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412" r:id="rId4"/>
    <p:sldId id="287" r:id="rId5"/>
    <p:sldId id="274" r:id="rId6"/>
    <p:sldId id="476" r:id="rId7"/>
    <p:sldId id="477" r:id="rId8"/>
    <p:sldId id="478" r:id="rId9"/>
    <p:sldId id="479" r:id="rId10"/>
    <p:sldId id="299" r:id="rId11"/>
    <p:sldId id="296" r:id="rId12"/>
    <p:sldId id="298" r:id="rId13"/>
    <p:sldId id="261" r:id="rId14"/>
    <p:sldId id="275" r:id="rId15"/>
    <p:sldId id="300" r:id="rId16"/>
    <p:sldId id="480"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24"/>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8CA1E-93A4-0C46-B378-28FCD0CA37C0}" type="doc">
      <dgm:prSet loTypeId="urn:microsoft.com/office/officeart/2008/layout/HorizontalMultiLevelHierarchy" loCatId="" qsTypeId="urn:microsoft.com/office/officeart/2005/8/quickstyle/simple1" qsCatId="simple" csTypeId="urn:microsoft.com/office/officeart/2005/8/colors/colorful5" csCatId="colorful" phldr="1"/>
      <dgm:spPr/>
      <dgm:t>
        <a:bodyPr/>
        <a:lstStyle/>
        <a:p>
          <a:endParaRPr lang="es-ES"/>
        </a:p>
      </dgm:t>
    </dgm:pt>
    <dgm:pt modelId="{3FA2DFC3-E2B1-5346-BECF-8652DC0C232C}">
      <dgm:prSet phldrT="[Texto]" custT="1"/>
      <dgm:spPr/>
      <dgm:t>
        <a:bodyPr/>
        <a:lstStyle/>
        <a:p>
          <a:r>
            <a:rPr lang="es-ES" sz="3600" dirty="0"/>
            <a:t>Momentos de la lectura</a:t>
          </a:r>
        </a:p>
      </dgm:t>
    </dgm:pt>
    <dgm:pt modelId="{5A2827B1-3DAB-2446-B931-2AC0B09ACCDC}" type="parTrans" cxnId="{6A3F0187-0450-0242-B935-5835903943BB}">
      <dgm:prSet/>
      <dgm:spPr/>
      <dgm:t>
        <a:bodyPr/>
        <a:lstStyle/>
        <a:p>
          <a:endParaRPr lang="es-ES"/>
        </a:p>
      </dgm:t>
    </dgm:pt>
    <dgm:pt modelId="{8BB2E6F2-C0D2-A540-819C-5F33F4DBB44D}" type="sibTrans" cxnId="{6A3F0187-0450-0242-B935-5835903943BB}">
      <dgm:prSet/>
      <dgm:spPr/>
      <dgm:t>
        <a:bodyPr/>
        <a:lstStyle/>
        <a:p>
          <a:endParaRPr lang="es-ES"/>
        </a:p>
      </dgm:t>
    </dgm:pt>
    <dgm:pt modelId="{96D77125-B670-0942-9098-09F46D451806}">
      <dgm:prSet phldrT="[Texto]" custT="1"/>
      <dgm:spPr/>
      <dgm:t>
        <a:bodyPr/>
        <a:lstStyle/>
        <a:p>
          <a:r>
            <a:rPr lang="es-ES" sz="2400" dirty="0"/>
            <a:t>Antes de la lectura</a:t>
          </a:r>
        </a:p>
      </dgm:t>
    </dgm:pt>
    <dgm:pt modelId="{5DCBDB46-3F69-2546-9EB5-E32D951B4395}" type="parTrans" cxnId="{AEE4C797-02F7-A849-935C-4CE2F16A022B}">
      <dgm:prSet/>
      <dgm:spPr/>
      <dgm:t>
        <a:bodyPr/>
        <a:lstStyle/>
        <a:p>
          <a:endParaRPr lang="es-ES"/>
        </a:p>
      </dgm:t>
    </dgm:pt>
    <dgm:pt modelId="{FB858FDE-0E53-1F4A-987B-154AFC85782A}" type="sibTrans" cxnId="{AEE4C797-02F7-A849-935C-4CE2F16A022B}">
      <dgm:prSet/>
      <dgm:spPr/>
      <dgm:t>
        <a:bodyPr/>
        <a:lstStyle/>
        <a:p>
          <a:endParaRPr lang="es-ES"/>
        </a:p>
      </dgm:t>
    </dgm:pt>
    <dgm:pt modelId="{960D4DF1-0A0C-EF4A-A13F-0EEBDEB984CB}">
      <dgm:prSet phldrT="[Texto]" custT="1"/>
      <dgm:spPr/>
      <dgm:t>
        <a:bodyPr/>
        <a:lstStyle/>
        <a:p>
          <a:r>
            <a:rPr lang="es-ES" sz="2800" dirty="0"/>
            <a:t>Durante la lectura</a:t>
          </a:r>
        </a:p>
      </dgm:t>
    </dgm:pt>
    <dgm:pt modelId="{94EE13EA-E8BE-B943-8A23-9952D9B91099}" type="parTrans" cxnId="{2762F94B-DD3E-184D-B392-1AD2C2AFD843}">
      <dgm:prSet/>
      <dgm:spPr/>
      <dgm:t>
        <a:bodyPr/>
        <a:lstStyle/>
        <a:p>
          <a:endParaRPr lang="es-ES"/>
        </a:p>
      </dgm:t>
    </dgm:pt>
    <dgm:pt modelId="{BB35B032-E4D9-1D48-BBDD-F3A53FE818CE}" type="sibTrans" cxnId="{2762F94B-DD3E-184D-B392-1AD2C2AFD843}">
      <dgm:prSet/>
      <dgm:spPr/>
      <dgm:t>
        <a:bodyPr/>
        <a:lstStyle/>
        <a:p>
          <a:endParaRPr lang="es-ES"/>
        </a:p>
      </dgm:t>
    </dgm:pt>
    <dgm:pt modelId="{18746D39-1DCB-274C-BA09-E51FF3F80336}">
      <dgm:prSet phldrT="[Texto]" custT="1"/>
      <dgm:spPr/>
      <dgm:t>
        <a:bodyPr/>
        <a:lstStyle/>
        <a:p>
          <a:r>
            <a:rPr lang="es-ES" sz="2800" dirty="0"/>
            <a:t>Después de la lectura</a:t>
          </a:r>
        </a:p>
      </dgm:t>
    </dgm:pt>
    <dgm:pt modelId="{95F766CA-1933-EE49-B81C-31724A96B447}" type="parTrans" cxnId="{BF4D0E6C-971B-064B-8135-8BE396D336C2}">
      <dgm:prSet/>
      <dgm:spPr/>
      <dgm:t>
        <a:bodyPr/>
        <a:lstStyle/>
        <a:p>
          <a:endParaRPr lang="es-ES"/>
        </a:p>
      </dgm:t>
    </dgm:pt>
    <dgm:pt modelId="{9C56CF9B-B2B0-5847-B7A1-8F007460DFB9}" type="sibTrans" cxnId="{BF4D0E6C-971B-064B-8135-8BE396D336C2}">
      <dgm:prSet/>
      <dgm:spPr/>
      <dgm:t>
        <a:bodyPr/>
        <a:lstStyle/>
        <a:p>
          <a:endParaRPr lang="es-ES"/>
        </a:p>
      </dgm:t>
    </dgm:pt>
    <dgm:pt modelId="{79AE4A1A-39BB-C943-9CE1-196DB22E68A6}">
      <dgm:prSet/>
      <dgm:spPr/>
      <dgm:t>
        <a:bodyPr/>
        <a:lstStyle/>
        <a:p>
          <a:r>
            <a:rPr lang="es-ES" dirty="0"/>
            <a:t>Vinculación con la motivación y los conocimientos previos- Predicción – Análisis del título - imágenes.</a:t>
          </a:r>
        </a:p>
      </dgm:t>
    </dgm:pt>
    <dgm:pt modelId="{4BFE5CAC-3884-A741-9B9B-5BEFCF94A298}" type="parTrans" cxnId="{AF921A46-61FB-6B44-B78A-61189FF6C99A}">
      <dgm:prSet/>
      <dgm:spPr/>
      <dgm:t>
        <a:bodyPr/>
        <a:lstStyle/>
        <a:p>
          <a:endParaRPr lang="es-ES"/>
        </a:p>
      </dgm:t>
    </dgm:pt>
    <dgm:pt modelId="{DA239CAE-54A2-7D47-B015-3CD253A35C84}" type="sibTrans" cxnId="{AF921A46-61FB-6B44-B78A-61189FF6C99A}">
      <dgm:prSet/>
      <dgm:spPr/>
      <dgm:t>
        <a:bodyPr/>
        <a:lstStyle/>
        <a:p>
          <a:endParaRPr lang="es-ES"/>
        </a:p>
      </dgm:t>
    </dgm:pt>
    <dgm:pt modelId="{05023781-5114-AB4C-BEE9-02890F22E0C8}">
      <dgm:prSet/>
      <dgm:spPr/>
      <dgm:t>
        <a:bodyPr/>
        <a:lstStyle/>
        <a:p>
          <a:r>
            <a:rPr lang="es-ES" dirty="0"/>
            <a:t>Inferencias para la construcción de la base textual- Sintetizar </a:t>
          </a:r>
          <a:r>
            <a:rPr lang="es-ES" u="sng" dirty="0"/>
            <a:t>localmente</a:t>
          </a:r>
          <a:r>
            <a:rPr lang="es-ES" dirty="0"/>
            <a:t>, </a:t>
          </a:r>
          <a:r>
            <a:rPr lang="es-ES" dirty="0" err="1"/>
            <a:t>autocuestionarse</a:t>
          </a:r>
          <a:r>
            <a:rPr lang="es-ES" dirty="0"/>
            <a:t>.</a:t>
          </a:r>
        </a:p>
      </dgm:t>
    </dgm:pt>
    <dgm:pt modelId="{754E3ECF-A2EB-5143-84C2-70D0C6B890B3}" type="parTrans" cxnId="{DB2398C0-DA1D-9F41-865D-F01112C3CD4E}">
      <dgm:prSet/>
      <dgm:spPr/>
      <dgm:t>
        <a:bodyPr/>
        <a:lstStyle/>
        <a:p>
          <a:endParaRPr lang="es-ES"/>
        </a:p>
      </dgm:t>
    </dgm:pt>
    <dgm:pt modelId="{5158F556-7C8A-7640-86F7-B77913B239F1}" type="sibTrans" cxnId="{DB2398C0-DA1D-9F41-865D-F01112C3CD4E}">
      <dgm:prSet/>
      <dgm:spPr/>
      <dgm:t>
        <a:bodyPr/>
        <a:lstStyle/>
        <a:p>
          <a:endParaRPr lang="es-ES"/>
        </a:p>
      </dgm:t>
    </dgm:pt>
    <dgm:pt modelId="{4BAC9499-EC29-0948-BDE4-72FD4CB6B0F7}">
      <dgm:prSet/>
      <dgm:spPr/>
      <dgm:t>
        <a:bodyPr/>
        <a:lstStyle/>
        <a:p>
          <a:r>
            <a:rPr lang="es-ES" dirty="0"/>
            <a:t>Elaboración del Modelo de Situación y la opinión como evidencia de la comprensión- Sintetizar </a:t>
          </a:r>
          <a:r>
            <a:rPr lang="es-ES" u="sng" dirty="0"/>
            <a:t>globalmente</a:t>
          </a:r>
          <a:r>
            <a:rPr lang="es-ES" dirty="0"/>
            <a:t>, resumir.</a:t>
          </a:r>
        </a:p>
      </dgm:t>
    </dgm:pt>
    <dgm:pt modelId="{C4223334-F768-F243-B80B-B0DD4C240F4B}" type="parTrans" cxnId="{ADF9C40F-5622-9A4F-B3E6-EB876358F219}">
      <dgm:prSet/>
      <dgm:spPr/>
      <dgm:t>
        <a:bodyPr/>
        <a:lstStyle/>
        <a:p>
          <a:endParaRPr lang="es-ES"/>
        </a:p>
      </dgm:t>
    </dgm:pt>
    <dgm:pt modelId="{DD4BBDA2-5724-8749-A201-2DDDAC89BBDE}" type="sibTrans" cxnId="{ADF9C40F-5622-9A4F-B3E6-EB876358F219}">
      <dgm:prSet/>
      <dgm:spPr/>
      <dgm:t>
        <a:bodyPr/>
        <a:lstStyle/>
        <a:p>
          <a:endParaRPr lang="es-ES"/>
        </a:p>
      </dgm:t>
    </dgm:pt>
    <dgm:pt modelId="{D1E3A81A-3BE9-3947-A374-509A56731F5F}" type="pres">
      <dgm:prSet presAssocID="{4628CA1E-93A4-0C46-B378-28FCD0CA37C0}" presName="Name0" presStyleCnt="0">
        <dgm:presLayoutVars>
          <dgm:chPref val="1"/>
          <dgm:dir/>
          <dgm:animOne val="branch"/>
          <dgm:animLvl val="lvl"/>
          <dgm:resizeHandles val="exact"/>
        </dgm:presLayoutVars>
      </dgm:prSet>
      <dgm:spPr/>
    </dgm:pt>
    <dgm:pt modelId="{49F6271C-DBBC-4848-8FD2-E816CF750174}" type="pres">
      <dgm:prSet presAssocID="{3FA2DFC3-E2B1-5346-BECF-8652DC0C232C}" presName="root1" presStyleCnt="0"/>
      <dgm:spPr/>
    </dgm:pt>
    <dgm:pt modelId="{F3D71CA4-B574-EE4B-A730-712EA1067F1F}" type="pres">
      <dgm:prSet presAssocID="{3FA2DFC3-E2B1-5346-BECF-8652DC0C232C}" presName="LevelOneTextNode" presStyleLbl="node0" presStyleIdx="0" presStyleCnt="1">
        <dgm:presLayoutVars>
          <dgm:chPref val="3"/>
        </dgm:presLayoutVars>
      </dgm:prSet>
      <dgm:spPr/>
    </dgm:pt>
    <dgm:pt modelId="{86BFB9DF-477E-AF49-B2D7-A9E606325CD1}" type="pres">
      <dgm:prSet presAssocID="{3FA2DFC3-E2B1-5346-BECF-8652DC0C232C}" presName="level2hierChild" presStyleCnt="0"/>
      <dgm:spPr/>
    </dgm:pt>
    <dgm:pt modelId="{249B6D7D-75E8-B14C-A3A6-602EDC500147}" type="pres">
      <dgm:prSet presAssocID="{5DCBDB46-3F69-2546-9EB5-E32D951B4395}" presName="conn2-1" presStyleLbl="parChTrans1D2" presStyleIdx="0" presStyleCnt="3"/>
      <dgm:spPr/>
    </dgm:pt>
    <dgm:pt modelId="{BBF658CF-7F3B-504A-9E29-FF84CBA60C1C}" type="pres">
      <dgm:prSet presAssocID="{5DCBDB46-3F69-2546-9EB5-E32D951B4395}" presName="connTx" presStyleLbl="parChTrans1D2" presStyleIdx="0" presStyleCnt="3"/>
      <dgm:spPr/>
    </dgm:pt>
    <dgm:pt modelId="{893E9015-BB53-5A4A-95B1-D54E167FB309}" type="pres">
      <dgm:prSet presAssocID="{96D77125-B670-0942-9098-09F46D451806}" presName="root2" presStyleCnt="0"/>
      <dgm:spPr/>
    </dgm:pt>
    <dgm:pt modelId="{97DB14E0-457A-9C4D-B6BD-7F13FA8676B2}" type="pres">
      <dgm:prSet presAssocID="{96D77125-B670-0942-9098-09F46D451806}" presName="LevelTwoTextNode" presStyleLbl="node2" presStyleIdx="0" presStyleCnt="3">
        <dgm:presLayoutVars>
          <dgm:chPref val="3"/>
        </dgm:presLayoutVars>
      </dgm:prSet>
      <dgm:spPr/>
    </dgm:pt>
    <dgm:pt modelId="{92048874-9506-6841-B16C-C03E3CA0C00C}" type="pres">
      <dgm:prSet presAssocID="{96D77125-B670-0942-9098-09F46D451806}" presName="level3hierChild" presStyleCnt="0"/>
      <dgm:spPr/>
    </dgm:pt>
    <dgm:pt modelId="{994FE67B-FB00-E349-B353-9718036D3514}" type="pres">
      <dgm:prSet presAssocID="{4BFE5CAC-3884-A741-9B9B-5BEFCF94A298}" presName="conn2-1" presStyleLbl="parChTrans1D3" presStyleIdx="0" presStyleCnt="3"/>
      <dgm:spPr/>
    </dgm:pt>
    <dgm:pt modelId="{89B09B60-3977-8F40-87A5-5DEF6D96B6BE}" type="pres">
      <dgm:prSet presAssocID="{4BFE5CAC-3884-A741-9B9B-5BEFCF94A298}" presName="connTx" presStyleLbl="parChTrans1D3" presStyleIdx="0" presStyleCnt="3"/>
      <dgm:spPr/>
    </dgm:pt>
    <dgm:pt modelId="{1CB777CC-CB1A-FA47-A8EE-67D5C6612126}" type="pres">
      <dgm:prSet presAssocID="{79AE4A1A-39BB-C943-9CE1-196DB22E68A6}" presName="root2" presStyleCnt="0"/>
      <dgm:spPr/>
    </dgm:pt>
    <dgm:pt modelId="{6BEF541A-F1CE-7446-85DD-864A3484EBCE}" type="pres">
      <dgm:prSet presAssocID="{79AE4A1A-39BB-C943-9CE1-196DB22E68A6}" presName="LevelTwoTextNode" presStyleLbl="node3" presStyleIdx="0" presStyleCnt="3">
        <dgm:presLayoutVars>
          <dgm:chPref val="3"/>
        </dgm:presLayoutVars>
      </dgm:prSet>
      <dgm:spPr/>
    </dgm:pt>
    <dgm:pt modelId="{15A7F31F-6F11-684D-A6EE-5FCB85A11BD6}" type="pres">
      <dgm:prSet presAssocID="{79AE4A1A-39BB-C943-9CE1-196DB22E68A6}" presName="level3hierChild" presStyleCnt="0"/>
      <dgm:spPr/>
    </dgm:pt>
    <dgm:pt modelId="{7BEB419C-3132-2944-BC47-67A51A3B9049}" type="pres">
      <dgm:prSet presAssocID="{94EE13EA-E8BE-B943-8A23-9952D9B91099}" presName="conn2-1" presStyleLbl="parChTrans1D2" presStyleIdx="1" presStyleCnt="3"/>
      <dgm:spPr/>
    </dgm:pt>
    <dgm:pt modelId="{720CE164-23D1-4D48-8858-BF6D18058F9B}" type="pres">
      <dgm:prSet presAssocID="{94EE13EA-E8BE-B943-8A23-9952D9B91099}" presName="connTx" presStyleLbl="parChTrans1D2" presStyleIdx="1" presStyleCnt="3"/>
      <dgm:spPr/>
    </dgm:pt>
    <dgm:pt modelId="{D895266B-8A8A-D94C-A447-07DD440FA863}" type="pres">
      <dgm:prSet presAssocID="{960D4DF1-0A0C-EF4A-A13F-0EEBDEB984CB}" presName="root2" presStyleCnt="0"/>
      <dgm:spPr/>
    </dgm:pt>
    <dgm:pt modelId="{F09E9BDB-B8AF-3F4D-8A48-81782562DB0B}" type="pres">
      <dgm:prSet presAssocID="{960D4DF1-0A0C-EF4A-A13F-0EEBDEB984CB}" presName="LevelTwoTextNode" presStyleLbl="node2" presStyleIdx="1" presStyleCnt="3">
        <dgm:presLayoutVars>
          <dgm:chPref val="3"/>
        </dgm:presLayoutVars>
      </dgm:prSet>
      <dgm:spPr/>
    </dgm:pt>
    <dgm:pt modelId="{7D367F0B-BFBB-774B-BA1C-9930460A7CE4}" type="pres">
      <dgm:prSet presAssocID="{960D4DF1-0A0C-EF4A-A13F-0EEBDEB984CB}" presName="level3hierChild" presStyleCnt="0"/>
      <dgm:spPr/>
    </dgm:pt>
    <dgm:pt modelId="{79B2F611-509F-884D-A913-BFE7F9B5EAEA}" type="pres">
      <dgm:prSet presAssocID="{754E3ECF-A2EB-5143-84C2-70D0C6B890B3}" presName="conn2-1" presStyleLbl="parChTrans1D3" presStyleIdx="1" presStyleCnt="3"/>
      <dgm:spPr/>
    </dgm:pt>
    <dgm:pt modelId="{38D3BD5C-6F93-DD41-BC07-57D9ECA2B270}" type="pres">
      <dgm:prSet presAssocID="{754E3ECF-A2EB-5143-84C2-70D0C6B890B3}" presName="connTx" presStyleLbl="parChTrans1D3" presStyleIdx="1" presStyleCnt="3"/>
      <dgm:spPr/>
    </dgm:pt>
    <dgm:pt modelId="{AA803584-5B7A-5344-BACC-7583641D4948}" type="pres">
      <dgm:prSet presAssocID="{05023781-5114-AB4C-BEE9-02890F22E0C8}" presName="root2" presStyleCnt="0"/>
      <dgm:spPr/>
    </dgm:pt>
    <dgm:pt modelId="{CCC666B3-BAEF-494A-8D6F-9F0959E90873}" type="pres">
      <dgm:prSet presAssocID="{05023781-5114-AB4C-BEE9-02890F22E0C8}" presName="LevelTwoTextNode" presStyleLbl="node3" presStyleIdx="1" presStyleCnt="3">
        <dgm:presLayoutVars>
          <dgm:chPref val="3"/>
        </dgm:presLayoutVars>
      </dgm:prSet>
      <dgm:spPr/>
    </dgm:pt>
    <dgm:pt modelId="{3489C3EF-9505-DC4A-BBA5-99437A360C74}" type="pres">
      <dgm:prSet presAssocID="{05023781-5114-AB4C-BEE9-02890F22E0C8}" presName="level3hierChild" presStyleCnt="0"/>
      <dgm:spPr/>
    </dgm:pt>
    <dgm:pt modelId="{2A883359-DBD5-554D-9CB4-D4296B01643E}" type="pres">
      <dgm:prSet presAssocID="{95F766CA-1933-EE49-B81C-31724A96B447}" presName="conn2-1" presStyleLbl="parChTrans1D2" presStyleIdx="2" presStyleCnt="3"/>
      <dgm:spPr/>
    </dgm:pt>
    <dgm:pt modelId="{47815B3B-F82E-ED4F-BC41-897419C959EB}" type="pres">
      <dgm:prSet presAssocID="{95F766CA-1933-EE49-B81C-31724A96B447}" presName="connTx" presStyleLbl="parChTrans1D2" presStyleIdx="2" presStyleCnt="3"/>
      <dgm:spPr/>
    </dgm:pt>
    <dgm:pt modelId="{1DAE1C41-C7BC-6C42-B119-14EC48632AD4}" type="pres">
      <dgm:prSet presAssocID="{18746D39-1DCB-274C-BA09-E51FF3F80336}" presName="root2" presStyleCnt="0"/>
      <dgm:spPr/>
    </dgm:pt>
    <dgm:pt modelId="{F4DB9442-45EA-DA4A-A708-6BB17F0FCFED}" type="pres">
      <dgm:prSet presAssocID="{18746D39-1DCB-274C-BA09-E51FF3F80336}" presName="LevelTwoTextNode" presStyleLbl="node2" presStyleIdx="2" presStyleCnt="3">
        <dgm:presLayoutVars>
          <dgm:chPref val="3"/>
        </dgm:presLayoutVars>
      </dgm:prSet>
      <dgm:spPr/>
    </dgm:pt>
    <dgm:pt modelId="{0A7EC4D0-D1FB-CA4E-A066-86BE87263288}" type="pres">
      <dgm:prSet presAssocID="{18746D39-1DCB-274C-BA09-E51FF3F80336}" presName="level3hierChild" presStyleCnt="0"/>
      <dgm:spPr/>
    </dgm:pt>
    <dgm:pt modelId="{C2C1F084-5557-BE4D-B20D-B4A0F4A5F9FF}" type="pres">
      <dgm:prSet presAssocID="{C4223334-F768-F243-B80B-B0DD4C240F4B}" presName="conn2-1" presStyleLbl="parChTrans1D3" presStyleIdx="2" presStyleCnt="3"/>
      <dgm:spPr/>
    </dgm:pt>
    <dgm:pt modelId="{661E4A38-5EA4-6749-8DC7-69016E612E93}" type="pres">
      <dgm:prSet presAssocID="{C4223334-F768-F243-B80B-B0DD4C240F4B}" presName="connTx" presStyleLbl="parChTrans1D3" presStyleIdx="2" presStyleCnt="3"/>
      <dgm:spPr/>
    </dgm:pt>
    <dgm:pt modelId="{85BE397C-A110-C94A-93BC-0ED0D260D0C2}" type="pres">
      <dgm:prSet presAssocID="{4BAC9499-EC29-0948-BDE4-72FD4CB6B0F7}" presName="root2" presStyleCnt="0"/>
      <dgm:spPr/>
    </dgm:pt>
    <dgm:pt modelId="{A5B1E1F8-4E66-8E4E-B6FE-60528D22AB28}" type="pres">
      <dgm:prSet presAssocID="{4BAC9499-EC29-0948-BDE4-72FD4CB6B0F7}" presName="LevelTwoTextNode" presStyleLbl="node3" presStyleIdx="2" presStyleCnt="3">
        <dgm:presLayoutVars>
          <dgm:chPref val="3"/>
        </dgm:presLayoutVars>
      </dgm:prSet>
      <dgm:spPr/>
    </dgm:pt>
    <dgm:pt modelId="{18A4255F-342C-184C-8C3A-4970398C1A9C}" type="pres">
      <dgm:prSet presAssocID="{4BAC9499-EC29-0948-BDE4-72FD4CB6B0F7}" presName="level3hierChild" presStyleCnt="0"/>
      <dgm:spPr/>
    </dgm:pt>
  </dgm:ptLst>
  <dgm:cxnLst>
    <dgm:cxn modelId="{18DD5705-D652-F54B-9355-BC95EEDB9272}" type="presOf" srcId="{C4223334-F768-F243-B80B-B0DD4C240F4B}" destId="{C2C1F084-5557-BE4D-B20D-B4A0F4A5F9FF}" srcOrd="0" destOrd="0" presId="urn:microsoft.com/office/officeart/2008/layout/HorizontalMultiLevelHierarchy"/>
    <dgm:cxn modelId="{02247C0A-1DE6-4D46-B4A7-BDCFD4073388}" type="presOf" srcId="{79AE4A1A-39BB-C943-9CE1-196DB22E68A6}" destId="{6BEF541A-F1CE-7446-85DD-864A3484EBCE}" srcOrd="0" destOrd="0" presId="urn:microsoft.com/office/officeart/2008/layout/HorizontalMultiLevelHierarchy"/>
    <dgm:cxn modelId="{CD2D100B-BF6D-874D-9B92-B6DABE4F946E}" type="presOf" srcId="{94EE13EA-E8BE-B943-8A23-9952D9B91099}" destId="{720CE164-23D1-4D48-8858-BF6D18058F9B}" srcOrd="1" destOrd="0" presId="urn:microsoft.com/office/officeart/2008/layout/HorizontalMultiLevelHierarchy"/>
    <dgm:cxn modelId="{05A6A00D-B12C-284D-B790-767AD6596323}" type="presOf" srcId="{4BFE5CAC-3884-A741-9B9B-5BEFCF94A298}" destId="{994FE67B-FB00-E349-B353-9718036D3514}" srcOrd="0" destOrd="0" presId="urn:microsoft.com/office/officeart/2008/layout/HorizontalMultiLevelHierarchy"/>
    <dgm:cxn modelId="{ADF9C40F-5622-9A4F-B3E6-EB876358F219}" srcId="{18746D39-1DCB-274C-BA09-E51FF3F80336}" destId="{4BAC9499-EC29-0948-BDE4-72FD4CB6B0F7}" srcOrd="0" destOrd="0" parTransId="{C4223334-F768-F243-B80B-B0DD4C240F4B}" sibTransId="{DD4BBDA2-5724-8749-A201-2DDDAC89BBDE}"/>
    <dgm:cxn modelId="{B1DB7823-C64A-6043-BF82-7ED6098D9CE5}" type="presOf" srcId="{94EE13EA-E8BE-B943-8A23-9952D9B91099}" destId="{7BEB419C-3132-2944-BC47-67A51A3B9049}" srcOrd="0" destOrd="0" presId="urn:microsoft.com/office/officeart/2008/layout/HorizontalMultiLevelHierarchy"/>
    <dgm:cxn modelId="{F753FC29-12CE-4F44-AA2A-A8EF09B41084}" type="presOf" srcId="{05023781-5114-AB4C-BEE9-02890F22E0C8}" destId="{CCC666B3-BAEF-494A-8D6F-9F0959E90873}" srcOrd="0" destOrd="0" presId="urn:microsoft.com/office/officeart/2008/layout/HorizontalMultiLevelHierarchy"/>
    <dgm:cxn modelId="{AF921A46-61FB-6B44-B78A-61189FF6C99A}" srcId="{96D77125-B670-0942-9098-09F46D451806}" destId="{79AE4A1A-39BB-C943-9CE1-196DB22E68A6}" srcOrd="0" destOrd="0" parTransId="{4BFE5CAC-3884-A741-9B9B-5BEFCF94A298}" sibTransId="{DA239CAE-54A2-7D47-B015-3CD253A35C84}"/>
    <dgm:cxn modelId="{2762F94B-DD3E-184D-B392-1AD2C2AFD843}" srcId="{3FA2DFC3-E2B1-5346-BECF-8652DC0C232C}" destId="{960D4DF1-0A0C-EF4A-A13F-0EEBDEB984CB}" srcOrd="1" destOrd="0" parTransId="{94EE13EA-E8BE-B943-8A23-9952D9B91099}" sibTransId="{BB35B032-E4D9-1D48-BBDD-F3A53FE818CE}"/>
    <dgm:cxn modelId="{C0D43657-5531-BB45-83EA-C5DAC4EB8CD6}" type="presOf" srcId="{5DCBDB46-3F69-2546-9EB5-E32D951B4395}" destId="{249B6D7D-75E8-B14C-A3A6-602EDC500147}" srcOrd="0" destOrd="0" presId="urn:microsoft.com/office/officeart/2008/layout/HorizontalMultiLevelHierarchy"/>
    <dgm:cxn modelId="{C22AD057-8C95-8D4A-8E89-10D0BC54AF06}" type="presOf" srcId="{C4223334-F768-F243-B80B-B0DD4C240F4B}" destId="{661E4A38-5EA4-6749-8DC7-69016E612E93}" srcOrd="1" destOrd="0" presId="urn:microsoft.com/office/officeart/2008/layout/HorizontalMultiLevelHierarchy"/>
    <dgm:cxn modelId="{59953A64-29A0-D24C-AABE-6F0422A6FEC7}" type="presOf" srcId="{95F766CA-1933-EE49-B81C-31724A96B447}" destId="{47815B3B-F82E-ED4F-BC41-897419C959EB}" srcOrd="1" destOrd="0" presId="urn:microsoft.com/office/officeart/2008/layout/HorizontalMultiLevelHierarchy"/>
    <dgm:cxn modelId="{BF4D0E6C-971B-064B-8135-8BE396D336C2}" srcId="{3FA2DFC3-E2B1-5346-BECF-8652DC0C232C}" destId="{18746D39-1DCB-274C-BA09-E51FF3F80336}" srcOrd="2" destOrd="0" parTransId="{95F766CA-1933-EE49-B81C-31724A96B447}" sibTransId="{9C56CF9B-B2B0-5847-B7A1-8F007460DFB9}"/>
    <dgm:cxn modelId="{2F44DA71-F387-774B-B4F1-ADE5D73D3DC0}" type="presOf" srcId="{95F766CA-1933-EE49-B81C-31724A96B447}" destId="{2A883359-DBD5-554D-9CB4-D4296B01643E}" srcOrd="0" destOrd="0" presId="urn:microsoft.com/office/officeart/2008/layout/HorizontalMultiLevelHierarchy"/>
    <dgm:cxn modelId="{FA7E9882-6429-444F-A2C8-00A056031AAA}" type="presOf" srcId="{4BAC9499-EC29-0948-BDE4-72FD4CB6B0F7}" destId="{A5B1E1F8-4E66-8E4E-B6FE-60528D22AB28}" srcOrd="0" destOrd="0" presId="urn:microsoft.com/office/officeart/2008/layout/HorizontalMultiLevelHierarchy"/>
    <dgm:cxn modelId="{6A3F0187-0450-0242-B935-5835903943BB}" srcId="{4628CA1E-93A4-0C46-B378-28FCD0CA37C0}" destId="{3FA2DFC3-E2B1-5346-BECF-8652DC0C232C}" srcOrd="0" destOrd="0" parTransId="{5A2827B1-3DAB-2446-B931-2AC0B09ACCDC}" sibTransId="{8BB2E6F2-C0D2-A540-819C-5F33F4DBB44D}"/>
    <dgm:cxn modelId="{E0EC4297-317E-C14A-AE90-87840858E46F}" type="presOf" srcId="{754E3ECF-A2EB-5143-84C2-70D0C6B890B3}" destId="{38D3BD5C-6F93-DD41-BC07-57D9ECA2B270}" srcOrd="1" destOrd="0" presId="urn:microsoft.com/office/officeart/2008/layout/HorizontalMultiLevelHierarchy"/>
    <dgm:cxn modelId="{AEE4C797-02F7-A849-935C-4CE2F16A022B}" srcId="{3FA2DFC3-E2B1-5346-BECF-8652DC0C232C}" destId="{96D77125-B670-0942-9098-09F46D451806}" srcOrd="0" destOrd="0" parTransId="{5DCBDB46-3F69-2546-9EB5-E32D951B4395}" sibTransId="{FB858FDE-0E53-1F4A-987B-154AFC85782A}"/>
    <dgm:cxn modelId="{C4F00DA0-04B1-EB45-B1D3-535993AF414B}" type="presOf" srcId="{754E3ECF-A2EB-5143-84C2-70D0C6B890B3}" destId="{79B2F611-509F-884D-A913-BFE7F9B5EAEA}" srcOrd="0" destOrd="0" presId="urn:microsoft.com/office/officeart/2008/layout/HorizontalMultiLevelHierarchy"/>
    <dgm:cxn modelId="{DE38F5A2-1DE6-2C4C-9611-7620B7B72F02}" type="presOf" srcId="{960D4DF1-0A0C-EF4A-A13F-0EEBDEB984CB}" destId="{F09E9BDB-B8AF-3F4D-8A48-81782562DB0B}" srcOrd="0" destOrd="0" presId="urn:microsoft.com/office/officeart/2008/layout/HorizontalMultiLevelHierarchy"/>
    <dgm:cxn modelId="{2A8A5EBA-F22D-314D-B5F3-6F2C3A556374}" type="presOf" srcId="{5DCBDB46-3F69-2546-9EB5-E32D951B4395}" destId="{BBF658CF-7F3B-504A-9E29-FF84CBA60C1C}" srcOrd="1" destOrd="0" presId="urn:microsoft.com/office/officeart/2008/layout/HorizontalMultiLevelHierarchy"/>
    <dgm:cxn modelId="{DB2398C0-DA1D-9F41-865D-F01112C3CD4E}" srcId="{960D4DF1-0A0C-EF4A-A13F-0EEBDEB984CB}" destId="{05023781-5114-AB4C-BEE9-02890F22E0C8}" srcOrd="0" destOrd="0" parTransId="{754E3ECF-A2EB-5143-84C2-70D0C6B890B3}" sibTransId="{5158F556-7C8A-7640-86F7-B77913B239F1}"/>
    <dgm:cxn modelId="{546502C6-1D34-0A46-B3AE-1F418C417136}" type="presOf" srcId="{3FA2DFC3-E2B1-5346-BECF-8652DC0C232C}" destId="{F3D71CA4-B574-EE4B-A730-712EA1067F1F}" srcOrd="0" destOrd="0" presId="urn:microsoft.com/office/officeart/2008/layout/HorizontalMultiLevelHierarchy"/>
    <dgm:cxn modelId="{4D5F57D3-FC71-0745-9659-9B97AA844A62}" type="presOf" srcId="{18746D39-1DCB-274C-BA09-E51FF3F80336}" destId="{F4DB9442-45EA-DA4A-A708-6BB17F0FCFED}" srcOrd="0" destOrd="0" presId="urn:microsoft.com/office/officeart/2008/layout/HorizontalMultiLevelHierarchy"/>
    <dgm:cxn modelId="{779060DB-4246-DC4F-99D4-26E886E381B7}" type="presOf" srcId="{4628CA1E-93A4-0C46-B378-28FCD0CA37C0}" destId="{D1E3A81A-3BE9-3947-A374-509A56731F5F}" srcOrd="0" destOrd="0" presId="urn:microsoft.com/office/officeart/2008/layout/HorizontalMultiLevelHierarchy"/>
    <dgm:cxn modelId="{33A35BE1-E77A-E240-8C9A-330091A63EEC}" type="presOf" srcId="{4BFE5CAC-3884-A741-9B9B-5BEFCF94A298}" destId="{89B09B60-3977-8F40-87A5-5DEF6D96B6BE}" srcOrd="1" destOrd="0" presId="urn:microsoft.com/office/officeart/2008/layout/HorizontalMultiLevelHierarchy"/>
    <dgm:cxn modelId="{36B117EB-BE6E-3741-A84F-54FF4CD13F20}" type="presOf" srcId="{96D77125-B670-0942-9098-09F46D451806}" destId="{97DB14E0-457A-9C4D-B6BD-7F13FA8676B2}" srcOrd="0" destOrd="0" presId="urn:microsoft.com/office/officeart/2008/layout/HorizontalMultiLevelHierarchy"/>
    <dgm:cxn modelId="{B9B7E9FD-688C-C94D-81B2-99020908391F}" type="presParOf" srcId="{D1E3A81A-3BE9-3947-A374-509A56731F5F}" destId="{49F6271C-DBBC-4848-8FD2-E816CF750174}" srcOrd="0" destOrd="0" presId="urn:microsoft.com/office/officeart/2008/layout/HorizontalMultiLevelHierarchy"/>
    <dgm:cxn modelId="{B203E2C7-66CA-2E4E-925F-6987C29303D8}" type="presParOf" srcId="{49F6271C-DBBC-4848-8FD2-E816CF750174}" destId="{F3D71CA4-B574-EE4B-A730-712EA1067F1F}" srcOrd="0" destOrd="0" presId="urn:microsoft.com/office/officeart/2008/layout/HorizontalMultiLevelHierarchy"/>
    <dgm:cxn modelId="{F07D1CE1-866C-9549-B86F-BD10C008D47D}" type="presParOf" srcId="{49F6271C-DBBC-4848-8FD2-E816CF750174}" destId="{86BFB9DF-477E-AF49-B2D7-A9E606325CD1}" srcOrd="1" destOrd="0" presId="urn:microsoft.com/office/officeart/2008/layout/HorizontalMultiLevelHierarchy"/>
    <dgm:cxn modelId="{108771B6-1D74-1445-9D4E-B94A7955BBA0}" type="presParOf" srcId="{86BFB9DF-477E-AF49-B2D7-A9E606325CD1}" destId="{249B6D7D-75E8-B14C-A3A6-602EDC500147}" srcOrd="0" destOrd="0" presId="urn:microsoft.com/office/officeart/2008/layout/HorizontalMultiLevelHierarchy"/>
    <dgm:cxn modelId="{9155E84C-3CC3-6D44-8AB4-D765C91CA2CA}" type="presParOf" srcId="{249B6D7D-75E8-B14C-A3A6-602EDC500147}" destId="{BBF658CF-7F3B-504A-9E29-FF84CBA60C1C}" srcOrd="0" destOrd="0" presId="urn:microsoft.com/office/officeart/2008/layout/HorizontalMultiLevelHierarchy"/>
    <dgm:cxn modelId="{9B5573DF-D23F-E144-AD99-A3194E776D76}" type="presParOf" srcId="{86BFB9DF-477E-AF49-B2D7-A9E606325CD1}" destId="{893E9015-BB53-5A4A-95B1-D54E167FB309}" srcOrd="1" destOrd="0" presId="urn:microsoft.com/office/officeart/2008/layout/HorizontalMultiLevelHierarchy"/>
    <dgm:cxn modelId="{8732ACAB-8DF4-0446-A2EC-986C82AA0CE6}" type="presParOf" srcId="{893E9015-BB53-5A4A-95B1-D54E167FB309}" destId="{97DB14E0-457A-9C4D-B6BD-7F13FA8676B2}" srcOrd="0" destOrd="0" presId="urn:microsoft.com/office/officeart/2008/layout/HorizontalMultiLevelHierarchy"/>
    <dgm:cxn modelId="{09255058-B5BF-834A-B097-B59CB1D7492A}" type="presParOf" srcId="{893E9015-BB53-5A4A-95B1-D54E167FB309}" destId="{92048874-9506-6841-B16C-C03E3CA0C00C}" srcOrd="1" destOrd="0" presId="urn:microsoft.com/office/officeart/2008/layout/HorizontalMultiLevelHierarchy"/>
    <dgm:cxn modelId="{C9B3F1BC-0296-5348-BAB2-438BB89F885B}" type="presParOf" srcId="{92048874-9506-6841-B16C-C03E3CA0C00C}" destId="{994FE67B-FB00-E349-B353-9718036D3514}" srcOrd="0" destOrd="0" presId="urn:microsoft.com/office/officeart/2008/layout/HorizontalMultiLevelHierarchy"/>
    <dgm:cxn modelId="{6DB1CA30-2D86-6A48-A7E6-ED75316039BE}" type="presParOf" srcId="{994FE67B-FB00-E349-B353-9718036D3514}" destId="{89B09B60-3977-8F40-87A5-5DEF6D96B6BE}" srcOrd="0" destOrd="0" presId="urn:microsoft.com/office/officeart/2008/layout/HorizontalMultiLevelHierarchy"/>
    <dgm:cxn modelId="{22D45EBC-2EDF-334F-9849-F850E74953BE}" type="presParOf" srcId="{92048874-9506-6841-B16C-C03E3CA0C00C}" destId="{1CB777CC-CB1A-FA47-A8EE-67D5C6612126}" srcOrd="1" destOrd="0" presId="urn:microsoft.com/office/officeart/2008/layout/HorizontalMultiLevelHierarchy"/>
    <dgm:cxn modelId="{8FC01298-0509-9A46-A48E-593DC1E4799B}" type="presParOf" srcId="{1CB777CC-CB1A-FA47-A8EE-67D5C6612126}" destId="{6BEF541A-F1CE-7446-85DD-864A3484EBCE}" srcOrd="0" destOrd="0" presId="urn:microsoft.com/office/officeart/2008/layout/HorizontalMultiLevelHierarchy"/>
    <dgm:cxn modelId="{360BEFD6-CD27-A740-95D9-545DF0FD07BC}" type="presParOf" srcId="{1CB777CC-CB1A-FA47-A8EE-67D5C6612126}" destId="{15A7F31F-6F11-684D-A6EE-5FCB85A11BD6}" srcOrd="1" destOrd="0" presId="urn:microsoft.com/office/officeart/2008/layout/HorizontalMultiLevelHierarchy"/>
    <dgm:cxn modelId="{46CABDB2-5ACB-1742-89E2-74366EE42486}" type="presParOf" srcId="{86BFB9DF-477E-AF49-B2D7-A9E606325CD1}" destId="{7BEB419C-3132-2944-BC47-67A51A3B9049}" srcOrd="2" destOrd="0" presId="urn:microsoft.com/office/officeart/2008/layout/HorizontalMultiLevelHierarchy"/>
    <dgm:cxn modelId="{C0C4A5F3-522A-9746-9E2B-3B91A422AFAA}" type="presParOf" srcId="{7BEB419C-3132-2944-BC47-67A51A3B9049}" destId="{720CE164-23D1-4D48-8858-BF6D18058F9B}" srcOrd="0" destOrd="0" presId="urn:microsoft.com/office/officeart/2008/layout/HorizontalMultiLevelHierarchy"/>
    <dgm:cxn modelId="{366C6549-786A-4349-9C8D-4106AD56660D}" type="presParOf" srcId="{86BFB9DF-477E-AF49-B2D7-A9E606325CD1}" destId="{D895266B-8A8A-D94C-A447-07DD440FA863}" srcOrd="3" destOrd="0" presId="urn:microsoft.com/office/officeart/2008/layout/HorizontalMultiLevelHierarchy"/>
    <dgm:cxn modelId="{5A438FFF-C054-1D47-AC14-749182FCBFEC}" type="presParOf" srcId="{D895266B-8A8A-D94C-A447-07DD440FA863}" destId="{F09E9BDB-B8AF-3F4D-8A48-81782562DB0B}" srcOrd="0" destOrd="0" presId="urn:microsoft.com/office/officeart/2008/layout/HorizontalMultiLevelHierarchy"/>
    <dgm:cxn modelId="{B19B10D1-CEDB-684D-B151-4181D5E917A5}" type="presParOf" srcId="{D895266B-8A8A-D94C-A447-07DD440FA863}" destId="{7D367F0B-BFBB-774B-BA1C-9930460A7CE4}" srcOrd="1" destOrd="0" presId="urn:microsoft.com/office/officeart/2008/layout/HorizontalMultiLevelHierarchy"/>
    <dgm:cxn modelId="{8A371DF2-C680-0C45-B399-C11790F361CF}" type="presParOf" srcId="{7D367F0B-BFBB-774B-BA1C-9930460A7CE4}" destId="{79B2F611-509F-884D-A913-BFE7F9B5EAEA}" srcOrd="0" destOrd="0" presId="urn:microsoft.com/office/officeart/2008/layout/HorizontalMultiLevelHierarchy"/>
    <dgm:cxn modelId="{4403C5D8-7E13-F64F-B14A-D27246075D15}" type="presParOf" srcId="{79B2F611-509F-884D-A913-BFE7F9B5EAEA}" destId="{38D3BD5C-6F93-DD41-BC07-57D9ECA2B270}" srcOrd="0" destOrd="0" presId="urn:microsoft.com/office/officeart/2008/layout/HorizontalMultiLevelHierarchy"/>
    <dgm:cxn modelId="{7DEEDCAF-B152-184B-A17A-2A26029DA50F}" type="presParOf" srcId="{7D367F0B-BFBB-774B-BA1C-9930460A7CE4}" destId="{AA803584-5B7A-5344-BACC-7583641D4948}" srcOrd="1" destOrd="0" presId="urn:microsoft.com/office/officeart/2008/layout/HorizontalMultiLevelHierarchy"/>
    <dgm:cxn modelId="{F60A29AB-B045-994B-9A5A-6BAF972192A4}" type="presParOf" srcId="{AA803584-5B7A-5344-BACC-7583641D4948}" destId="{CCC666B3-BAEF-494A-8D6F-9F0959E90873}" srcOrd="0" destOrd="0" presId="urn:microsoft.com/office/officeart/2008/layout/HorizontalMultiLevelHierarchy"/>
    <dgm:cxn modelId="{CF573156-F249-BA4F-85C2-5CE2369530C5}" type="presParOf" srcId="{AA803584-5B7A-5344-BACC-7583641D4948}" destId="{3489C3EF-9505-DC4A-BBA5-99437A360C74}" srcOrd="1" destOrd="0" presId="urn:microsoft.com/office/officeart/2008/layout/HorizontalMultiLevelHierarchy"/>
    <dgm:cxn modelId="{1FB3415B-058D-4D4B-BE25-61C46BA379D2}" type="presParOf" srcId="{86BFB9DF-477E-AF49-B2D7-A9E606325CD1}" destId="{2A883359-DBD5-554D-9CB4-D4296B01643E}" srcOrd="4" destOrd="0" presId="urn:microsoft.com/office/officeart/2008/layout/HorizontalMultiLevelHierarchy"/>
    <dgm:cxn modelId="{B1C82B28-40CC-0C47-9D3F-E994E14B651B}" type="presParOf" srcId="{2A883359-DBD5-554D-9CB4-D4296B01643E}" destId="{47815B3B-F82E-ED4F-BC41-897419C959EB}" srcOrd="0" destOrd="0" presId="urn:microsoft.com/office/officeart/2008/layout/HorizontalMultiLevelHierarchy"/>
    <dgm:cxn modelId="{E804C2B4-AAB6-8F49-A2D4-1D928F00ED04}" type="presParOf" srcId="{86BFB9DF-477E-AF49-B2D7-A9E606325CD1}" destId="{1DAE1C41-C7BC-6C42-B119-14EC48632AD4}" srcOrd="5" destOrd="0" presId="urn:microsoft.com/office/officeart/2008/layout/HorizontalMultiLevelHierarchy"/>
    <dgm:cxn modelId="{9764B3FB-B6BF-A245-9557-145368C7B2E0}" type="presParOf" srcId="{1DAE1C41-C7BC-6C42-B119-14EC48632AD4}" destId="{F4DB9442-45EA-DA4A-A708-6BB17F0FCFED}" srcOrd="0" destOrd="0" presId="urn:microsoft.com/office/officeart/2008/layout/HorizontalMultiLevelHierarchy"/>
    <dgm:cxn modelId="{46FA4307-AC67-0C4B-85EA-BA3473FD3643}" type="presParOf" srcId="{1DAE1C41-C7BC-6C42-B119-14EC48632AD4}" destId="{0A7EC4D0-D1FB-CA4E-A066-86BE87263288}" srcOrd="1" destOrd="0" presId="urn:microsoft.com/office/officeart/2008/layout/HorizontalMultiLevelHierarchy"/>
    <dgm:cxn modelId="{8CADEEF4-E508-744F-A7A6-39D6BA62A1A0}" type="presParOf" srcId="{0A7EC4D0-D1FB-CA4E-A066-86BE87263288}" destId="{C2C1F084-5557-BE4D-B20D-B4A0F4A5F9FF}" srcOrd="0" destOrd="0" presId="urn:microsoft.com/office/officeart/2008/layout/HorizontalMultiLevelHierarchy"/>
    <dgm:cxn modelId="{1E2979A5-E064-3F45-8D08-703182636AC6}" type="presParOf" srcId="{C2C1F084-5557-BE4D-B20D-B4A0F4A5F9FF}" destId="{661E4A38-5EA4-6749-8DC7-69016E612E93}" srcOrd="0" destOrd="0" presId="urn:microsoft.com/office/officeart/2008/layout/HorizontalMultiLevelHierarchy"/>
    <dgm:cxn modelId="{D4860E58-4BF0-444F-8D66-BC2DFBFECEAD}" type="presParOf" srcId="{0A7EC4D0-D1FB-CA4E-A066-86BE87263288}" destId="{85BE397C-A110-C94A-93BC-0ED0D260D0C2}" srcOrd="1" destOrd="0" presId="urn:microsoft.com/office/officeart/2008/layout/HorizontalMultiLevelHierarchy"/>
    <dgm:cxn modelId="{889C5272-ABC0-1F43-8AA4-1D5D242D8F71}" type="presParOf" srcId="{85BE397C-A110-C94A-93BC-0ED0D260D0C2}" destId="{A5B1E1F8-4E66-8E4E-B6FE-60528D22AB28}" srcOrd="0" destOrd="0" presId="urn:microsoft.com/office/officeart/2008/layout/HorizontalMultiLevelHierarchy"/>
    <dgm:cxn modelId="{74E9E21F-D6C1-6A4A-A74A-3B5065590602}" type="presParOf" srcId="{85BE397C-A110-C94A-93BC-0ED0D260D0C2}" destId="{18A4255F-342C-184C-8C3A-4970398C1A9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70E15-B62C-BE44-81EA-0889DAA7B302}" type="doc">
      <dgm:prSet loTypeId="urn:microsoft.com/office/officeart/2005/8/layout/hierarchy2" loCatId="" qsTypeId="urn:microsoft.com/office/officeart/2005/8/quickstyle/simple1" qsCatId="simple" csTypeId="urn:microsoft.com/office/officeart/2005/8/colors/colorful4" csCatId="colorful" phldr="1"/>
      <dgm:spPr/>
      <dgm:t>
        <a:bodyPr/>
        <a:lstStyle/>
        <a:p>
          <a:endParaRPr lang="es-ES"/>
        </a:p>
      </dgm:t>
    </dgm:pt>
    <dgm:pt modelId="{F15FFDE7-D6D4-CD45-BAE5-AB4100E7911B}">
      <dgm:prSet phldrT="[Texto]"/>
      <dgm:spPr/>
      <dgm:t>
        <a:bodyPr/>
        <a:lstStyle/>
        <a:p>
          <a:r>
            <a:rPr lang="es-ES" dirty="0"/>
            <a:t>Géneros - Estrategias</a:t>
          </a:r>
        </a:p>
      </dgm:t>
    </dgm:pt>
    <dgm:pt modelId="{3766B9C0-B50F-D94D-8220-31D2FE14FBF7}" type="parTrans" cxnId="{E989D2BC-3940-D149-8172-3EAC9EAA4BAB}">
      <dgm:prSet/>
      <dgm:spPr/>
      <dgm:t>
        <a:bodyPr/>
        <a:lstStyle/>
        <a:p>
          <a:endParaRPr lang="es-ES"/>
        </a:p>
      </dgm:t>
    </dgm:pt>
    <dgm:pt modelId="{A3E8F423-B139-9049-888E-5E6D883C2F2F}" type="sibTrans" cxnId="{E989D2BC-3940-D149-8172-3EAC9EAA4BAB}">
      <dgm:prSet/>
      <dgm:spPr/>
      <dgm:t>
        <a:bodyPr/>
        <a:lstStyle/>
        <a:p>
          <a:endParaRPr lang="es-ES"/>
        </a:p>
      </dgm:t>
    </dgm:pt>
    <dgm:pt modelId="{738C43AD-7507-E441-BFCE-27BE42590805}">
      <dgm:prSet phldrT="[Texto]"/>
      <dgm:spPr/>
      <dgm:t>
        <a:bodyPr/>
        <a:lstStyle/>
        <a:p>
          <a:r>
            <a:rPr lang="es-ES" dirty="0"/>
            <a:t>- Géneros no literarios </a:t>
          </a:r>
        </a:p>
      </dgm:t>
    </dgm:pt>
    <dgm:pt modelId="{54868C4D-3176-E849-8D64-5D91A5E7DC61}" type="parTrans" cxnId="{929BD9DF-6CA3-0646-A493-2CA31A1C0379}">
      <dgm:prSet/>
      <dgm:spPr/>
      <dgm:t>
        <a:bodyPr/>
        <a:lstStyle/>
        <a:p>
          <a:endParaRPr lang="es-ES"/>
        </a:p>
      </dgm:t>
    </dgm:pt>
    <dgm:pt modelId="{201853F6-58A7-BA46-A634-C35D4A9D182E}" type="sibTrans" cxnId="{929BD9DF-6CA3-0646-A493-2CA31A1C0379}">
      <dgm:prSet/>
      <dgm:spPr/>
      <dgm:t>
        <a:bodyPr/>
        <a:lstStyle/>
        <a:p>
          <a:endParaRPr lang="es-ES"/>
        </a:p>
      </dgm:t>
    </dgm:pt>
    <dgm:pt modelId="{CE58C368-66EE-C445-8BB9-01F5029419CE}">
      <dgm:prSet/>
      <dgm:spPr/>
      <dgm:t>
        <a:bodyPr/>
        <a:lstStyle/>
        <a:p>
          <a:r>
            <a:rPr lang="es-ES" dirty="0"/>
            <a:t>Artículos Informativos</a:t>
          </a:r>
        </a:p>
      </dgm:t>
    </dgm:pt>
    <dgm:pt modelId="{73B9273F-A2A7-9742-A237-33E8893BB999}" type="parTrans" cxnId="{C4B7B55F-DA8E-FE4B-B6EC-50F212634971}">
      <dgm:prSet/>
      <dgm:spPr/>
      <dgm:t>
        <a:bodyPr/>
        <a:lstStyle/>
        <a:p>
          <a:endParaRPr lang="es-ES"/>
        </a:p>
      </dgm:t>
    </dgm:pt>
    <dgm:pt modelId="{CB4B2481-B7AC-594D-A5ED-E458A2A06FB8}" type="sibTrans" cxnId="{C4B7B55F-DA8E-FE4B-B6EC-50F212634971}">
      <dgm:prSet/>
      <dgm:spPr/>
      <dgm:t>
        <a:bodyPr/>
        <a:lstStyle/>
        <a:p>
          <a:endParaRPr lang="es-ES"/>
        </a:p>
      </dgm:t>
    </dgm:pt>
    <dgm:pt modelId="{382215D6-787D-1E46-A3E1-E6A81B1C258E}">
      <dgm:prSet/>
      <dgm:spPr/>
      <dgm:t>
        <a:bodyPr/>
        <a:lstStyle/>
        <a:p>
          <a:r>
            <a:rPr lang="es-ES" dirty="0"/>
            <a:t>Noticias</a:t>
          </a:r>
        </a:p>
      </dgm:t>
    </dgm:pt>
    <dgm:pt modelId="{FE560E77-A6E7-2948-84D1-B3B065E98212}" type="parTrans" cxnId="{84EBC7EA-A0EF-C345-B70A-27D0E76BA119}">
      <dgm:prSet/>
      <dgm:spPr/>
      <dgm:t>
        <a:bodyPr/>
        <a:lstStyle/>
        <a:p>
          <a:endParaRPr lang="es-ES"/>
        </a:p>
      </dgm:t>
    </dgm:pt>
    <dgm:pt modelId="{D6E98EC8-2450-C948-B35C-DAB103EB58F6}" type="sibTrans" cxnId="{84EBC7EA-A0EF-C345-B70A-27D0E76BA119}">
      <dgm:prSet/>
      <dgm:spPr/>
      <dgm:t>
        <a:bodyPr/>
        <a:lstStyle/>
        <a:p>
          <a:endParaRPr lang="es-ES"/>
        </a:p>
      </dgm:t>
    </dgm:pt>
    <dgm:pt modelId="{9C21D128-D7CB-A947-BD02-C520CD37A97E}">
      <dgm:prSet/>
      <dgm:spPr/>
      <dgm:t>
        <a:bodyPr/>
        <a:lstStyle/>
        <a:p>
          <a:r>
            <a:rPr lang="es-ES" dirty="0"/>
            <a:t>Columnas de opinión</a:t>
          </a:r>
        </a:p>
      </dgm:t>
    </dgm:pt>
    <dgm:pt modelId="{39E21D18-1372-DB4F-8392-6A7A86EEF609}" type="parTrans" cxnId="{461F2C4A-2856-7748-9E52-08BD1B3A7B8A}">
      <dgm:prSet/>
      <dgm:spPr/>
      <dgm:t>
        <a:bodyPr/>
        <a:lstStyle/>
        <a:p>
          <a:endParaRPr lang="es-ES"/>
        </a:p>
      </dgm:t>
    </dgm:pt>
    <dgm:pt modelId="{3D3A9F80-783A-FF45-99D2-3F2984B99051}" type="sibTrans" cxnId="{461F2C4A-2856-7748-9E52-08BD1B3A7B8A}">
      <dgm:prSet/>
      <dgm:spPr/>
      <dgm:t>
        <a:bodyPr/>
        <a:lstStyle/>
        <a:p>
          <a:endParaRPr lang="es-ES"/>
        </a:p>
      </dgm:t>
    </dgm:pt>
    <dgm:pt modelId="{D6C32B3C-DAC3-264C-B038-4901DFE51171}">
      <dgm:prSet/>
      <dgm:spPr/>
      <dgm:t>
        <a:bodyPr/>
        <a:lstStyle/>
        <a:p>
          <a:r>
            <a:rPr lang="es-ES" dirty="0"/>
            <a:t>Críticas</a:t>
          </a:r>
        </a:p>
      </dgm:t>
    </dgm:pt>
    <dgm:pt modelId="{940758E7-139E-854A-899C-977588B21986}" type="sibTrans" cxnId="{4D7E5F89-7CD4-0545-849B-788D427B48AD}">
      <dgm:prSet/>
      <dgm:spPr/>
      <dgm:t>
        <a:bodyPr/>
        <a:lstStyle/>
        <a:p>
          <a:endParaRPr lang="es-ES"/>
        </a:p>
      </dgm:t>
    </dgm:pt>
    <dgm:pt modelId="{21D22460-7F72-7343-96EA-11038C0CB821}" type="parTrans" cxnId="{4D7E5F89-7CD4-0545-849B-788D427B48AD}">
      <dgm:prSet/>
      <dgm:spPr/>
      <dgm:t>
        <a:bodyPr/>
        <a:lstStyle/>
        <a:p>
          <a:endParaRPr lang="es-ES"/>
        </a:p>
      </dgm:t>
    </dgm:pt>
    <dgm:pt modelId="{F7F39684-D441-4C44-A1DA-D58D72B566EE}" type="pres">
      <dgm:prSet presAssocID="{97270E15-B62C-BE44-81EA-0889DAA7B302}" presName="diagram" presStyleCnt="0">
        <dgm:presLayoutVars>
          <dgm:chPref val="1"/>
          <dgm:dir/>
          <dgm:animOne val="branch"/>
          <dgm:animLvl val="lvl"/>
          <dgm:resizeHandles val="exact"/>
        </dgm:presLayoutVars>
      </dgm:prSet>
      <dgm:spPr/>
    </dgm:pt>
    <dgm:pt modelId="{9E4C89EC-4BB7-FA4E-B80D-0629C33D9F4B}" type="pres">
      <dgm:prSet presAssocID="{F15FFDE7-D6D4-CD45-BAE5-AB4100E7911B}" presName="root1" presStyleCnt="0"/>
      <dgm:spPr/>
    </dgm:pt>
    <dgm:pt modelId="{A855C961-B6F4-0045-8A07-4C1D41961CBB}" type="pres">
      <dgm:prSet presAssocID="{F15FFDE7-D6D4-CD45-BAE5-AB4100E7911B}" presName="LevelOneTextNode" presStyleLbl="node0" presStyleIdx="0" presStyleCnt="1">
        <dgm:presLayoutVars>
          <dgm:chPref val="3"/>
        </dgm:presLayoutVars>
      </dgm:prSet>
      <dgm:spPr/>
    </dgm:pt>
    <dgm:pt modelId="{7014F98A-C5B2-9E4C-AFF9-26F4318C666E}" type="pres">
      <dgm:prSet presAssocID="{F15FFDE7-D6D4-CD45-BAE5-AB4100E7911B}" presName="level2hierChild" presStyleCnt="0"/>
      <dgm:spPr/>
    </dgm:pt>
    <dgm:pt modelId="{09A56882-2D44-CA40-933D-79F3C4D9D45C}" type="pres">
      <dgm:prSet presAssocID="{54868C4D-3176-E849-8D64-5D91A5E7DC61}" presName="conn2-1" presStyleLbl="parChTrans1D2" presStyleIdx="0" presStyleCnt="1"/>
      <dgm:spPr/>
    </dgm:pt>
    <dgm:pt modelId="{8B02DE07-2DD3-AF4B-A46D-B3180C18303D}" type="pres">
      <dgm:prSet presAssocID="{54868C4D-3176-E849-8D64-5D91A5E7DC61}" presName="connTx" presStyleLbl="parChTrans1D2" presStyleIdx="0" presStyleCnt="1"/>
      <dgm:spPr/>
    </dgm:pt>
    <dgm:pt modelId="{CAB7BEA1-33D6-2C45-9DC4-723DB158F35D}" type="pres">
      <dgm:prSet presAssocID="{738C43AD-7507-E441-BFCE-27BE42590805}" presName="root2" presStyleCnt="0"/>
      <dgm:spPr/>
    </dgm:pt>
    <dgm:pt modelId="{3BCE2030-D438-4249-9417-74EA15C2407A}" type="pres">
      <dgm:prSet presAssocID="{738C43AD-7507-E441-BFCE-27BE42590805}" presName="LevelTwoTextNode" presStyleLbl="node2" presStyleIdx="0" presStyleCnt="1">
        <dgm:presLayoutVars>
          <dgm:chPref val="3"/>
        </dgm:presLayoutVars>
      </dgm:prSet>
      <dgm:spPr/>
    </dgm:pt>
    <dgm:pt modelId="{7054181F-695A-024F-9BCF-D4A9C38F8E5E}" type="pres">
      <dgm:prSet presAssocID="{738C43AD-7507-E441-BFCE-27BE42590805}" presName="level3hierChild" presStyleCnt="0"/>
      <dgm:spPr/>
    </dgm:pt>
    <dgm:pt modelId="{53CB52DC-E946-2C4D-ACF7-531691ED318A}" type="pres">
      <dgm:prSet presAssocID="{73B9273F-A2A7-9742-A237-33E8893BB999}" presName="conn2-1" presStyleLbl="parChTrans1D3" presStyleIdx="0" presStyleCnt="4"/>
      <dgm:spPr/>
    </dgm:pt>
    <dgm:pt modelId="{545DD762-602F-CE4D-ADE0-1AFF65A3B647}" type="pres">
      <dgm:prSet presAssocID="{73B9273F-A2A7-9742-A237-33E8893BB999}" presName="connTx" presStyleLbl="parChTrans1D3" presStyleIdx="0" presStyleCnt="4"/>
      <dgm:spPr/>
    </dgm:pt>
    <dgm:pt modelId="{8A891EB6-0ABE-2A40-81AC-006073834419}" type="pres">
      <dgm:prSet presAssocID="{CE58C368-66EE-C445-8BB9-01F5029419CE}" presName="root2" presStyleCnt="0"/>
      <dgm:spPr/>
    </dgm:pt>
    <dgm:pt modelId="{C7DDCB5A-3079-124D-9BFD-8DA7577AAA19}" type="pres">
      <dgm:prSet presAssocID="{CE58C368-66EE-C445-8BB9-01F5029419CE}" presName="LevelTwoTextNode" presStyleLbl="node3" presStyleIdx="0" presStyleCnt="4">
        <dgm:presLayoutVars>
          <dgm:chPref val="3"/>
        </dgm:presLayoutVars>
      </dgm:prSet>
      <dgm:spPr/>
    </dgm:pt>
    <dgm:pt modelId="{5D3F1120-AC40-EE41-A118-FD128767E904}" type="pres">
      <dgm:prSet presAssocID="{CE58C368-66EE-C445-8BB9-01F5029419CE}" presName="level3hierChild" presStyleCnt="0"/>
      <dgm:spPr/>
    </dgm:pt>
    <dgm:pt modelId="{06889657-FAE6-6141-807D-FB8923EE98AE}" type="pres">
      <dgm:prSet presAssocID="{FE560E77-A6E7-2948-84D1-B3B065E98212}" presName="conn2-1" presStyleLbl="parChTrans1D3" presStyleIdx="1" presStyleCnt="4"/>
      <dgm:spPr/>
    </dgm:pt>
    <dgm:pt modelId="{0EA8ED55-376D-534F-816C-88056CEEFDBA}" type="pres">
      <dgm:prSet presAssocID="{FE560E77-A6E7-2948-84D1-B3B065E98212}" presName="connTx" presStyleLbl="parChTrans1D3" presStyleIdx="1" presStyleCnt="4"/>
      <dgm:spPr/>
    </dgm:pt>
    <dgm:pt modelId="{F9804F88-99D8-6E48-8C14-C7901CAEE2DC}" type="pres">
      <dgm:prSet presAssocID="{382215D6-787D-1E46-A3E1-E6A81B1C258E}" presName="root2" presStyleCnt="0"/>
      <dgm:spPr/>
    </dgm:pt>
    <dgm:pt modelId="{FF55CC35-04EB-1A44-8701-24A226E44D43}" type="pres">
      <dgm:prSet presAssocID="{382215D6-787D-1E46-A3E1-E6A81B1C258E}" presName="LevelTwoTextNode" presStyleLbl="node3" presStyleIdx="1" presStyleCnt="4">
        <dgm:presLayoutVars>
          <dgm:chPref val="3"/>
        </dgm:presLayoutVars>
      </dgm:prSet>
      <dgm:spPr/>
    </dgm:pt>
    <dgm:pt modelId="{6CADE391-89BF-304F-A304-AC20A71064DC}" type="pres">
      <dgm:prSet presAssocID="{382215D6-787D-1E46-A3E1-E6A81B1C258E}" presName="level3hierChild" presStyleCnt="0"/>
      <dgm:spPr/>
    </dgm:pt>
    <dgm:pt modelId="{6C2EE6D2-CEBF-9544-A19F-3AE9176C9617}" type="pres">
      <dgm:prSet presAssocID="{39E21D18-1372-DB4F-8392-6A7A86EEF609}" presName="conn2-1" presStyleLbl="parChTrans1D3" presStyleIdx="2" presStyleCnt="4"/>
      <dgm:spPr/>
    </dgm:pt>
    <dgm:pt modelId="{72D5F776-D50F-7148-B6F6-492A1FDF3E92}" type="pres">
      <dgm:prSet presAssocID="{39E21D18-1372-DB4F-8392-6A7A86EEF609}" presName="connTx" presStyleLbl="parChTrans1D3" presStyleIdx="2" presStyleCnt="4"/>
      <dgm:spPr/>
    </dgm:pt>
    <dgm:pt modelId="{C10ADAD4-CF9A-F245-8B0B-EF151B1827B3}" type="pres">
      <dgm:prSet presAssocID="{9C21D128-D7CB-A947-BD02-C520CD37A97E}" presName="root2" presStyleCnt="0"/>
      <dgm:spPr/>
    </dgm:pt>
    <dgm:pt modelId="{3980345A-30B0-E64E-A6D4-930B9350120B}" type="pres">
      <dgm:prSet presAssocID="{9C21D128-D7CB-A947-BD02-C520CD37A97E}" presName="LevelTwoTextNode" presStyleLbl="node3" presStyleIdx="2" presStyleCnt="4">
        <dgm:presLayoutVars>
          <dgm:chPref val="3"/>
        </dgm:presLayoutVars>
      </dgm:prSet>
      <dgm:spPr/>
    </dgm:pt>
    <dgm:pt modelId="{3DAF45C8-D2D7-4741-834F-9166C57E02B3}" type="pres">
      <dgm:prSet presAssocID="{9C21D128-D7CB-A947-BD02-C520CD37A97E}" presName="level3hierChild" presStyleCnt="0"/>
      <dgm:spPr/>
    </dgm:pt>
    <dgm:pt modelId="{75E075CE-6C2D-8A44-AFF2-4A166DE2E481}" type="pres">
      <dgm:prSet presAssocID="{21D22460-7F72-7343-96EA-11038C0CB821}" presName="conn2-1" presStyleLbl="parChTrans1D3" presStyleIdx="3" presStyleCnt="4"/>
      <dgm:spPr/>
    </dgm:pt>
    <dgm:pt modelId="{96044827-EE07-6849-8670-F57EADD7FB8D}" type="pres">
      <dgm:prSet presAssocID="{21D22460-7F72-7343-96EA-11038C0CB821}" presName="connTx" presStyleLbl="parChTrans1D3" presStyleIdx="3" presStyleCnt="4"/>
      <dgm:spPr/>
    </dgm:pt>
    <dgm:pt modelId="{F17CB977-7FCD-2D46-AB9E-2290A1A1A527}" type="pres">
      <dgm:prSet presAssocID="{D6C32B3C-DAC3-264C-B038-4901DFE51171}" presName="root2" presStyleCnt="0"/>
      <dgm:spPr/>
    </dgm:pt>
    <dgm:pt modelId="{8A2CA439-5E76-8A41-9658-D893CDF968A6}" type="pres">
      <dgm:prSet presAssocID="{D6C32B3C-DAC3-264C-B038-4901DFE51171}" presName="LevelTwoTextNode" presStyleLbl="node3" presStyleIdx="3" presStyleCnt="4">
        <dgm:presLayoutVars>
          <dgm:chPref val="3"/>
        </dgm:presLayoutVars>
      </dgm:prSet>
      <dgm:spPr/>
    </dgm:pt>
    <dgm:pt modelId="{082858C7-7120-2645-AF25-B0662BFF4404}" type="pres">
      <dgm:prSet presAssocID="{D6C32B3C-DAC3-264C-B038-4901DFE51171}" presName="level3hierChild" presStyleCnt="0"/>
      <dgm:spPr/>
    </dgm:pt>
  </dgm:ptLst>
  <dgm:cxnLst>
    <dgm:cxn modelId="{268D2F05-ADDA-EB4F-B3D8-2613B725FA54}" type="presOf" srcId="{9C21D128-D7CB-A947-BD02-C520CD37A97E}" destId="{3980345A-30B0-E64E-A6D4-930B9350120B}" srcOrd="0" destOrd="0" presId="urn:microsoft.com/office/officeart/2005/8/layout/hierarchy2"/>
    <dgm:cxn modelId="{9F861416-AC79-6C47-915A-1B2F5FE02515}" type="presOf" srcId="{97270E15-B62C-BE44-81EA-0889DAA7B302}" destId="{F7F39684-D441-4C44-A1DA-D58D72B566EE}" srcOrd="0" destOrd="0" presId="urn:microsoft.com/office/officeart/2005/8/layout/hierarchy2"/>
    <dgm:cxn modelId="{E6904A2C-2571-9346-A34B-A104501D6649}" type="presOf" srcId="{73B9273F-A2A7-9742-A237-33E8893BB999}" destId="{545DD762-602F-CE4D-ADE0-1AFF65A3B647}" srcOrd="1" destOrd="0" presId="urn:microsoft.com/office/officeart/2005/8/layout/hierarchy2"/>
    <dgm:cxn modelId="{461F2C4A-2856-7748-9E52-08BD1B3A7B8A}" srcId="{738C43AD-7507-E441-BFCE-27BE42590805}" destId="{9C21D128-D7CB-A947-BD02-C520CD37A97E}" srcOrd="2" destOrd="0" parTransId="{39E21D18-1372-DB4F-8392-6A7A86EEF609}" sibTransId="{3D3A9F80-783A-FF45-99D2-3F2984B99051}"/>
    <dgm:cxn modelId="{A9EF3B4C-4182-ED4D-8A59-DA9DC5AFE783}" type="presOf" srcId="{21D22460-7F72-7343-96EA-11038C0CB821}" destId="{75E075CE-6C2D-8A44-AFF2-4A166DE2E481}" srcOrd="0" destOrd="0" presId="urn:microsoft.com/office/officeart/2005/8/layout/hierarchy2"/>
    <dgm:cxn modelId="{C4B7B55F-DA8E-FE4B-B6EC-50F212634971}" srcId="{738C43AD-7507-E441-BFCE-27BE42590805}" destId="{CE58C368-66EE-C445-8BB9-01F5029419CE}" srcOrd="0" destOrd="0" parTransId="{73B9273F-A2A7-9742-A237-33E8893BB999}" sibTransId="{CB4B2481-B7AC-594D-A5ED-E458A2A06FB8}"/>
    <dgm:cxn modelId="{9AABA166-301F-1749-BFE8-04195D0B8042}" type="presOf" srcId="{21D22460-7F72-7343-96EA-11038C0CB821}" destId="{96044827-EE07-6849-8670-F57EADD7FB8D}" srcOrd="1" destOrd="0" presId="urn:microsoft.com/office/officeart/2005/8/layout/hierarchy2"/>
    <dgm:cxn modelId="{5BDFE378-FE19-F14E-BDFD-1B4E763C9989}" type="presOf" srcId="{73B9273F-A2A7-9742-A237-33E8893BB999}" destId="{53CB52DC-E946-2C4D-ACF7-531691ED318A}" srcOrd="0" destOrd="0" presId="urn:microsoft.com/office/officeart/2005/8/layout/hierarchy2"/>
    <dgm:cxn modelId="{4D7E5F89-7CD4-0545-849B-788D427B48AD}" srcId="{738C43AD-7507-E441-BFCE-27BE42590805}" destId="{D6C32B3C-DAC3-264C-B038-4901DFE51171}" srcOrd="3" destOrd="0" parTransId="{21D22460-7F72-7343-96EA-11038C0CB821}" sibTransId="{940758E7-139E-854A-899C-977588B21986}"/>
    <dgm:cxn modelId="{D3F09A8C-DA8E-DB43-BED7-F9013E2AF1AE}" type="presOf" srcId="{FE560E77-A6E7-2948-84D1-B3B065E98212}" destId="{06889657-FAE6-6141-807D-FB8923EE98AE}" srcOrd="0" destOrd="0" presId="urn:microsoft.com/office/officeart/2005/8/layout/hierarchy2"/>
    <dgm:cxn modelId="{FD71668D-DFC4-9043-BDB5-835800EBF35A}" type="presOf" srcId="{54868C4D-3176-E849-8D64-5D91A5E7DC61}" destId="{09A56882-2D44-CA40-933D-79F3C4D9D45C}" srcOrd="0" destOrd="0" presId="urn:microsoft.com/office/officeart/2005/8/layout/hierarchy2"/>
    <dgm:cxn modelId="{124298A3-BF47-D848-A09E-C6C51A98406A}" type="presOf" srcId="{39E21D18-1372-DB4F-8392-6A7A86EEF609}" destId="{72D5F776-D50F-7148-B6F6-492A1FDF3E92}" srcOrd="1" destOrd="0" presId="urn:microsoft.com/office/officeart/2005/8/layout/hierarchy2"/>
    <dgm:cxn modelId="{E96DD7AA-20DB-6D46-A5C9-DAF1FE9B236F}" type="presOf" srcId="{738C43AD-7507-E441-BFCE-27BE42590805}" destId="{3BCE2030-D438-4249-9417-74EA15C2407A}" srcOrd="0" destOrd="0" presId="urn:microsoft.com/office/officeart/2005/8/layout/hierarchy2"/>
    <dgm:cxn modelId="{2CA866AB-3490-604B-8F58-28910553E8A5}" type="presOf" srcId="{CE58C368-66EE-C445-8BB9-01F5029419CE}" destId="{C7DDCB5A-3079-124D-9BFD-8DA7577AAA19}" srcOrd="0" destOrd="0" presId="urn:microsoft.com/office/officeart/2005/8/layout/hierarchy2"/>
    <dgm:cxn modelId="{5645F4AE-9B6B-E24F-8C88-FCBF4F1E4F11}" type="presOf" srcId="{F15FFDE7-D6D4-CD45-BAE5-AB4100E7911B}" destId="{A855C961-B6F4-0045-8A07-4C1D41961CBB}" srcOrd="0" destOrd="0" presId="urn:microsoft.com/office/officeart/2005/8/layout/hierarchy2"/>
    <dgm:cxn modelId="{E989D2BC-3940-D149-8172-3EAC9EAA4BAB}" srcId="{97270E15-B62C-BE44-81EA-0889DAA7B302}" destId="{F15FFDE7-D6D4-CD45-BAE5-AB4100E7911B}" srcOrd="0" destOrd="0" parTransId="{3766B9C0-B50F-D94D-8220-31D2FE14FBF7}" sibTransId="{A3E8F423-B139-9049-888E-5E6D883C2F2F}"/>
    <dgm:cxn modelId="{ADAB48CF-BB9B-FF4A-B7BF-24514C4834E5}" type="presOf" srcId="{382215D6-787D-1E46-A3E1-E6A81B1C258E}" destId="{FF55CC35-04EB-1A44-8701-24A226E44D43}" srcOrd="0" destOrd="0" presId="urn:microsoft.com/office/officeart/2005/8/layout/hierarchy2"/>
    <dgm:cxn modelId="{929BD9DF-6CA3-0646-A493-2CA31A1C0379}" srcId="{F15FFDE7-D6D4-CD45-BAE5-AB4100E7911B}" destId="{738C43AD-7507-E441-BFCE-27BE42590805}" srcOrd="0" destOrd="0" parTransId="{54868C4D-3176-E849-8D64-5D91A5E7DC61}" sibTransId="{201853F6-58A7-BA46-A634-C35D4A9D182E}"/>
    <dgm:cxn modelId="{D9E580E3-8B42-B142-8529-5519C5C1BD87}" type="presOf" srcId="{39E21D18-1372-DB4F-8392-6A7A86EEF609}" destId="{6C2EE6D2-CEBF-9544-A19F-3AE9176C9617}" srcOrd="0" destOrd="0" presId="urn:microsoft.com/office/officeart/2005/8/layout/hierarchy2"/>
    <dgm:cxn modelId="{84EBC7EA-A0EF-C345-B70A-27D0E76BA119}" srcId="{738C43AD-7507-E441-BFCE-27BE42590805}" destId="{382215D6-787D-1E46-A3E1-E6A81B1C258E}" srcOrd="1" destOrd="0" parTransId="{FE560E77-A6E7-2948-84D1-B3B065E98212}" sibTransId="{D6E98EC8-2450-C948-B35C-DAB103EB58F6}"/>
    <dgm:cxn modelId="{8609E8EC-536C-5C4E-B6D4-6E4B404DE6F7}" type="presOf" srcId="{D6C32B3C-DAC3-264C-B038-4901DFE51171}" destId="{8A2CA439-5E76-8A41-9658-D893CDF968A6}" srcOrd="0" destOrd="0" presId="urn:microsoft.com/office/officeart/2005/8/layout/hierarchy2"/>
    <dgm:cxn modelId="{9C5EBCF1-D2DC-E246-A4D7-2D573EBBB380}" type="presOf" srcId="{54868C4D-3176-E849-8D64-5D91A5E7DC61}" destId="{8B02DE07-2DD3-AF4B-A46D-B3180C18303D}" srcOrd="1" destOrd="0" presId="urn:microsoft.com/office/officeart/2005/8/layout/hierarchy2"/>
    <dgm:cxn modelId="{2A088FF3-4EF4-4D4E-8048-7258FE3110FC}" type="presOf" srcId="{FE560E77-A6E7-2948-84D1-B3B065E98212}" destId="{0EA8ED55-376D-534F-816C-88056CEEFDBA}" srcOrd="1" destOrd="0" presId="urn:microsoft.com/office/officeart/2005/8/layout/hierarchy2"/>
    <dgm:cxn modelId="{B8C11B9D-67D6-654E-8371-805C6B7F7462}" type="presParOf" srcId="{F7F39684-D441-4C44-A1DA-D58D72B566EE}" destId="{9E4C89EC-4BB7-FA4E-B80D-0629C33D9F4B}" srcOrd="0" destOrd="0" presId="urn:microsoft.com/office/officeart/2005/8/layout/hierarchy2"/>
    <dgm:cxn modelId="{D5D34B3A-F96D-C34F-B566-D5A6347759E0}" type="presParOf" srcId="{9E4C89EC-4BB7-FA4E-B80D-0629C33D9F4B}" destId="{A855C961-B6F4-0045-8A07-4C1D41961CBB}" srcOrd="0" destOrd="0" presId="urn:microsoft.com/office/officeart/2005/8/layout/hierarchy2"/>
    <dgm:cxn modelId="{8F01F47D-C031-464A-A232-D3CB151A50FF}" type="presParOf" srcId="{9E4C89EC-4BB7-FA4E-B80D-0629C33D9F4B}" destId="{7014F98A-C5B2-9E4C-AFF9-26F4318C666E}" srcOrd="1" destOrd="0" presId="urn:microsoft.com/office/officeart/2005/8/layout/hierarchy2"/>
    <dgm:cxn modelId="{FD92C0CD-D140-6947-B801-253F51FBBE15}" type="presParOf" srcId="{7014F98A-C5B2-9E4C-AFF9-26F4318C666E}" destId="{09A56882-2D44-CA40-933D-79F3C4D9D45C}" srcOrd="0" destOrd="0" presId="urn:microsoft.com/office/officeart/2005/8/layout/hierarchy2"/>
    <dgm:cxn modelId="{6553EC74-F29D-B94C-B52A-A503AF0848E4}" type="presParOf" srcId="{09A56882-2D44-CA40-933D-79F3C4D9D45C}" destId="{8B02DE07-2DD3-AF4B-A46D-B3180C18303D}" srcOrd="0" destOrd="0" presId="urn:microsoft.com/office/officeart/2005/8/layout/hierarchy2"/>
    <dgm:cxn modelId="{E54C61D4-0EAE-9941-9F56-763284FC82C4}" type="presParOf" srcId="{7014F98A-C5B2-9E4C-AFF9-26F4318C666E}" destId="{CAB7BEA1-33D6-2C45-9DC4-723DB158F35D}" srcOrd="1" destOrd="0" presId="urn:microsoft.com/office/officeart/2005/8/layout/hierarchy2"/>
    <dgm:cxn modelId="{43F3659C-2C27-B54C-A2BD-6F8D01610D06}" type="presParOf" srcId="{CAB7BEA1-33D6-2C45-9DC4-723DB158F35D}" destId="{3BCE2030-D438-4249-9417-74EA15C2407A}" srcOrd="0" destOrd="0" presId="urn:microsoft.com/office/officeart/2005/8/layout/hierarchy2"/>
    <dgm:cxn modelId="{CD648B15-AF26-7D4F-8195-7A10C782331F}" type="presParOf" srcId="{CAB7BEA1-33D6-2C45-9DC4-723DB158F35D}" destId="{7054181F-695A-024F-9BCF-D4A9C38F8E5E}" srcOrd="1" destOrd="0" presId="urn:microsoft.com/office/officeart/2005/8/layout/hierarchy2"/>
    <dgm:cxn modelId="{E675EC8F-E101-0D42-97E8-CDD610934A4E}" type="presParOf" srcId="{7054181F-695A-024F-9BCF-D4A9C38F8E5E}" destId="{53CB52DC-E946-2C4D-ACF7-531691ED318A}" srcOrd="0" destOrd="0" presId="urn:microsoft.com/office/officeart/2005/8/layout/hierarchy2"/>
    <dgm:cxn modelId="{E8B0E391-B840-3B4F-B86A-FE62305C4DD2}" type="presParOf" srcId="{53CB52DC-E946-2C4D-ACF7-531691ED318A}" destId="{545DD762-602F-CE4D-ADE0-1AFF65A3B647}" srcOrd="0" destOrd="0" presId="urn:microsoft.com/office/officeart/2005/8/layout/hierarchy2"/>
    <dgm:cxn modelId="{EE7BD8F1-D93E-6142-8930-EB4D4D5E3B54}" type="presParOf" srcId="{7054181F-695A-024F-9BCF-D4A9C38F8E5E}" destId="{8A891EB6-0ABE-2A40-81AC-006073834419}" srcOrd="1" destOrd="0" presId="urn:microsoft.com/office/officeart/2005/8/layout/hierarchy2"/>
    <dgm:cxn modelId="{DE24317D-7409-3D4E-A11C-69AAA54DB5D0}" type="presParOf" srcId="{8A891EB6-0ABE-2A40-81AC-006073834419}" destId="{C7DDCB5A-3079-124D-9BFD-8DA7577AAA19}" srcOrd="0" destOrd="0" presId="urn:microsoft.com/office/officeart/2005/8/layout/hierarchy2"/>
    <dgm:cxn modelId="{31B273D8-919E-FE43-ABEF-CF0CBF0644DE}" type="presParOf" srcId="{8A891EB6-0ABE-2A40-81AC-006073834419}" destId="{5D3F1120-AC40-EE41-A118-FD128767E904}" srcOrd="1" destOrd="0" presId="urn:microsoft.com/office/officeart/2005/8/layout/hierarchy2"/>
    <dgm:cxn modelId="{C61A091A-6777-8645-BC7C-A420D72162F4}" type="presParOf" srcId="{7054181F-695A-024F-9BCF-D4A9C38F8E5E}" destId="{06889657-FAE6-6141-807D-FB8923EE98AE}" srcOrd="2" destOrd="0" presId="urn:microsoft.com/office/officeart/2005/8/layout/hierarchy2"/>
    <dgm:cxn modelId="{874CAFFE-F673-D149-B712-EB2233F6D6F8}" type="presParOf" srcId="{06889657-FAE6-6141-807D-FB8923EE98AE}" destId="{0EA8ED55-376D-534F-816C-88056CEEFDBA}" srcOrd="0" destOrd="0" presId="urn:microsoft.com/office/officeart/2005/8/layout/hierarchy2"/>
    <dgm:cxn modelId="{184A73BD-E3EC-B549-AA5B-1BD05006830A}" type="presParOf" srcId="{7054181F-695A-024F-9BCF-D4A9C38F8E5E}" destId="{F9804F88-99D8-6E48-8C14-C7901CAEE2DC}" srcOrd="3" destOrd="0" presId="urn:microsoft.com/office/officeart/2005/8/layout/hierarchy2"/>
    <dgm:cxn modelId="{EB963DB0-696A-224C-BCBD-A2CA13CEA30D}" type="presParOf" srcId="{F9804F88-99D8-6E48-8C14-C7901CAEE2DC}" destId="{FF55CC35-04EB-1A44-8701-24A226E44D43}" srcOrd="0" destOrd="0" presId="urn:microsoft.com/office/officeart/2005/8/layout/hierarchy2"/>
    <dgm:cxn modelId="{0B467156-A0BE-2349-886D-96264FDECBE4}" type="presParOf" srcId="{F9804F88-99D8-6E48-8C14-C7901CAEE2DC}" destId="{6CADE391-89BF-304F-A304-AC20A71064DC}" srcOrd="1" destOrd="0" presId="urn:microsoft.com/office/officeart/2005/8/layout/hierarchy2"/>
    <dgm:cxn modelId="{AFF77A72-B0D1-C643-BACA-B90FABF92B2D}" type="presParOf" srcId="{7054181F-695A-024F-9BCF-D4A9C38F8E5E}" destId="{6C2EE6D2-CEBF-9544-A19F-3AE9176C9617}" srcOrd="4" destOrd="0" presId="urn:microsoft.com/office/officeart/2005/8/layout/hierarchy2"/>
    <dgm:cxn modelId="{D1AAE2F5-8C51-454C-81FF-B70D222440A1}" type="presParOf" srcId="{6C2EE6D2-CEBF-9544-A19F-3AE9176C9617}" destId="{72D5F776-D50F-7148-B6F6-492A1FDF3E92}" srcOrd="0" destOrd="0" presId="urn:microsoft.com/office/officeart/2005/8/layout/hierarchy2"/>
    <dgm:cxn modelId="{19757341-D7E8-044C-9F4D-97C777457B40}" type="presParOf" srcId="{7054181F-695A-024F-9BCF-D4A9C38F8E5E}" destId="{C10ADAD4-CF9A-F245-8B0B-EF151B1827B3}" srcOrd="5" destOrd="0" presId="urn:microsoft.com/office/officeart/2005/8/layout/hierarchy2"/>
    <dgm:cxn modelId="{A012712B-C9AD-4F4F-A59B-473DC620077C}" type="presParOf" srcId="{C10ADAD4-CF9A-F245-8B0B-EF151B1827B3}" destId="{3980345A-30B0-E64E-A6D4-930B9350120B}" srcOrd="0" destOrd="0" presId="urn:microsoft.com/office/officeart/2005/8/layout/hierarchy2"/>
    <dgm:cxn modelId="{C198A5E1-3B1D-F14E-9696-B8ECE87EFC7F}" type="presParOf" srcId="{C10ADAD4-CF9A-F245-8B0B-EF151B1827B3}" destId="{3DAF45C8-D2D7-4741-834F-9166C57E02B3}" srcOrd="1" destOrd="0" presId="urn:microsoft.com/office/officeart/2005/8/layout/hierarchy2"/>
    <dgm:cxn modelId="{BF86769A-4CC0-EA4C-A741-E3D746FBB5E8}" type="presParOf" srcId="{7054181F-695A-024F-9BCF-D4A9C38F8E5E}" destId="{75E075CE-6C2D-8A44-AFF2-4A166DE2E481}" srcOrd="6" destOrd="0" presId="urn:microsoft.com/office/officeart/2005/8/layout/hierarchy2"/>
    <dgm:cxn modelId="{4A7B553C-168A-5948-AE89-253D66021D58}" type="presParOf" srcId="{75E075CE-6C2D-8A44-AFF2-4A166DE2E481}" destId="{96044827-EE07-6849-8670-F57EADD7FB8D}" srcOrd="0" destOrd="0" presId="urn:microsoft.com/office/officeart/2005/8/layout/hierarchy2"/>
    <dgm:cxn modelId="{A4A22710-0804-F942-9D6C-DDEB50EDD600}" type="presParOf" srcId="{7054181F-695A-024F-9BCF-D4A9C38F8E5E}" destId="{F17CB977-7FCD-2D46-AB9E-2290A1A1A527}" srcOrd="7" destOrd="0" presId="urn:microsoft.com/office/officeart/2005/8/layout/hierarchy2"/>
    <dgm:cxn modelId="{7519B3BD-BA50-0D45-80BD-D76834A4B591}" type="presParOf" srcId="{F17CB977-7FCD-2D46-AB9E-2290A1A1A527}" destId="{8A2CA439-5E76-8A41-9658-D893CDF968A6}" srcOrd="0" destOrd="0" presId="urn:microsoft.com/office/officeart/2005/8/layout/hierarchy2"/>
    <dgm:cxn modelId="{1C99F036-D2C2-E745-9F99-84FC42FABC6E}" type="presParOf" srcId="{F17CB977-7FCD-2D46-AB9E-2290A1A1A527}" destId="{082858C7-7120-2645-AF25-B0662BFF440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120CF-F61F-4DB1-925A-128DA772AB54}"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s-CL"/>
        </a:p>
      </dgm:t>
    </dgm:pt>
    <dgm:pt modelId="{1305073F-613D-488D-99CA-F713750BB887}">
      <dgm:prSet phldrT="[Texto]" custT="1"/>
      <dgm:spPr/>
      <dgm:t>
        <a:bodyPr/>
        <a:lstStyle/>
        <a:p>
          <a:r>
            <a:rPr lang="es-CL" sz="1400" b="1" dirty="0"/>
            <a:t>Lectura en voz alta</a:t>
          </a:r>
        </a:p>
      </dgm:t>
    </dgm:pt>
    <dgm:pt modelId="{C29293BE-6081-4896-923E-60B824336F24}" type="parTrans" cxnId="{1D558CAC-A5FE-4751-B015-211DF03019F2}">
      <dgm:prSet/>
      <dgm:spPr/>
      <dgm:t>
        <a:bodyPr/>
        <a:lstStyle/>
        <a:p>
          <a:endParaRPr lang="es-CL"/>
        </a:p>
      </dgm:t>
    </dgm:pt>
    <dgm:pt modelId="{25F27E34-10DF-4BEF-8F8F-BF65B674BFE3}" type="sibTrans" cxnId="{1D558CAC-A5FE-4751-B015-211DF03019F2}">
      <dgm:prSet/>
      <dgm:spPr/>
      <dgm:t>
        <a:bodyPr/>
        <a:lstStyle/>
        <a:p>
          <a:endParaRPr lang="es-CL"/>
        </a:p>
      </dgm:t>
    </dgm:pt>
    <dgm:pt modelId="{FD35EC08-6C2F-4665-B7C3-4CA322CD5331}">
      <dgm:prSet phldrT="[Texto]" custT="1"/>
      <dgm:spPr/>
      <dgm:t>
        <a:bodyPr/>
        <a:lstStyle/>
        <a:p>
          <a:r>
            <a:rPr lang="es-CL" sz="1400" b="1" dirty="0"/>
            <a:t>Lectura compartida</a:t>
          </a:r>
        </a:p>
      </dgm:t>
    </dgm:pt>
    <dgm:pt modelId="{8D29C349-DB39-4D59-AF05-7E4C5B7A7D8C}" type="parTrans" cxnId="{38D68E7A-4AB7-49FF-B3AE-7A430CED1183}">
      <dgm:prSet/>
      <dgm:spPr/>
      <dgm:t>
        <a:bodyPr/>
        <a:lstStyle/>
        <a:p>
          <a:endParaRPr lang="es-CL"/>
        </a:p>
      </dgm:t>
    </dgm:pt>
    <dgm:pt modelId="{6E07EC82-13CD-439D-B500-9CEFC73B8DBF}" type="sibTrans" cxnId="{38D68E7A-4AB7-49FF-B3AE-7A430CED1183}">
      <dgm:prSet/>
      <dgm:spPr/>
      <dgm:t>
        <a:bodyPr/>
        <a:lstStyle/>
        <a:p>
          <a:endParaRPr lang="es-CL"/>
        </a:p>
      </dgm:t>
    </dgm:pt>
    <dgm:pt modelId="{FFFA24BE-6A3E-4DA9-AB74-62C5F389285A}">
      <dgm:prSet phldrT="[Texto]" custT="1"/>
      <dgm:spPr/>
      <dgm:t>
        <a:bodyPr/>
        <a:lstStyle/>
        <a:p>
          <a:r>
            <a:rPr lang="es-CL" sz="1600" b="1" dirty="0"/>
            <a:t>Lectura guiada</a:t>
          </a:r>
        </a:p>
      </dgm:t>
    </dgm:pt>
    <dgm:pt modelId="{2EEC9B62-6598-4FB2-923B-89A9CED79095}" type="parTrans" cxnId="{3AFBB34C-66EB-444B-A792-0C93CAEB4465}">
      <dgm:prSet/>
      <dgm:spPr/>
      <dgm:t>
        <a:bodyPr/>
        <a:lstStyle/>
        <a:p>
          <a:endParaRPr lang="es-CL"/>
        </a:p>
      </dgm:t>
    </dgm:pt>
    <dgm:pt modelId="{1F5E5C15-9ADA-4394-AC01-4D14D040F657}" type="sibTrans" cxnId="{3AFBB34C-66EB-444B-A792-0C93CAEB4465}">
      <dgm:prSet/>
      <dgm:spPr/>
      <dgm:t>
        <a:bodyPr/>
        <a:lstStyle/>
        <a:p>
          <a:endParaRPr lang="es-CL"/>
        </a:p>
      </dgm:t>
    </dgm:pt>
    <dgm:pt modelId="{559FF02F-41EB-41FD-A8CF-2457D3049C4E}">
      <dgm:prSet phldrT="[Texto]" custT="1"/>
      <dgm:spPr/>
      <dgm:t>
        <a:bodyPr/>
        <a:lstStyle/>
        <a:p>
          <a:r>
            <a:rPr lang="es-CL" sz="1200" b="1" dirty="0"/>
            <a:t>Lectura independiente</a:t>
          </a:r>
        </a:p>
      </dgm:t>
    </dgm:pt>
    <dgm:pt modelId="{72B44DA4-634A-4FF7-B4ED-BB5362DF08BD}" type="parTrans" cxnId="{ADEBA637-7487-42D6-9804-1A26D2ABF53D}">
      <dgm:prSet/>
      <dgm:spPr/>
      <dgm:t>
        <a:bodyPr/>
        <a:lstStyle/>
        <a:p>
          <a:endParaRPr lang="es-CL"/>
        </a:p>
      </dgm:t>
    </dgm:pt>
    <dgm:pt modelId="{6A60C2B2-D930-4FD3-850E-C8B71AC2F99D}" type="sibTrans" cxnId="{ADEBA637-7487-42D6-9804-1A26D2ABF53D}">
      <dgm:prSet/>
      <dgm:spPr/>
      <dgm:t>
        <a:bodyPr/>
        <a:lstStyle/>
        <a:p>
          <a:endParaRPr lang="es-CL"/>
        </a:p>
      </dgm:t>
    </dgm:pt>
    <dgm:pt modelId="{5EFC81C9-B638-43A7-9A6F-8F62C23550C0}" type="pres">
      <dgm:prSet presAssocID="{28E120CF-F61F-4DB1-925A-128DA772AB54}" presName="cycle" presStyleCnt="0">
        <dgm:presLayoutVars>
          <dgm:dir/>
          <dgm:resizeHandles val="exact"/>
        </dgm:presLayoutVars>
      </dgm:prSet>
      <dgm:spPr/>
    </dgm:pt>
    <dgm:pt modelId="{DEC50E67-3445-48F4-BA82-6CE7D2DDD2C5}" type="pres">
      <dgm:prSet presAssocID="{1305073F-613D-488D-99CA-F713750BB887}" presName="node" presStyleLbl="node1" presStyleIdx="0" presStyleCnt="4">
        <dgm:presLayoutVars>
          <dgm:bulletEnabled val="1"/>
        </dgm:presLayoutVars>
      </dgm:prSet>
      <dgm:spPr/>
    </dgm:pt>
    <dgm:pt modelId="{46D1377B-31F3-4ADB-A6FE-7FDCA074C4E6}" type="pres">
      <dgm:prSet presAssocID="{25F27E34-10DF-4BEF-8F8F-BF65B674BFE3}" presName="sibTrans" presStyleLbl="sibTrans2D1" presStyleIdx="0" presStyleCnt="4"/>
      <dgm:spPr/>
    </dgm:pt>
    <dgm:pt modelId="{59433302-7BE2-4588-BC19-E63BFC7387D3}" type="pres">
      <dgm:prSet presAssocID="{25F27E34-10DF-4BEF-8F8F-BF65B674BFE3}" presName="connectorText" presStyleLbl="sibTrans2D1" presStyleIdx="0" presStyleCnt="4"/>
      <dgm:spPr/>
    </dgm:pt>
    <dgm:pt modelId="{79879E02-848D-4C9B-8462-B1CF1D662231}" type="pres">
      <dgm:prSet presAssocID="{FD35EC08-6C2F-4665-B7C3-4CA322CD5331}" presName="node" presStyleLbl="node1" presStyleIdx="1" presStyleCnt="4" custScaleX="153459">
        <dgm:presLayoutVars>
          <dgm:bulletEnabled val="1"/>
        </dgm:presLayoutVars>
      </dgm:prSet>
      <dgm:spPr/>
    </dgm:pt>
    <dgm:pt modelId="{AA549733-67FE-4A6E-BDE2-B2A436FF26C3}" type="pres">
      <dgm:prSet presAssocID="{6E07EC82-13CD-439D-B500-9CEFC73B8DBF}" presName="sibTrans" presStyleLbl="sibTrans2D1" presStyleIdx="1" presStyleCnt="4"/>
      <dgm:spPr/>
    </dgm:pt>
    <dgm:pt modelId="{C324C93C-16FE-4205-8982-BD4884A9C30A}" type="pres">
      <dgm:prSet presAssocID="{6E07EC82-13CD-439D-B500-9CEFC73B8DBF}" presName="connectorText" presStyleLbl="sibTrans2D1" presStyleIdx="1" presStyleCnt="4"/>
      <dgm:spPr/>
    </dgm:pt>
    <dgm:pt modelId="{26010E6C-1E5D-4C20-9DAE-30D958D40C2C}" type="pres">
      <dgm:prSet presAssocID="{FFFA24BE-6A3E-4DA9-AB74-62C5F389285A}" presName="node" presStyleLbl="node1" presStyleIdx="2" presStyleCnt="4" custScaleX="128462">
        <dgm:presLayoutVars>
          <dgm:bulletEnabled val="1"/>
        </dgm:presLayoutVars>
      </dgm:prSet>
      <dgm:spPr/>
    </dgm:pt>
    <dgm:pt modelId="{9D59B94E-391E-40A3-8358-D10C06459089}" type="pres">
      <dgm:prSet presAssocID="{1F5E5C15-9ADA-4394-AC01-4D14D040F657}" presName="sibTrans" presStyleLbl="sibTrans2D1" presStyleIdx="2" presStyleCnt="4"/>
      <dgm:spPr/>
    </dgm:pt>
    <dgm:pt modelId="{4805C19E-08C1-487F-8A09-DFCB364E83E8}" type="pres">
      <dgm:prSet presAssocID="{1F5E5C15-9ADA-4394-AC01-4D14D040F657}" presName="connectorText" presStyleLbl="sibTrans2D1" presStyleIdx="2" presStyleCnt="4"/>
      <dgm:spPr/>
    </dgm:pt>
    <dgm:pt modelId="{75728791-58FA-492A-BAB3-91EA7C8EE54C}" type="pres">
      <dgm:prSet presAssocID="{559FF02F-41EB-41FD-A8CF-2457D3049C4E}" presName="node" presStyleLbl="node1" presStyleIdx="3" presStyleCnt="4" custScaleX="136166">
        <dgm:presLayoutVars>
          <dgm:bulletEnabled val="1"/>
        </dgm:presLayoutVars>
      </dgm:prSet>
      <dgm:spPr/>
    </dgm:pt>
    <dgm:pt modelId="{6FEE5668-56C9-443E-8C62-A4EE2205DC0D}" type="pres">
      <dgm:prSet presAssocID="{6A60C2B2-D930-4FD3-850E-C8B71AC2F99D}" presName="sibTrans" presStyleLbl="sibTrans2D1" presStyleIdx="3" presStyleCnt="4"/>
      <dgm:spPr/>
    </dgm:pt>
    <dgm:pt modelId="{8BC34E3C-B5BF-4D7C-838B-D55851B79E41}" type="pres">
      <dgm:prSet presAssocID="{6A60C2B2-D930-4FD3-850E-C8B71AC2F99D}" presName="connectorText" presStyleLbl="sibTrans2D1" presStyleIdx="3" presStyleCnt="4"/>
      <dgm:spPr/>
    </dgm:pt>
  </dgm:ptLst>
  <dgm:cxnLst>
    <dgm:cxn modelId="{A244F108-38EB-4CA3-BA01-8666CFF2B389}" type="presOf" srcId="{559FF02F-41EB-41FD-A8CF-2457D3049C4E}" destId="{75728791-58FA-492A-BAB3-91EA7C8EE54C}" srcOrd="0" destOrd="0" presId="urn:microsoft.com/office/officeart/2005/8/layout/cycle2"/>
    <dgm:cxn modelId="{2C0D9018-DC03-47FF-8D38-B7AC616FCB66}" type="presOf" srcId="{6E07EC82-13CD-439D-B500-9CEFC73B8DBF}" destId="{C324C93C-16FE-4205-8982-BD4884A9C30A}" srcOrd="1" destOrd="0" presId="urn:microsoft.com/office/officeart/2005/8/layout/cycle2"/>
    <dgm:cxn modelId="{8325501E-C9D8-4F58-B6B0-9FE24878FCE9}" type="presOf" srcId="{25F27E34-10DF-4BEF-8F8F-BF65B674BFE3}" destId="{46D1377B-31F3-4ADB-A6FE-7FDCA074C4E6}" srcOrd="0" destOrd="0" presId="urn:microsoft.com/office/officeart/2005/8/layout/cycle2"/>
    <dgm:cxn modelId="{ADEBA637-7487-42D6-9804-1A26D2ABF53D}" srcId="{28E120CF-F61F-4DB1-925A-128DA772AB54}" destId="{559FF02F-41EB-41FD-A8CF-2457D3049C4E}" srcOrd="3" destOrd="0" parTransId="{72B44DA4-634A-4FF7-B4ED-BB5362DF08BD}" sibTransId="{6A60C2B2-D930-4FD3-850E-C8B71AC2F99D}"/>
    <dgm:cxn modelId="{113F663C-CC2B-4814-8833-5F405186D0AF}" type="presOf" srcId="{6A60C2B2-D930-4FD3-850E-C8B71AC2F99D}" destId="{6FEE5668-56C9-443E-8C62-A4EE2205DC0D}" srcOrd="0" destOrd="0" presId="urn:microsoft.com/office/officeart/2005/8/layout/cycle2"/>
    <dgm:cxn modelId="{3AFBB34C-66EB-444B-A792-0C93CAEB4465}" srcId="{28E120CF-F61F-4DB1-925A-128DA772AB54}" destId="{FFFA24BE-6A3E-4DA9-AB74-62C5F389285A}" srcOrd="2" destOrd="0" parTransId="{2EEC9B62-6598-4FB2-923B-89A9CED79095}" sibTransId="{1F5E5C15-9ADA-4394-AC01-4D14D040F657}"/>
    <dgm:cxn modelId="{E3D6CC52-820E-4961-A768-A26F1CCB2E6F}" type="presOf" srcId="{1305073F-613D-488D-99CA-F713750BB887}" destId="{DEC50E67-3445-48F4-BA82-6CE7D2DDD2C5}" srcOrd="0" destOrd="0" presId="urn:microsoft.com/office/officeart/2005/8/layout/cycle2"/>
    <dgm:cxn modelId="{010C1B54-3993-4D0E-AD85-CF036F9C2C0E}" type="presOf" srcId="{1F5E5C15-9ADA-4394-AC01-4D14D040F657}" destId="{9D59B94E-391E-40A3-8358-D10C06459089}" srcOrd="0" destOrd="0" presId="urn:microsoft.com/office/officeart/2005/8/layout/cycle2"/>
    <dgm:cxn modelId="{BBAD205E-FF4D-4EB6-9675-3382C970BFC0}" type="presOf" srcId="{FFFA24BE-6A3E-4DA9-AB74-62C5F389285A}" destId="{26010E6C-1E5D-4C20-9DAE-30D958D40C2C}" srcOrd="0" destOrd="0" presId="urn:microsoft.com/office/officeart/2005/8/layout/cycle2"/>
    <dgm:cxn modelId="{38D68E7A-4AB7-49FF-B3AE-7A430CED1183}" srcId="{28E120CF-F61F-4DB1-925A-128DA772AB54}" destId="{FD35EC08-6C2F-4665-B7C3-4CA322CD5331}" srcOrd="1" destOrd="0" parTransId="{8D29C349-DB39-4D59-AF05-7E4C5B7A7D8C}" sibTransId="{6E07EC82-13CD-439D-B500-9CEFC73B8DBF}"/>
    <dgm:cxn modelId="{B8E8398F-641E-4C01-B037-EF8171DD2F80}" type="presOf" srcId="{25F27E34-10DF-4BEF-8F8F-BF65B674BFE3}" destId="{59433302-7BE2-4588-BC19-E63BFC7387D3}" srcOrd="1" destOrd="0" presId="urn:microsoft.com/office/officeart/2005/8/layout/cycle2"/>
    <dgm:cxn modelId="{AE72E298-A167-44BF-95F8-D12FB63CC8FD}" type="presOf" srcId="{1F5E5C15-9ADA-4394-AC01-4D14D040F657}" destId="{4805C19E-08C1-487F-8A09-DFCB364E83E8}" srcOrd="1" destOrd="0" presId="urn:microsoft.com/office/officeart/2005/8/layout/cycle2"/>
    <dgm:cxn modelId="{1D558CAC-A5FE-4751-B015-211DF03019F2}" srcId="{28E120CF-F61F-4DB1-925A-128DA772AB54}" destId="{1305073F-613D-488D-99CA-F713750BB887}" srcOrd="0" destOrd="0" parTransId="{C29293BE-6081-4896-923E-60B824336F24}" sibTransId="{25F27E34-10DF-4BEF-8F8F-BF65B674BFE3}"/>
    <dgm:cxn modelId="{1D333EDF-FD38-4975-AE2C-86FAD0993E1F}" type="presOf" srcId="{6E07EC82-13CD-439D-B500-9CEFC73B8DBF}" destId="{AA549733-67FE-4A6E-BDE2-B2A436FF26C3}" srcOrd="0" destOrd="0" presId="urn:microsoft.com/office/officeart/2005/8/layout/cycle2"/>
    <dgm:cxn modelId="{2C990FEC-9B83-4696-87D5-9E4FD74AF9A1}" type="presOf" srcId="{6A60C2B2-D930-4FD3-850E-C8B71AC2F99D}" destId="{8BC34E3C-B5BF-4D7C-838B-D55851B79E41}" srcOrd="1" destOrd="0" presId="urn:microsoft.com/office/officeart/2005/8/layout/cycle2"/>
    <dgm:cxn modelId="{7D55E0EF-7946-4C2B-B13B-0E8D2B4D7279}" type="presOf" srcId="{28E120CF-F61F-4DB1-925A-128DA772AB54}" destId="{5EFC81C9-B638-43A7-9A6F-8F62C23550C0}" srcOrd="0" destOrd="0" presId="urn:microsoft.com/office/officeart/2005/8/layout/cycle2"/>
    <dgm:cxn modelId="{38B86EFB-20A8-49CE-8401-D828555B777F}" type="presOf" srcId="{FD35EC08-6C2F-4665-B7C3-4CA322CD5331}" destId="{79879E02-848D-4C9B-8462-B1CF1D662231}" srcOrd="0" destOrd="0" presId="urn:microsoft.com/office/officeart/2005/8/layout/cycle2"/>
    <dgm:cxn modelId="{C9D22AE2-D72B-47C9-BE39-DB7AB9065EC5}" type="presParOf" srcId="{5EFC81C9-B638-43A7-9A6F-8F62C23550C0}" destId="{DEC50E67-3445-48F4-BA82-6CE7D2DDD2C5}" srcOrd="0" destOrd="0" presId="urn:microsoft.com/office/officeart/2005/8/layout/cycle2"/>
    <dgm:cxn modelId="{F1C9E1EB-FB97-41BA-9886-5BC6F0222128}" type="presParOf" srcId="{5EFC81C9-B638-43A7-9A6F-8F62C23550C0}" destId="{46D1377B-31F3-4ADB-A6FE-7FDCA074C4E6}" srcOrd="1" destOrd="0" presId="urn:microsoft.com/office/officeart/2005/8/layout/cycle2"/>
    <dgm:cxn modelId="{4E07CD86-5952-4E89-90B7-B37B614AA61D}" type="presParOf" srcId="{46D1377B-31F3-4ADB-A6FE-7FDCA074C4E6}" destId="{59433302-7BE2-4588-BC19-E63BFC7387D3}" srcOrd="0" destOrd="0" presId="urn:microsoft.com/office/officeart/2005/8/layout/cycle2"/>
    <dgm:cxn modelId="{3D7D1AC8-344C-470A-A089-0FFD034FD0D7}" type="presParOf" srcId="{5EFC81C9-B638-43A7-9A6F-8F62C23550C0}" destId="{79879E02-848D-4C9B-8462-B1CF1D662231}" srcOrd="2" destOrd="0" presId="urn:microsoft.com/office/officeart/2005/8/layout/cycle2"/>
    <dgm:cxn modelId="{7BB29476-6AA6-4DF0-A7DC-856034AB3C5F}" type="presParOf" srcId="{5EFC81C9-B638-43A7-9A6F-8F62C23550C0}" destId="{AA549733-67FE-4A6E-BDE2-B2A436FF26C3}" srcOrd="3" destOrd="0" presId="urn:microsoft.com/office/officeart/2005/8/layout/cycle2"/>
    <dgm:cxn modelId="{C795F90D-8B21-4A1B-BD67-235941C8779A}" type="presParOf" srcId="{AA549733-67FE-4A6E-BDE2-B2A436FF26C3}" destId="{C324C93C-16FE-4205-8982-BD4884A9C30A}" srcOrd="0" destOrd="0" presId="urn:microsoft.com/office/officeart/2005/8/layout/cycle2"/>
    <dgm:cxn modelId="{276A865C-13F5-458A-ABA4-D2BEE2971B91}" type="presParOf" srcId="{5EFC81C9-B638-43A7-9A6F-8F62C23550C0}" destId="{26010E6C-1E5D-4C20-9DAE-30D958D40C2C}" srcOrd="4" destOrd="0" presId="urn:microsoft.com/office/officeart/2005/8/layout/cycle2"/>
    <dgm:cxn modelId="{6AFB3F4D-C9CF-4DBF-BB01-4A9CAA80F224}" type="presParOf" srcId="{5EFC81C9-B638-43A7-9A6F-8F62C23550C0}" destId="{9D59B94E-391E-40A3-8358-D10C06459089}" srcOrd="5" destOrd="0" presId="urn:microsoft.com/office/officeart/2005/8/layout/cycle2"/>
    <dgm:cxn modelId="{BBBECA39-4548-4ABE-B8C1-BFB0B6FDC88F}" type="presParOf" srcId="{9D59B94E-391E-40A3-8358-D10C06459089}" destId="{4805C19E-08C1-487F-8A09-DFCB364E83E8}" srcOrd="0" destOrd="0" presId="urn:microsoft.com/office/officeart/2005/8/layout/cycle2"/>
    <dgm:cxn modelId="{35B1768E-69F4-4697-88F2-ADC387F05C8A}" type="presParOf" srcId="{5EFC81C9-B638-43A7-9A6F-8F62C23550C0}" destId="{75728791-58FA-492A-BAB3-91EA7C8EE54C}" srcOrd="6" destOrd="0" presId="urn:microsoft.com/office/officeart/2005/8/layout/cycle2"/>
    <dgm:cxn modelId="{B1EBA3F6-3FC5-4260-AA1C-D4AD74CBF0D7}" type="presParOf" srcId="{5EFC81C9-B638-43A7-9A6F-8F62C23550C0}" destId="{6FEE5668-56C9-443E-8C62-A4EE2205DC0D}" srcOrd="7" destOrd="0" presId="urn:microsoft.com/office/officeart/2005/8/layout/cycle2"/>
    <dgm:cxn modelId="{123789A7-28B4-4835-995C-2536B9C2CC8F}" type="presParOf" srcId="{6FEE5668-56C9-443E-8C62-A4EE2205DC0D}" destId="{8BC34E3C-B5BF-4D7C-838B-D55851B79E4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1F084-5557-BE4D-B20D-B4A0F4A5F9FF}">
      <dsp:nvSpPr>
        <dsp:cNvPr id="0" name=""/>
        <dsp:cNvSpPr/>
      </dsp:nvSpPr>
      <dsp:spPr>
        <a:xfrm>
          <a:off x="4864131" y="3517915"/>
          <a:ext cx="602266" cy="91440"/>
        </a:xfrm>
        <a:custGeom>
          <a:avLst/>
          <a:gdLst/>
          <a:ahLst/>
          <a:cxnLst/>
          <a:rect l="0" t="0" r="0" b="0"/>
          <a:pathLst>
            <a:path>
              <a:moveTo>
                <a:pt x="0" y="45720"/>
              </a:moveTo>
              <a:lnTo>
                <a:pt x="602266"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150208" y="3548578"/>
        <a:ext cx="30113" cy="30113"/>
      </dsp:txXfrm>
    </dsp:sp>
    <dsp:sp modelId="{2A883359-DBD5-554D-9CB4-D4296B01643E}">
      <dsp:nvSpPr>
        <dsp:cNvPr id="0" name=""/>
        <dsp:cNvSpPr/>
      </dsp:nvSpPr>
      <dsp:spPr>
        <a:xfrm>
          <a:off x="1250532" y="2416024"/>
          <a:ext cx="602266" cy="1147611"/>
        </a:xfrm>
        <a:custGeom>
          <a:avLst/>
          <a:gdLst/>
          <a:ahLst/>
          <a:cxnLst/>
          <a:rect l="0" t="0" r="0" b="0"/>
          <a:pathLst>
            <a:path>
              <a:moveTo>
                <a:pt x="0" y="0"/>
              </a:moveTo>
              <a:lnTo>
                <a:pt x="301133" y="0"/>
              </a:lnTo>
              <a:lnTo>
                <a:pt x="301133" y="1147611"/>
              </a:lnTo>
              <a:lnTo>
                <a:pt x="602266" y="11476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519264" y="2957428"/>
        <a:ext cx="64802" cy="64802"/>
      </dsp:txXfrm>
    </dsp:sp>
    <dsp:sp modelId="{79B2F611-509F-884D-A913-BFE7F9B5EAEA}">
      <dsp:nvSpPr>
        <dsp:cNvPr id="0" name=""/>
        <dsp:cNvSpPr/>
      </dsp:nvSpPr>
      <dsp:spPr>
        <a:xfrm>
          <a:off x="4864131" y="2370304"/>
          <a:ext cx="602266" cy="91440"/>
        </a:xfrm>
        <a:custGeom>
          <a:avLst/>
          <a:gdLst/>
          <a:ahLst/>
          <a:cxnLst/>
          <a:rect l="0" t="0" r="0" b="0"/>
          <a:pathLst>
            <a:path>
              <a:moveTo>
                <a:pt x="0" y="45720"/>
              </a:moveTo>
              <a:lnTo>
                <a:pt x="602266"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150208" y="2400967"/>
        <a:ext cx="30113" cy="30113"/>
      </dsp:txXfrm>
    </dsp:sp>
    <dsp:sp modelId="{7BEB419C-3132-2944-BC47-67A51A3B9049}">
      <dsp:nvSpPr>
        <dsp:cNvPr id="0" name=""/>
        <dsp:cNvSpPr/>
      </dsp:nvSpPr>
      <dsp:spPr>
        <a:xfrm>
          <a:off x="1250532" y="2370304"/>
          <a:ext cx="602266" cy="91440"/>
        </a:xfrm>
        <a:custGeom>
          <a:avLst/>
          <a:gdLst/>
          <a:ahLst/>
          <a:cxnLst/>
          <a:rect l="0" t="0" r="0" b="0"/>
          <a:pathLst>
            <a:path>
              <a:moveTo>
                <a:pt x="0" y="45720"/>
              </a:moveTo>
              <a:lnTo>
                <a:pt x="602266"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536609" y="2400967"/>
        <a:ext cx="30113" cy="30113"/>
      </dsp:txXfrm>
    </dsp:sp>
    <dsp:sp modelId="{994FE67B-FB00-E349-B353-9718036D3514}">
      <dsp:nvSpPr>
        <dsp:cNvPr id="0" name=""/>
        <dsp:cNvSpPr/>
      </dsp:nvSpPr>
      <dsp:spPr>
        <a:xfrm>
          <a:off x="4864131" y="1222692"/>
          <a:ext cx="602266" cy="91440"/>
        </a:xfrm>
        <a:custGeom>
          <a:avLst/>
          <a:gdLst/>
          <a:ahLst/>
          <a:cxnLst/>
          <a:rect l="0" t="0" r="0" b="0"/>
          <a:pathLst>
            <a:path>
              <a:moveTo>
                <a:pt x="0" y="45720"/>
              </a:moveTo>
              <a:lnTo>
                <a:pt x="602266"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150208" y="1253355"/>
        <a:ext cx="30113" cy="30113"/>
      </dsp:txXfrm>
    </dsp:sp>
    <dsp:sp modelId="{249B6D7D-75E8-B14C-A3A6-602EDC500147}">
      <dsp:nvSpPr>
        <dsp:cNvPr id="0" name=""/>
        <dsp:cNvSpPr/>
      </dsp:nvSpPr>
      <dsp:spPr>
        <a:xfrm>
          <a:off x="1250532" y="1268412"/>
          <a:ext cx="602266" cy="1147611"/>
        </a:xfrm>
        <a:custGeom>
          <a:avLst/>
          <a:gdLst/>
          <a:ahLst/>
          <a:cxnLst/>
          <a:rect l="0" t="0" r="0" b="0"/>
          <a:pathLst>
            <a:path>
              <a:moveTo>
                <a:pt x="0" y="1147611"/>
              </a:moveTo>
              <a:lnTo>
                <a:pt x="301133" y="1147611"/>
              </a:lnTo>
              <a:lnTo>
                <a:pt x="301133" y="0"/>
              </a:lnTo>
              <a:lnTo>
                <a:pt x="60226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519264" y="1809817"/>
        <a:ext cx="64802" cy="64802"/>
      </dsp:txXfrm>
    </dsp:sp>
    <dsp:sp modelId="{F3D71CA4-B574-EE4B-A730-712EA1067F1F}">
      <dsp:nvSpPr>
        <dsp:cNvPr id="0" name=""/>
        <dsp:cNvSpPr/>
      </dsp:nvSpPr>
      <dsp:spPr>
        <a:xfrm rot="16200000">
          <a:off x="-1624535" y="1956979"/>
          <a:ext cx="4832048" cy="9180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t>Momentos de la lectura</a:t>
          </a:r>
        </a:p>
      </dsp:txBody>
      <dsp:txXfrm>
        <a:off x="-1624535" y="1956979"/>
        <a:ext cx="4832048" cy="918089"/>
      </dsp:txXfrm>
    </dsp:sp>
    <dsp:sp modelId="{97DB14E0-457A-9C4D-B6BD-7F13FA8676B2}">
      <dsp:nvSpPr>
        <dsp:cNvPr id="0" name=""/>
        <dsp:cNvSpPr/>
      </dsp:nvSpPr>
      <dsp:spPr>
        <a:xfrm>
          <a:off x="1852799" y="809368"/>
          <a:ext cx="3011332" cy="9180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Antes de la lectura</a:t>
          </a:r>
        </a:p>
      </dsp:txBody>
      <dsp:txXfrm>
        <a:off x="1852799" y="809368"/>
        <a:ext cx="3011332" cy="918089"/>
      </dsp:txXfrm>
    </dsp:sp>
    <dsp:sp modelId="{6BEF541A-F1CE-7446-85DD-864A3484EBCE}">
      <dsp:nvSpPr>
        <dsp:cNvPr id="0" name=""/>
        <dsp:cNvSpPr/>
      </dsp:nvSpPr>
      <dsp:spPr>
        <a:xfrm>
          <a:off x="5466398" y="809368"/>
          <a:ext cx="3011332" cy="918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Vinculación con la motivación y los conocimientos previos- Predicción – Análisis del título - imágenes.</a:t>
          </a:r>
        </a:p>
      </dsp:txBody>
      <dsp:txXfrm>
        <a:off x="5466398" y="809368"/>
        <a:ext cx="3011332" cy="918089"/>
      </dsp:txXfrm>
    </dsp:sp>
    <dsp:sp modelId="{F09E9BDB-B8AF-3F4D-8A48-81782562DB0B}">
      <dsp:nvSpPr>
        <dsp:cNvPr id="0" name=""/>
        <dsp:cNvSpPr/>
      </dsp:nvSpPr>
      <dsp:spPr>
        <a:xfrm>
          <a:off x="1852799" y="1956979"/>
          <a:ext cx="3011332" cy="9180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Durante la lectura</a:t>
          </a:r>
        </a:p>
      </dsp:txBody>
      <dsp:txXfrm>
        <a:off x="1852799" y="1956979"/>
        <a:ext cx="3011332" cy="918089"/>
      </dsp:txXfrm>
    </dsp:sp>
    <dsp:sp modelId="{CCC666B3-BAEF-494A-8D6F-9F0959E90873}">
      <dsp:nvSpPr>
        <dsp:cNvPr id="0" name=""/>
        <dsp:cNvSpPr/>
      </dsp:nvSpPr>
      <dsp:spPr>
        <a:xfrm>
          <a:off x="5466398" y="1956979"/>
          <a:ext cx="3011332" cy="918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Inferencias para la construcción de la base textual- Sintetizar </a:t>
          </a:r>
          <a:r>
            <a:rPr lang="es-ES" sz="1400" u="sng" kern="1200" dirty="0"/>
            <a:t>localmente</a:t>
          </a:r>
          <a:r>
            <a:rPr lang="es-ES" sz="1400" kern="1200" dirty="0"/>
            <a:t>, </a:t>
          </a:r>
          <a:r>
            <a:rPr lang="es-ES" sz="1400" kern="1200" dirty="0" err="1"/>
            <a:t>autocuestionarse</a:t>
          </a:r>
          <a:r>
            <a:rPr lang="es-ES" sz="1400" kern="1200" dirty="0"/>
            <a:t>.</a:t>
          </a:r>
        </a:p>
      </dsp:txBody>
      <dsp:txXfrm>
        <a:off x="5466398" y="1956979"/>
        <a:ext cx="3011332" cy="918089"/>
      </dsp:txXfrm>
    </dsp:sp>
    <dsp:sp modelId="{F4DB9442-45EA-DA4A-A708-6BB17F0FCFED}">
      <dsp:nvSpPr>
        <dsp:cNvPr id="0" name=""/>
        <dsp:cNvSpPr/>
      </dsp:nvSpPr>
      <dsp:spPr>
        <a:xfrm>
          <a:off x="1852799" y="3104590"/>
          <a:ext cx="3011332" cy="9180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Después de la lectura</a:t>
          </a:r>
        </a:p>
      </dsp:txBody>
      <dsp:txXfrm>
        <a:off x="1852799" y="3104590"/>
        <a:ext cx="3011332" cy="918089"/>
      </dsp:txXfrm>
    </dsp:sp>
    <dsp:sp modelId="{A5B1E1F8-4E66-8E4E-B6FE-60528D22AB28}">
      <dsp:nvSpPr>
        <dsp:cNvPr id="0" name=""/>
        <dsp:cNvSpPr/>
      </dsp:nvSpPr>
      <dsp:spPr>
        <a:xfrm>
          <a:off x="5466398" y="3104590"/>
          <a:ext cx="3011332" cy="918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Elaboración del Modelo de Situación y la opinión como evidencia de la comprensión- Sintetizar </a:t>
          </a:r>
          <a:r>
            <a:rPr lang="es-ES" sz="1400" u="sng" kern="1200" dirty="0"/>
            <a:t>globalmente</a:t>
          </a:r>
          <a:r>
            <a:rPr lang="es-ES" sz="1400" kern="1200" dirty="0"/>
            <a:t>, resumir.</a:t>
          </a:r>
        </a:p>
      </dsp:txBody>
      <dsp:txXfrm>
        <a:off x="5466398" y="3104590"/>
        <a:ext cx="3011332" cy="91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5C961-B6F4-0045-8A07-4C1D41961CBB}">
      <dsp:nvSpPr>
        <dsp:cNvPr id="0" name=""/>
        <dsp:cNvSpPr/>
      </dsp:nvSpPr>
      <dsp:spPr>
        <a:xfrm>
          <a:off x="1377" y="2342296"/>
          <a:ext cx="1731822" cy="8659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Géneros - Estrategias</a:t>
          </a:r>
        </a:p>
      </dsp:txBody>
      <dsp:txXfrm>
        <a:off x="26739" y="2367658"/>
        <a:ext cx="1681098" cy="815187"/>
      </dsp:txXfrm>
    </dsp:sp>
    <dsp:sp modelId="{09A56882-2D44-CA40-933D-79F3C4D9D45C}">
      <dsp:nvSpPr>
        <dsp:cNvPr id="0" name=""/>
        <dsp:cNvSpPr/>
      </dsp:nvSpPr>
      <dsp:spPr>
        <a:xfrm>
          <a:off x="1733199" y="2761211"/>
          <a:ext cx="692728" cy="28081"/>
        </a:xfrm>
        <a:custGeom>
          <a:avLst/>
          <a:gdLst/>
          <a:ahLst/>
          <a:cxnLst/>
          <a:rect l="0" t="0" r="0" b="0"/>
          <a:pathLst>
            <a:path>
              <a:moveTo>
                <a:pt x="0" y="14040"/>
              </a:moveTo>
              <a:lnTo>
                <a:pt x="692728" y="1404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62246" y="2757933"/>
        <a:ext cx="34636" cy="34636"/>
      </dsp:txXfrm>
    </dsp:sp>
    <dsp:sp modelId="{3BCE2030-D438-4249-9417-74EA15C2407A}">
      <dsp:nvSpPr>
        <dsp:cNvPr id="0" name=""/>
        <dsp:cNvSpPr/>
      </dsp:nvSpPr>
      <dsp:spPr>
        <a:xfrm>
          <a:off x="2425928" y="2342296"/>
          <a:ext cx="1731822" cy="8659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 Géneros no literarios </a:t>
          </a:r>
        </a:p>
      </dsp:txBody>
      <dsp:txXfrm>
        <a:off x="2451290" y="2367658"/>
        <a:ext cx="1681098" cy="815187"/>
      </dsp:txXfrm>
    </dsp:sp>
    <dsp:sp modelId="{53CB52DC-E946-2C4D-ACF7-531691ED318A}">
      <dsp:nvSpPr>
        <dsp:cNvPr id="0" name=""/>
        <dsp:cNvSpPr/>
      </dsp:nvSpPr>
      <dsp:spPr>
        <a:xfrm rot="17692822">
          <a:off x="3680859" y="2014363"/>
          <a:ext cx="1646512" cy="28081"/>
        </a:xfrm>
        <a:custGeom>
          <a:avLst/>
          <a:gdLst/>
          <a:ahLst/>
          <a:cxnLst/>
          <a:rect l="0" t="0" r="0" b="0"/>
          <a:pathLst>
            <a:path>
              <a:moveTo>
                <a:pt x="0" y="14040"/>
              </a:moveTo>
              <a:lnTo>
                <a:pt x="1646512" y="140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62952" y="1987240"/>
        <a:ext cx="82325" cy="82325"/>
      </dsp:txXfrm>
    </dsp:sp>
    <dsp:sp modelId="{C7DDCB5A-3079-124D-9BFD-8DA7577AAA19}">
      <dsp:nvSpPr>
        <dsp:cNvPr id="0" name=""/>
        <dsp:cNvSpPr/>
      </dsp:nvSpPr>
      <dsp:spPr>
        <a:xfrm>
          <a:off x="4850480" y="848599"/>
          <a:ext cx="1731822" cy="8659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Artículos Informativos</a:t>
          </a:r>
        </a:p>
      </dsp:txBody>
      <dsp:txXfrm>
        <a:off x="4875842" y="873961"/>
        <a:ext cx="1681098" cy="815187"/>
      </dsp:txXfrm>
    </dsp:sp>
    <dsp:sp modelId="{06889657-FAE6-6141-807D-FB8923EE98AE}">
      <dsp:nvSpPr>
        <dsp:cNvPr id="0" name=""/>
        <dsp:cNvSpPr/>
      </dsp:nvSpPr>
      <dsp:spPr>
        <a:xfrm rot="19457599">
          <a:off x="4077566" y="2512262"/>
          <a:ext cx="853098" cy="28081"/>
        </a:xfrm>
        <a:custGeom>
          <a:avLst/>
          <a:gdLst/>
          <a:ahLst/>
          <a:cxnLst/>
          <a:rect l="0" t="0" r="0" b="0"/>
          <a:pathLst>
            <a:path>
              <a:moveTo>
                <a:pt x="0" y="14040"/>
              </a:moveTo>
              <a:lnTo>
                <a:pt x="853098" y="140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82788" y="2504975"/>
        <a:ext cx="42654" cy="42654"/>
      </dsp:txXfrm>
    </dsp:sp>
    <dsp:sp modelId="{FF55CC35-04EB-1A44-8701-24A226E44D43}">
      <dsp:nvSpPr>
        <dsp:cNvPr id="0" name=""/>
        <dsp:cNvSpPr/>
      </dsp:nvSpPr>
      <dsp:spPr>
        <a:xfrm>
          <a:off x="4850480" y="1844397"/>
          <a:ext cx="1731822" cy="8659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Noticias</a:t>
          </a:r>
        </a:p>
      </dsp:txBody>
      <dsp:txXfrm>
        <a:off x="4875842" y="1869759"/>
        <a:ext cx="1681098" cy="815187"/>
      </dsp:txXfrm>
    </dsp:sp>
    <dsp:sp modelId="{6C2EE6D2-CEBF-9544-A19F-3AE9176C9617}">
      <dsp:nvSpPr>
        <dsp:cNvPr id="0" name=""/>
        <dsp:cNvSpPr/>
      </dsp:nvSpPr>
      <dsp:spPr>
        <a:xfrm rot="2142401">
          <a:off x="4077566" y="3010160"/>
          <a:ext cx="853098" cy="28081"/>
        </a:xfrm>
        <a:custGeom>
          <a:avLst/>
          <a:gdLst/>
          <a:ahLst/>
          <a:cxnLst/>
          <a:rect l="0" t="0" r="0" b="0"/>
          <a:pathLst>
            <a:path>
              <a:moveTo>
                <a:pt x="0" y="14040"/>
              </a:moveTo>
              <a:lnTo>
                <a:pt x="853098" y="140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82788" y="3002873"/>
        <a:ext cx="42654" cy="42654"/>
      </dsp:txXfrm>
    </dsp:sp>
    <dsp:sp modelId="{3980345A-30B0-E64E-A6D4-930B9350120B}">
      <dsp:nvSpPr>
        <dsp:cNvPr id="0" name=""/>
        <dsp:cNvSpPr/>
      </dsp:nvSpPr>
      <dsp:spPr>
        <a:xfrm>
          <a:off x="4850480" y="2840195"/>
          <a:ext cx="1731822" cy="8659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Columnas de opinión</a:t>
          </a:r>
        </a:p>
      </dsp:txBody>
      <dsp:txXfrm>
        <a:off x="4875842" y="2865557"/>
        <a:ext cx="1681098" cy="815187"/>
      </dsp:txXfrm>
    </dsp:sp>
    <dsp:sp modelId="{75E075CE-6C2D-8A44-AFF2-4A166DE2E481}">
      <dsp:nvSpPr>
        <dsp:cNvPr id="0" name=""/>
        <dsp:cNvSpPr/>
      </dsp:nvSpPr>
      <dsp:spPr>
        <a:xfrm rot="3907178">
          <a:off x="3680859" y="3508059"/>
          <a:ext cx="1646512" cy="28081"/>
        </a:xfrm>
        <a:custGeom>
          <a:avLst/>
          <a:gdLst/>
          <a:ahLst/>
          <a:cxnLst/>
          <a:rect l="0" t="0" r="0" b="0"/>
          <a:pathLst>
            <a:path>
              <a:moveTo>
                <a:pt x="0" y="14040"/>
              </a:moveTo>
              <a:lnTo>
                <a:pt x="1646512" y="140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62952" y="3480937"/>
        <a:ext cx="82325" cy="82325"/>
      </dsp:txXfrm>
    </dsp:sp>
    <dsp:sp modelId="{8A2CA439-5E76-8A41-9658-D893CDF968A6}">
      <dsp:nvSpPr>
        <dsp:cNvPr id="0" name=""/>
        <dsp:cNvSpPr/>
      </dsp:nvSpPr>
      <dsp:spPr>
        <a:xfrm>
          <a:off x="4850480" y="3835993"/>
          <a:ext cx="1731822" cy="8659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Críticas</a:t>
          </a:r>
        </a:p>
      </dsp:txBody>
      <dsp:txXfrm>
        <a:off x="4875842" y="3861355"/>
        <a:ext cx="1681098" cy="815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50E67-3445-48F4-BA82-6CE7D2DDD2C5}">
      <dsp:nvSpPr>
        <dsp:cNvPr id="0" name=""/>
        <dsp:cNvSpPr/>
      </dsp:nvSpPr>
      <dsp:spPr>
        <a:xfrm>
          <a:off x="1928832" y="1470"/>
          <a:ext cx="1341866" cy="134186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b="1" kern="1200" dirty="0"/>
            <a:t>Lectura en voz alta</a:t>
          </a:r>
        </a:p>
      </dsp:txBody>
      <dsp:txXfrm>
        <a:off x="2125344" y="197982"/>
        <a:ext cx="948842" cy="948842"/>
      </dsp:txXfrm>
    </dsp:sp>
    <dsp:sp modelId="{46D1377B-31F3-4ADB-A6FE-7FDCA074C4E6}">
      <dsp:nvSpPr>
        <dsp:cNvPr id="0" name=""/>
        <dsp:cNvSpPr/>
      </dsp:nvSpPr>
      <dsp:spPr>
        <a:xfrm rot="2700000">
          <a:off x="3116918" y="1108393"/>
          <a:ext cx="290553" cy="452879"/>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CL" sz="1700" kern="1200"/>
        </a:p>
      </dsp:txBody>
      <dsp:txXfrm>
        <a:off x="3129683" y="1168151"/>
        <a:ext cx="203387" cy="271727"/>
      </dsp:txXfrm>
    </dsp:sp>
    <dsp:sp modelId="{79879E02-848D-4C9B-8462-B1CF1D662231}">
      <dsp:nvSpPr>
        <dsp:cNvPr id="0" name=""/>
        <dsp:cNvSpPr/>
      </dsp:nvSpPr>
      <dsp:spPr>
        <a:xfrm>
          <a:off x="2994343" y="1425655"/>
          <a:ext cx="2059214" cy="1341866"/>
        </a:xfrm>
        <a:prstGeom prst="ellipse">
          <a:avLst/>
        </a:prstGeom>
        <a:gradFill rotWithShape="0">
          <a:gsLst>
            <a:gs pos="0">
              <a:schemeClr val="accent5">
                <a:hueOff val="504725"/>
                <a:satOff val="2075"/>
                <a:lumOff val="-850"/>
                <a:alphaOff val="0"/>
                <a:satMod val="103000"/>
                <a:lumMod val="102000"/>
                <a:tint val="94000"/>
              </a:schemeClr>
            </a:gs>
            <a:gs pos="50000">
              <a:schemeClr val="accent5">
                <a:hueOff val="504725"/>
                <a:satOff val="2075"/>
                <a:lumOff val="-850"/>
                <a:alphaOff val="0"/>
                <a:satMod val="110000"/>
                <a:lumMod val="100000"/>
                <a:shade val="100000"/>
              </a:schemeClr>
            </a:gs>
            <a:gs pos="100000">
              <a:schemeClr val="accent5">
                <a:hueOff val="504725"/>
                <a:satOff val="2075"/>
                <a:lumOff val="-8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b="1" kern="1200" dirty="0"/>
            <a:t>Lectura compartida</a:t>
          </a:r>
        </a:p>
      </dsp:txBody>
      <dsp:txXfrm>
        <a:off x="3295908" y="1622167"/>
        <a:ext cx="1456084" cy="948842"/>
      </dsp:txXfrm>
    </dsp:sp>
    <dsp:sp modelId="{AA549733-67FE-4A6E-BDE2-B2A436FF26C3}">
      <dsp:nvSpPr>
        <dsp:cNvPr id="0" name=""/>
        <dsp:cNvSpPr/>
      </dsp:nvSpPr>
      <dsp:spPr>
        <a:xfrm rot="8100000">
          <a:off x="3175844" y="2593594"/>
          <a:ext cx="249320" cy="452879"/>
        </a:xfrm>
        <a:prstGeom prst="rightArrow">
          <a:avLst>
            <a:gd name="adj1" fmla="val 60000"/>
            <a:gd name="adj2" fmla="val 50000"/>
          </a:avLst>
        </a:prstGeom>
        <a:gradFill rotWithShape="0">
          <a:gsLst>
            <a:gs pos="0">
              <a:schemeClr val="accent5">
                <a:hueOff val="504725"/>
                <a:satOff val="2075"/>
                <a:lumOff val="-850"/>
                <a:alphaOff val="0"/>
                <a:satMod val="103000"/>
                <a:lumMod val="102000"/>
                <a:tint val="94000"/>
              </a:schemeClr>
            </a:gs>
            <a:gs pos="50000">
              <a:schemeClr val="accent5">
                <a:hueOff val="504725"/>
                <a:satOff val="2075"/>
                <a:lumOff val="-850"/>
                <a:alphaOff val="0"/>
                <a:satMod val="110000"/>
                <a:lumMod val="100000"/>
                <a:shade val="100000"/>
              </a:schemeClr>
            </a:gs>
            <a:gs pos="100000">
              <a:schemeClr val="accent5">
                <a:hueOff val="504725"/>
                <a:satOff val="2075"/>
                <a:lumOff val="-85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CL" sz="1700" kern="1200"/>
        </a:p>
      </dsp:txBody>
      <dsp:txXfrm rot="10800000">
        <a:off x="3239686" y="2657726"/>
        <a:ext cx="174524" cy="271727"/>
      </dsp:txXfrm>
    </dsp:sp>
    <dsp:sp modelId="{26010E6C-1E5D-4C20-9DAE-30D958D40C2C}">
      <dsp:nvSpPr>
        <dsp:cNvPr id="0" name=""/>
        <dsp:cNvSpPr/>
      </dsp:nvSpPr>
      <dsp:spPr>
        <a:xfrm>
          <a:off x="1737871" y="2849840"/>
          <a:ext cx="1723788" cy="1341866"/>
        </a:xfrm>
        <a:prstGeom prst="ellipse">
          <a:avLst/>
        </a:prstGeom>
        <a:gradFill rotWithShape="0">
          <a:gsLst>
            <a:gs pos="0">
              <a:schemeClr val="accent5">
                <a:hueOff val="1009451"/>
                <a:satOff val="4149"/>
                <a:lumOff val="-1699"/>
                <a:alphaOff val="0"/>
                <a:satMod val="103000"/>
                <a:lumMod val="102000"/>
                <a:tint val="94000"/>
              </a:schemeClr>
            </a:gs>
            <a:gs pos="50000">
              <a:schemeClr val="accent5">
                <a:hueOff val="1009451"/>
                <a:satOff val="4149"/>
                <a:lumOff val="-1699"/>
                <a:alphaOff val="0"/>
                <a:satMod val="110000"/>
                <a:lumMod val="100000"/>
                <a:shade val="100000"/>
              </a:schemeClr>
            </a:gs>
            <a:gs pos="100000">
              <a:schemeClr val="accent5">
                <a:hueOff val="1009451"/>
                <a:satOff val="4149"/>
                <a:lumOff val="-16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b="1" kern="1200" dirty="0"/>
            <a:t>Lectura guiada</a:t>
          </a:r>
        </a:p>
      </dsp:txBody>
      <dsp:txXfrm>
        <a:off x="1990314" y="3046352"/>
        <a:ext cx="1218902" cy="948842"/>
      </dsp:txXfrm>
    </dsp:sp>
    <dsp:sp modelId="{9D59B94E-391E-40A3-8358-D10C06459089}">
      <dsp:nvSpPr>
        <dsp:cNvPr id="0" name=""/>
        <dsp:cNvSpPr/>
      </dsp:nvSpPr>
      <dsp:spPr>
        <a:xfrm rot="13500000">
          <a:off x="1765990" y="2593219"/>
          <a:ext cx="265322" cy="452879"/>
        </a:xfrm>
        <a:prstGeom prst="rightArrow">
          <a:avLst>
            <a:gd name="adj1" fmla="val 60000"/>
            <a:gd name="adj2" fmla="val 50000"/>
          </a:avLst>
        </a:prstGeom>
        <a:gradFill rotWithShape="0">
          <a:gsLst>
            <a:gs pos="0">
              <a:schemeClr val="accent5">
                <a:hueOff val="1009451"/>
                <a:satOff val="4149"/>
                <a:lumOff val="-1699"/>
                <a:alphaOff val="0"/>
                <a:satMod val="103000"/>
                <a:lumMod val="102000"/>
                <a:tint val="94000"/>
              </a:schemeClr>
            </a:gs>
            <a:gs pos="50000">
              <a:schemeClr val="accent5">
                <a:hueOff val="1009451"/>
                <a:satOff val="4149"/>
                <a:lumOff val="-1699"/>
                <a:alphaOff val="0"/>
                <a:satMod val="110000"/>
                <a:lumMod val="100000"/>
                <a:shade val="100000"/>
              </a:schemeClr>
            </a:gs>
            <a:gs pos="100000">
              <a:schemeClr val="accent5">
                <a:hueOff val="1009451"/>
                <a:satOff val="4149"/>
                <a:lumOff val="-169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CL" sz="1700" kern="1200"/>
        </a:p>
      </dsp:txBody>
      <dsp:txXfrm rot="10800000">
        <a:off x="1833930" y="2711937"/>
        <a:ext cx="185725" cy="271727"/>
      </dsp:txXfrm>
    </dsp:sp>
    <dsp:sp modelId="{75728791-58FA-492A-BAB3-91EA7C8EE54C}">
      <dsp:nvSpPr>
        <dsp:cNvPr id="0" name=""/>
        <dsp:cNvSpPr/>
      </dsp:nvSpPr>
      <dsp:spPr>
        <a:xfrm>
          <a:off x="261997" y="1425655"/>
          <a:ext cx="1827165" cy="1341866"/>
        </a:xfrm>
        <a:prstGeom prst="ellipse">
          <a:avLst/>
        </a:prstGeom>
        <a:gradFill rotWithShape="0">
          <a:gsLst>
            <a:gs pos="0">
              <a:schemeClr val="accent5">
                <a:hueOff val="1514176"/>
                <a:satOff val="6224"/>
                <a:lumOff val="-2549"/>
                <a:alphaOff val="0"/>
                <a:satMod val="103000"/>
                <a:lumMod val="102000"/>
                <a:tint val="94000"/>
              </a:schemeClr>
            </a:gs>
            <a:gs pos="50000">
              <a:schemeClr val="accent5">
                <a:hueOff val="1514176"/>
                <a:satOff val="6224"/>
                <a:lumOff val="-2549"/>
                <a:alphaOff val="0"/>
                <a:satMod val="110000"/>
                <a:lumMod val="100000"/>
                <a:shade val="100000"/>
              </a:schemeClr>
            </a:gs>
            <a:gs pos="100000">
              <a:schemeClr val="accent5">
                <a:hueOff val="1514176"/>
                <a:satOff val="6224"/>
                <a:lumOff val="-25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L" sz="1200" b="1" kern="1200" dirty="0"/>
            <a:t>Lectura independiente</a:t>
          </a:r>
        </a:p>
      </dsp:txBody>
      <dsp:txXfrm>
        <a:off x="529579" y="1622167"/>
        <a:ext cx="1292001" cy="948842"/>
      </dsp:txXfrm>
    </dsp:sp>
    <dsp:sp modelId="{6FEE5668-56C9-443E-8C62-A4EE2205DC0D}">
      <dsp:nvSpPr>
        <dsp:cNvPr id="0" name=""/>
        <dsp:cNvSpPr/>
      </dsp:nvSpPr>
      <dsp:spPr>
        <a:xfrm rot="18900000">
          <a:off x="1761434" y="1131017"/>
          <a:ext cx="306554" cy="452879"/>
        </a:xfrm>
        <a:prstGeom prst="rightArrow">
          <a:avLst>
            <a:gd name="adj1" fmla="val 60000"/>
            <a:gd name="adj2" fmla="val 50000"/>
          </a:avLst>
        </a:prstGeom>
        <a:gradFill rotWithShape="0">
          <a:gsLst>
            <a:gs pos="0">
              <a:schemeClr val="accent5">
                <a:hueOff val="1514176"/>
                <a:satOff val="6224"/>
                <a:lumOff val="-2549"/>
                <a:alphaOff val="0"/>
                <a:satMod val="103000"/>
                <a:lumMod val="102000"/>
                <a:tint val="94000"/>
              </a:schemeClr>
            </a:gs>
            <a:gs pos="50000">
              <a:schemeClr val="accent5">
                <a:hueOff val="1514176"/>
                <a:satOff val="6224"/>
                <a:lumOff val="-2549"/>
                <a:alphaOff val="0"/>
                <a:satMod val="110000"/>
                <a:lumMod val="100000"/>
                <a:shade val="100000"/>
              </a:schemeClr>
            </a:gs>
            <a:gs pos="100000">
              <a:schemeClr val="accent5">
                <a:hueOff val="1514176"/>
                <a:satOff val="6224"/>
                <a:lumOff val="-254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CL" sz="1700" kern="1200"/>
        </a:p>
      </dsp:txBody>
      <dsp:txXfrm>
        <a:off x="1774902" y="1254108"/>
        <a:ext cx="214588" cy="27172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‹Nº›</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2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09739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20047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664635" y="134471"/>
            <a:ext cx="10075084"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664692" y="1129553"/>
            <a:ext cx="10078613" cy="774700"/>
          </a:xfrm>
        </p:spPr>
        <p:txBody>
          <a:bodyPr rtlCol="0">
            <a:noAutofit/>
          </a:bodyPr>
          <a:lstStyle>
            <a:lvl1pPr marL="0" indent="0">
              <a:buNone/>
              <a:defRPr kumimoji="0" sz="1661" b="0" i="0" u="none" strike="noStrike" kern="1200" cap="none" spc="0" normalizeH="0" baseline="0">
                <a:ln>
                  <a:noFill/>
                </a:ln>
                <a:solidFill>
                  <a:schemeClr val="accent3"/>
                </a:solidFill>
                <a:effectLst/>
                <a:uLnTx/>
                <a:uFillTx/>
                <a:latin typeface="+mj-lt"/>
                <a:ea typeface="+mj-ea"/>
                <a:cs typeface="+mj-cs"/>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BF58FA8A-CDA2-475F-9658-ED2345228041}" type="datetimeFigureOut">
              <a:rPr lang="es-CL" smtClean="0"/>
              <a:t>24-06-22</a:t>
            </a:fld>
            <a:endParaRPr lang="es-CL"/>
          </a:p>
        </p:txBody>
      </p:sp>
      <p:sp>
        <p:nvSpPr>
          <p:cNvPr id="8" name="Footer Placeholder 4"/>
          <p:cNvSpPr>
            <a:spLocks noGrp="1"/>
          </p:cNvSpPr>
          <p:nvPr>
            <p:ph type="ftr" sz="quarter" idx="11"/>
          </p:nvPr>
        </p:nvSpPr>
        <p:spPr/>
        <p:txBody>
          <a:bodyPr/>
          <a:lstStyle>
            <a:lvl1pPr>
              <a:defRPr/>
            </a:lvl1pPr>
          </a:lstStyle>
          <a:p>
            <a:endParaRPr lang="es-CL"/>
          </a:p>
        </p:txBody>
      </p:sp>
      <p:sp>
        <p:nvSpPr>
          <p:cNvPr id="9" name="Slide Number Placeholder 5"/>
          <p:cNvSpPr>
            <a:spLocks noGrp="1"/>
          </p:cNvSpPr>
          <p:nvPr>
            <p:ph type="sldNum" sz="quarter" idx="12"/>
          </p:nvPr>
        </p:nvSpPr>
        <p:spPr/>
        <p:txBody>
          <a:bodyPr/>
          <a:lstStyle>
            <a:lvl1pPr>
              <a:defRPr/>
            </a:lvl1pPr>
          </a:lstStyle>
          <a:p>
            <a:fld id="{92AB7E3D-B849-4EE2-B1DF-A03766765B53}" type="slidenum">
              <a:rPr lang="es-CL" smtClean="0"/>
              <a:t>‹Nº›</a:t>
            </a:fld>
            <a:endParaRPr lang="es-CL"/>
          </a:p>
        </p:txBody>
      </p:sp>
    </p:spTree>
    <p:extLst>
      <p:ext uri="{BB962C8B-B14F-4D97-AF65-F5344CB8AC3E}">
        <p14:creationId xmlns:p14="http://schemas.microsoft.com/office/powerpoint/2010/main" val="121426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69530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301713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1924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40489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396230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89782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‹Nº›</a:t>
            </a:fld>
            <a:endParaRPr lang="en-US"/>
          </a:p>
        </p:txBody>
      </p:sp>
    </p:spTree>
    <p:extLst>
      <p:ext uri="{BB962C8B-B14F-4D97-AF65-F5344CB8AC3E}">
        <p14:creationId xmlns:p14="http://schemas.microsoft.com/office/powerpoint/2010/main" val="280305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6/24/22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‹Nº›</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259306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6/24/22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‹Nº›</a:t>
            </a:fld>
            <a:endParaRPr lang="en-US" dirty="0"/>
          </a:p>
        </p:txBody>
      </p:sp>
    </p:spTree>
    <p:extLst>
      <p:ext uri="{BB962C8B-B14F-4D97-AF65-F5344CB8AC3E}">
        <p14:creationId xmlns:p14="http://schemas.microsoft.com/office/powerpoint/2010/main" val="3726804787"/>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Vídeo 3">
            <a:extLst>
              <a:ext uri="{FF2B5EF4-FFF2-40B4-BE49-F238E27FC236}">
                <a16:creationId xmlns:a16="http://schemas.microsoft.com/office/drawing/2014/main" id="{CBB94A47-99F3-E43B-E4EE-ECB3C2F9B15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3EE42C3D-9FF4-4A79-B1A6-8CD4E7A2F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custGeom>
            <a:avLst/>
            <a:gdLst>
              <a:gd name="connsiteX0" fmla="*/ 4657775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1526601 h 6858000"/>
              <a:gd name="connsiteX5" fmla="*/ 7524745 w 12192000"/>
              <a:gd name="connsiteY5" fmla="*/ 6856911 h 6858000"/>
              <a:gd name="connsiteX6" fmla="*/ 12191999 w 12192000"/>
              <a:gd name="connsiteY6" fmla="*/ 6858000 h 6858000"/>
              <a:gd name="connsiteX7" fmla="*/ 0 w 12192000"/>
              <a:gd name="connsiteY7" fmla="*/ 6858000 h 6858000"/>
              <a:gd name="connsiteX8" fmla="*/ 0 w 12192000"/>
              <a:gd name="connsiteY8" fmla="*/ 53144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4657775" y="0"/>
                </a:moveTo>
                <a:lnTo>
                  <a:pt x="12192000" y="0"/>
                </a:lnTo>
                <a:lnTo>
                  <a:pt x="12192000" y="6858000"/>
                </a:lnTo>
                <a:lnTo>
                  <a:pt x="12191999" y="6858000"/>
                </a:lnTo>
                <a:lnTo>
                  <a:pt x="12191999" y="1526601"/>
                </a:lnTo>
                <a:lnTo>
                  <a:pt x="7524745" y="6856911"/>
                </a:lnTo>
                <a:lnTo>
                  <a:pt x="12191999" y="6858000"/>
                </a:lnTo>
                <a:lnTo>
                  <a:pt x="0" y="6858000"/>
                </a:lnTo>
                <a:lnTo>
                  <a:pt x="0" y="5314455"/>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783AB12-15FB-B045-9AB1-96CAAB43B3F9}"/>
              </a:ext>
            </a:extLst>
          </p:cNvPr>
          <p:cNvSpPr>
            <a:spLocks noGrp="1"/>
          </p:cNvSpPr>
          <p:nvPr>
            <p:ph type="ctrTitle"/>
          </p:nvPr>
        </p:nvSpPr>
        <p:spPr>
          <a:xfrm>
            <a:off x="4304210" y="1269997"/>
            <a:ext cx="6021979" cy="2159004"/>
          </a:xfrm>
        </p:spPr>
        <p:txBody>
          <a:bodyPr anchor="t">
            <a:normAutofit fontScale="90000"/>
          </a:bodyPr>
          <a:lstStyle/>
          <a:p>
            <a:pPr algn="r">
              <a:lnSpc>
                <a:spcPct val="90000"/>
              </a:lnSpc>
            </a:pPr>
            <a:r>
              <a:rPr lang="es-CL" sz="3700" dirty="0">
                <a:solidFill>
                  <a:srgbClr val="FFFFFF"/>
                </a:solidFill>
              </a:rPr>
              <a:t>Antes, Durante y Después de la Lectura, para una didáctica de la literatura</a:t>
            </a:r>
          </a:p>
        </p:txBody>
      </p:sp>
      <p:sp>
        <p:nvSpPr>
          <p:cNvPr id="3" name="Subtítulo 2">
            <a:extLst>
              <a:ext uri="{FF2B5EF4-FFF2-40B4-BE49-F238E27FC236}">
                <a16:creationId xmlns:a16="http://schemas.microsoft.com/office/drawing/2014/main" id="{C03EEF8E-97C4-0048-93C6-EEFE85CB3406}"/>
              </a:ext>
            </a:extLst>
          </p:cNvPr>
          <p:cNvSpPr>
            <a:spLocks noGrp="1"/>
          </p:cNvSpPr>
          <p:nvPr>
            <p:ph type="subTitle" idx="1"/>
          </p:nvPr>
        </p:nvSpPr>
        <p:spPr>
          <a:xfrm>
            <a:off x="1626324" y="5457967"/>
            <a:ext cx="5487170" cy="724989"/>
          </a:xfrm>
        </p:spPr>
        <p:txBody>
          <a:bodyPr anchor="t">
            <a:normAutofit/>
          </a:bodyPr>
          <a:lstStyle/>
          <a:p>
            <a:pPr>
              <a:lnSpc>
                <a:spcPct val="90000"/>
              </a:lnSpc>
            </a:pPr>
            <a:r>
              <a:rPr lang="es-CL">
                <a:solidFill>
                  <a:srgbClr val="FFFFFF"/>
                </a:solidFill>
              </a:rPr>
              <a:t>Didáctica de la literatura y de la comprensión lectora.</a:t>
            </a:r>
          </a:p>
          <a:p>
            <a:pPr>
              <a:lnSpc>
                <a:spcPct val="90000"/>
              </a:lnSpc>
            </a:pPr>
            <a:r>
              <a:rPr lang="es-CL">
                <a:solidFill>
                  <a:srgbClr val="FFFFFF"/>
                </a:solidFill>
              </a:rPr>
              <a:t>Viernes 24 de junio de 2022</a:t>
            </a:r>
            <a:endParaRPr lang="es-CL" dirty="0">
              <a:solidFill>
                <a:srgbClr val="FFFFFF"/>
              </a:solidFill>
            </a:endParaRPr>
          </a:p>
        </p:txBody>
      </p:sp>
      <p:cxnSp>
        <p:nvCxnSpPr>
          <p:cNvPr id="13" name="Straight Connector 12">
            <a:extLst>
              <a:ext uri="{FF2B5EF4-FFF2-40B4-BE49-F238E27FC236}">
                <a16:creationId xmlns:a16="http://schemas.microsoft.com/office/drawing/2014/main" id="{83B828B0-F33B-4806-9D53-69C862A4C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0829" y="4903471"/>
            <a:ext cx="6087291"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57F13B-6973-4CE9-92F3-5EC476ED9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 periódico&#10;&#10;Descripción generada automáticamente con confianza baja">
            <a:extLst>
              <a:ext uri="{FF2B5EF4-FFF2-40B4-BE49-F238E27FC236}">
                <a16:creationId xmlns:a16="http://schemas.microsoft.com/office/drawing/2014/main" id="{27F2A23F-75A1-8949-8E77-76EF796BE8FA}"/>
              </a:ext>
            </a:extLst>
          </p:cNvPr>
          <p:cNvPicPr>
            <a:picLocks noChangeAspect="1"/>
          </p:cNvPicPr>
          <p:nvPr/>
        </p:nvPicPr>
        <p:blipFill rotWithShape="1">
          <a:blip r:embed="rId2"/>
          <a:srcRect t="2189" b="829"/>
          <a:stretch/>
        </p:blipFill>
        <p:spPr>
          <a:xfrm>
            <a:off x="20" y="1"/>
            <a:ext cx="12191979" cy="6857999"/>
          </a:xfrm>
          <a:prstGeom prst="rect">
            <a:avLst/>
          </a:prstGeom>
        </p:spPr>
      </p:pic>
      <p:sp>
        <p:nvSpPr>
          <p:cNvPr id="12" name="Freeform: Shape 11">
            <a:extLst>
              <a:ext uri="{FF2B5EF4-FFF2-40B4-BE49-F238E27FC236}">
                <a16:creationId xmlns:a16="http://schemas.microsoft.com/office/drawing/2014/main" id="{F26684C2-6A38-439A-B608-64C3C746A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7690"/>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9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00DA9-8F0C-114E-B569-CB8AAB0648AA}"/>
              </a:ext>
            </a:extLst>
          </p:cNvPr>
          <p:cNvSpPr>
            <a:spLocks noGrp="1"/>
          </p:cNvSpPr>
          <p:nvPr>
            <p:ph type="title"/>
          </p:nvPr>
        </p:nvSpPr>
        <p:spPr>
          <a:xfrm>
            <a:off x="1825625" y="228601"/>
            <a:ext cx="3117850" cy="608013"/>
          </a:xfrm>
        </p:spPr>
        <p:txBody>
          <a:bodyPr/>
          <a:lstStyle/>
          <a:p>
            <a:pPr>
              <a:defRPr/>
            </a:pPr>
            <a:r>
              <a:rPr lang="es-CL" sz="2800" dirty="0"/>
              <a:t>Ejemplo.</a:t>
            </a:r>
          </a:p>
        </p:txBody>
      </p:sp>
      <p:sp>
        <p:nvSpPr>
          <p:cNvPr id="4" name="Rectángulo 3">
            <a:extLst>
              <a:ext uri="{FF2B5EF4-FFF2-40B4-BE49-F238E27FC236}">
                <a16:creationId xmlns:a16="http://schemas.microsoft.com/office/drawing/2014/main" id="{1A120F8B-26D6-2F43-87EA-66A8ADB3578D}"/>
              </a:ext>
            </a:extLst>
          </p:cNvPr>
          <p:cNvSpPr>
            <a:spLocks noChangeArrowheads="1"/>
          </p:cNvSpPr>
          <p:nvPr/>
        </p:nvSpPr>
        <p:spPr bwMode="auto">
          <a:xfrm>
            <a:off x="1722439" y="836614"/>
            <a:ext cx="874712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CL" altLang="es-CL" u="sng">
                <a:latin typeface="CharterITC"/>
                <a:cs typeface="Times New Roman" panose="02020603050405020304" pitchFamily="18" charset="0"/>
              </a:rPr>
              <a:t>Estrés </a:t>
            </a:r>
            <a:endParaRPr lang="es-CL" altLang="es-CL" sz="2000" u="sng">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s-CL" altLang="es-CL" sz="2800">
                <a:latin typeface="CharterITC"/>
                <a:cs typeface="Times New Roman" panose="02020603050405020304" pitchFamily="18" charset="0"/>
              </a:rPr>
              <a:t>Como toda la gente, el Metro también se estresa. Horacio,</a:t>
            </a:r>
            <a:br>
              <a:rPr lang="es-CL" altLang="es-CL" sz="2800">
                <a:latin typeface="CharterITC"/>
                <a:cs typeface="Times New Roman" panose="02020603050405020304" pitchFamily="18" charset="0"/>
              </a:rPr>
            </a:br>
            <a:r>
              <a:rPr lang="es-CL" altLang="es-CL" sz="2800">
                <a:latin typeface="CharterITC"/>
                <a:cs typeface="Times New Roman" panose="02020603050405020304" pitchFamily="18" charset="0"/>
              </a:rPr>
              <a:t>así se llamaba el vagón, se aburrió un día de tanto calor, ruido, caras largas, discusiones y agarrones. Entonces decidió desengancharse de los otros vagones, salirse de la vía e ir a la superficie. Y así lo hizo. En la estación Universidad de Chile salió, estrellando y rompiendo pasamanos, vitrinas y murallas. El sonido era espantoso, aunque no faltó el despistado con audífonos que no se dio ni cuenta. En el Paseo Ahumada, los transeúntes no lo dejaron tranquilo sacándole fotos. Creyeron que era una intervención urbana. </a:t>
            </a:r>
            <a:endParaRPr lang="es-CL" altLang="es-CL" sz="2000">
              <a:latin typeface="Times New Roman" panose="02020603050405020304" pitchFamily="18" charset="0"/>
              <a:cs typeface="Times New Roman" panose="02020603050405020304" pitchFamily="18" charset="0"/>
            </a:endParaRPr>
          </a:p>
          <a:p>
            <a:pPr algn="r" eaLnBrk="1" hangingPunct="1">
              <a:spcBef>
                <a:spcPct val="0"/>
              </a:spcBef>
              <a:buClrTx/>
              <a:buSzTx/>
              <a:buFontTx/>
              <a:buNone/>
            </a:pPr>
            <a:r>
              <a:rPr lang="es-CL" altLang="es-CL" sz="2800" i="1">
                <a:latin typeface="CharterITC"/>
                <a:cs typeface="Times New Roman" panose="02020603050405020304" pitchFamily="18" charset="0"/>
              </a:rPr>
              <a:t>Fanny Fuenzalida, 14 años, Pudahuel </a:t>
            </a:r>
            <a:endParaRPr lang="es-CL" altLang="es-CL" sz="2000">
              <a:latin typeface="Times New Roman" panose="02020603050405020304" pitchFamily="18" charset="0"/>
              <a:cs typeface="Times New Roman" panose="02020603050405020304" pitchFamily="18" charset="0"/>
            </a:endParaRPr>
          </a:p>
        </p:txBody>
      </p:sp>
      <p:sp>
        <p:nvSpPr>
          <p:cNvPr id="5" name="Rectangle 8">
            <a:extLst>
              <a:ext uri="{FF2B5EF4-FFF2-40B4-BE49-F238E27FC236}">
                <a16:creationId xmlns:a16="http://schemas.microsoft.com/office/drawing/2014/main" id="{EE9DC513-D8CB-9545-BEC9-A9DA9DCF9410}"/>
              </a:ext>
            </a:extLst>
          </p:cNvPr>
          <p:cNvSpPr>
            <a:spLocks noChangeArrowheads="1"/>
          </p:cNvSpPr>
          <p:nvPr/>
        </p:nvSpPr>
        <p:spPr bwMode="auto">
          <a:xfrm>
            <a:off x="1552575" y="6088064"/>
            <a:ext cx="2743200" cy="769937"/>
          </a:xfrm>
          <a:prstGeom prst="rect">
            <a:avLst/>
          </a:prstGeom>
          <a:solidFill>
            <a:srgbClr val="FF0000"/>
          </a:solidFill>
          <a:ln w="9525">
            <a:solidFill>
              <a:srgbClr val="00B0F0"/>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Personajes</a:t>
            </a:r>
          </a:p>
        </p:txBody>
      </p:sp>
      <p:sp>
        <p:nvSpPr>
          <p:cNvPr id="6" name="Rectangle 6">
            <a:extLst>
              <a:ext uri="{FF2B5EF4-FFF2-40B4-BE49-F238E27FC236}">
                <a16:creationId xmlns:a16="http://schemas.microsoft.com/office/drawing/2014/main" id="{85E686FA-0DCC-294A-98DE-307F02CD38DD}"/>
              </a:ext>
            </a:extLst>
          </p:cNvPr>
          <p:cNvSpPr>
            <a:spLocks noChangeArrowheads="1"/>
          </p:cNvSpPr>
          <p:nvPr/>
        </p:nvSpPr>
        <p:spPr bwMode="auto">
          <a:xfrm>
            <a:off x="4379913" y="6113464"/>
            <a:ext cx="2881312"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Ambiente </a:t>
            </a:r>
          </a:p>
        </p:txBody>
      </p:sp>
      <p:sp>
        <p:nvSpPr>
          <p:cNvPr id="7" name="Rectangle 7">
            <a:extLst>
              <a:ext uri="{FF2B5EF4-FFF2-40B4-BE49-F238E27FC236}">
                <a16:creationId xmlns:a16="http://schemas.microsoft.com/office/drawing/2014/main" id="{E98E889C-0405-2E4F-89AF-0299EFE0B267}"/>
              </a:ext>
            </a:extLst>
          </p:cNvPr>
          <p:cNvSpPr>
            <a:spLocks noChangeArrowheads="1"/>
          </p:cNvSpPr>
          <p:nvPr/>
        </p:nvSpPr>
        <p:spPr bwMode="auto">
          <a:xfrm>
            <a:off x="7345364" y="6113464"/>
            <a:ext cx="3322637" cy="719137"/>
          </a:xfrm>
          <a:prstGeom prst="rect">
            <a:avLst/>
          </a:prstGeom>
          <a:solidFill>
            <a:srgbClr val="00B050"/>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Acción</a:t>
            </a:r>
            <a:endParaRPr lang="es-ES" altLang="es-CL" sz="1800"/>
          </a:p>
        </p:txBody>
      </p:sp>
      <p:sp>
        <p:nvSpPr>
          <p:cNvPr id="8" name="Elipse 7">
            <a:extLst>
              <a:ext uri="{FF2B5EF4-FFF2-40B4-BE49-F238E27FC236}">
                <a16:creationId xmlns:a16="http://schemas.microsoft.com/office/drawing/2014/main" id="{80B85852-6016-8E4C-8225-A8919124F690}"/>
              </a:ext>
            </a:extLst>
          </p:cNvPr>
          <p:cNvSpPr/>
          <p:nvPr/>
        </p:nvSpPr>
        <p:spPr bwMode="auto">
          <a:xfrm>
            <a:off x="9048751" y="1341439"/>
            <a:ext cx="1439863" cy="503237"/>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9" name="Elipse 8">
            <a:extLst>
              <a:ext uri="{FF2B5EF4-FFF2-40B4-BE49-F238E27FC236}">
                <a16:creationId xmlns:a16="http://schemas.microsoft.com/office/drawing/2014/main" id="{C67757F5-5E0B-D246-A219-F2761079AA3B}"/>
              </a:ext>
            </a:extLst>
          </p:cNvPr>
          <p:cNvSpPr/>
          <p:nvPr/>
        </p:nvSpPr>
        <p:spPr bwMode="auto">
          <a:xfrm>
            <a:off x="3944938" y="1773239"/>
            <a:ext cx="1439862" cy="503237"/>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0" name="Elipse 9">
            <a:extLst>
              <a:ext uri="{FF2B5EF4-FFF2-40B4-BE49-F238E27FC236}">
                <a16:creationId xmlns:a16="http://schemas.microsoft.com/office/drawing/2014/main" id="{5D5477D4-1CF9-D447-8D59-E0F0C4438ACD}"/>
              </a:ext>
            </a:extLst>
          </p:cNvPr>
          <p:cNvSpPr/>
          <p:nvPr/>
        </p:nvSpPr>
        <p:spPr bwMode="auto">
          <a:xfrm>
            <a:off x="4224339" y="4329114"/>
            <a:ext cx="4175125" cy="504825"/>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1" name="Elipse 10">
            <a:extLst>
              <a:ext uri="{FF2B5EF4-FFF2-40B4-BE49-F238E27FC236}">
                <a16:creationId xmlns:a16="http://schemas.microsoft.com/office/drawing/2014/main" id="{180F892E-B3B8-3842-A742-B7CA8F57C210}"/>
              </a:ext>
            </a:extLst>
          </p:cNvPr>
          <p:cNvSpPr/>
          <p:nvPr/>
        </p:nvSpPr>
        <p:spPr bwMode="auto">
          <a:xfrm>
            <a:off x="6969125" y="4791076"/>
            <a:ext cx="2655888" cy="504825"/>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2" name="Rectángulo 11">
            <a:extLst>
              <a:ext uri="{FF2B5EF4-FFF2-40B4-BE49-F238E27FC236}">
                <a16:creationId xmlns:a16="http://schemas.microsoft.com/office/drawing/2014/main" id="{4EF71066-0CFF-E040-8EDB-BA81B8D2DBF7}"/>
              </a:ext>
            </a:extLst>
          </p:cNvPr>
          <p:cNvSpPr/>
          <p:nvPr/>
        </p:nvSpPr>
        <p:spPr bwMode="auto">
          <a:xfrm>
            <a:off x="1703389" y="3506788"/>
            <a:ext cx="3582987"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3" name="Rectángulo 12">
            <a:extLst>
              <a:ext uri="{FF2B5EF4-FFF2-40B4-BE49-F238E27FC236}">
                <a16:creationId xmlns:a16="http://schemas.microsoft.com/office/drawing/2014/main" id="{9E37001E-76BD-8E40-A481-0D81F54A5D61}"/>
              </a:ext>
            </a:extLst>
          </p:cNvPr>
          <p:cNvSpPr/>
          <p:nvPr/>
        </p:nvSpPr>
        <p:spPr bwMode="auto">
          <a:xfrm>
            <a:off x="8040689" y="3074988"/>
            <a:ext cx="2376487"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4" name="Rectángulo 13">
            <a:extLst>
              <a:ext uri="{FF2B5EF4-FFF2-40B4-BE49-F238E27FC236}">
                <a16:creationId xmlns:a16="http://schemas.microsoft.com/office/drawing/2014/main" id="{9226FB6D-B681-614B-98F2-1FBA4CAC0CD9}"/>
              </a:ext>
            </a:extLst>
          </p:cNvPr>
          <p:cNvSpPr/>
          <p:nvPr/>
        </p:nvSpPr>
        <p:spPr bwMode="auto">
          <a:xfrm>
            <a:off x="3368675" y="4760913"/>
            <a:ext cx="3582988"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5" name="Rectángulo 14">
            <a:extLst>
              <a:ext uri="{FF2B5EF4-FFF2-40B4-BE49-F238E27FC236}">
                <a16:creationId xmlns:a16="http://schemas.microsoft.com/office/drawing/2014/main" id="{FBCF4E11-A7FC-2D4F-A3BB-253914E20656}"/>
              </a:ext>
            </a:extLst>
          </p:cNvPr>
          <p:cNvSpPr/>
          <p:nvPr/>
        </p:nvSpPr>
        <p:spPr bwMode="auto">
          <a:xfrm>
            <a:off x="4818063" y="1363663"/>
            <a:ext cx="4176712"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6" name="Rectángulo 15">
            <a:extLst>
              <a:ext uri="{FF2B5EF4-FFF2-40B4-BE49-F238E27FC236}">
                <a16:creationId xmlns:a16="http://schemas.microsoft.com/office/drawing/2014/main" id="{D866130B-E712-A24E-A64B-F381B7EC4C34}"/>
              </a:ext>
            </a:extLst>
          </p:cNvPr>
          <p:cNvSpPr/>
          <p:nvPr/>
        </p:nvSpPr>
        <p:spPr bwMode="auto">
          <a:xfrm>
            <a:off x="1722439" y="5221289"/>
            <a:ext cx="8766175" cy="788987"/>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3" name="Elipse 2">
            <a:extLst>
              <a:ext uri="{FF2B5EF4-FFF2-40B4-BE49-F238E27FC236}">
                <a16:creationId xmlns:a16="http://schemas.microsoft.com/office/drawing/2014/main" id="{A7A09C7F-2A86-024E-91A7-8049EC28EF92}"/>
              </a:ext>
            </a:extLst>
          </p:cNvPr>
          <p:cNvSpPr/>
          <p:nvPr/>
        </p:nvSpPr>
        <p:spPr>
          <a:xfrm>
            <a:off x="10202071" y="228601"/>
            <a:ext cx="1989929"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¿Qué sentimientos evidencia Horacio? </a:t>
            </a:r>
          </a:p>
        </p:txBody>
      </p:sp>
      <p:sp>
        <p:nvSpPr>
          <p:cNvPr id="18" name="Elipse 17">
            <a:extLst>
              <a:ext uri="{FF2B5EF4-FFF2-40B4-BE49-F238E27FC236}">
                <a16:creationId xmlns:a16="http://schemas.microsoft.com/office/drawing/2014/main" id="{61539887-7784-9B40-9C83-FE6E5A806272}"/>
              </a:ext>
            </a:extLst>
          </p:cNvPr>
          <p:cNvSpPr/>
          <p:nvPr/>
        </p:nvSpPr>
        <p:spPr>
          <a:xfrm>
            <a:off x="-68455" y="4232275"/>
            <a:ext cx="1742675"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¿Cómo describirías este lugar?</a:t>
            </a:r>
          </a:p>
        </p:txBody>
      </p:sp>
    </p:spTree>
    <p:extLst>
      <p:ext uri="{BB962C8B-B14F-4D97-AF65-F5344CB8AC3E}">
        <p14:creationId xmlns:p14="http://schemas.microsoft.com/office/powerpoint/2010/main" val="254663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in)">
                                      <p:cBhvr>
                                        <p:cTn id="60" dur="2000"/>
                                        <p:tgtEl>
                                          <p:spTgt spid="1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in)">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80">
                                          <p:stCondLst>
                                            <p:cond delay="0"/>
                                          </p:stCondLst>
                                        </p:cTn>
                                        <p:tgtEl>
                                          <p:spTgt spid="7"/>
                                        </p:tgtEl>
                                      </p:cBhvr>
                                    </p:animEffect>
                                    <p:anim calcmode="lin" valueType="num">
                                      <p:cBhvr>
                                        <p:cTn id="7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2" dur="26">
                                          <p:stCondLst>
                                            <p:cond delay="650"/>
                                          </p:stCondLst>
                                        </p:cTn>
                                        <p:tgtEl>
                                          <p:spTgt spid="7"/>
                                        </p:tgtEl>
                                      </p:cBhvr>
                                      <p:to x="100000" y="60000"/>
                                    </p:animScale>
                                    <p:animScale>
                                      <p:cBhvr>
                                        <p:cTn id="83" dur="166" decel="50000">
                                          <p:stCondLst>
                                            <p:cond delay="676"/>
                                          </p:stCondLst>
                                        </p:cTn>
                                        <p:tgtEl>
                                          <p:spTgt spid="7"/>
                                        </p:tgtEl>
                                      </p:cBhvr>
                                      <p:to x="100000" y="100000"/>
                                    </p:animScale>
                                    <p:animScale>
                                      <p:cBhvr>
                                        <p:cTn id="84" dur="26">
                                          <p:stCondLst>
                                            <p:cond delay="1312"/>
                                          </p:stCondLst>
                                        </p:cTn>
                                        <p:tgtEl>
                                          <p:spTgt spid="7"/>
                                        </p:tgtEl>
                                      </p:cBhvr>
                                      <p:to x="100000" y="80000"/>
                                    </p:animScale>
                                    <p:animScale>
                                      <p:cBhvr>
                                        <p:cTn id="85" dur="166" decel="50000">
                                          <p:stCondLst>
                                            <p:cond delay="1338"/>
                                          </p:stCondLst>
                                        </p:cTn>
                                        <p:tgtEl>
                                          <p:spTgt spid="7"/>
                                        </p:tgtEl>
                                      </p:cBhvr>
                                      <p:to x="100000" y="100000"/>
                                    </p:animScale>
                                    <p:animScale>
                                      <p:cBhvr>
                                        <p:cTn id="86" dur="26">
                                          <p:stCondLst>
                                            <p:cond delay="1642"/>
                                          </p:stCondLst>
                                        </p:cTn>
                                        <p:tgtEl>
                                          <p:spTgt spid="7"/>
                                        </p:tgtEl>
                                      </p:cBhvr>
                                      <p:to x="100000" y="90000"/>
                                    </p:animScale>
                                    <p:animScale>
                                      <p:cBhvr>
                                        <p:cTn id="87" dur="166" decel="50000">
                                          <p:stCondLst>
                                            <p:cond delay="1668"/>
                                          </p:stCondLst>
                                        </p:cTn>
                                        <p:tgtEl>
                                          <p:spTgt spid="7"/>
                                        </p:tgtEl>
                                      </p:cBhvr>
                                      <p:to x="100000" y="100000"/>
                                    </p:animScale>
                                    <p:animScale>
                                      <p:cBhvr>
                                        <p:cTn id="88" dur="26">
                                          <p:stCondLst>
                                            <p:cond delay="1808"/>
                                          </p:stCondLst>
                                        </p:cTn>
                                        <p:tgtEl>
                                          <p:spTgt spid="7"/>
                                        </p:tgtEl>
                                      </p:cBhvr>
                                      <p:to x="100000" y="95000"/>
                                    </p:animScale>
                                    <p:animScale>
                                      <p:cBhvr>
                                        <p:cTn id="8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BE13-DB9A-6F4C-8212-13A5DDE15C3A}"/>
              </a:ext>
            </a:extLst>
          </p:cNvPr>
          <p:cNvSpPr>
            <a:spLocks noGrp="1"/>
          </p:cNvSpPr>
          <p:nvPr>
            <p:ph type="title"/>
          </p:nvPr>
        </p:nvSpPr>
        <p:spPr>
          <a:xfrm>
            <a:off x="1825625" y="228601"/>
            <a:ext cx="3117850" cy="608013"/>
          </a:xfrm>
        </p:spPr>
        <p:txBody>
          <a:bodyPr/>
          <a:lstStyle/>
          <a:p>
            <a:pPr>
              <a:defRPr/>
            </a:pPr>
            <a:r>
              <a:rPr lang="es-CL" sz="2800" dirty="0"/>
              <a:t>Ejemplo.</a:t>
            </a:r>
          </a:p>
        </p:txBody>
      </p:sp>
      <p:sp>
        <p:nvSpPr>
          <p:cNvPr id="24579" name="Rectángulo 3">
            <a:extLst>
              <a:ext uri="{FF2B5EF4-FFF2-40B4-BE49-F238E27FC236}">
                <a16:creationId xmlns:a16="http://schemas.microsoft.com/office/drawing/2014/main" id="{0898545A-18F2-0E46-A60F-A40795216F3B}"/>
              </a:ext>
            </a:extLst>
          </p:cNvPr>
          <p:cNvSpPr>
            <a:spLocks noChangeArrowheads="1"/>
          </p:cNvSpPr>
          <p:nvPr/>
        </p:nvSpPr>
        <p:spPr bwMode="auto">
          <a:xfrm>
            <a:off x="1722439" y="836614"/>
            <a:ext cx="874712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CL" altLang="es-CL" u="sng">
                <a:latin typeface="CharterITC"/>
                <a:cs typeface="Times New Roman" panose="02020603050405020304" pitchFamily="18" charset="0"/>
              </a:rPr>
              <a:t>Estrés </a:t>
            </a:r>
            <a:endParaRPr lang="es-CL" altLang="es-CL" sz="2000" u="sng">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s-CL" altLang="es-CL" sz="2800">
                <a:latin typeface="CharterITC"/>
                <a:cs typeface="Times New Roman" panose="02020603050405020304" pitchFamily="18" charset="0"/>
              </a:rPr>
              <a:t>Como toda la gente, el Metro también se estresa. Horacio,</a:t>
            </a:r>
            <a:br>
              <a:rPr lang="es-CL" altLang="es-CL" sz="2800">
                <a:latin typeface="CharterITC"/>
                <a:cs typeface="Times New Roman" panose="02020603050405020304" pitchFamily="18" charset="0"/>
              </a:rPr>
            </a:br>
            <a:r>
              <a:rPr lang="es-CL" altLang="es-CL" sz="2800">
                <a:latin typeface="CharterITC"/>
                <a:cs typeface="Times New Roman" panose="02020603050405020304" pitchFamily="18" charset="0"/>
              </a:rPr>
              <a:t>así se llamaba el vagón, se aburrió un día de tanto calor, ruido, caras largas, discusiones y agarrones. Entonces decidió desengancharse de los otros vagones, salirse de la vía e ir a la superficie. Y así lo hizo. En la estación Universidad de Chile salió, estrellando y rompiendo pasamanos, vitrinas y murallas. El sonido era espantoso, aunque no faltó el despistado con audífonos que no se dio ni cuenta. En el Paseo Ahumada, los transeúntes no lo dejaron tranquilo sacándole fotos. Creyeron que era una intervención urbana. </a:t>
            </a:r>
            <a:endParaRPr lang="es-CL" altLang="es-CL" sz="2000">
              <a:latin typeface="Times New Roman" panose="02020603050405020304" pitchFamily="18" charset="0"/>
              <a:cs typeface="Times New Roman" panose="02020603050405020304" pitchFamily="18" charset="0"/>
            </a:endParaRPr>
          </a:p>
          <a:p>
            <a:pPr algn="r" eaLnBrk="1" hangingPunct="1">
              <a:spcBef>
                <a:spcPct val="0"/>
              </a:spcBef>
              <a:buClrTx/>
              <a:buSzTx/>
              <a:buFontTx/>
              <a:buNone/>
            </a:pPr>
            <a:r>
              <a:rPr lang="es-CL" altLang="es-CL" sz="2800" i="1">
                <a:latin typeface="CharterITC"/>
                <a:cs typeface="Times New Roman" panose="02020603050405020304" pitchFamily="18" charset="0"/>
              </a:rPr>
              <a:t>Fanny Fuenzalida, 14 años, Pudahuel </a:t>
            </a:r>
            <a:endParaRPr lang="es-CL" altLang="es-CL" sz="2000">
              <a:latin typeface="Times New Roman" panose="02020603050405020304" pitchFamily="18" charset="0"/>
              <a:cs typeface="Times New Roman" panose="02020603050405020304" pitchFamily="18" charset="0"/>
            </a:endParaRPr>
          </a:p>
        </p:txBody>
      </p:sp>
      <p:sp>
        <p:nvSpPr>
          <p:cNvPr id="24580" name="Rectangle 8">
            <a:extLst>
              <a:ext uri="{FF2B5EF4-FFF2-40B4-BE49-F238E27FC236}">
                <a16:creationId xmlns:a16="http://schemas.microsoft.com/office/drawing/2014/main" id="{FCAB9E57-1335-FA49-84F8-71236E7D2FFB}"/>
              </a:ext>
            </a:extLst>
          </p:cNvPr>
          <p:cNvSpPr>
            <a:spLocks noChangeArrowheads="1"/>
          </p:cNvSpPr>
          <p:nvPr/>
        </p:nvSpPr>
        <p:spPr bwMode="auto">
          <a:xfrm>
            <a:off x="1552575" y="6088064"/>
            <a:ext cx="2743200" cy="769937"/>
          </a:xfrm>
          <a:prstGeom prst="rect">
            <a:avLst/>
          </a:prstGeom>
          <a:solidFill>
            <a:srgbClr val="FF0000"/>
          </a:solidFill>
          <a:ln w="9525">
            <a:solidFill>
              <a:srgbClr val="00B0F0"/>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Personajes</a:t>
            </a:r>
          </a:p>
        </p:txBody>
      </p:sp>
      <p:sp>
        <p:nvSpPr>
          <p:cNvPr id="24581" name="Rectangle 6">
            <a:extLst>
              <a:ext uri="{FF2B5EF4-FFF2-40B4-BE49-F238E27FC236}">
                <a16:creationId xmlns:a16="http://schemas.microsoft.com/office/drawing/2014/main" id="{F360959E-512B-2A4E-9C60-C510A04AEA22}"/>
              </a:ext>
            </a:extLst>
          </p:cNvPr>
          <p:cNvSpPr>
            <a:spLocks noChangeArrowheads="1"/>
          </p:cNvSpPr>
          <p:nvPr/>
        </p:nvSpPr>
        <p:spPr bwMode="auto">
          <a:xfrm>
            <a:off x="4379913" y="6113464"/>
            <a:ext cx="2881312"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Ambiente </a:t>
            </a:r>
          </a:p>
        </p:txBody>
      </p:sp>
      <p:sp>
        <p:nvSpPr>
          <p:cNvPr id="24582" name="Rectangle 7">
            <a:extLst>
              <a:ext uri="{FF2B5EF4-FFF2-40B4-BE49-F238E27FC236}">
                <a16:creationId xmlns:a16="http://schemas.microsoft.com/office/drawing/2014/main" id="{6284097D-C995-FE4D-A106-114E1F1CE511}"/>
              </a:ext>
            </a:extLst>
          </p:cNvPr>
          <p:cNvSpPr>
            <a:spLocks noChangeArrowheads="1"/>
          </p:cNvSpPr>
          <p:nvPr/>
        </p:nvSpPr>
        <p:spPr bwMode="auto">
          <a:xfrm>
            <a:off x="7345364" y="6113464"/>
            <a:ext cx="3322637" cy="719137"/>
          </a:xfrm>
          <a:prstGeom prst="rect">
            <a:avLst/>
          </a:prstGeom>
          <a:solidFill>
            <a:srgbClr val="00B050"/>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Acción</a:t>
            </a:r>
            <a:endParaRPr lang="es-ES" altLang="es-CL" sz="1800"/>
          </a:p>
        </p:txBody>
      </p:sp>
      <p:sp>
        <p:nvSpPr>
          <p:cNvPr id="3" name="Rectángulo 2">
            <a:extLst>
              <a:ext uri="{FF2B5EF4-FFF2-40B4-BE49-F238E27FC236}">
                <a16:creationId xmlns:a16="http://schemas.microsoft.com/office/drawing/2014/main" id="{5B30F69A-B358-104F-A984-46B55B79BC9E}"/>
              </a:ext>
            </a:extLst>
          </p:cNvPr>
          <p:cNvSpPr/>
          <p:nvPr/>
        </p:nvSpPr>
        <p:spPr bwMode="auto">
          <a:xfrm>
            <a:off x="1698625" y="1412876"/>
            <a:ext cx="8770938" cy="1192213"/>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7" name="Rectángulo 16">
            <a:extLst>
              <a:ext uri="{FF2B5EF4-FFF2-40B4-BE49-F238E27FC236}">
                <a16:creationId xmlns:a16="http://schemas.microsoft.com/office/drawing/2014/main" id="{5A653E7D-A2F5-9846-B133-68EB2C029547}"/>
              </a:ext>
            </a:extLst>
          </p:cNvPr>
          <p:cNvSpPr/>
          <p:nvPr/>
        </p:nvSpPr>
        <p:spPr bwMode="auto">
          <a:xfrm>
            <a:off x="1685925" y="2636838"/>
            <a:ext cx="8770938" cy="863600"/>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8" name="Rectángulo 17">
            <a:extLst>
              <a:ext uri="{FF2B5EF4-FFF2-40B4-BE49-F238E27FC236}">
                <a16:creationId xmlns:a16="http://schemas.microsoft.com/office/drawing/2014/main" id="{55853511-0260-124E-819A-2A51156753A6}"/>
              </a:ext>
            </a:extLst>
          </p:cNvPr>
          <p:cNvSpPr/>
          <p:nvPr/>
        </p:nvSpPr>
        <p:spPr bwMode="auto">
          <a:xfrm>
            <a:off x="1716089" y="3451226"/>
            <a:ext cx="8770937" cy="1268413"/>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9" name="Rectángulo 18">
            <a:extLst>
              <a:ext uri="{FF2B5EF4-FFF2-40B4-BE49-F238E27FC236}">
                <a16:creationId xmlns:a16="http://schemas.microsoft.com/office/drawing/2014/main" id="{89B63137-6AFB-DD4C-8E2E-2B8F71340C97}"/>
              </a:ext>
            </a:extLst>
          </p:cNvPr>
          <p:cNvSpPr/>
          <p:nvPr/>
        </p:nvSpPr>
        <p:spPr bwMode="auto">
          <a:xfrm>
            <a:off x="1716089" y="4752976"/>
            <a:ext cx="8770937" cy="1268413"/>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1" name="Elipse 10">
            <a:extLst>
              <a:ext uri="{FF2B5EF4-FFF2-40B4-BE49-F238E27FC236}">
                <a16:creationId xmlns:a16="http://schemas.microsoft.com/office/drawing/2014/main" id="{16ED4654-2B19-3240-8ED8-E48EB7A08BCE}"/>
              </a:ext>
            </a:extLst>
          </p:cNvPr>
          <p:cNvSpPr/>
          <p:nvPr/>
        </p:nvSpPr>
        <p:spPr>
          <a:xfrm>
            <a:off x="-44050" y="4868863"/>
            <a:ext cx="1742675"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¿Al final Horacio consiguió su objetivo?</a:t>
            </a:r>
          </a:p>
        </p:txBody>
      </p:sp>
      <p:sp>
        <p:nvSpPr>
          <p:cNvPr id="12" name="Elipse 11">
            <a:extLst>
              <a:ext uri="{FF2B5EF4-FFF2-40B4-BE49-F238E27FC236}">
                <a16:creationId xmlns:a16="http://schemas.microsoft.com/office/drawing/2014/main" id="{8EAD5350-BF0F-5840-9648-F758DCDB2859}"/>
              </a:ext>
            </a:extLst>
          </p:cNvPr>
          <p:cNvSpPr/>
          <p:nvPr/>
        </p:nvSpPr>
        <p:spPr>
          <a:xfrm>
            <a:off x="10449325" y="2486818"/>
            <a:ext cx="1742675"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¿Por qué Horacio realiza esta acción?</a:t>
            </a:r>
          </a:p>
        </p:txBody>
      </p:sp>
      <p:sp>
        <p:nvSpPr>
          <p:cNvPr id="4" name="Rectángulo 3">
            <a:extLst>
              <a:ext uri="{FF2B5EF4-FFF2-40B4-BE49-F238E27FC236}">
                <a16:creationId xmlns:a16="http://schemas.microsoft.com/office/drawing/2014/main" id="{C858C0FC-62B8-A54F-BA37-63E6E00D0332}"/>
              </a:ext>
            </a:extLst>
          </p:cNvPr>
          <p:cNvSpPr/>
          <p:nvPr/>
        </p:nvSpPr>
        <p:spPr>
          <a:xfrm>
            <a:off x="213756" y="1638795"/>
            <a:ext cx="1211283" cy="59376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Presentación</a:t>
            </a:r>
          </a:p>
        </p:txBody>
      </p:sp>
      <p:sp>
        <p:nvSpPr>
          <p:cNvPr id="16" name="Rectángulo 15">
            <a:extLst>
              <a:ext uri="{FF2B5EF4-FFF2-40B4-BE49-F238E27FC236}">
                <a16:creationId xmlns:a16="http://schemas.microsoft.com/office/drawing/2014/main" id="{46CBC9EA-31C9-5E4B-BDBE-A96415D19EAD}"/>
              </a:ext>
            </a:extLst>
          </p:cNvPr>
          <p:cNvSpPr/>
          <p:nvPr/>
        </p:nvSpPr>
        <p:spPr>
          <a:xfrm>
            <a:off x="213755" y="2771755"/>
            <a:ext cx="1211283" cy="59376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Conflicto</a:t>
            </a:r>
          </a:p>
        </p:txBody>
      </p:sp>
      <p:sp>
        <p:nvSpPr>
          <p:cNvPr id="20" name="Rectángulo 19">
            <a:extLst>
              <a:ext uri="{FF2B5EF4-FFF2-40B4-BE49-F238E27FC236}">
                <a16:creationId xmlns:a16="http://schemas.microsoft.com/office/drawing/2014/main" id="{34306AAF-1BDB-424B-8E2F-E9F8B256FB1A}"/>
              </a:ext>
            </a:extLst>
          </p:cNvPr>
          <p:cNvSpPr/>
          <p:nvPr/>
        </p:nvSpPr>
        <p:spPr>
          <a:xfrm>
            <a:off x="213754" y="3887768"/>
            <a:ext cx="1211283" cy="59376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Clímax</a:t>
            </a:r>
          </a:p>
        </p:txBody>
      </p:sp>
      <p:sp>
        <p:nvSpPr>
          <p:cNvPr id="21" name="Rectángulo 20">
            <a:extLst>
              <a:ext uri="{FF2B5EF4-FFF2-40B4-BE49-F238E27FC236}">
                <a16:creationId xmlns:a16="http://schemas.microsoft.com/office/drawing/2014/main" id="{99554E94-51D8-684A-97C4-0293A22844E5}"/>
              </a:ext>
            </a:extLst>
          </p:cNvPr>
          <p:cNvSpPr/>
          <p:nvPr/>
        </p:nvSpPr>
        <p:spPr>
          <a:xfrm>
            <a:off x="10725140" y="5090299"/>
            <a:ext cx="1211283" cy="59376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Desenlace</a:t>
            </a:r>
          </a:p>
        </p:txBody>
      </p:sp>
    </p:spTree>
    <p:extLst>
      <p:ext uri="{BB962C8B-B14F-4D97-AF65-F5344CB8AC3E}">
        <p14:creationId xmlns:p14="http://schemas.microsoft.com/office/powerpoint/2010/main" val="336803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up)">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par>
                          <p:cTn id="40" fill="hold">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11" grpId="0" animBg="1"/>
      <p:bldP spid="12" grpId="0" animBg="1"/>
      <p:bldP spid="4" grpId="0" animBg="1"/>
      <p:bldP spid="16"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643" y="140810"/>
            <a:ext cx="10515600" cy="689952"/>
          </a:xfrm>
        </p:spPr>
        <p:txBody>
          <a:bodyPr>
            <a:normAutofit fontScale="90000"/>
          </a:bodyPr>
          <a:lstStyle/>
          <a:p>
            <a:r>
              <a:rPr lang="es-MX" dirty="0"/>
              <a:t>Niveles de comprensión </a:t>
            </a:r>
          </a:p>
        </p:txBody>
      </p:sp>
      <p:sp>
        <p:nvSpPr>
          <p:cNvPr id="4" name="Rectángulo redondeado 3"/>
          <p:cNvSpPr/>
          <p:nvPr/>
        </p:nvSpPr>
        <p:spPr>
          <a:xfrm>
            <a:off x="705720" y="1181474"/>
            <a:ext cx="2518117" cy="6586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Comprensión literal</a:t>
            </a:r>
          </a:p>
        </p:txBody>
      </p:sp>
      <p:sp>
        <p:nvSpPr>
          <p:cNvPr id="5" name="Rectángulo redondeado 4"/>
          <p:cNvSpPr/>
          <p:nvPr/>
        </p:nvSpPr>
        <p:spPr>
          <a:xfrm>
            <a:off x="4782423" y="970265"/>
            <a:ext cx="6838071" cy="8355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El lector es capaz de reconocer información explícita en un texto. </a:t>
            </a:r>
          </a:p>
          <a:p>
            <a:pPr algn="ctr"/>
            <a:r>
              <a:rPr lang="es-MX" dirty="0">
                <a:solidFill>
                  <a:schemeClr val="accent6">
                    <a:lumMod val="75000"/>
                  </a:schemeClr>
                </a:solidFill>
              </a:rPr>
              <a:t>¿Qué? ¿Cómo? ¿Qué características?</a:t>
            </a:r>
          </a:p>
        </p:txBody>
      </p:sp>
      <p:sp>
        <p:nvSpPr>
          <p:cNvPr id="6" name="Rectángulo redondeado 5"/>
          <p:cNvSpPr/>
          <p:nvPr/>
        </p:nvSpPr>
        <p:spPr>
          <a:xfrm>
            <a:off x="705722" y="2190803"/>
            <a:ext cx="2518117" cy="6586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Comprensión Inferencial </a:t>
            </a:r>
          </a:p>
        </p:txBody>
      </p:sp>
      <p:sp>
        <p:nvSpPr>
          <p:cNvPr id="7" name="Rectángulo redondeado 6"/>
          <p:cNvSpPr/>
          <p:nvPr/>
        </p:nvSpPr>
        <p:spPr>
          <a:xfrm>
            <a:off x="4825206" y="1996706"/>
            <a:ext cx="6752504" cy="12845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solidFill>
                <a:schemeClr val="tx1"/>
              </a:solidFill>
            </a:endParaRPr>
          </a:p>
          <a:p>
            <a:pPr algn="ctr"/>
            <a:r>
              <a:rPr lang="es-MX" sz="1600" dirty="0">
                <a:solidFill>
                  <a:schemeClr val="bg1"/>
                </a:solidFill>
              </a:rPr>
              <a:t>El lector reconstruye el significado del texto. </a:t>
            </a:r>
          </a:p>
          <a:p>
            <a:pPr algn="ctr"/>
            <a:r>
              <a:rPr lang="es-MX" sz="1600" dirty="0">
                <a:solidFill>
                  <a:schemeClr val="bg1"/>
                </a:solidFill>
              </a:rPr>
              <a:t>Realiza hipótesis y saca conclusiones. </a:t>
            </a:r>
          </a:p>
          <a:p>
            <a:pPr algn="ctr"/>
            <a:r>
              <a:rPr lang="es-MX" sz="1600" dirty="0">
                <a:solidFill>
                  <a:schemeClr val="accent6">
                    <a:lumMod val="75000"/>
                  </a:schemeClr>
                </a:solidFill>
              </a:rPr>
              <a:t>¿Qué causas- consecuencias…?, ¿Qué significado tiene esta expresión?, ¿Cuál es la idea principal?, ¿Cuál es el propósito del texto?, etc.</a:t>
            </a:r>
            <a:r>
              <a:rPr lang="es-MX" dirty="0">
                <a:solidFill>
                  <a:schemeClr val="accent6">
                    <a:lumMod val="75000"/>
                  </a:schemeClr>
                </a:solidFill>
              </a:rPr>
              <a:t> </a:t>
            </a:r>
          </a:p>
          <a:p>
            <a:pPr algn="ctr"/>
            <a:endParaRPr lang="es-MX" dirty="0">
              <a:solidFill>
                <a:schemeClr val="tx1"/>
              </a:solidFill>
            </a:endParaRPr>
          </a:p>
        </p:txBody>
      </p:sp>
      <p:sp>
        <p:nvSpPr>
          <p:cNvPr id="8" name="Rectángulo redondeado 7"/>
          <p:cNvSpPr/>
          <p:nvPr/>
        </p:nvSpPr>
        <p:spPr>
          <a:xfrm>
            <a:off x="705721" y="3291271"/>
            <a:ext cx="2518117" cy="6586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Comprensión crítica</a:t>
            </a:r>
          </a:p>
        </p:txBody>
      </p:sp>
      <p:sp>
        <p:nvSpPr>
          <p:cNvPr id="9" name="Rectángulo redondeado 8"/>
          <p:cNvSpPr/>
          <p:nvPr/>
        </p:nvSpPr>
        <p:spPr>
          <a:xfrm>
            <a:off x="4782423" y="3426737"/>
            <a:ext cx="6752504" cy="8590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El lector evalúa el contenido del texto, emitiendo juicios y opiniones, fundamentadas en el texto y en sus experiencias. </a:t>
            </a:r>
            <a:r>
              <a:rPr lang="es-MX" dirty="0">
                <a:solidFill>
                  <a:schemeClr val="accent6">
                    <a:lumMod val="75000"/>
                  </a:schemeClr>
                </a:solidFill>
              </a:rPr>
              <a:t>¿Cuál es tu opinión…? ¿Qué te parece…? ¿Estás de acuerdo con…?</a:t>
            </a:r>
          </a:p>
        </p:txBody>
      </p:sp>
      <p:sp>
        <p:nvSpPr>
          <p:cNvPr id="10" name="Rectángulo redondeado 9"/>
          <p:cNvSpPr/>
          <p:nvPr/>
        </p:nvSpPr>
        <p:spPr>
          <a:xfrm>
            <a:off x="662941" y="4431279"/>
            <a:ext cx="2518117" cy="6586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Comprensión apreciativa</a:t>
            </a:r>
          </a:p>
        </p:txBody>
      </p:sp>
      <p:sp>
        <p:nvSpPr>
          <p:cNvPr id="11" name="Rectángulo redondeado 10"/>
          <p:cNvSpPr/>
          <p:nvPr/>
        </p:nvSpPr>
        <p:spPr>
          <a:xfrm>
            <a:off x="4825206" y="4431279"/>
            <a:ext cx="6752504" cy="8839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El lector establece una identificación emocional con lo planteado, con el lenguaje utilizado y la estética. </a:t>
            </a:r>
            <a:r>
              <a:rPr lang="es-MX" dirty="0">
                <a:solidFill>
                  <a:schemeClr val="accent6">
                    <a:lumMod val="75000"/>
                  </a:schemeClr>
                </a:solidFill>
              </a:rPr>
              <a:t>¿Te sientes identificado con…? ¿Qué emociones tienes sobre…?</a:t>
            </a:r>
          </a:p>
        </p:txBody>
      </p:sp>
      <p:sp>
        <p:nvSpPr>
          <p:cNvPr id="12" name="Rectángulo redondeado 11"/>
          <p:cNvSpPr/>
          <p:nvPr/>
        </p:nvSpPr>
        <p:spPr>
          <a:xfrm>
            <a:off x="662941" y="5365414"/>
            <a:ext cx="2518117" cy="6586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Comprensión creativa</a:t>
            </a:r>
          </a:p>
        </p:txBody>
      </p:sp>
      <p:sp>
        <p:nvSpPr>
          <p:cNvPr id="13" name="Rectángulo redondeado 12"/>
          <p:cNvSpPr/>
          <p:nvPr/>
        </p:nvSpPr>
        <p:spPr>
          <a:xfrm>
            <a:off x="4825206" y="5490878"/>
            <a:ext cx="6752504" cy="87073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El lector elabora textos nuevos, a partir de la lectura.</a:t>
            </a:r>
          </a:p>
          <a:p>
            <a:pPr algn="ctr"/>
            <a:r>
              <a:rPr lang="es-MX" dirty="0">
                <a:solidFill>
                  <a:schemeClr val="accent6">
                    <a:lumMod val="75000"/>
                  </a:schemeClr>
                </a:solidFill>
              </a:rPr>
              <a:t>Crea la respuesta a la carta leída…  un afiche… una canción… una maqueta, etc.</a:t>
            </a:r>
          </a:p>
        </p:txBody>
      </p:sp>
      <p:sp>
        <p:nvSpPr>
          <p:cNvPr id="14" name="Flecha derecha 13"/>
          <p:cNvSpPr/>
          <p:nvPr/>
        </p:nvSpPr>
        <p:spPr>
          <a:xfrm>
            <a:off x="3496404" y="1413289"/>
            <a:ext cx="970671" cy="16436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derecha 14"/>
          <p:cNvSpPr/>
          <p:nvPr/>
        </p:nvSpPr>
        <p:spPr>
          <a:xfrm>
            <a:off x="3528717" y="2488896"/>
            <a:ext cx="970671" cy="16436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a:off x="3496403" y="3657653"/>
            <a:ext cx="970671" cy="16436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derecha 16"/>
          <p:cNvSpPr/>
          <p:nvPr/>
        </p:nvSpPr>
        <p:spPr>
          <a:xfrm>
            <a:off x="3554552" y="4640111"/>
            <a:ext cx="970671" cy="16436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derecha 17"/>
          <p:cNvSpPr/>
          <p:nvPr/>
        </p:nvSpPr>
        <p:spPr>
          <a:xfrm>
            <a:off x="3528718" y="5562327"/>
            <a:ext cx="970671" cy="16436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Picture 2" descr="Archivo:NYCS-bull-trans-1.sv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83" y="1195735"/>
            <a:ext cx="538358" cy="5383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2 (metro de Nueva York) - Wikiw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83" y="2300372"/>
            <a:ext cx="502358" cy="5023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Archivo:NYCS-bull-trans-3.svg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56" y="3345018"/>
            <a:ext cx="549799" cy="5497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Archivo:NYCS-bull-trans-4-red.svg - Wikipedia, la enciclopedia lib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83" y="4527854"/>
            <a:ext cx="528873" cy="4654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Archivo:Channel 5 logo 2011.svg - Wikipedia, la enciclopedia lib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024" y="5505742"/>
            <a:ext cx="333619" cy="37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circle(in)">
                                      <p:cBhvr>
                                        <p:cTn id="75" dur="2000"/>
                                        <p:tgtEl>
                                          <p:spTgt spid="10"/>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circle(in)">
                                      <p:cBhvr>
                                        <p:cTn id="78" dur="2000"/>
                                        <p:tgtEl>
                                          <p:spTgt spid="17"/>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circle(in)">
                                      <p:cBhvr>
                                        <p:cTn id="81" dur="20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1000"/>
                                        <p:tgtEl>
                                          <p:spTgt spid="13"/>
                                        </p:tgtEl>
                                      </p:cBhvr>
                                    </p:animEffect>
                                    <p:anim calcmode="lin" valueType="num">
                                      <p:cBhvr>
                                        <p:cTn id="102" dur="1000" fill="hold"/>
                                        <p:tgtEl>
                                          <p:spTgt spid="13"/>
                                        </p:tgtEl>
                                        <p:attrNameLst>
                                          <p:attrName>ppt_x</p:attrName>
                                        </p:attrNameLst>
                                      </p:cBhvr>
                                      <p:tavLst>
                                        <p:tav tm="0">
                                          <p:val>
                                            <p:strVal val="#ppt_x"/>
                                          </p:val>
                                        </p:tav>
                                        <p:tav tm="100000">
                                          <p:val>
                                            <p:strVal val="#ppt_x"/>
                                          </p:val>
                                        </p:tav>
                                      </p:tavLst>
                                    </p:anim>
                                    <p:anim calcmode="lin" valueType="num">
                                      <p:cBhvr>
                                        <p:cTn id="10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2. Tipos de lectura</a:t>
            </a:r>
          </a:p>
        </p:txBody>
      </p:sp>
      <p:graphicFrame>
        <p:nvGraphicFramePr>
          <p:cNvPr id="4" name="Diagrama 3"/>
          <p:cNvGraphicFramePr/>
          <p:nvPr>
            <p:extLst>
              <p:ext uri="{D42A27DB-BD31-4B8C-83A1-F6EECF244321}">
                <p14:modId xmlns:p14="http://schemas.microsoft.com/office/powerpoint/2010/main" val="523373474"/>
              </p:ext>
            </p:extLst>
          </p:nvPr>
        </p:nvGraphicFramePr>
        <p:xfrm>
          <a:off x="195944" y="1972491"/>
          <a:ext cx="5315556" cy="4193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EAB7D8B8-AF51-A244-9499-28033B9F3724}"/>
              </a:ext>
            </a:extLst>
          </p:cNvPr>
          <p:cNvSpPr/>
          <p:nvPr/>
        </p:nvSpPr>
        <p:spPr>
          <a:xfrm>
            <a:off x="3526458" y="5990274"/>
            <a:ext cx="1829313" cy="488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t>(Solé, 1992)</a:t>
            </a:r>
          </a:p>
        </p:txBody>
      </p:sp>
      <p:pic>
        <p:nvPicPr>
          <p:cNvPr id="6" name="Imagen 5"/>
          <p:cNvPicPr>
            <a:picLocks noChangeAspect="1"/>
          </p:cNvPicPr>
          <p:nvPr/>
        </p:nvPicPr>
        <p:blipFill rotWithShape="1">
          <a:blip r:embed="rId7"/>
          <a:srcRect l="13108" t="10048" r="56118" b="20913"/>
          <a:stretch/>
        </p:blipFill>
        <p:spPr>
          <a:xfrm>
            <a:off x="5669788" y="1177934"/>
            <a:ext cx="6344451" cy="48071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9413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F2DD6-4C5C-0F4C-9AB4-57E6C6283CD9}"/>
              </a:ext>
            </a:extLst>
          </p:cNvPr>
          <p:cNvSpPr>
            <a:spLocks noGrp="1"/>
          </p:cNvSpPr>
          <p:nvPr>
            <p:ph type="title"/>
          </p:nvPr>
        </p:nvSpPr>
        <p:spPr/>
        <p:txBody>
          <a:bodyPr/>
          <a:lstStyle/>
          <a:p>
            <a:r>
              <a:rPr lang="es-CL" dirty="0"/>
              <a:t>Veamos un ejemplo de material didáctico…</a:t>
            </a:r>
          </a:p>
        </p:txBody>
      </p:sp>
    </p:spTree>
    <p:extLst>
      <p:ext uri="{BB962C8B-B14F-4D97-AF65-F5344CB8AC3E}">
        <p14:creationId xmlns:p14="http://schemas.microsoft.com/office/powerpoint/2010/main" val="319665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4ADEB-05A8-3E40-91B1-B95B14E705A6}"/>
              </a:ext>
            </a:extLst>
          </p:cNvPr>
          <p:cNvSpPr>
            <a:spLocks noGrp="1"/>
          </p:cNvSpPr>
          <p:nvPr>
            <p:ph type="title"/>
          </p:nvPr>
        </p:nvSpPr>
        <p:spPr/>
        <p:txBody>
          <a:bodyPr/>
          <a:lstStyle/>
          <a:p>
            <a:r>
              <a:rPr lang="es-CL" dirty="0"/>
              <a:t>Conclusiones</a:t>
            </a:r>
          </a:p>
        </p:txBody>
      </p:sp>
      <p:sp>
        <p:nvSpPr>
          <p:cNvPr id="3" name="Marcador de contenido 2">
            <a:extLst>
              <a:ext uri="{FF2B5EF4-FFF2-40B4-BE49-F238E27FC236}">
                <a16:creationId xmlns:a16="http://schemas.microsoft.com/office/drawing/2014/main" id="{2CFF8A15-E5E5-5344-8830-0EC6F71481F9}"/>
              </a:ext>
            </a:extLst>
          </p:cNvPr>
          <p:cNvSpPr>
            <a:spLocks noGrp="1"/>
          </p:cNvSpPr>
          <p:nvPr>
            <p:ph idx="1"/>
          </p:nvPr>
        </p:nvSpPr>
        <p:spPr/>
        <p:txBody>
          <a:bodyPr/>
          <a:lstStyle/>
          <a:p>
            <a:r>
              <a:rPr lang="es-CL" dirty="0"/>
              <a:t>¿De qué manera las estrategias del Antes, Durante y Después permiten situar la comprensión en una perspectiva didáctica sociocultural?</a:t>
            </a:r>
          </a:p>
          <a:p>
            <a:endParaRPr lang="es-CL" dirty="0"/>
          </a:p>
          <a:p>
            <a:endParaRPr lang="es-CL" dirty="0"/>
          </a:p>
          <a:p>
            <a:r>
              <a:rPr lang="es-CL" dirty="0"/>
              <a:t>¿Cuáles son las dificultades del trabajo didáctico de comprensión en el día de hoy?</a:t>
            </a:r>
          </a:p>
        </p:txBody>
      </p:sp>
    </p:spTree>
    <p:extLst>
      <p:ext uri="{BB962C8B-B14F-4D97-AF65-F5344CB8AC3E}">
        <p14:creationId xmlns:p14="http://schemas.microsoft.com/office/powerpoint/2010/main" val="200440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369472-BBB1-F340-9F6F-0C58DBEB96C3}"/>
              </a:ext>
            </a:extLst>
          </p:cNvPr>
          <p:cNvSpPr>
            <a:spLocks noGrp="1"/>
          </p:cNvSpPr>
          <p:nvPr>
            <p:ph type="title"/>
          </p:nvPr>
        </p:nvSpPr>
        <p:spPr/>
        <p:txBody>
          <a:bodyPr/>
          <a:lstStyle/>
          <a:p>
            <a:r>
              <a:rPr lang="es-CL" dirty="0"/>
              <a:t>Objetivo</a:t>
            </a:r>
          </a:p>
        </p:txBody>
      </p:sp>
      <p:sp>
        <p:nvSpPr>
          <p:cNvPr id="3" name="Marcador de contenido 2">
            <a:extLst>
              <a:ext uri="{FF2B5EF4-FFF2-40B4-BE49-F238E27FC236}">
                <a16:creationId xmlns:a16="http://schemas.microsoft.com/office/drawing/2014/main" id="{EE9D0991-7576-C642-A9D8-0B70F6C3C117}"/>
              </a:ext>
            </a:extLst>
          </p:cNvPr>
          <p:cNvSpPr>
            <a:spLocks noGrp="1"/>
          </p:cNvSpPr>
          <p:nvPr>
            <p:ph idx="1"/>
          </p:nvPr>
        </p:nvSpPr>
        <p:spPr/>
        <p:txBody>
          <a:bodyPr/>
          <a:lstStyle/>
          <a:p>
            <a:r>
              <a:rPr lang="es-CL" dirty="0"/>
              <a:t>Comprender a importancia del Antes-Durante –Después de la lectura, para la comprensión.</a:t>
            </a:r>
          </a:p>
          <a:p>
            <a:endParaRPr lang="es-CL" dirty="0"/>
          </a:p>
          <a:p>
            <a:r>
              <a:rPr lang="es-CL" dirty="0"/>
              <a:t>Principios para la didáctica de la literatura.</a:t>
            </a:r>
          </a:p>
          <a:p>
            <a:endParaRPr lang="es-CL" dirty="0"/>
          </a:p>
          <a:p>
            <a:endParaRPr lang="es-CL" dirty="0"/>
          </a:p>
        </p:txBody>
      </p:sp>
    </p:spTree>
    <p:extLst>
      <p:ext uri="{BB962C8B-B14F-4D97-AF65-F5344CB8AC3E}">
        <p14:creationId xmlns:p14="http://schemas.microsoft.com/office/powerpoint/2010/main" val="35250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4994" y="2038984"/>
            <a:ext cx="3258515" cy="746312"/>
          </a:xfrm>
        </p:spPr>
        <p:txBody>
          <a:bodyPr>
            <a:normAutofit fontScale="90000"/>
          </a:bodyPr>
          <a:lstStyle/>
          <a:p>
            <a:pPr algn="ctr"/>
            <a:r>
              <a:rPr lang="es-CL" dirty="0"/>
              <a:t>Componentes del proceso lector</a:t>
            </a:r>
          </a:p>
        </p:txBody>
      </p:sp>
      <p:sp>
        <p:nvSpPr>
          <p:cNvPr id="4" name="3 Marcador de texto"/>
          <p:cNvSpPr>
            <a:spLocks noGrp="1"/>
          </p:cNvSpPr>
          <p:nvPr>
            <p:ph type="body" sz="half" idx="2"/>
          </p:nvPr>
        </p:nvSpPr>
        <p:spPr>
          <a:xfrm>
            <a:off x="8075972" y="3053214"/>
            <a:ext cx="1676557" cy="581025"/>
          </a:xfrm>
        </p:spPr>
        <p:txBody>
          <a:bodyPr/>
          <a:lstStyle/>
          <a:p>
            <a:pPr algn="r"/>
            <a:r>
              <a:rPr lang="es-CL" b="1" dirty="0">
                <a:solidFill>
                  <a:srgbClr val="002060"/>
                </a:solidFill>
              </a:rPr>
              <a:t>Tapia, 2005, p. 68</a:t>
            </a:r>
          </a:p>
        </p:txBody>
      </p:sp>
      <p:pic>
        <p:nvPicPr>
          <p:cNvPr id="9" name="Picture 2">
            <a:extLst>
              <a:ext uri="{FF2B5EF4-FFF2-40B4-BE49-F238E27FC236}">
                <a16:creationId xmlns:a16="http://schemas.microsoft.com/office/drawing/2014/main" id="{87FDBBA6-4C2F-4F48-BF21-0CBBA357E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491" y="63808"/>
            <a:ext cx="4752474" cy="6730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8182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cap="small" dirty="0">
                <a:latin typeface="Trebuchet MS" panose="020B0603020202020204" pitchFamily="34" charset="0"/>
              </a:rPr>
              <a:t>La Mirada Simple de la Lectura </a:t>
            </a:r>
            <a:r>
              <a:rPr lang="es-CL" dirty="0">
                <a:latin typeface="Trebuchet MS" panose="020B0603020202020204" pitchFamily="34" charset="0"/>
              </a:rPr>
              <a:t>(</a:t>
            </a:r>
            <a:r>
              <a:rPr lang="es-CL" dirty="0" err="1">
                <a:latin typeface="Trebuchet MS" panose="020B0603020202020204" pitchFamily="34" charset="0"/>
              </a:rPr>
              <a:t>Hoover</a:t>
            </a:r>
            <a:r>
              <a:rPr lang="es-CL" dirty="0">
                <a:latin typeface="Trebuchet MS" panose="020B0603020202020204" pitchFamily="34" charset="0"/>
              </a:rPr>
              <a:t> &amp; </a:t>
            </a:r>
            <a:r>
              <a:rPr lang="es-CL" dirty="0" err="1">
                <a:latin typeface="Trebuchet MS" panose="020B0603020202020204" pitchFamily="34" charset="0"/>
              </a:rPr>
              <a:t>Gough</a:t>
            </a:r>
            <a:r>
              <a:rPr lang="es-CL" dirty="0">
                <a:latin typeface="Trebuchet MS" panose="020B0603020202020204" pitchFamily="34" charset="0"/>
              </a:rPr>
              <a:t>, 1990)</a:t>
            </a:r>
          </a:p>
        </p:txBody>
      </p:sp>
      <p:pic>
        <p:nvPicPr>
          <p:cNvPr id="6" name="5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35622" y="2385681"/>
            <a:ext cx="3928318" cy="3058761"/>
          </a:xfrm>
          <a:ln>
            <a:solidFill>
              <a:schemeClr val="accent2"/>
            </a:solidFill>
          </a:ln>
        </p:spPr>
      </p:pic>
      <p:sp>
        <p:nvSpPr>
          <p:cNvPr id="3" name="2 Flecha derecha"/>
          <p:cNvSpPr/>
          <p:nvPr/>
        </p:nvSpPr>
        <p:spPr>
          <a:xfrm>
            <a:off x="3643358" y="2589376"/>
            <a:ext cx="1848638" cy="1145136"/>
          </a:xfrm>
          <a:prstGeom prst="rightArrow">
            <a:avLst/>
          </a:prstGeom>
          <a:solidFill>
            <a:schemeClr val="tx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600" dirty="0">
                <a:solidFill>
                  <a:schemeClr val="bg1"/>
                </a:solidFill>
                <a:latin typeface="Trebuchet MS" panose="020B0603020202020204" pitchFamily="34" charset="0"/>
              </a:rPr>
              <a:t>Comprensión oral </a:t>
            </a:r>
          </a:p>
        </p:txBody>
      </p:sp>
      <p:sp>
        <p:nvSpPr>
          <p:cNvPr id="9" name="8 Flecha derecha"/>
          <p:cNvSpPr/>
          <p:nvPr/>
        </p:nvSpPr>
        <p:spPr>
          <a:xfrm>
            <a:off x="3574992" y="4271014"/>
            <a:ext cx="1985372" cy="1145136"/>
          </a:xfrm>
          <a:prstGeom prst="rightArrow">
            <a:avLst/>
          </a:prstGeom>
          <a:solidFill>
            <a:schemeClr val="tx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600" dirty="0">
                <a:solidFill>
                  <a:schemeClr val="bg1"/>
                </a:solidFill>
                <a:latin typeface="Trebuchet MS" panose="020B0603020202020204" pitchFamily="34" charset="0"/>
              </a:rPr>
              <a:t>Reconocimiento de palabras</a:t>
            </a:r>
          </a:p>
        </p:txBody>
      </p:sp>
      <p:sp>
        <p:nvSpPr>
          <p:cNvPr id="4" name="3 Elipse"/>
          <p:cNvSpPr/>
          <p:nvPr/>
        </p:nvSpPr>
        <p:spPr>
          <a:xfrm>
            <a:off x="8411910" y="3161945"/>
            <a:ext cx="2153540" cy="1506235"/>
          </a:xfrm>
          <a:prstGeom prst="ellipse">
            <a:avLst/>
          </a:prstGeom>
          <a:solidFill>
            <a:schemeClr val="tx1"/>
          </a:solid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bg1"/>
                </a:solidFill>
                <a:latin typeface="Trebuchet MS" panose="020B0603020202020204" pitchFamily="34" charset="0"/>
              </a:rPr>
              <a:t>Comprensión Lectora</a:t>
            </a:r>
          </a:p>
        </p:txBody>
      </p:sp>
      <p:sp>
        <p:nvSpPr>
          <p:cNvPr id="5" name="4 Flecha derecha"/>
          <p:cNvSpPr/>
          <p:nvPr/>
        </p:nvSpPr>
        <p:spPr>
          <a:xfrm>
            <a:off x="1524001" y="2491100"/>
            <a:ext cx="2367185" cy="1341689"/>
          </a:xfrm>
          <a:prstGeom prst="rightArrow">
            <a:avLst>
              <a:gd name="adj1" fmla="val 72930"/>
              <a:gd name="adj2" fmla="val 50000"/>
            </a:avLst>
          </a:prstGeom>
          <a:solidFill>
            <a:schemeClr val="tx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dirty="0">
                <a:solidFill>
                  <a:schemeClr val="bg1"/>
                </a:solidFill>
                <a:latin typeface="Trebuchet MS" panose="020B0603020202020204" pitchFamily="34" charset="0"/>
              </a:rPr>
              <a:t>*</a:t>
            </a:r>
            <a:r>
              <a:rPr lang="es-CL" sz="1600" dirty="0">
                <a:solidFill>
                  <a:schemeClr val="bg1"/>
                </a:solidFill>
                <a:latin typeface="Trebuchet MS" panose="020B0603020202020204" pitchFamily="34" charset="0"/>
              </a:rPr>
              <a:t>Vocabulario</a:t>
            </a:r>
          </a:p>
          <a:p>
            <a:r>
              <a:rPr lang="es-CL" sz="1600" dirty="0">
                <a:solidFill>
                  <a:schemeClr val="bg1"/>
                </a:solidFill>
                <a:latin typeface="Trebuchet MS" panose="020B0603020202020204" pitchFamily="34" charset="0"/>
              </a:rPr>
              <a:t>*Gramática</a:t>
            </a:r>
          </a:p>
          <a:p>
            <a:r>
              <a:rPr lang="es-CL" sz="1600" dirty="0">
                <a:solidFill>
                  <a:schemeClr val="bg1"/>
                </a:solidFill>
                <a:latin typeface="Trebuchet MS" panose="020B0603020202020204" pitchFamily="34" charset="0"/>
              </a:rPr>
              <a:t>*Discurso</a:t>
            </a:r>
          </a:p>
        </p:txBody>
      </p:sp>
      <p:sp>
        <p:nvSpPr>
          <p:cNvPr id="8" name="7 Flecha derecha"/>
          <p:cNvSpPr/>
          <p:nvPr/>
        </p:nvSpPr>
        <p:spPr>
          <a:xfrm>
            <a:off x="1524001" y="4278790"/>
            <a:ext cx="2367185" cy="1341689"/>
          </a:xfrm>
          <a:prstGeom prst="rightArrow">
            <a:avLst>
              <a:gd name="adj1" fmla="val 72930"/>
              <a:gd name="adj2" fmla="val 48726"/>
            </a:avLst>
          </a:prstGeom>
          <a:solidFill>
            <a:schemeClr val="tx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sz="1600" dirty="0">
                <a:solidFill>
                  <a:schemeClr val="bg1"/>
                </a:solidFill>
                <a:latin typeface="Trebuchet MS" panose="020B0603020202020204" pitchFamily="34" charset="0"/>
              </a:rPr>
              <a:t>*</a:t>
            </a:r>
            <a:r>
              <a:rPr lang="es-CL" sz="1600" dirty="0" err="1">
                <a:solidFill>
                  <a:schemeClr val="bg1"/>
                </a:solidFill>
                <a:latin typeface="Trebuchet MS" panose="020B0603020202020204" pitchFamily="34" charset="0"/>
              </a:rPr>
              <a:t>Conc</a:t>
            </a:r>
            <a:r>
              <a:rPr lang="es-CL" sz="1600" dirty="0">
                <a:solidFill>
                  <a:schemeClr val="bg1"/>
                </a:solidFill>
                <a:latin typeface="Trebuchet MS" panose="020B0603020202020204" pitchFamily="34" charset="0"/>
              </a:rPr>
              <a:t>. Fonológico</a:t>
            </a:r>
          </a:p>
          <a:p>
            <a:r>
              <a:rPr lang="es-CL" sz="1600" dirty="0">
                <a:solidFill>
                  <a:schemeClr val="bg1"/>
                </a:solidFill>
                <a:latin typeface="Trebuchet MS" panose="020B0603020202020204" pitchFamily="34" charset="0"/>
              </a:rPr>
              <a:t>* Decodificación</a:t>
            </a:r>
          </a:p>
          <a:p>
            <a:r>
              <a:rPr lang="es-CL" sz="1600" dirty="0">
                <a:solidFill>
                  <a:schemeClr val="bg1"/>
                </a:solidFill>
                <a:latin typeface="Trebuchet MS" panose="020B0603020202020204" pitchFamily="34" charset="0"/>
              </a:rPr>
              <a:t>*Precisión/fluidez</a:t>
            </a:r>
          </a:p>
        </p:txBody>
      </p:sp>
    </p:spTree>
    <p:extLst>
      <p:ext uri="{BB962C8B-B14F-4D97-AF65-F5344CB8AC3E}">
        <p14:creationId xmlns:p14="http://schemas.microsoft.com/office/powerpoint/2010/main" val="47225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3079" y="182733"/>
            <a:ext cx="10515600" cy="732155"/>
          </a:xfrm>
        </p:spPr>
        <p:txBody>
          <a:bodyPr>
            <a:noAutofit/>
          </a:bodyPr>
          <a:lstStyle/>
          <a:p>
            <a:r>
              <a:rPr lang="es-MX" sz="2800" b="1" dirty="0"/>
              <a:t>Estrategias para monitorear, evaluar y mejorar la comprensión:</a:t>
            </a:r>
            <a:endParaRPr lang="es-MX" sz="2800" dirty="0"/>
          </a:p>
        </p:txBody>
      </p:sp>
      <p:graphicFrame>
        <p:nvGraphicFramePr>
          <p:cNvPr id="4" name="Diagrama 3">
            <a:extLst>
              <a:ext uri="{FF2B5EF4-FFF2-40B4-BE49-F238E27FC236}">
                <a16:creationId xmlns:a16="http://schemas.microsoft.com/office/drawing/2014/main" id="{B2389A92-85E1-B349-803E-F97965512E5F}"/>
              </a:ext>
            </a:extLst>
          </p:cNvPr>
          <p:cNvGraphicFramePr/>
          <p:nvPr>
            <p:extLst>
              <p:ext uri="{D42A27DB-BD31-4B8C-83A1-F6EECF244321}">
                <p14:modId xmlns:p14="http://schemas.microsoft.com/office/powerpoint/2010/main" val="3033295178"/>
              </p:ext>
            </p:extLst>
          </p:nvPr>
        </p:nvGraphicFramePr>
        <p:xfrm>
          <a:off x="780338" y="1914472"/>
          <a:ext cx="8810174" cy="48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513079" y="943463"/>
            <a:ext cx="10843260" cy="1064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dirty="0"/>
              <a:t>Las estrategias son secuencias de actividades intencionadas que se realizan con el fin de facilitar la adquisición, el almacenamiento y la utilización de la información. </a:t>
            </a:r>
            <a:br>
              <a:rPr lang="es-MX" sz="2000" dirty="0"/>
            </a:br>
            <a:r>
              <a:rPr lang="es-MX" sz="1600" dirty="0"/>
              <a:t>Pozo (1990), </a:t>
            </a:r>
            <a:r>
              <a:rPr lang="es-MX" sz="1600" dirty="0" err="1"/>
              <a:t>Danserau</a:t>
            </a:r>
            <a:r>
              <a:rPr lang="es-MX" sz="1600" dirty="0"/>
              <a:t> (1985), </a:t>
            </a:r>
            <a:r>
              <a:rPr lang="es-MX" sz="1600" dirty="0" err="1"/>
              <a:t>Nisbett</a:t>
            </a:r>
            <a:r>
              <a:rPr lang="es-MX" sz="1600" dirty="0"/>
              <a:t> y </a:t>
            </a:r>
            <a:r>
              <a:rPr lang="es-MX" sz="1600" dirty="0" err="1"/>
              <a:t>Shucksmith</a:t>
            </a:r>
            <a:r>
              <a:rPr lang="es-MX" sz="1600" dirty="0"/>
              <a:t> (1987), Solé (1992). </a:t>
            </a:r>
          </a:p>
        </p:txBody>
      </p:sp>
      <p:sp>
        <p:nvSpPr>
          <p:cNvPr id="6" name="Elipse 5">
            <a:extLst>
              <a:ext uri="{FF2B5EF4-FFF2-40B4-BE49-F238E27FC236}">
                <a16:creationId xmlns:a16="http://schemas.microsoft.com/office/drawing/2014/main" id="{202E6C99-50C1-E748-84B0-840FB2612792}"/>
              </a:ext>
            </a:extLst>
          </p:cNvPr>
          <p:cNvSpPr/>
          <p:nvPr/>
        </p:nvSpPr>
        <p:spPr>
          <a:xfrm>
            <a:off x="9590512" y="5212081"/>
            <a:ext cx="2272938"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t>(Solé, 1992)</a:t>
            </a:r>
          </a:p>
        </p:txBody>
      </p:sp>
      <p:sp>
        <p:nvSpPr>
          <p:cNvPr id="8" name="CuadroTexto 7"/>
          <p:cNvSpPr txBox="1"/>
          <p:nvPr/>
        </p:nvSpPr>
        <p:spPr>
          <a:xfrm>
            <a:off x="513079" y="2224564"/>
            <a:ext cx="582020" cy="461665"/>
          </a:xfrm>
          <a:prstGeom prst="rect">
            <a:avLst/>
          </a:prstGeom>
          <a:noFill/>
        </p:spPr>
        <p:txBody>
          <a:bodyPr wrap="square" rtlCol="0">
            <a:spAutoFit/>
          </a:bodyPr>
          <a:lstStyle/>
          <a:p>
            <a:r>
              <a:rPr lang="es-MX" sz="2400" dirty="0"/>
              <a:t>1.</a:t>
            </a:r>
          </a:p>
        </p:txBody>
      </p:sp>
    </p:spTree>
    <p:extLst>
      <p:ext uri="{BB962C8B-B14F-4D97-AF65-F5344CB8AC3E}">
        <p14:creationId xmlns:p14="http://schemas.microsoft.com/office/powerpoint/2010/main" val="11640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F3D71CA4-B574-EE4B-A730-712EA1067F1F}"/>
                                            </p:graphicEl>
                                          </p:spTgt>
                                        </p:tgtEl>
                                        <p:attrNameLst>
                                          <p:attrName>style.visibility</p:attrName>
                                        </p:attrNameLst>
                                      </p:cBhvr>
                                      <p:to>
                                        <p:strVal val="visible"/>
                                      </p:to>
                                    </p:set>
                                    <p:animEffect transition="in" filter="dissolve">
                                      <p:cBhvr>
                                        <p:cTn id="7" dur="500"/>
                                        <p:tgtEl>
                                          <p:spTgt spid="4">
                                            <p:graphicEl>
                                              <a:dgm id="{F3D71CA4-B574-EE4B-A730-712EA1067F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249B6D7D-75E8-B14C-A3A6-602EDC500147}"/>
                                            </p:graphicEl>
                                          </p:spTgt>
                                        </p:tgtEl>
                                        <p:attrNameLst>
                                          <p:attrName>style.visibility</p:attrName>
                                        </p:attrNameLst>
                                      </p:cBhvr>
                                      <p:to>
                                        <p:strVal val="visible"/>
                                      </p:to>
                                    </p:set>
                                    <p:animEffect transition="in" filter="dissolve">
                                      <p:cBhvr>
                                        <p:cTn id="12" dur="500"/>
                                        <p:tgtEl>
                                          <p:spTgt spid="4">
                                            <p:graphicEl>
                                              <a:dgm id="{249B6D7D-75E8-B14C-A3A6-602EDC500147}"/>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graphicEl>
                                              <a:dgm id="{97DB14E0-457A-9C4D-B6BD-7F13FA8676B2}"/>
                                            </p:graphicEl>
                                          </p:spTgt>
                                        </p:tgtEl>
                                        <p:attrNameLst>
                                          <p:attrName>style.visibility</p:attrName>
                                        </p:attrNameLst>
                                      </p:cBhvr>
                                      <p:to>
                                        <p:strVal val="visible"/>
                                      </p:to>
                                    </p:set>
                                    <p:animEffect transition="in" filter="dissolve">
                                      <p:cBhvr>
                                        <p:cTn id="15" dur="500"/>
                                        <p:tgtEl>
                                          <p:spTgt spid="4">
                                            <p:graphicEl>
                                              <a:dgm id="{97DB14E0-457A-9C4D-B6BD-7F13FA8676B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graphicEl>
                                              <a:dgm id="{994FE67B-FB00-E349-B353-9718036D3514}"/>
                                            </p:graphicEl>
                                          </p:spTgt>
                                        </p:tgtEl>
                                        <p:attrNameLst>
                                          <p:attrName>style.visibility</p:attrName>
                                        </p:attrNameLst>
                                      </p:cBhvr>
                                      <p:to>
                                        <p:strVal val="visible"/>
                                      </p:to>
                                    </p:set>
                                    <p:animEffect transition="in" filter="dissolve">
                                      <p:cBhvr>
                                        <p:cTn id="20" dur="500"/>
                                        <p:tgtEl>
                                          <p:spTgt spid="4">
                                            <p:graphicEl>
                                              <a:dgm id="{994FE67B-FB00-E349-B353-9718036D3514}"/>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graphicEl>
                                              <a:dgm id="{6BEF541A-F1CE-7446-85DD-864A3484EBCE}"/>
                                            </p:graphicEl>
                                          </p:spTgt>
                                        </p:tgtEl>
                                        <p:attrNameLst>
                                          <p:attrName>style.visibility</p:attrName>
                                        </p:attrNameLst>
                                      </p:cBhvr>
                                      <p:to>
                                        <p:strVal val="visible"/>
                                      </p:to>
                                    </p:set>
                                    <p:animEffect transition="in" filter="dissolve">
                                      <p:cBhvr>
                                        <p:cTn id="23" dur="500"/>
                                        <p:tgtEl>
                                          <p:spTgt spid="4">
                                            <p:graphicEl>
                                              <a:dgm id="{6BEF541A-F1CE-7446-85DD-864A3484EBC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graphicEl>
                                              <a:dgm id="{7BEB419C-3132-2944-BC47-67A51A3B9049}"/>
                                            </p:graphicEl>
                                          </p:spTgt>
                                        </p:tgtEl>
                                        <p:attrNameLst>
                                          <p:attrName>style.visibility</p:attrName>
                                        </p:attrNameLst>
                                      </p:cBhvr>
                                      <p:to>
                                        <p:strVal val="visible"/>
                                      </p:to>
                                    </p:set>
                                    <p:animEffect transition="in" filter="dissolve">
                                      <p:cBhvr>
                                        <p:cTn id="28" dur="500"/>
                                        <p:tgtEl>
                                          <p:spTgt spid="4">
                                            <p:graphicEl>
                                              <a:dgm id="{7BEB419C-3132-2944-BC47-67A51A3B9049}"/>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graphicEl>
                                              <a:dgm id="{F09E9BDB-B8AF-3F4D-8A48-81782562DB0B}"/>
                                            </p:graphicEl>
                                          </p:spTgt>
                                        </p:tgtEl>
                                        <p:attrNameLst>
                                          <p:attrName>style.visibility</p:attrName>
                                        </p:attrNameLst>
                                      </p:cBhvr>
                                      <p:to>
                                        <p:strVal val="visible"/>
                                      </p:to>
                                    </p:set>
                                    <p:animEffect transition="in" filter="dissolve">
                                      <p:cBhvr>
                                        <p:cTn id="31" dur="500"/>
                                        <p:tgtEl>
                                          <p:spTgt spid="4">
                                            <p:graphicEl>
                                              <a:dgm id="{F09E9BDB-B8AF-3F4D-8A48-81782562DB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graphicEl>
                                              <a:dgm id="{79B2F611-509F-884D-A913-BFE7F9B5EAEA}"/>
                                            </p:graphicEl>
                                          </p:spTgt>
                                        </p:tgtEl>
                                        <p:attrNameLst>
                                          <p:attrName>style.visibility</p:attrName>
                                        </p:attrNameLst>
                                      </p:cBhvr>
                                      <p:to>
                                        <p:strVal val="visible"/>
                                      </p:to>
                                    </p:set>
                                    <p:animEffect transition="in" filter="dissolve">
                                      <p:cBhvr>
                                        <p:cTn id="36" dur="500"/>
                                        <p:tgtEl>
                                          <p:spTgt spid="4">
                                            <p:graphicEl>
                                              <a:dgm id="{79B2F611-509F-884D-A913-BFE7F9B5EAEA}"/>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
                                            <p:graphicEl>
                                              <a:dgm id="{CCC666B3-BAEF-494A-8D6F-9F0959E90873}"/>
                                            </p:graphicEl>
                                          </p:spTgt>
                                        </p:tgtEl>
                                        <p:attrNameLst>
                                          <p:attrName>style.visibility</p:attrName>
                                        </p:attrNameLst>
                                      </p:cBhvr>
                                      <p:to>
                                        <p:strVal val="visible"/>
                                      </p:to>
                                    </p:set>
                                    <p:animEffect transition="in" filter="dissolve">
                                      <p:cBhvr>
                                        <p:cTn id="39" dur="500"/>
                                        <p:tgtEl>
                                          <p:spTgt spid="4">
                                            <p:graphicEl>
                                              <a:dgm id="{CCC666B3-BAEF-494A-8D6F-9F0959E9087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graphicEl>
                                              <a:dgm id="{2A883359-DBD5-554D-9CB4-D4296B01643E}"/>
                                            </p:graphicEl>
                                          </p:spTgt>
                                        </p:tgtEl>
                                        <p:attrNameLst>
                                          <p:attrName>style.visibility</p:attrName>
                                        </p:attrNameLst>
                                      </p:cBhvr>
                                      <p:to>
                                        <p:strVal val="visible"/>
                                      </p:to>
                                    </p:set>
                                    <p:animEffect transition="in" filter="dissolve">
                                      <p:cBhvr>
                                        <p:cTn id="44" dur="500"/>
                                        <p:tgtEl>
                                          <p:spTgt spid="4">
                                            <p:graphicEl>
                                              <a:dgm id="{2A883359-DBD5-554D-9CB4-D4296B01643E}"/>
                                            </p:graphic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graphicEl>
                                              <a:dgm id="{F4DB9442-45EA-DA4A-A708-6BB17F0FCFED}"/>
                                            </p:graphicEl>
                                          </p:spTgt>
                                        </p:tgtEl>
                                        <p:attrNameLst>
                                          <p:attrName>style.visibility</p:attrName>
                                        </p:attrNameLst>
                                      </p:cBhvr>
                                      <p:to>
                                        <p:strVal val="visible"/>
                                      </p:to>
                                    </p:set>
                                    <p:animEffect transition="in" filter="dissolve">
                                      <p:cBhvr>
                                        <p:cTn id="47" dur="500"/>
                                        <p:tgtEl>
                                          <p:spTgt spid="4">
                                            <p:graphicEl>
                                              <a:dgm id="{F4DB9442-45EA-DA4A-A708-6BB17F0FCFE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graphicEl>
                                              <a:dgm id="{C2C1F084-5557-BE4D-B20D-B4A0F4A5F9FF}"/>
                                            </p:graphicEl>
                                          </p:spTgt>
                                        </p:tgtEl>
                                        <p:attrNameLst>
                                          <p:attrName>style.visibility</p:attrName>
                                        </p:attrNameLst>
                                      </p:cBhvr>
                                      <p:to>
                                        <p:strVal val="visible"/>
                                      </p:to>
                                    </p:set>
                                    <p:animEffect transition="in" filter="dissolve">
                                      <p:cBhvr>
                                        <p:cTn id="52" dur="500"/>
                                        <p:tgtEl>
                                          <p:spTgt spid="4">
                                            <p:graphicEl>
                                              <a:dgm id="{C2C1F084-5557-BE4D-B20D-B4A0F4A5F9FF}"/>
                                            </p:graphic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
                                            <p:graphicEl>
                                              <a:dgm id="{A5B1E1F8-4E66-8E4E-B6FE-60528D22AB28}"/>
                                            </p:graphicEl>
                                          </p:spTgt>
                                        </p:tgtEl>
                                        <p:attrNameLst>
                                          <p:attrName>style.visibility</p:attrName>
                                        </p:attrNameLst>
                                      </p:cBhvr>
                                      <p:to>
                                        <p:strVal val="visible"/>
                                      </p:to>
                                    </p:set>
                                    <p:animEffect transition="in" filter="dissolve">
                                      <p:cBhvr>
                                        <p:cTn id="55" dur="500"/>
                                        <p:tgtEl>
                                          <p:spTgt spid="4">
                                            <p:graphicEl>
                                              <a:dgm id="{A5B1E1F8-4E66-8E4E-B6FE-60528D22AB2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366AE19-6EFA-B64E-BF95-CDEE193A8A8A}"/>
              </a:ext>
            </a:extLst>
          </p:cNvPr>
          <p:cNvGraphicFramePr/>
          <p:nvPr/>
        </p:nvGraphicFramePr>
        <p:xfrm>
          <a:off x="574767" y="653748"/>
          <a:ext cx="6583680" cy="5550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lamada rectangular redondeada 2">
            <a:extLst>
              <a:ext uri="{FF2B5EF4-FFF2-40B4-BE49-F238E27FC236}">
                <a16:creationId xmlns:a16="http://schemas.microsoft.com/office/drawing/2014/main" id="{C8F0D5FF-7888-7245-BFEF-104BEF0948B3}"/>
              </a:ext>
            </a:extLst>
          </p:cNvPr>
          <p:cNvSpPr/>
          <p:nvPr/>
        </p:nvSpPr>
        <p:spPr>
          <a:xfrm>
            <a:off x="9875518" y="80554"/>
            <a:ext cx="2094410" cy="1449977"/>
          </a:xfrm>
          <a:prstGeom prst="wedgeRoundRectCallout">
            <a:avLst>
              <a:gd name="adj1" fmla="val -184127"/>
              <a:gd name="adj2" fmla="val 62275"/>
              <a:gd name="adj3"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Inferencias de léxico, causa- consecuencia, Idea Principal-Central</a:t>
            </a:r>
          </a:p>
        </p:txBody>
      </p:sp>
      <p:sp>
        <p:nvSpPr>
          <p:cNvPr id="4" name="Llamada rectangular redondeada 3">
            <a:extLst>
              <a:ext uri="{FF2B5EF4-FFF2-40B4-BE49-F238E27FC236}">
                <a16:creationId xmlns:a16="http://schemas.microsoft.com/office/drawing/2014/main" id="{C0691AE4-0B36-024C-99C5-CD7EB5EC5B35}"/>
              </a:ext>
            </a:extLst>
          </p:cNvPr>
          <p:cNvSpPr/>
          <p:nvPr/>
        </p:nvSpPr>
        <p:spPr>
          <a:xfrm>
            <a:off x="9766660" y="1823902"/>
            <a:ext cx="2312126" cy="1898469"/>
          </a:xfrm>
          <a:prstGeom prst="wedgeRoundRectCallout">
            <a:avLst>
              <a:gd name="adj1" fmla="val -169901"/>
              <a:gd name="adj2" fmla="val 2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Inferencias de secuencia cronológica, causa-consecuencia, idea principal (¿qué, quién, cuándo, dónde, por qué?)</a:t>
            </a:r>
          </a:p>
        </p:txBody>
      </p:sp>
      <p:sp>
        <p:nvSpPr>
          <p:cNvPr id="5" name="Llamada rectangular redondeada 4">
            <a:extLst>
              <a:ext uri="{FF2B5EF4-FFF2-40B4-BE49-F238E27FC236}">
                <a16:creationId xmlns:a16="http://schemas.microsoft.com/office/drawing/2014/main" id="{7E2C840F-8D23-7D48-9D6C-F1CB45B40EA7}"/>
              </a:ext>
            </a:extLst>
          </p:cNvPr>
          <p:cNvSpPr/>
          <p:nvPr/>
        </p:nvSpPr>
        <p:spPr>
          <a:xfrm>
            <a:off x="9766660" y="3938452"/>
            <a:ext cx="2312126" cy="1389017"/>
          </a:xfrm>
          <a:prstGeom prst="wedgeRoundRectCallout">
            <a:avLst>
              <a:gd name="adj1" fmla="val -163121"/>
              <a:gd name="adj2" fmla="val -48837"/>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Llamada rectangular redondeada 6">
            <a:extLst>
              <a:ext uri="{FF2B5EF4-FFF2-40B4-BE49-F238E27FC236}">
                <a16:creationId xmlns:a16="http://schemas.microsoft.com/office/drawing/2014/main" id="{7E1EAAB9-ADCB-F648-A94A-3DCBE07FF5AC}"/>
              </a:ext>
            </a:extLst>
          </p:cNvPr>
          <p:cNvSpPr/>
          <p:nvPr/>
        </p:nvSpPr>
        <p:spPr>
          <a:xfrm>
            <a:off x="9766660" y="4015742"/>
            <a:ext cx="2312126" cy="1605098"/>
          </a:xfrm>
          <a:prstGeom prst="wedgeRoundRectCallout">
            <a:avLst>
              <a:gd name="adj1" fmla="val -168206"/>
              <a:gd name="adj2" fmla="val 20755"/>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Inferencia de idea principal, problema-solución, léxico, lenguaje figurado, idea central.</a:t>
            </a:r>
          </a:p>
        </p:txBody>
      </p:sp>
    </p:spTree>
    <p:extLst>
      <p:ext uri="{BB962C8B-B14F-4D97-AF65-F5344CB8AC3E}">
        <p14:creationId xmlns:p14="http://schemas.microsoft.com/office/powerpoint/2010/main" val="3320527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rectangular redondeada 3">
            <a:extLst>
              <a:ext uri="{FF2B5EF4-FFF2-40B4-BE49-F238E27FC236}">
                <a16:creationId xmlns:a16="http://schemas.microsoft.com/office/drawing/2014/main" id="{C0691AE4-0B36-024C-99C5-CD7EB5EC5B35}"/>
              </a:ext>
            </a:extLst>
          </p:cNvPr>
          <p:cNvSpPr/>
          <p:nvPr/>
        </p:nvSpPr>
        <p:spPr>
          <a:xfrm>
            <a:off x="9009423" y="485298"/>
            <a:ext cx="2312126" cy="2372679"/>
          </a:xfrm>
          <a:prstGeom prst="wedgeRoundRectCallout">
            <a:avLst>
              <a:gd name="adj1" fmla="val -129117"/>
              <a:gd name="adj2" fmla="val 87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Inferencias de secuencia cronológica, causa-consecuencia, idea central (moraleja), Inferencias de léxico, ambiente, sentimientos.</a:t>
            </a:r>
          </a:p>
        </p:txBody>
      </p:sp>
      <p:pic>
        <p:nvPicPr>
          <p:cNvPr id="8" name="Imagen 7">
            <a:extLst>
              <a:ext uri="{FF2B5EF4-FFF2-40B4-BE49-F238E27FC236}">
                <a16:creationId xmlns:a16="http://schemas.microsoft.com/office/drawing/2014/main" id="{7CFED5B8-6882-A444-AAD5-605FF83B7636}"/>
              </a:ext>
            </a:extLst>
          </p:cNvPr>
          <p:cNvPicPr>
            <a:picLocks noChangeAspect="1"/>
          </p:cNvPicPr>
          <p:nvPr/>
        </p:nvPicPr>
        <p:blipFill rotWithShape="1">
          <a:blip r:embed="rId2"/>
          <a:srcRect l="2266" t="13742" r="1876" b="59830"/>
          <a:stretch/>
        </p:blipFill>
        <p:spPr>
          <a:xfrm>
            <a:off x="356102" y="3799998"/>
            <a:ext cx="10846524" cy="2572704"/>
          </a:xfrm>
          <a:prstGeom prst="rect">
            <a:avLst/>
          </a:prstGeom>
        </p:spPr>
      </p:pic>
    </p:spTree>
    <p:extLst>
      <p:ext uri="{BB962C8B-B14F-4D97-AF65-F5344CB8AC3E}">
        <p14:creationId xmlns:p14="http://schemas.microsoft.com/office/powerpoint/2010/main" val="20280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6AC070E-A0FD-E04C-8727-75D006DF025E}"/>
              </a:ext>
            </a:extLst>
          </p:cNvPr>
          <p:cNvGrpSpPr/>
          <p:nvPr/>
        </p:nvGrpSpPr>
        <p:grpSpPr>
          <a:xfrm>
            <a:off x="614290" y="2947922"/>
            <a:ext cx="10544247" cy="2967103"/>
            <a:chOff x="400049" y="900114"/>
            <a:chExt cx="7529514" cy="2014537"/>
          </a:xfrm>
        </p:grpSpPr>
        <p:pic>
          <p:nvPicPr>
            <p:cNvPr id="8" name="Imagen 7">
              <a:extLst>
                <a:ext uri="{FF2B5EF4-FFF2-40B4-BE49-F238E27FC236}">
                  <a16:creationId xmlns:a16="http://schemas.microsoft.com/office/drawing/2014/main" id="{7CFED5B8-6882-A444-AAD5-605FF83B7636}"/>
                </a:ext>
              </a:extLst>
            </p:cNvPr>
            <p:cNvPicPr>
              <a:picLocks noChangeAspect="1"/>
            </p:cNvPicPr>
            <p:nvPr/>
          </p:nvPicPr>
          <p:blipFill rotWithShape="1">
            <a:blip r:embed="rId2"/>
            <a:srcRect l="2266" t="13319" r="1876" b="83298"/>
            <a:stretch/>
          </p:blipFill>
          <p:spPr>
            <a:xfrm>
              <a:off x="400050" y="900114"/>
              <a:ext cx="7529513" cy="228599"/>
            </a:xfrm>
            <a:prstGeom prst="rect">
              <a:avLst/>
            </a:prstGeom>
          </p:spPr>
        </p:pic>
        <p:pic>
          <p:nvPicPr>
            <p:cNvPr id="9" name="Imagen 8">
              <a:extLst>
                <a:ext uri="{FF2B5EF4-FFF2-40B4-BE49-F238E27FC236}">
                  <a16:creationId xmlns:a16="http://schemas.microsoft.com/office/drawing/2014/main" id="{7969DFAE-9640-AC4C-9554-276A1FF2A88E}"/>
                </a:ext>
              </a:extLst>
            </p:cNvPr>
            <p:cNvPicPr>
              <a:picLocks noChangeAspect="1"/>
            </p:cNvPicPr>
            <p:nvPr/>
          </p:nvPicPr>
          <p:blipFill rotWithShape="1">
            <a:blip r:embed="rId2"/>
            <a:srcRect l="2266" t="40455" r="1876" b="33117"/>
            <a:stretch/>
          </p:blipFill>
          <p:spPr>
            <a:xfrm>
              <a:off x="400049" y="1128713"/>
              <a:ext cx="7529513" cy="1785938"/>
            </a:xfrm>
            <a:prstGeom prst="rect">
              <a:avLst/>
            </a:prstGeom>
          </p:spPr>
        </p:pic>
      </p:grpSp>
      <p:sp>
        <p:nvSpPr>
          <p:cNvPr id="4" name="Llamada rectangular redondeada 3">
            <a:extLst>
              <a:ext uri="{FF2B5EF4-FFF2-40B4-BE49-F238E27FC236}">
                <a16:creationId xmlns:a16="http://schemas.microsoft.com/office/drawing/2014/main" id="{C0691AE4-0B36-024C-99C5-CD7EB5EC5B35}"/>
              </a:ext>
            </a:extLst>
          </p:cNvPr>
          <p:cNvSpPr/>
          <p:nvPr/>
        </p:nvSpPr>
        <p:spPr>
          <a:xfrm>
            <a:off x="9565549" y="254045"/>
            <a:ext cx="2312126" cy="1898469"/>
          </a:xfrm>
          <a:prstGeom prst="wedgeRoundRectCallout">
            <a:avLst>
              <a:gd name="adj1" fmla="val -100692"/>
              <a:gd name="adj2" fmla="val 1025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Inferencia de lenguaje figurado, sentimientos a nivel local y global.</a:t>
            </a:r>
          </a:p>
        </p:txBody>
      </p:sp>
      <p:sp>
        <p:nvSpPr>
          <p:cNvPr id="5" name="Llamada rectangular redondeada 4">
            <a:extLst>
              <a:ext uri="{FF2B5EF4-FFF2-40B4-BE49-F238E27FC236}">
                <a16:creationId xmlns:a16="http://schemas.microsoft.com/office/drawing/2014/main" id="{7E2C840F-8D23-7D48-9D6C-F1CB45B40EA7}"/>
              </a:ext>
            </a:extLst>
          </p:cNvPr>
          <p:cNvSpPr/>
          <p:nvPr/>
        </p:nvSpPr>
        <p:spPr>
          <a:xfrm>
            <a:off x="1365609" y="1013787"/>
            <a:ext cx="2312126" cy="1389017"/>
          </a:xfrm>
          <a:prstGeom prst="wedgeRoundRectCallout">
            <a:avLst>
              <a:gd name="adj1" fmla="val 58719"/>
              <a:gd name="adj2" fmla="val 93110"/>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La estructura como parte del significado.</a:t>
            </a:r>
          </a:p>
        </p:txBody>
      </p:sp>
    </p:spTree>
    <p:extLst>
      <p:ext uri="{BB962C8B-B14F-4D97-AF65-F5344CB8AC3E}">
        <p14:creationId xmlns:p14="http://schemas.microsoft.com/office/powerpoint/2010/main" val="490182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rectangular redondeada 3">
            <a:extLst>
              <a:ext uri="{FF2B5EF4-FFF2-40B4-BE49-F238E27FC236}">
                <a16:creationId xmlns:a16="http://schemas.microsoft.com/office/drawing/2014/main" id="{C0691AE4-0B36-024C-99C5-CD7EB5EC5B35}"/>
              </a:ext>
            </a:extLst>
          </p:cNvPr>
          <p:cNvSpPr/>
          <p:nvPr/>
        </p:nvSpPr>
        <p:spPr>
          <a:xfrm>
            <a:off x="7538499" y="1101767"/>
            <a:ext cx="2312126" cy="1898469"/>
          </a:xfrm>
          <a:prstGeom prst="wedgeRoundRectCallout">
            <a:avLst>
              <a:gd name="adj1" fmla="val -39516"/>
              <a:gd name="adj2" fmla="val 90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Presentación, Conflicto, Clímax, Desenlace.</a:t>
            </a:r>
          </a:p>
        </p:txBody>
      </p:sp>
      <p:grpSp>
        <p:nvGrpSpPr>
          <p:cNvPr id="2" name="Grupo 1">
            <a:extLst>
              <a:ext uri="{FF2B5EF4-FFF2-40B4-BE49-F238E27FC236}">
                <a16:creationId xmlns:a16="http://schemas.microsoft.com/office/drawing/2014/main" id="{28521520-A217-6A42-B761-D67CB7EDBEE9}"/>
              </a:ext>
            </a:extLst>
          </p:cNvPr>
          <p:cNvGrpSpPr/>
          <p:nvPr/>
        </p:nvGrpSpPr>
        <p:grpSpPr>
          <a:xfrm>
            <a:off x="328612" y="3857765"/>
            <a:ext cx="11115675" cy="2764154"/>
            <a:chOff x="400050" y="928688"/>
            <a:chExt cx="7529513" cy="2105567"/>
          </a:xfrm>
        </p:grpSpPr>
        <p:pic>
          <p:nvPicPr>
            <p:cNvPr id="8" name="Imagen 7">
              <a:extLst>
                <a:ext uri="{FF2B5EF4-FFF2-40B4-BE49-F238E27FC236}">
                  <a16:creationId xmlns:a16="http://schemas.microsoft.com/office/drawing/2014/main" id="{7CFED5B8-6882-A444-AAD5-605FF83B7636}"/>
                </a:ext>
              </a:extLst>
            </p:cNvPr>
            <p:cNvPicPr>
              <a:picLocks noChangeAspect="1"/>
            </p:cNvPicPr>
            <p:nvPr/>
          </p:nvPicPr>
          <p:blipFill rotWithShape="1">
            <a:blip r:embed="rId2"/>
            <a:srcRect l="2266" t="13742" r="1876" b="82664"/>
            <a:stretch/>
          </p:blipFill>
          <p:spPr>
            <a:xfrm>
              <a:off x="400050" y="928688"/>
              <a:ext cx="7529513" cy="242887"/>
            </a:xfrm>
            <a:prstGeom prst="rect">
              <a:avLst/>
            </a:prstGeom>
          </p:spPr>
        </p:pic>
        <p:pic>
          <p:nvPicPr>
            <p:cNvPr id="9" name="Imagen 8">
              <a:extLst>
                <a:ext uri="{FF2B5EF4-FFF2-40B4-BE49-F238E27FC236}">
                  <a16:creationId xmlns:a16="http://schemas.microsoft.com/office/drawing/2014/main" id="{EC440D4F-A063-C045-8271-2293363FFBC6}"/>
                </a:ext>
              </a:extLst>
            </p:cNvPr>
            <p:cNvPicPr>
              <a:picLocks noChangeAspect="1"/>
            </p:cNvPicPr>
            <p:nvPr/>
          </p:nvPicPr>
          <p:blipFill rotWithShape="1">
            <a:blip r:embed="rId2"/>
            <a:srcRect l="2266" t="66732" r="1876" b="5704"/>
            <a:stretch/>
          </p:blipFill>
          <p:spPr>
            <a:xfrm>
              <a:off x="400050" y="1171575"/>
              <a:ext cx="7529513" cy="1862680"/>
            </a:xfrm>
            <a:prstGeom prst="rect">
              <a:avLst/>
            </a:prstGeom>
          </p:spPr>
        </p:pic>
      </p:grpSp>
      <p:sp>
        <p:nvSpPr>
          <p:cNvPr id="3" name="Llamada rectangular redondeada 2">
            <a:extLst>
              <a:ext uri="{FF2B5EF4-FFF2-40B4-BE49-F238E27FC236}">
                <a16:creationId xmlns:a16="http://schemas.microsoft.com/office/drawing/2014/main" id="{C8F0D5FF-7888-7245-BFEF-104BEF0948B3}"/>
              </a:ext>
            </a:extLst>
          </p:cNvPr>
          <p:cNvSpPr/>
          <p:nvPr/>
        </p:nvSpPr>
        <p:spPr>
          <a:xfrm>
            <a:off x="1403030" y="1124221"/>
            <a:ext cx="2554608" cy="1876014"/>
          </a:xfrm>
          <a:prstGeom prst="wedgeRoundRectCallout">
            <a:avLst>
              <a:gd name="adj1" fmla="val 104991"/>
              <a:gd name="adj2" fmla="val 104681"/>
              <a:gd name="adj3"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Inferencias de ambiente, sentimientos, actitudes. La escenografía como elemento que comunica.</a:t>
            </a:r>
          </a:p>
        </p:txBody>
      </p:sp>
    </p:spTree>
    <p:extLst>
      <p:ext uri="{BB962C8B-B14F-4D97-AF65-F5344CB8AC3E}">
        <p14:creationId xmlns:p14="http://schemas.microsoft.com/office/powerpoint/2010/main" val="1598311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RegattaVTI">
  <a:themeElements>
    <a:clrScheme name="AnalogousFromRegularSeedRightStep">
      <a:dk1>
        <a:srgbClr val="000000"/>
      </a:dk1>
      <a:lt1>
        <a:srgbClr val="FFFFFF"/>
      </a:lt1>
      <a:dk2>
        <a:srgbClr val="3A3621"/>
      </a:dk2>
      <a:lt2>
        <a:srgbClr val="E2E8E8"/>
      </a:lt2>
      <a:accent1>
        <a:srgbClr val="C34D54"/>
      </a:accent1>
      <a:accent2>
        <a:srgbClr val="B1653B"/>
      </a:accent2>
      <a:accent3>
        <a:srgbClr val="BBA149"/>
      </a:accent3>
      <a:accent4>
        <a:srgbClr val="97AD39"/>
      </a:accent4>
      <a:accent5>
        <a:srgbClr val="72B346"/>
      </a:accent5>
      <a:accent6>
        <a:srgbClr val="3BB13D"/>
      </a:accent6>
      <a:hlink>
        <a:srgbClr val="30928C"/>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74</TotalTime>
  <Words>884</Words>
  <Application>Microsoft Macintosh PowerPoint</Application>
  <PresentationFormat>Panorámica</PresentationFormat>
  <Paragraphs>94</Paragraphs>
  <Slides>16</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CharterITC</vt:lpstr>
      <vt:lpstr>Tahoma</vt:lpstr>
      <vt:lpstr>Times New Roman</vt:lpstr>
      <vt:lpstr>Trebuchet MS</vt:lpstr>
      <vt:lpstr>Walbaum Display</vt:lpstr>
      <vt:lpstr>RegattaVTI</vt:lpstr>
      <vt:lpstr>Antes, Durante y Después de la Lectura, para una didáctica de la literatura</vt:lpstr>
      <vt:lpstr>Objetivo</vt:lpstr>
      <vt:lpstr>Componentes del proceso lector</vt:lpstr>
      <vt:lpstr>La Mirada Simple de la Lectura (Hoover &amp; Gough, 1990)</vt:lpstr>
      <vt:lpstr>Estrategias para monitorear, evaluar y mejorar la comprensión:</vt:lpstr>
      <vt:lpstr>Presentación de PowerPoint</vt:lpstr>
      <vt:lpstr>Presentación de PowerPoint</vt:lpstr>
      <vt:lpstr>Presentación de PowerPoint</vt:lpstr>
      <vt:lpstr>Presentación de PowerPoint</vt:lpstr>
      <vt:lpstr>Presentación de PowerPoint</vt:lpstr>
      <vt:lpstr>Ejemplo.</vt:lpstr>
      <vt:lpstr>Ejemplo.</vt:lpstr>
      <vt:lpstr>Niveles de comprensión </vt:lpstr>
      <vt:lpstr>2. Tipos de lectura</vt:lpstr>
      <vt:lpstr>Veamos un ejemplo de material didáctico…</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Durante y Después de la Lectura, para una didáctica de la literatura</dc:title>
  <dc:creator>Felipe Andrés Clavo Espinoza (felipe.clavo)</dc:creator>
  <cp:lastModifiedBy>Felipe Andrés Clavo Espinoza (felipe.clavo)</cp:lastModifiedBy>
  <cp:revision>3</cp:revision>
  <dcterms:created xsi:type="dcterms:W3CDTF">2022-06-24T04:32:02Z</dcterms:created>
  <dcterms:modified xsi:type="dcterms:W3CDTF">2022-06-24T05:46:21Z</dcterms:modified>
</cp:coreProperties>
</file>