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95" r:id="rId2"/>
    <p:sldId id="420" r:id="rId3"/>
    <p:sldId id="306" r:id="rId4"/>
    <p:sldId id="317" r:id="rId5"/>
    <p:sldId id="312" r:id="rId6"/>
    <p:sldId id="313" r:id="rId7"/>
    <p:sldId id="319" r:id="rId8"/>
    <p:sldId id="419" r:id="rId9"/>
    <p:sldId id="397" r:id="rId10"/>
    <p:sldId id="396" r:id="rId11"/>
    <p:sldId id="402" r:id="rId12"/>
    <p:sldId id="400" r:id="rId13"/>
    <p:sldId id="399" r:id="rId14"/>
    <p:sldId id="403" r:id="rId15"/>
    <p:sldId id="404" r:id="rId16"/>
    <p:sldId id="398" r:id="rId17"/>
    <p:sldId id="415" r:id="rId18"/>
    <p:sldId id="383" r:id="rId19"/>
    <p:sldId id="387" r:id="rId20"/>
    <p:sldId id="416" r:id="rId21"/>
    <p:sldId id="407" r:id="rId22"/>
    <p:sldId id="409" r:id="rId23"/>
    <p:sldId id="410" r:id="rId24"/>
    <p:sldId id="411" r:id="rId25"/>
    <p:sldId id="412" r:id="rId26"/>
    <p:sldId id="413" r:id="rId27"/>
    <p:sldId id="414" r:id="rId28"/>
    <p:sldId id="417" r:id="rId29"/>
    <p:sldId id="421" r:id="rId30"/>
    <p:sldId id="418" r:id="rId3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24"/>
  </p:normalViewPr>
  <p:slideViewPr>
    <p:cSldViewPr snapToGrid="0" snapToObjects="1">
      <p:cViewPr varScale="1">
        <p:scale>
          <a:sx n="90" d="100"/>
          <a:sy n="90" d="100"/>
        </p:scale>
        <p:origin x="23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43FA9-A595-274B-981D-505AD6553822}" type="doc">
      <dgm:prSet loTypeId="urn:microsoft.com/office/officeart/2005/8/layout/arrow1" loCatId="" qsTypeId="urn:microsoft.com/office/officeart/2005/8/quickstyle/simple1" qsCatId="simple" csTypeId="urn:microsoft.com/office/officeart/2005/8/colors/colorful5" csCatId="colorful" phldr="1"/>
      <dgm:spPr/>
      <dgm:t>
        <a:bodyPr/>
        <a:lstStyle/>
        <a:p>
          <a:endParaRPr lang="es-ES"/>
        </a:p>
      </dgm:t>
    </dgm:pt>
    <dgm:pt modelId="{13BC0D08-564C-8140-A5BB-673A4972C072}">
      <dgm:prSet phldrT="[Texto]"/>
      <dgm:spPr/>
      <dgm:t>
        <a:bodyPr/>
        <a:lstStyle/>
        <a:p>
          <a:r>
            <a:rPr lang="es-ES" dirty="0"/>
            <a:t>Géneros no Literarios</a:t>
          </a:r>
        </a:p>
      </dgm:t>
    </dgm:pt>
    <dgm:pt modelId="{DA9864EA-1731-A14F-9F35-1922EC2B4ECF}" type="parTrans" cxnId="{85C39DFC-2080-254F-A62E-C8B33066A6B5}">
      <dgm:prSet/>
      <dgm:spPr/>
      <dgm:t>
        <a:bodyPr/>
        <a:lstStyle/>
        <a:p>
          <a:endParaRPr lang="es-ES"/>
        </a:p>
      </dgm:t>
    </dgm:pt>
    <dgm:pt modelId="{99E33F74-4325-5A49-99AF-20E095133AA3}" type="sibTrans" cxnId="{85C39DFC-2080-254F-A62E-C8B33066A6B5}">
      <dgm:prSet/>
      <dgm:spPr/>
      <dgm:t>
        <a:bodyPr/>
        <a:lstStyle/>
        <a:p>
          <a:endParaRPr lang="es-ES"/>
        </a:p>
      </dgm:t>
    </dgm:pt>
    <dgm:pt modelId="{61A027D9-5422-FE46-BFD6-CD5876AB499C}">
      <dgm:prSet phldrT="[Texto]"/>
      <dgm:spPr/>
      <dgm:t>
        <a:bodyPr/>
        <a:lstStyle/>
        <a:p>
          <a:r>
            <a:rPr lang="es-ES" dirty="0"/>
            <a:t>Género literarios</a:t>
          </a:r>
        </a:p>
      </dgm:t>
    </dgm:pt>
    <dgm:pt modelId="{5865F506-8238-4448-B8FD-BBFB3862CA91}" type="parTrans" cxnId="{B3AEC6ED-37A6-4042-BF86-CF2BA4DA4C50}">
      <dgm:prSet/>
      <dgm:spPr/>
      <dgm:t>
        <a:bodyPr/>
        <a:lstStyle/>
        <a:p>
          <a:endParaRPr lang="es-ES"/>
        </a:p>
      </dgm:t>
    </dgm:pt>
    <dgm:pt modelId="{258272B0-4F34-BB4D-A03A-58F2355B6F31}" type="sibTrans" cxnId="{B3AEC6ED-37A6-4042-BF86-CF2BA4DA4C50}">
      <dgm:prSet/>
      <dgm:spPr/>
      <dgm:t>
        <a:bodyPr/>
        <a:lstStyle/>
        <a:p>
          <a:endParaRPr lang="es-ES"/>
        </a:p>
      </dgm:t>
    </dgm:pt>
    <dgm:pt modelId="{F52ACCA6-8D25-C64A-920D-6E413982D61B}" type="pres">
      <dgm:prSet presAssocID="{B0A43FA9-A595-274B-981D-505AD6553822}" presName="cycle" presStyleCnt="0">
        <dgm:presLayoutVars>
          <dgm:dir/>
          <dgm:resizeHandles val="exact"/>
        </dgm:presLayoutVars>
      </dgm:prSet>
      <dgm:spPr/>
    </dgm:pt>
    <dgm:pt modelId="{4A2C4B1C-5EAF-9F47-851C-024417528EEA}" type="pres">
      <dgm:prSet presAssocID="{13BC0D08-564C-8140-A5BB-673A4972C072}" presName="arrow" presStyleLbl="node1" presStyleIdx="0" presStyleCnt="2">
        <dgm:presLayoutVars>
          <dgm:bulletEnabled val="1"/>
        </dgm:presLayoutVars>
      </dgm:prSet>
      <dgm:spPr/>
    </dgm:pt>
    <dgm:pt modelId="{0B54F348-8E67-1E40-953F-873168124A53}" type="pres">
      <dgm:prSet presAssocID="{61A027D9-5422-FE46-BFD6-CD5876AB499C}" presName="arrow" presStyleLbl="node1" presStyleIdx="1" presStyleCnt="2">
        <dgm:presLayoutVars>
          <dgm:bulletEnabled val="1"/>
        </dgm:presLayoutVars>
      </dgm:prSet>
      <dgm:spPr/>
    </dgm:pt>
  </dgm:ptLst>
  <dgm:cxnLst>
    <dgm:cxn modelId="{37BC2BAF-57E9-8349-97AE-1182E7FCE824}" type="presOf" srcId="{13BC0D08-564C-8140-A5BB-673A4972C072}" destId="{4A2C4B1C-5EAF-9F47-851C-024417528EEA}" srcOrd="0" destOrd="0" presId="urn:microsoft.com/office/officeart/2005/8/layout/arrow1"/>
    <dgm:cxn modelId="{1A7B21BD-845B-8643-8FCE-27E4BA0B2CD7}" type="presOf" srcId="{B0A43FA9-A595-274B-981D-505AD6553822}" destId="{F52ACCA6-8D25-C64A-920D-6E413982D61B}" srcOrd="0" destOrd="0" presId="urn:microsoft.com/office/officeart/2005/8/layout/arrow1"/>
    <dgm:cxn modelId="{B3AEC6ED-37A6-4042-BF86-CF2BA4DA4C50}" srcId="{B0A43FA9-A595-274B-981D-505AD6553822}" destId="{61A027D9-5422-FE46-BFD6-CD5876AB499C}" srcOrd="1" destOrd="0" parTransId="{5865F506-8238-4448-B8FD-BBFB3862CA91}" sibTransId="{258272B0-4F34-BB4D-A03A-58F2355B6F31}"/>
    <dgm:cxn modelId="{F223B3F4-6FCF-7D43-BD16-D2F04087E78F}" type="presOf" srcId="{61A027D9-5422-FE46-BFD6-CD5876AB499C}" destId="{0B54F348-8E67-1E40-953F-873168124A53}" srcOrd="0" destOrd="0" presId="urn:microsoft.com/office/officeart/2005/8/layout/arrow1"/>
    <dgm:cxn modelId="{85C39DFC-2080-254F-A62E-C8B33066A6B5}" srcId="{B0A43FA9-A595-274B-981D-505AD6553822}" destId="{13BC0D08-564C-8140-A5BB-673A4972C072}" srcOrd="0" destOrd="0" parTransId="{DA9864EA-1731-A14F-9F35-1922EC2B4ECF}" sibTransId="{99E33F74-4325-5A49-99AF-20E095133AA3}"/>
    <dgm:cxn modelId="{CE0486CF-1BE0-3C4A-83D6-6ABDDED95AF9}" type="presParOf" srcId="{F52ACCA6-8D25-C64A-920D-6E413982D61B}" destId="{4A2C4B1C-5EAF-9F47-851C-024417528EEA}" srcOrd="0" destOrd="0" presId="urn:microsoft.com/office/officeart/2005/8/layout/arrow1"/>
    <dgm:cxn modelId="{B4FAFC6C-6946-E84D-AF27-BDD858CACCB2}" type="presParOf" srcId="{F52ACCA6-8D25-C64A-920D-6E413982D61B}" destId="{0B54F348-8E67-1E40-953F-873168124A5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3EBCB2-187F-8140-A335-E943594DDA2D}" type="doc">
      <dgm:prSet loTypeId="urn:microsoft.com/office/officeart/2005/8/layout/process2" loCatId="" qsTypeId="urn:microsoft.com/office/officeart/2005/8/quickstyle/simple4" qsCatId="simple" csTypeId="urn:microsoft.com/office/officeart/2005/8/colors/accent1_2" csCatId="accent1" phldr="1"/>
      <dgm:spPr/>
    </dgm:pt>
    <dgm:pt modelId="{08BF7611-699E-644E-91D0-0372080B44D7}">
      <dgm:prSet phldrT="[Texto]" custT="1"/>
      <dgm:spPr/>
      <dgm:t>
        <a:bodyPr/>
        <a:lstStyle/>
        <a:p>
          <a:pPr algn="ctr"/>
          <a:r>
            <a:rPr lang="es-ES_tradnl" sz="2800" dirty="0"/>
            <a:t>7.- Conviene conjugar las actividades de lectura de los textos literarios con las de creación de escritos con intención literaria.</a:t>
          </a:r>
        </a:p>
      </dgm:t>
    </dgm:pt>
    <dgm:pt modelId="{A44F5089-9FCC-384A-8A9F-A254962BD4AB}" type="parTrans" cxnId="{0276959E-8F2D-2346-9800-422A44A438A6}">
      <dgm:prSet/>
      <dgm:spPr/>
      <dgm:t>
        <a:bodyPr/>
        <a:lstStyle/>
        <a:p>
          <a:endParaRPr lang="es-ES_tradnl"/>
        </a:p>
      </dgm:t>
    </dgm:pt>
    <dgm:pt modelId="{3450EF89-D003-D041-92A2-D5A254237AB4}" type="sibTrans" cxnId="{0276959E-8F2D-2346-9800-422A44A438A6}">
      <dgm:prSet/>
      <dgm:spPr/>
      <dgm:t>
        <a:bodyPr/>
        <a:lstStyle/>
        <a:p>
          <a:endParaRPr lang="es-ES_tradnl"/>
        </a:p>
      </dgm:t>
    </dgm:pt>
    <dgm:pt modelId="{51DC8489-DCE0-8449-9266-4E32B11B5689}">
      <dgm:prSet phldrT="[Texto]"/>
      <dgm:spPr>
        <a:gradFill rotWithShape="0">
          <a:gsLst>
            <a:gs pos="100000">
              <a:srgbClr val="7030A0"/>
            </a:gs>
            <a:gs pos="100000">
              <a:schemeClr val="accent1">
                <a:hueOff val="0"/>
                <a:satOff val="0"/>
                <a:lumOff val="0"/>
                <a:alphaOff val="0"/>
                <a:tint val="70000"/>
                <a:shade val="100000"/>
                <a:alpha val="100000"/>
                <a:satMod val="200000"/>
                <a:lumMod val="100000"/>
              </a:schemeClr>
            </a:gs>
          </a:gsLst>
        </a:gradFill>
      </dgm:spPr>
      <dgm:t>
        <a:bodyPr/>
        <a:lstStyle/>
        <a:p>
          <a:r>
            <a:rPr lang="es-ES_tradnl" dirty="0"/>
            <a:t>A partir de modelos expresivos de la “tradición literaria”, como un juego libre o como un juego regulado por consignas e instrucciones textuales, de forma individual o colectiva. </a:t>
          </a:r>
        </a:p>
      </dgm:t>
    </dgm:pt>
    <dgm:pt modelId="{5B85A1D4-6644-8B43-8779-7AC6D8E53B71}" type="parTrans" cxnId="{D2B29009-8619-F94C-8932-C3CBF7E0987C}">
      <dgm:prSet/>
      <dgm:spPr/>
      <dgm:t>
        <a:bodyPr/>
        <a:lstStyle/>
        <a:p>
          <a:endParaRPr lang="es-ES_tradnl"/>
        </a:p>
      </dgm:t>
    </dgm:pt>
    <dgm:pt modelId="{F6D9B9C7-9CC4-334F-B57E-A0CAE9E841F5}" type="sibTrans" cxnId="{D2B29009-8619-F94C-8932-C3CBF7E0987C}">
      <dgm:prSet/>
      <dgm:spPr/>
      <dgm:t>
        <a:bodyPr/>
        <a:lstStyle/>
        <a:p>
          <a:endParaRPr lang="es-ES_tradnl"/>
        </a:p>
      </dgm:t>
    </dgm:pt>
    <dgm:pt modelId="{A13D21AB-BB4C-4A47-BDAF-9BA11C561508}">
      <dgm:prSet phldrT="[Texto]" custT="1"/>
      <dgm:spPr>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gradFill>
      </dgm:spPr>
      <dgm:t>
        <a:bodyPr/>
        <a:lstStyle/>
        <a:p>
          <a:pPr algn="just"/>
          <a:r>
            <a:rPr lang="es-ES_tradnl" sz="1800" dirty="0"/>
            <a:t>- El taller literario o taller de escritura creativa.</a:t>
          </a:r>
        </a:p>
        <a:p>
          <a:pPr algn="just"/>
          <a:endParaRPr lang="es-ES_tradnl" sz="1800" i="1" dirty="0"/>
        </a:p>
      </dgm:t>
    </dgm:pt>
    <dgm:pt modelId="{948B49FB-7A76-1347-930A-761A46963769}" type="parTrans" cxnId="{E122A95F-66F4-CB4F-9510-6FB78C6EFF22}">
      <dgm:prSet/>
      <dgm:spPr/>
      <dgm:t>
        <a:bodyPr/>
        <a:lstStyle/>
        <a:p>
          <a:endParaRPr lang="es-ES_tradnl"/>
        </a:p>
      </dgm:t>
    </dgm:pt>
    <dgm:pt modelId="{FA8F2A6E-2263-B441-B957-F24494D5B7D0}" type="sibTrans" cxnId="{E122A95F-66F4-CB4F-9510-6FB78C6EFF22}">
      <dgm:prSet/>
      <dgm:spPr/>
      <dgm:t>
        <a:bodyPr/>
        <a:lstStyle/>
        <a:p>
          <a:endParaRPr lang="es-ES_tradnl"/>
        </a:p>
      </dgm:t>
    </dgm:pt>
    <dgm:pt modelId="{97753AE2-5DE3-8449-9DD0-9B11093D68B6}" type="pres">
      <dgm:prSet presAssocID="{E13EBCB2-187F-8140-A335-E943594DDA2D}" presName="linearFlow" presStyleCnt="0">
        <dgm:presLayoutVars>
          <dgm:resizeHandles val="exact"/>
        </dgm:presLayoutVars>
      </dgm:prSet>
      <dgm:spPr/>
    </dgm:pt>
    <dgm:pt modelId="{AD4EE6CD-1340-5344-85C6-485BD23234AB}" type="pres">
      <dgm:prSet presAssocID="{08BF7611-699E-644E-91D0-0372080B44D7}" presName="node" presStyleLbl="node1" presStyleIdx="0" presStyleCnt="3" custScaleX="138764">
        <dgm:presLayoutVars>
          <dgm:bulletEnabled val="1"/>
        </dgm:presLayoutVars>
      </dgm:prSet>
      <dgm:spPr/>
    </dgm:pt>
    <dgm:pt modelId="{144392DA-2530-6644-8289-6775EF3BD261}" type="pres">
      <dgm:prSet presAssocID="{3450EF89-D003-D041-92A2-D5A254237AB4}" presName="sibTrans" presStyleLbl="sibTrans2D1" presStyleIdx="0" presStyleCnt="2"/>
      <dgm:spPr/>
    </dgm:pt>
    <dgm:pt modelId="{0A036271-E26E-9A4C-9081-90CF5B161D0E}" type="pres">
      <dgm:prSet presAssocID="{3450EF89-D003-D041-92A2-D5A254237AB4}" presName="connectorText" presStyleLbl="sibTrans2D1" presStyleIdx="0" presStyleCnt="2"/>
      <dgm:spPr/>
    </dgm:pt>
    <dgm:pt modelId="{D5228A2E-BF10-2043-8F07-56D0F3BBC543}" type="pres">
      <dgm:prSet presAssocID="{51DC8489-DCE0-8449-9266-4E32B11B5689}" presName="node" presStyleLbl="node1" presStyleIdx="1" presStyleCnt="3" custScaleX="103717">
        <dgm:presLayoutVars>
          <dgm:bulletEnabled val="1"/>
        </dgm:presLayoutVars>
      </dgm:prSet>
      <dgm:spPr/>
    </dgm:pt>
    <dgm:pt modelId="{1A53A360-0605-7142-A50D-23C6944859AA}" type="pres">
      <dgm:prSet presAssocID="{F6D9B9C7-9CC4-334F-B57E-A0CAE9E841F5}" presName="sibTrans" presStyleLbl="sibTrans2D1" presStyleIdx="1" presStyleCnt="2"/>
      <dgm:spPr/>
    </dgm:pt>
    <dgm:pt modelId="{F96258C3-3D37-DA43-A14E-950DC19EFF85}" type="pres">
      <dgm:prSet presAssocID="{F6D9B9C7-9CC4-334F-B57E-A0CAE9E841F5}" presName="connectorText" presStyleLbl="sibTrans2D1" presStyleIdx="1" presStyleCnt="2"/>
      <dgm:spPr/>
    </dgm:pt>
    <dgm:pt modelId="{33C26201-DE85-7B4F-BD6C-835E9C5DC8F8}" type="pres">
      <dgm:prSet presAssocID="{A13D21AB-BB4C-4A47-BDAF-9BA11C561508}" presName="node" presStyleLbl="node1" presStyleIdx="2" presStyleCnt="3" custScaleX="96930" custScaleY="69326" custLinFactNeighborX="-1547" custLinFactNeighborY="-12157">
        <dgm:presLayoutVars>
          <dgm:bulletEnabled val="1"/>
        </dgm:presLayoutVars>
      </dgm:prSet>
      <dgm:spPr/>
    </dgm:pt>
  </dgm:ptLst>
  <dgm:cxnLst>
    <dgm:cxn modelId="{D2B29009-8619-F94C-8932-C3CBF7E0987C}" srcId="{E13EBCB2-187F-8140-A335-E943594DDA2D}" destId="{51DC8489-DCE0-8449-9266-4E32B11B5689}" srcOrd="1" destOrd="0" parTransId="{5B85A1D4-6644-8B43-8779-7AC6D8E53B71}" sibTransId="{F6D9B9C7-9CC4-334F-B57E-A0CAE9E841F5}"/>
    <dgm:cxn modelId="{DDD13A0C-4718-B442-9A0B-F57FC834E2BE}" type="presOf" srcId="{3450EF89-D003-D041-92A2-D5A254237AB4}" destId="{0A036271-E26E-9A4C-9081-90CF5B161D0E}" srcOrd="1" destOrd="0" presId="urn:microsoft.com/office/officeart/2005/8/layout/process2"/>
    <dgm:cxn modelId="{2A54D520-7E5D-B14B-BA79-0DB894D2A724}" type="presOf" srcId="{3450EF89-D003-D041-92A2-D5A254237AB4}" destId="{144392DA-2530-6644-8289-6775EF3BD261}" srcOrd="0" destOrd="0" presId="urn:microsoft.com/office/officeart/2005/8/layout/process2"/>
    <dgm:cxn modelId="{5804DD4B-77AB-FA43-8810-FC6FD0EA1943}" type="presOf" srcId="{A13D21AB-BB4C-4A47-BDAF-9BA11C561508}" destId="{33C26201-DE85-7B4F-BD6C-835E9C5DC8F8}" srcOrd="0" destOrd="0" presId="urn:microsoft.com/office/officeart/2005/8/layout/process2"/>
    <dgm:cxn modelId="{B5CF3252-2D16-5E41-A29C-ABDC70837BBA}" type="presOf" srcId="{08BF7611-699E-644E-91D0-0372080B44D7}" destId="{AD4EE6CD-1340-5344-85C6-485BD23234AB}" srcOrd="0" destOrd="0" presId="urn:microsoft.com/office/officeart/2005/8/layout/process2"/>
    <dgm:cxn modelId="{E122A95F-66F4-CB4F-9510-6FB78C6EFF22}" srcId="{E13EBCB2-187F-8140-A335-E943594DDA2D}" destId="{A13D21AB-BB4C-4A47-BDAF-9BA11C561508}" srcOrd="2" destOrd="0" parTransId="{948B49FB-7A76-1347-930A-761A46963769}" sibTransId="{FA8F2A6E-2263-B441-B957-F24494D5B7D0}"/>
    <dgm:cxn modelId="{0276959E-8F2D-2346-9800-422A44A438A6}" srcId="{E13EBCB2-187F-8140-A335-E943594DDA2D}" destId="{08BF7611-699E-644E-91D0-0372080B44D7}" srcOrd="0" destOrd="0" parTransId="{A44F5089-9FCC-384A-8A9F-A254962BD4AB}" sibTransId="{3450EF89-D003-D041-92A2-D5A254237AB4}"/>
    <dgm:cxn modelId="{233B6BCA-FD90-2040-98F8-E502C58A24AB}" type="presOf" srcId="{E13EBCB2-187F-8140-A335-E943594DDA2D}" destId="{97753AE2-5DE3-8449-9DD0-9B11093D68B6}" srcOrd="0" destOrd="0" presId="urn:microsoft.com/office/officeart/2005/8/layout/process2"/>
    <dgm:cxn modelId="{F5F0E7D2-4D21-8A45-8995-A0E14AC60340}" type="presOf" srcId="{51DC8489-DCE0-8449-9266-4E32B11B5689}" destId="{D5228A2E-BF10-2043-8F07-56D0F3BBC543}" srcOrd="0" destOrd="0" presId="urn:microsoft.com/office/officeart/2005/8/layout/process2"/>
    <dgm:cxn modelId="{BC3BBBD4-29A3-174A-AC7A-FD4B39C97583}" type="presOf" srcId="{F6D9B9C7-9CC4-334F-B57E-A0CAE9E841F5}" destId="{F96258C3-3D37-DA43-A14E-950DC19EFF85}" srcOrd="1" destOrd="0" presId="urn:microsoft.com/office/officeart/2005/8/layout/process2"/>
    <dgm:cxn modelId="{A7114CE6-60DE-6942-9C37-6282649414E8}" type="presOf" srcId="{F6D9B9C7-9CC4-334F-B57E-A0CAE9E841F5}" destId="{1A53A360-0605-7142-A50D-23C6944859AA}" srcOrd="0" destOrd="0" presId="urn:microsoft.com/office/officeart/2005/8/layout/process2"/>
    <dgm:cxn modelId="{324532B7-205C-6745-B376-4C7ED7A7F231}" type="presParOf" srcId="{97753AE2-5DE3-8449-9DD0-9B11093D68B6}" destId="{AD4EE6CD-1340-5344-85C6-485BD23234AB}" srcOrd="0" destOrd="0" presId="urn:microsoft.com/office/officeart/2005/8/layout/process2"/>
    <dgm:cxn modelId="{FF640CB8-FE33-A34F-B563-14E2C449B416}" type="presParOf" srcId="{97753AE2-5DE3-8449-9DD0-9B11093D68B6}" destId="{144392DA-2530-6644-8289-6775EF3BD261}" srcOrd="1" destOrd="0" presId="urn:microsoft.com/office/officeart/2005/8/layout/process2"/>
    <dgm:cxn modelId="{B0EA17B7-6726-4C4A-8FBA-F0306FEC414D}" type="presParOf" srcId="{144392DA-2530-6644-8289-6775EF3BD261}" destId="{0A036271-E26E-9A4C-9081-90CF5B161D0E}" srcOrd="0" destOrd="0" presId="urn:microsoft.com/office/officeart/2005/8/layout/process2"/>
    <dgm:cxn modelId="{A438D352-E702-394E-8278-B61243C71BB0}" type="presParOf" srcId="{97753AE2-5DE3-8449-9DD0-9B11093D68B6}" destId="{D5228A2E-BF10-2043-8F07-56D0F3BBC543}" srcOrd="2" destOrd="0" presId="urn:microsoft.com/office/officeart/2005/8/layout/process2"/>
    <dgm:cxn modelId="{3DD2AFA8-3CD5-F145-A926-4A83028BBEA3}" type="presParOf" srcId="{97753AE2-5DE3-8449-9DD0-9B11093D68B6}" destId="{1A53A360-0605-7142-A50D-23C6944859AA}" srcOrd="3" destOrd="0" presId="urn:microsoft.com/office/officeart/2005/8/layout/process2"/>
    <dgm:cxn modelId="{9DFBCB42-3AC3-AA4C-93F1-03148F70C01D}" type="presParOf" srcId="{1A53A360-0605-7142-A50D-23C6944859AA}" destId="{F96258C3-3D37-DA43-A14E-950DC19EFF85}" srcOrd="0" destOrd="0" presId="urn:microsoft.com/office/officeart/2005/8/layout/process2"/>
    <dgm:cxn modelId="{DA8FA163-2D87-254E-9078-53D57570AB9F}" type="presParOf" srcId="{97753AE2-5DE3-8449-9DD0-9B11093D68B6}" destId="{33C26201-DE85-7B4F-BD6C-835E9C5DC8F8}"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BA27CC-3ADD-084F-9951-8F23B8CBE9ED}" type="doc">
      <dgm:prSet loTypeId="urn:microsoft.com/office/officeart/2005/8/layout/cycle7" loCatId="" qsTypeId="urn:microsoft.com/office/officeart/2005/8/quickstyle/simple4" qsCatId="simple" csTypeId="urn:microsoft.com/office/officeart/2005/8/colors/colorful4" csCatId="colorful" phldr="1"/>
      <dgm:spPr/>
      <dgm:t>
        <a:bodyPr/>
        <a:lstStyle/>
        <a:p>
          <a:endParaRPr lang="es-ES_tradnl"/>
        </a:p>
      </dgm:t>
    </dgm:pt>
    <dgm:pt modelId="{2D7D4B27-A30F-0F4F-9B61-BC403EEEC860}">
      <dgm:prSet phldrT="[Texto]"/>
      <dgm:spPr/>
      <dgm:t>
        <a:bodyPr/>
        <a:lstStyle/>
        <a:p>
          <a:r>
            <a:rPr lang="es-ES_tradnl" dirty="0"/>
            <a:t>Placer por la lectura</a:t>
          </a:r>
        </a:p>
      </dgm:t>
    </dgm:pt>
    <dgm:pt modelId="{744AFD4F-AE58-2844-A9FC-DC9D17E6FA05}" type="parTrans" cxnId="{ED8D7375-FEA8-AC4A-A3D0-0263951CD901}">
      <dgm:prSet/>
      <dgm:spPr/>
      <dgm:t>
        <a:bodyPr/>
        <a:lstStyle/>
        <a:p>
          <a:endParaRPr lang="es-ES_tradnl"/>
        </a:p>
      </dgm:t>
    </dgm:pt>
    <dgm:pt modelId="{386480D9-142B-B340-A762-7C6A6009C165}" type="sibTrans" cxnId="{ED8D7375-FEA8-AC4A-A3D0-0263951CD901}">
      <dgm:prSet/>
      <dgm:spPr/>
      <dgm:t>
        <a:bodyPr/>
        <a:lstStyle/>
        <a:p>
          <a:endParaRPr lang="es-ES_tradnl"/>
        </a:p>
      </dgm:t>
    </dgm:pt>
    <dgm:pt modelId="{E9E972EA-4358-9F46-B67A-52E580CD6F7A}">
      <dgm:prSet phldrT="[Texto]"/>
      <dgm:spPr/>
      <dgm:t>
        <a:bodyPr/>
        <a:lstStyle/>
        <a:p>
          <a:r>
            <a:rPr lang="es-ES_tradnl" dirty="0"/>
            <a:t>Lectores Competentes</a:t>
          </a:r>
        </a:p>
      </dgm:t>
    </dgm:pt>
    <dgm:pt modelId="{FB63652F-A3A8-C245-9BC1-0E8F9DB676F1}" type="sibTrans" cxnId="{573BC57F-D297-F44E-85F6-3FE7C8003A02}">
      <dgm:prSet/>
      <dgm:spPr/>
      <dgm:t>
        <a:bodyPr/>
        <a:lstStyle/>
        <a:p>
          <a:endParaRPr lang="es-ES_tradnl"/>
        </a:p>
      </dgm:t>
    </dgm:pt>
    <dgm:pt modelId="{41FD0C8E-4BCB-414F-B929-56702947EB31}" type="parTrans" cxnId="{573BC57F-D297-F44E-85F6-3FE7C8003A02}">
      <dgm:prSet/>
      <dgm:spPr/>
      <dgm:t>
        <a:bodyPr/>
        <a:lstStyle/>
        <a:p>
          <a:endParaRPr lang="es-ES_tradnl"/>
        </a:p>
      </dgm:t>
    </dgm:pt>
    <dgm:pt modelId="{3A467E72-8F39-E44E-8AA9-CB60879AC813}" type="pres">
      <dgm:prSet presAssocID="{23BA27CC-3ADD-084F-9951-8F23B8CBE9ED}" presName="Name0" presStyleCnt="0">
        <dgm:presLayoutVars>
          <dgm:dir/>
          <dgm:resizeHandles val="exact"/>
        </dgm:presLayoutVars>
      </dgm:prSet>
      <dgm:spPr/>
    </dgm:pt>
    <dgm:pt modelId="{E304E1D3-C239-DD48-BA02-9DF4A6132DCC}" type="pres">
      <dgm:prSet presAssocID="{E9E972EA-4358-9F46-B67A-52E580CD6F7A}" presName="node" presStyleLbl="node1" presStyleIdx="0" presStyleCnt="2" custRadScaleRad="126168" custRadScaleInc="-89945">
        <dgm:presLayoutVars>
          <dgm:bulletEnabled val="1"/>
        </dgm:presLayoutVars>
      </dgm:prSet>
      <dgm:spPr/>
    </dgm:pt>
    <dgm:pt modelId="{67470332-A7F1-374F-881E-DF39E72E0002}" type="pres">
      <dgm:prSet presAssocID="{FB63652F-A3A8-C245-9BC1-0E8F9DB676F1}" presName="sibTrans" presStyleLbl="sibTrans2D1" presStyleIdx="0" presStyleCnt="2"/>
      <dgm:spPr/>
    </dgm:pt>
    <dgm:pt modelId="{BD7C53F5-69FC-314A-8D75-18A8A5532915}" type="pres">
      <dgm:prSet presAssocID="{FB63652F-A3A8-C245-9BC1-0E8F9DB676F1}" presName="connectorText" presStyleLbl="sibTrans2D1" presStyleIdx="0" presStyleCnt="2"/>
      <dgm:spPr/>
    </dgm:pt>
    <dgm:pt modelId="{C9745C7F-7285-E948-ADD1-AF10D1026717}" type="pres">
      <dgm:prSet presAssocID="{2D7D4B27-A30F-0F4F-9B61-BC403EEEC860}" presName="node" presStyleLbl="node1" presStyleIdx="1" presStyleCnt="2" custRadScaleRad="127578" custRadScaleInc="-109640">
        <dgm:presLayoutVars>
          <dgm:bulletEnabled val="1"/>
        </dgm:presLayoutVars>
      </dgm:prSet>
      <dgm:spPr/>
    </dgm:pt>
    <dgm:pt modelId="{BF7C61D9-5E59-574E-8F1B-5A43D5D74295}" type="pres">
      <dgm:prSet presAssocID="{386480D9-142B-B340-A762-7C6A6009C165}" presName="sibTrans" presStyleLbl="sibTrans2D1" presStyleIdx="1" presStyleCnt="2"/>
      <dgm:spPr/>
    </dgm:pt>
    <dgm:pt modelId="{A2F7AFDC-4D43-7547-AD7C-31900636A611}" type="pres">
      <dgm:prSet presAssocID="{386480D9-142B-B340-A762-7C6A6009C165}" presName="connectorText" presStyleLbl="sibTrans2D1" presStyleIdx="1" presStyleCnt="2"/>
      <dgm:spPr/>
    </dgm:pt>
  </dgm:ptLst>
  <dgm:cxnLst>
    <dgm:cxn modelId="{5DE7821F-103C-5A48-96E3-646AEDA6123D}" type="presOf" srcId="{386480D9-142B-B340-A762-7C6A6009C165}" destId="{BF7C61D9-5E59-574E-8F1B-5A43D5D74295}" srcOrd="0" destOrd="0" presId="urn:microsoft.com/office/officeart/2005/8/layout/cycle7"/>
    <dgm:cxn modelId="{7E7C1546-D69B-7E4A-A961-3E68DAA9188B}" type="presOf" srcId="{2D7D4B27-A30F-0F4F-9B61-BC403EEEC860}" destId="{C9745C7F-7285-E948-ADD1-AF10D1026717}" srcOrd="0" destOrd="0" presId="urn:microsoft.com/office/officeart/2005/8/layout/cycle7"/>
    <dgm:cxn modelId="{0EC6686A-98A4-4240-A8B8-A66B87656991}" type="presOf" srcId="{386480D9-142B-B340-A762-7C6A6009C165}" destId="{A2F7AFDC-4D43-7547-AD7C-31900636A611}" srcOrd="1" destOrd="0" presId="urn:microsoft.com/office/officeart/2005/8/layout/cycle7"/>
    <dgm:cxn modelId="{641FAF6A-42B4-1342-9099-F5929750F945}" type="presOf" srcId="{23BA27CC-3ADD-084F-9951-8F23B8CBE9ED}" destId="{3A467E72-8F39-E44E-8AA9-CB60879AC813}" srcOrd="0" destOrd="0" presId="urn:microsoft.com/office/officeart/2005/8/layout/cycle7"/>
    <dgm:cxn modelId="{ED8D7375-FEA8-AC4A-A3D0-0263951CD901}" srcId="{23BA27CC-3ADD-084F-9951-8F23B8CBE9ED}" destId="{2D7D4B27-A30F-0F4F-9B61-BC403EEEC860}" srcOrd="1" destOrd="0" parTransId="{744AFD4F-AE58-2844-A9FC-DC9D17E6FA05}" sibTransId="{386480D9-142B-B340-A762-7C6A6009C165}"/>
    <dgm:cxn modelId="{573BC57F-D297-F44E-85F6-3FE7C8003A02}" srcId="{23BA27CC-3ADD-084F-9951-8F23B8CBE9ED}" destId="{E9E972EA-4358-9F46-B67A-52E580CD6F7A}" srcOrd="0" destOrd="0" parTransId="{41FD0C8E-4BCB-414F-B929-56702947EB31}" sibTransId="{FB63652F-A3A8-C245-9BC1-0E8F9DB676F1}"/>
    <dgm:cxn modelId="{8C7461DE-1625-5C4B-A139-F56A44FD104F}" type="presOf" srcId="{FB63652F-A3A8-C245-9BC1-0E8F9DB676F1}" destId="{67470332-A7F1-374F-881E-DF39E72E0002}" srcOrd="0" destOrd="0" presId="urn:microsoft.com/office/officeart/2005/8/layout/cycle7"/>
    <dgm:cxn modelId="{7C9E46EA-0490-5E45-A368-53395DC4B3A0}" type="presOf" srcId="{FB63652F-A3A8-C245-9BC1-0E8F9DB676F1}" destId="{BD7C53F5-69FC-314A-8D75-18A8A5532915}" srcOrd="1" destOrd="0" presId="urn:microsoft.com/office/officeart/2005/8/layout/cycle7"/>
    <dgm:cxn modelId="{EBDAA6FE-4FF3-AC45-8A0C-847234DC3CA4}" type="presOf" srcId="{E9E972EA-4358-9F46-B67A-52E580CD6F7A}" destId="{E304E1D3-C239-DD48-BA02-9DF4A6132DCC}" srcOrd="0" destOrd="0" presId="urn:microsoft.com/office/officeart/2005/8/layout/cycle7"/>
    <dgm:cxn modelId="{7ABDF70F-832C-0249-9BBB-EFFE75DE1F0C}" type="presParOf" srcId="{3A467E72-8F39-E44E-8AA9-CB60879AC813}" destId="{E304E1D3-C239-DD48-BA02-9DF4A6132DCC}" srcOrd="0" destOrd="0" presId="urn:microsoft.com/office/officeart/2005/8/layout/cycle7"/>
    <dgm:cxn modelId="{AD0CDF38-BD5A-F84A-8AC2-1C92E699E1CF}" type="presParOf" srcId="{3A467E72-8F39-E44E-8AA9-CB60879AC813}" destId="{67470332-A7F1-374F-881E-DF39E72E0002}" srcOrd="1" destOrd="0" presId="urn:microsoft.com/office/officeart/2005/8/layout/cycle7"/>
    <dgm:cxn modelId="{83BBF97C-826F-F043-A9F9-F04D48905569}" type="presParOf" srcId="{67470332-A7F1-374F-881E-DF39E72E0002}" destId="{BD7C53F5-69FC-314A-8D75-18A8A5532915}" srcOrd="0" destOrd="0" presId="urn:microsoft.com/office/officeart/2005/8/layout/cycle7"/>
    <dgm:cxn modelId="{E2148B6C-C653-4E4F-91A1-6A11D288ECD4}" type="presParOf" srcId="{3A467E72-8F39-E44E-8AA9-CB60879AC813}" destId="{C9745C7F-7285-E948-ADD1-AF10D1026717}" srcOrd="2" destOrd="0" presId="urn:microsoft.com/office/officeart/2005/8/layout/cycle7"/>
    <dgm:cxn modelId="{02A12AF2-2CAE-BF47-AC9D-32FDB77B7C3B}" type="presParOf" srcId="{3A467E72-8F39-E44E-8AA9-CB60879AC813}" destId="{BF7C61D9-5E59-574E-8F1B-5A43D5D74295}" srcOrd="3" destOrd="0" presId="urn:microsoft.com/office/officeart/2005/8/layout/cycle7"/>
    <dgm:cxn modelId="{A0097BB0-4DDD-9149-A7C8-E311D9129E55}" type="presParOf" srcId="{BF7C61D9-5E59-574E-8F1B-5A43D5D74295}" destId="{A2F7AFDC-4D43-7547-AD7C-31900636A61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4238E8-A3E4-DE4A-8F8E-CC0CBA9807F6}" type="doc">
      <dgm:prSet loTypeId="urn:microsoft.com/office/officeart/2008/layout/HorizontalMultiLevelHierarchy" loCatId="" qsTypeId="urn:microsoft.com/office/officeart/2005/8/quickstyle/simple4" qsCatId="simple" csTypeId="urn:microsoft.com/office/officeart/2005/8/colors/colorful2" csCatId="colorful" phldr="1"/>
      <dgm:spPr/>
      <dgm:t>
        <a:bodyPr/>
        <a:lstStyle/>
        <a:p>
          <a:endParaRPr lang="es-ES_tradnl"/>
        </a:p>
      </dgm:t>
    </dgm:pt>
    <dgm:pt modelId="{C752C853-A7CD-B044-B93D-ECE4E95B3773}">
      <dgm:prSet phldrT="[Texto]"/>
      <dgm:spPr/>
      <dgm:t>
        <a:bodyPr/>
        <a:lstStyle/>
        <a:p>
          <a:r>
            <a:rPr lang="es-ES_tradnl" dirty="0"/>
            <a:t>Competencia Literaria</a:t>
          </a:r>
        </a:p>
      </dgm:t>
    </dgm:pt>
    <dgm:pt modelId="{D1EFC04D-78B6-324A-B69C-197BE65E9E5C}" type="parTrans" cxnId="{D9DAA96C-8914-0442-A63E-53175E7D1C39}">
      <dgm:prSet/>
      <dgm:spPr/>
      <dgm:t>
        <a:bodyPr/>
        <a:lstStyle/>
        <a:p>
          <a:endParaRPr lang="es-ES_tradnl"/>
        </a:p>
      </dgm:t>
    </dgm:pt>
    <dgm:pt modelId="{63BAB0DC-497E-CF45-9974-B08E119A9BD1}" type="sibTrans" cxnId="{D9DAA96C-8914-0442-A63E-53175E7D1C39}">
      <dgm:prSet/>
      <dgm:spPr/>
      <dgm:t>
        <a:bodyPr/>
        <a:lstStyle/>
        <a:p>
          <a:endParaRPr lang="es-ES_tradnl"/>
        </a:p>
      </dgm:t>
    </dgm:pt>
    <dgm:pt modelId="{9880CCE9-807D-C648-9979-8C367DC44C2F}">
      <dgm:prSet phldrT="[Texto]"/>
      <dgm:spPr/>
      <dgm:t>
        <a:bodyPr/>
        <a:lstStyle/>
        <a:p>
          <a:r>
            <a:rPr lang="es-ES_tradnl" dirty="0">
              <a:solidFill>
                <a:schemeClr val="tx1"/>
              </a:solidFill>
            </a:rPr>
            <a:t>Adquisición de hábitos de lectura y destreza de análisis de textos.</a:t>
          </a:r>
        </a:p>
      </dgm:t>
    </dgm:pt>
    <dgm:pt modelId="{C1F162A0-EB04-F446-98E3-F1C6797D78B3}" type="parTrans" cxnId="{A9183B91-7E9A-8846-A8B0-C74AFF752C6F}">
      <dgm:prSet/>
      <dgm:spPr/>
      <dgm:t>
        <a:bodyPr/>
        <a:lstStyle/>
        <a:p>
          <a:endParaRPr lang="es-ES_tradnl"/>
        </a:p>
      </dgm:t>
    </dgm:pt>
    <dgm:pt modelId="{E05AD772-51CD-AF4E-A9A8-3C1431784F1B}" type="sibTrans" cxnId="{A9183B91-7E9A-8846-A8B0-C74AFF752C6F}">
      <dgm:prSet/>
      <dgm:spPr/>
      <dgm:t>
        <a:bodyPr/>
        <a:lstStyle/>
        <a:p>
          <a:endParaRPr lang="es-ES_tradnl"/>
        </a:p>
      </dgm:t>
    </dgm:pt>
    <dgm:pt modelId="{8905B9C8-CB46-544C-B7A2-6AEE1FCBB311}">
      <dgm:prSet phldrT="[Texto]"/>
      <dgm:spPr/>
      <dgm:t>
        <a:bodyPr/>
        <a:lstStyle/>
        <a:p>
          <a:r>
            <a:rPr lang="es-ES_tradnl" dirty="0">
              <a:solidFill>
                <a:schemeClr val="tx1"/>
              </a:solidFill>
            </a:rPr>
            <a:t>Estímulo de la escritura con intención literaria.</a:t>
          </a:r>
        </a:p>
      </dgm:t>
    </dgm:pt>
    <dgm:pt modelId="{2E4B07DB-A505-AC42-949A-9965CFF248DA}" type="parTrans" cxnId="{60CDD3AB-C315-5343-BD41-03475F8CC3A9}">
      <dgm:prSet/>
      <dgm:spPr/>
      <dgm:t>
        <a:bodyPr/>
        <a:lstStyle/>
        <a:p>
          <a:endParaRPr lang="es-ES_tradnl"/>
        </a:p>
      </dgm:t>
    </dgm:pt>
    <dgm:pt modelId="{8CDCF38B-2601-4741-BB39-63C892347DEF}" type="sibTrans" cxnId="{60CDD3AB-C315-5343-BD41-03475F8CC3A9}">
      <dgm:prSet/>
      <dgm:spPr/>
      <dgm:t>
        <a:bodyPr/>
        <a:lstStyle/>
        <a:p>
          <a:endParaRPr lang="es-ES_tradnl"/>
        </a:p>
      </dgm:t>
    </dgm:pt>
    <dgm:pt modelId="{5FF23990-05DB-9D4E-ADAA-CB1DD9FDAC69}">
      <dgm:prSet/>
      <dgm:spPr/>
      <dgm:t>
        <a:bodyPr/>
        <a:lstStyle/>
        <a:p>
          <a:r>
            <a:rPr lang="es-ES_tradnl" dirty="0">
              <a:solidFill>
                <a:schemeClr val="tx1"/>
              </a:solidFill>
            </a:rPr>
            <a:t>Competencia Lectora.</a:t>
          </a:r>
        </a:p>
      </dgm:t>
    </dgm:pt>
    <dgm:pt modelId="{EECF9604-0ADC-114F-B1E2-35B0B0A10B73}" type="parTrans" cxnId="{52DBE334-9ED4-784B-B058-1EEE44058E48}">
      <dgm:prSet/>
      <dgm:spPr/>
      <dgm:t>
        <a:bodyPr/>
        <a:lstStyle/>
        <a:p>
          <a:endParaRPr lang="es-ES_tradnl"/>
        </a:p>
      </dgm:t>
    </dgm:pt>
    <dgm:pt modelId="{BB61D87E-CF97-4148-9DF6-6563AA57CB93}" type="sibTrans" cxnId="{52DBE334-9ED4-784B-B058-1EEE44058E48}">
      <dgm:prSet/>
      <dgm:spPr/>
      <dgm:t>
        <a:bodyPr/>
        <a:lstStyle/>
        <a:p>
          <a:endParaRPr lang="es-ES_tradnl"/>
        </a:p>
      </dgm:t>
    </dgm:pt>
    <dgm:pt modelId="{1D712710-6FC5-284D-B125-C302C1B033B0}">
      <dgm:prSet/>
      <dgm:spPr/>
      <dgm:t>
        <a:bodyPr/>
        <a:lstStyle/>
        <a:p>
          <a:r>
            <a:rPr lang="es-ES_tradnl" dirty="0">
              <a:solidFill>
                <a:schemeClr val="tx1"/>
              </a:solidFill>
            </a:rPr>
            <a:t>Conocer y disfrutar distintos autores y obras literarias significativas</a:t>
          </a:r>
        </a:p>
      </dgm:t>
    </dgm:pt>
    <dgm:pt modelId="{D537410A-2E56-9D47-B58B-2190391A516E}" type="parTrans" cxnId="{39E31E21-5F7D-A140-BFC0-622895B4BE09}">
      <dgm:prSet/>
      <dgm:spPr/>
      <dgm:t>
        <a:bodyPr/>
        <a:lstStyle/>
        <a:p>
          <a:endParaRPr lang="es-ES_tradnl"/>
        </a:p>
      </dgm:t>
    </dgm:pt>
    <dgm:pt modelId="{72FF9725-BD53-834D-9C83-58F23E9AC380}" type="sibTrans" cxnId="{39E31E21-5F7D-A140-BFC0-622895B4BE09}">
      <dgm:prSet/>
      <dgm:spPr/>
      <dgm:t>
        <a:bodyPr/>
        <a:lstStyle/>
        <a:p>
          <a:endParaRPr lang="es-ES_tradnl"/>
        </a:p>
      </dgm:t>
    </dgm:pt>
    <dgm:pt modelId="{D6593F22-9C97-284F-BBE5-CE503E6C205A}" type="pres">
      <dgm:prSet presAssocID="{374238E8-A3E4-DE4A-8F8E-CC0CBA9807F6}" presName="Name0" presStyleCnt="0">
        <dgm:presLayoutVars>
          <dgm:chPref val="1"/>
          <dgm:dir/>
          <dgm:animOne val="branch"/>
          <dgm:animLvl val="lvl"/>
          <dgm:resizeHandles val="exact"/>
        </dgm:presLayoutVars>
      </dgm:prSet>
      <dgm:spPr/>
    </dgm:pt>
    <dgm:pt modelId="{16BB0106-4B25-6B43-A5D2-E31BB7683921}" type="pres">
      <dgm:prSet presAssocID="{C752C853-A7CD-B044-B93D-ECE4E95B3773}" presName="root1" presStyleCnt="0"/>
      <dgm:spPr/>
    </dgm:pt>
    <dgm:pt modelId="{4C0C356A-2654-9F48-BC13-75E1D4D557CF}" type="pres">
      <dgm:prSet presAssocID="{C752C853-A7CD-B044-B93D-ECE4E95B3773}" presName="LevelOneTextNode" presStyleLbl="node0" presStyleIdx="0" presStyleCnt="1">
        <dgm:presLayoutVars>
          <dgm:chPref val="3"/>
        </dgm:presLayoutVars>
      </dgm:prSet>
      <dgm:spPr/>
    </dgm:pt>
    <dgm:pt modelId="{6942FADD-717B-E846-BF7C-6918BA0D0ED1}" type="pres">
      <dgm:prSet presAssocID="{C752C853-A7CD-B044-B93D-ECE4E95B3773}" presName="level2hierChild" presStyleCnt="0"/>
      <dgm:spPr/>
    </dgm:pt>
    <dgm:pt modelId="{C3DBEC7A-9F7F-B44D-9E40-2359DFD3315C}" type="pres">
      <dgm:prSet presAssocID="{C1F162A0-EB04-F446-98E3-F1C6797D78B3}" presName="conn2-1" presStyleLbl="parChTrans1D2" presStyleIdx="0" presStyleCnt="4"/>
      <dgm:spPr/>
    </dgm:pt>
    <dgm:pt modelId="{2ACBC71B-4E2D-9747-BBA7-B4015E1D0AEB}" type="pres">
      <dgm:prSet presAssocID="{C1F162A0-EB04-F446-98E3-F1C6797D78B3}" presName="connTx" presStyleLbl="parChTrans1D2" presStyleIdx="0" presStyleCnt="4"/>
      <dgm:spPr/>
    </dgm:pt>
    <dgm:pt modelId="{C52D1053-9B31-1C42-8DAC-55D74F9878BE}" type="pres">
      <dgm:prSet presAssocID="{9880CCE9-807D-C648-9979-8C367DC44C2F}" presName="root2" presStyleCnt="0"/>
      <dgm:spPr/>
    </dgm:pt>
    <dgm:pt modelId="{24CD29F2-3AD7-3C45-A9A0-46D18D89668E}" type="pres">
      <dgm:prSet presAssocID="{9880CCE9-807D-C648-9979-8C367DC44C2F}" presName="LevelTwoTextNode" presStyleLbl="node2" presStyleIdx="0" presStyleCnt="4">
        <dgm:presLayoutVars>
          <dgm:chPref val="3"/>
        </dgm:presLayoutVars>
      </dgm:prSet>
      <dgm:spPr/>
    </dgm:pt>
    <dgm:pt modelId="{C8BC75E3-1D6A-3040-92B4-929772E106FB}" type="pres">
      <dgm:prSet presAssocID="{9880CCE9-807D-C648-9979-8C367DC44C2F}" presName="level3hierChild" presStyleCnt="0"/>
      <dgm:spPr/>
    </dgm:pt>
    <dgm:pt modelId="{BC86A794-1965-1648-804C-1175A4872996}" type="pres">
      <dgm:prSet presAssocID="{EECF9604-0ADC-114F-B1E2-35B0B0A10B73}" presName="conn2-1" presStyleLbl="parChTrans1D2" presStyleIdx="1" presStyleCnt="4"/>
      <dgm:spPr/>
    </dgm:pt>
    <dgm:pt modelId="{5EEC76B5-2090-6C4B-9D03-D9AF5B527D3D}" type="pres">
      <dgm:prSet presAssocID="{EECF9604-0ADC-114F-B1E2-35B0B0A10B73}" presName="connTx" presStyleLbl="parChTrans1D2" presStyleIdx="1" presStyleCnt="4"/>
      <dgm:spPr/>
    </dgm:pt>
    <dgm:pt modelId="{36A7CB45-5250-6B4F-A792-3F0D346D9900}" type="pres">
      <dgm:prSet presAssocID="{5FF23990-05DB-9D4E-ADAA-CB1DD9FDAC69}" presName="root2" presStyleCnt="0"/>
      <dgm:spPr/>
    </dgm:pt>
    <dgm:pt modelId="{1E492C2E-C58A-9746-95DB-7BDCE2F477CF}" type="pres">
      <dgm:prSet presAssocID="{5FF23990-05DB-9D4E-ADAA-CB1DD9FDAC69}" presName="LevelTwoTextNode" presStyleLbl="node2" presStyleIdx="1" presStyleCnt="4">
        <dgm:presLayoutVars>
          <dgm:chPref val="3"/>
        </dgm:presLayoutVars>
      </dgm:prSet>
      <dgm:spPr/>
    </dgm:pt>
    <dgm:pt modelId="{03DE8B18-E8EF-634E-A2C1-EBFC5D3388C3}" type="pres">
      <dgm:prSet presAssocID="{5FF23990-05DB-9D4E-ADAA-CB1DD9FDAC69}" presName="level3hierChild" presStyleCnt="0"/>
      <dgm:spPr/>
    </dgm:pt>
    <dgm:pt modelId="{EA61A759-0DFB-F546-9FC3-0CF849B1FD8B}" type="pres">
      <dgm:prSet presAssocID="{D537410A-2E56-9D47-B58B-2190391A516E}" presName="conn2-1" presStyleLbl="parChTrans1D2" presStyleIdx="2" presStyleCnt="4"/>
      <dgm:spPr/>
    </dgm:pt>
    <dgm:pt modelId="{F735397B-8471-B44B-ADFA-B2479067C850}" type="pres">
      <dgm:prSet presAssocID="{D537410A-2E56-9D47-B58B-2190391A516E}" presName="connTx" presStyleLbl="parChTrans1D2" presStyleIdx="2" presStyleCnt="4"/>
      <dgm:spPr/>
    </dgm:pt>
    <dgm:pt modelId="{C4845D63-18B1-F94D-AB64-45E310DB180F}" type="pres">
      <dgm:prSet presAssocID="{1D712710-6FC5-284D-B125-C302C1B033B0}" presName="root2" presStyleCnt="0"/>
      <dgm:spPr/>
    </dgm:pt>
    <dgm:pt modelId="{E5F9D184-B4C2-B24B-B373-24C6139119BC}" type="pres">
      <dgm:prSet presAssocID="{1D712710-6FC5-284D-B125-C302C1B033B0}" presName="LevelTwoTextNode" presStyleLbl="node2" presStyleIdx="2" presStyleCnt="4">
        <dgm:presLayoutVars>
          <dgm:chPref val="3"/>
        </dgm:presLayoutVars>
      </dgm:prSet>
      <dgm:spPr/>
    </dgm:pt>
    <dgm:pt modelId="{3DD47503-0F82-3745-8F45-12ED3C1520D1}" type="pres">
      <dgm:prSet presAssocID="{1D712710-6FC5-284D-B125-C302C1B033B0}" presName="level3hierChild" presStyleCnt="0"/>
      <dgm:spPr/>
    </dgm:pt>
    <dgm:pt modelId="{20F06050-9BC9-F043-B2E4-3CB3D550D450}" type="pres">
      <dgm:prSet presAssocID="{2E4B07DB-A505-AC42-949A-9965CFF248DA}" presName="conn2-1" presStyleLbl="parChTrans1D2" presStyleIdx="3" presStyleCnt="4"/>
      <dgm:spPr/>
    </dgm:pt>
    <dgm:pt modelId="{43809F25-E10C-5F48-928D-EE5D83381340}" type="pres">
      <dgm:prSet presAssocID="{2E4B07DB-A505-AC42-949A-9965CFF248DA}" presName="connTx" presStyleLbl="parChTrans1D2" presStyleIdx="3" presStyleCnt="4"/>
      <dgm:spPr/>
    </dgm:pt>
    <dgm:pt modelId="{2214D3CC-A033-3D4E-80BC-4647021FB935}" type="pres">
      <dgm:prSet presAssocID="{8905B9C8-CB46-544C-B7A2-6AEE1FCBB311}" presName="root2" presStyleCnt="0"/>
      <dgm:spPr/>
    </dgm:pt>
    <dgm:pt modelId="{CF2391F1-80EA-4E44-B464-A1B50AE0B622}" type="pres">
      <dgm:prSet presAssocID="{8905B9C8-CB46-544C-B7A2-6AEE1FCBB311}" presName="LevelTwoTextNode" presStyleLbl="node2" presStyleIdx="3" presStyleCnt="4">
        <dgm:presLayoutVars>
          <dgm:chPref val="3"/>
        </dgm:presLayoutVars>
      </dgm:prSet>
      <dgm:spPr/>
    </dgm:pt>
    <dgm:pt modelId="{542FB53B-7210-234D-9555-8F85CA59ECC4}" type="pres">
      <dgm:prSet presAssocID="{8905B9C8-CB46-544C-B7A2-6AEE1FCBB311}" presName="level3hierChild" presStyleCnt="0"/>
      <dgm:spPr/>
    </dgm:pt>
  </dgm:ptLst>
  <dgm:cxnLst>
    <dgm:cxn modelId="{8DF4761A-D04C-604B-895C-2DA38724C7AF}" type="presOf" srcId="{2E4B07DB-A505-AC42-949A-9965CFF248DA}" destId="{43809F25-E10C-5F48-928D-EE5D83381340}" srcOrd="1" destOrd="0" presId="urn:microsoft.com/office/officeart/2008/layout/HorizontalMultiLevelHierarchy"/>
    <dgm:cxn modelId="{39E31E21-5F7D-A140-BFC0-622895B4BE09}" srcId="{C752C853-A7CD-B044-B93D-ECE4E95B3773}" destId="{1D712710-6FC5-284D-B125-C302C1B033B0}" srcOrd="2" destOrd="0" parTransId="{D537410A-2E56-9D47-B58B-2190391A516E}" sibTransId="{72FF9725-BD53-834D-9C83-58F23E9AC380}"/>
    <dgm:cxn modelId="{52DBE334-9ED4-784B-B058-1EEE44058E48}" srcId="{C752C853-A7CD-B044-B93D-ECE4E95B3773}" destId="{5FF23990-05DB-9D4E-ADAA-CB1DD9FDAC69}" srcOrd="1" destOrd="0" parTransId="{EECF9604-0ADC-114F-B1E2-35B0B0A10B73}" sibTransId="{BB61D87E-CF97-4148-9DF6-6563AA57CB93}"/>
    <dgm:cxn modelId="{432ADE41-67D4-C44B-9F04-3570F71CD4BE}" type="presOf" srcId="{D537410A-2E56-9D47-B58B-2190391A516E}" destId="{F735397B-8471-B44B-ADFA-B2479067C850}" srcOrd="1" destOrd="0" presId="urn:microsoft.com/office/officeart/2008/layout/HorizontalMultiLevelHierarchy"/>
    <dgm:cxn modelId="{D4A7B65D-9E2A-6349-9DEE-27AEF6E6E85C}" type="presOf" srcId="{1D712710-6FC5-284D-B125-C302C1B033B0}" destId="{E5F9D184-B4C2-B24B-B373-24C6139119BC}" srcOrd="0" destOrd="0" presId="urn:microsoft.com/office/officeart/2008/layout/HorizontalMultiLevelHierarchy"/>
    <dgm:cxn modelId="{D9DAA96C-8914-0442-A63E-53175E7D1C39}" srcId="{374238E8-A3E4-DE4A-8F8E-CC0CBA9807F6}" destId="{C752C853-A7CD-B044-B93D-ECE4E95B3773}" srcOrd="0" destOrd="0" parTransId="{D1EFC04D-78B6-324A-B69C-197BE65E9E5C}" sibTransId="{63BAB0DC-497E-CF45-9974-B08E119A9BD1}"/>
    <dgm:cxn modelId="{A9183B91-7E9A-8846-A8B0-C74AFF752C6F}" srcId="{C752C853-A7CD-B044-B93D-ECE4E95B3773}" destId="{9880CCE9-807D-C648-9979-8C367DC44C2F}" srcOrd="0" destOrd="0" parTransId="{C1F162A0-EB04-F446-98E3-F1C6797D78B3}" sibTransId="{E05AD772-51CD-AF4E-A9A8-3C1431784F1B}"/>
    <dgm:cxn modelId="{45ADCE98-694B-084B-B90F-76E0C40FCE20}" type="presOf" srcId="{9880CCE9-807D-C648-9979-8C367DC44C2F}" destId="{24CD29F2-3AD7-3C45-A9A0-46D18D89668E}" srcOrd="0" destOrd="0" presId="urn:microsoft.com/office/officeart/2008/layout/HorizontalMultiLevelHierarchy"/>
    <dgm:cxn modelId="{5F0509AB-C0B4-5442-9C5C-524FF37ADFC5}" type="presOf" srcId="{5FF23990-05DB-9D4E-ADAA-CB1DD9FDAC69}" destId="{1E492C2E-C58A-9746-95DB-7BDCE2F477CF}" srcOrd="0" destOrd="0" presId="urn:microsoft.com/office/officeart/2008/layout/HorizontalMultiLevelHierarchy"/>
    <dgm:cxn modelId="{60CDD3AB-C315-5343-BD41-03475F8CC3A9}" srcId="{C752C853-A7CD-B044-B93D-ECE4E95B3773}" destId="{8905B9C8-CB46-544C-B7A2-6AEE1FCBB311}" srcOrd="3" destOrd="0" parTransId="{2E4B07DB-A505-AC42-949A-9965CFF248DA}" sibTransId="{8CDCF38B-2601-4741-BB39-63C892347DEF}"/>
    <dgm:cxn modelId="{52F19DB9-DD2C-B14F-8098-B4D1AEE4774D}" type="presOf" srcId="{EECF9604-0ADC-114F-B1E2-35B0B0A10B73}" destId="{5EEC76B5-2090-6C4B-9D03-D9AF5B527D3D}" srcOrd="1" destOrd="0" presId="urn:microsoft.com/office/officeart/2008/layout/HorizontalMultiLevelHierarchy"/>
    <dgm:cxn modelId="{171BF3B9-2D01-304C-AB89-4BE1C8BC173C}" type="presOf" srcId="{374238E8-A3E4-DE4A-8F8E-CC0CBA9807F6}" destId="{D6593F22-9C97-284F-BBE5-CE503E6C205A}" srcOrd="0" destOrd="0" presId="urn:microsoft.com/office/officeart/2008/layout/HorizontalMultiLevelHierarchy"/>
    <dgm:cxn modelId="{E6DCF5B9-9086-DB4F-A240-B68842517190}" type="presOf" srcId="{8905B9C8-CB46-544C-B7A2-6AEE1FCBB311}" destId="{CF2391F1-80EA-4E44-B464-A1B50AE0B622}" srcOrd="0" destOrd="0" presId="urn:microsoft.com/office/officeart/2008/layout/HorizontalMultiLevelHierarchy"/>
    <dgm:cxn modelId="{25A649BE-D22A-2C46-8CAA-193FF12A0940}" type="presOf" srcId="{C752C853-A7CD-B044-B93D-ECE4E95B3773}" destId="{4C0C356A-2654-9F48-BC13-75E1D4D557CF}" srcOrd="0" destOrd="0" presId="urn:microsoft.com/office/officeart/2008/layout/HorizontalMultiLevelHierarchy"/>
    <dgm:cxn modelId="{EF2FE4C0-0AA3-CA4D-BFF5-EF013C236621}" type="presOf" srcId="{C1F162A0-EB04-F446-98E3-F1C6797D78B3}" destId="{2ACBC71B-4E2D-9747-BBA7-B4015E1D0AEB}" srcOrd="1" destOrd="0" presId="urn:microsoft.com/office/officeart/2008/layout/HorizontalMultiLevelHierarchy"/>
    <dgm:cxn modelId="{97E04CD9-EC2D-984A-B407-7357D682EC6B}" type="presOf" srcId="{D537410A-2E56-9D47-B58B-2190391A516E}" destId="{EA61A759-0DFB-F546-9FC3-0CF849B1FD8B}" srcOrd="0" destOrd="0" presId="urn:microsoft.com/office/officeart/2008/layout/HorizontalMultiLevelHierarchy"/>
    <dgm:cxn modelId="{0A93A5E4-FCF0-F540-9869-0158BA997CF2}" type="presOf" srcId="{2E4B07DB-A505-AC42-949A-9965CFF248DA}" destId="{20F06050-9BC9-F043-B2E4-3CB3D550D450}" srcOrd="0" destOrd="0" presId="urn:microsoft.com/office/officeart/2008/layout/HorizontalMultiLevelHierarchy"/>
    <dgm:cxn modelId="{72D66CF2-7AA5-6C4F-A5A7-3B5528D0B985}" type="presOf" srcId="{EECF9604-0ADC-114F-B1E2-35B0B0A10B73}" destId="{BC86A794-1965-1648-804C-1175A4872996}" srcOrd="0" destOrd="0" presId="urn:microsoft.com/office/officeart/2008/layout/HorizontalMultiLevelHierarchy"/>
    <dgm:cxn modelId="{8A3124F3-FF01-3C4D-A834-CD573A52F942}" type="presOf" srcId="{C1F162A0-EB04-F446-98E3-F1C6797D78B3}" destId="{C3DBEC7A-9F7F-B44D-9E40-2359DFD3315C}" srcOrd="0" destOrd="0" presId="urn:microsoft.com/office/officeart/2008/layout/HorizontalMultiLevelHierarchy"/>
    <dgm:cxn modelId="{7A2FD6ED-97E2-EB46-AA0A-D5DEA9DD9516}" type="presParOf" srcId="{D6593F22-9C97-284F-BBE5-CE503E6C205A}" destId="{16BB0106-4B25-6B43-A5D2-E31BB7683921}" srcOrd="0" destOrd="0" presId="urn:microsoft.com/office/officeart/2008/layout/HorizontalMultiLevelHierarchy"/>
    <dgm:cxn modelId="{C91FC3B4-A324-834D-8570-236334C2E9D1}" type="presParOf" srcId="{16BB0106-4B25-6B43-A5D2-E31BB7683921}" destId="{4C0C356A-2654-9F48-BC13-75E1D4D557CF}" srcOrd="0" destOrd="0" presId="urn:microsoft.com/office/officeart/2008/layout/HorizontalMultiLevelHierarchy"/>
    <dgm:cxn modelId="{02A52AE1-5675-3C4B-A1C4-3C1D5D79E2E8}" type="presParOf" srcId="{16BB0106-4B25-6B43-A5D2-E31BB7683921}" destId="{6942FADD-717B-E846-BF7C-6918BA0D0ED1}" srcOrd="1" destOrd="0" presId="urn:microsoft.com/office/officeart/2008/layout/HorizontalMultiLevelHierarchy"/>
    <dgm:cxn modelId="{43722770-84DC-8A4F-9606-55DEAF413197}" type="presParOf" srcId="{6942FADD-717B-E846-BF7C-6918BA0D0ED1}" destId="{C3DBEC7A-9F7F-B44D-9E40-2359DFD3315C}" srcOrd="0" destOrd="0" presId="urn:microsoft.com/office/officeart/2008/layout/HorizontalMultiLevelHierarchy"/>
    <dgm:cxn modelId="{2A507A23-A818-924D-955F-41CE1638B6CB}" type="presParOf" srcId="{C3DBEC7A-9F7F-B44D-9E40-2359DFD3315C}" destId="{2ACBC71B-4E2D-9747-BBA7-B4015E1D0AEB}" srcOrd="0" destOrd="0" presId="urn:microsoft.com/office/officeart/2008/layout/HorizontalMultiLevelHierarchy"/>
    <dgm:cxn modelId="{3DC527F3-4FB7-7F4C-B5D4-A62B81050BAC}" type="presParOf" srcId="{6942FADD-717B-E846-BF7C-6918BA0D0ED1}" destId="{C52D1053-9B31-1C42-8DAC-55D74F9878BE}" srcOrd="1" destOrd="0" presId="urn:microsoft.com/office/officeart/2008/layout/HorizontalMultiLevelHierarchy"/>
    <dgm:cxn modelId="{83C84E83-7018-B34A-810E-6F1FE82A3C1D}" type="presParOf" srcId="{C52D1053-9B31-1C42-8DAC-55D74F9878BE}" destId="{24CD29F2-3AD7-3C45-A9A0-46D18D89668E}" srcOrd="0" destOrd="0" presId="urn:microsoft.com/office/officeart/2008/layout/HorizontalMultiLevelHierarchy"/>
    <dgm:cxn modelId="{BA80A940-28D7-8644-B69F-5521687354DF}" type="presParOf" srcId="{C52D1053-9B31-1C42-8DAC-55D74F9878BE}" destId="{C8BC75E3-1D6A-3040-92B4-929772E106FB}" srcOrd="1" destOrd="0" presId="urn:microsoft.com/office/officeart/2008/layout/HorizontalMultiLevelHierarchy"/>
    <dgm:cxn modelId="{B42F83BB-6BA9-4F41-88DD-D7D8A7312A3E}" type="presParOf" srcId="{6942FADD-717B-E846-BF7C-6918BA0D0ED1}" destId="{BC86A794-1965-1648-804C-1175A4872996}" srcOrd="2" destOrd="0" presId="urn:microsoft.com/office/officeart/2008/layout/HorizontalMultiLevelHierarchy"/>
    <dgm:cxn modelId="{B627CFDD-0D6C-3644-8CD0-A9926C6ED2F4}" type="presParOf" srcId="{BC86A794-1965-1648-804C-1175A4872996}" destId="{5EEC76B5-2090-6C4B-9D03-D9AF5B527D3D}" srcOrd="0" destOrd="0" presId="urn:microsoft.com/office/officeart/2008/layout/HorizontalMultiLevelHierarchy"/>
    <dgm:cxn modelId="{BE12B389-45EE-E54D-BF8A-90F5A87501C4}" type="presParOf" srcId="{6942FADD-717B-E846-BF7C-6918BA0D0ED1}" destId="{36A7CB45-5250-6B4F-A792-3F0D346D9900}" srcOrd="3" destOrd="0" presId="urn:microsoft.com/office/officeart/2008/layout/HorizontalMultiLevelHierarchy"/>
    <dgm:cxn modelId="{153A933B-354E-EE4F-AAD3-E3988980B40D}" type="presParOf" srcId="{36A7CB45-5250-6B4F-A792-3F0D346D9900}" destId="{1E492C2E-C58A-9746-95DB-7BDCE2F477CF}" srcOrd="0" destOrd="0" presId="urn:microsoft.com/office/officeart/2008/layout/HorizontalMultiLevelHierarchy"/>
    <dgm:cxn modelId="{6E529DCA-335A-E64E-B2B1-246A9C48C0A5}" type="presParOf" srcId="{36A7CB45-5250-6B4F-A792-3F0D346D9900}" destId="{03DE8B18-E8EF-634E-A2C1-EBFC5D3388C3}" srcOrd="1" destOrd="0" presId="urn:microsoft.com/office/officeart/2008/layout/HorizontalMultiLevelHierarchy"/>
    <dgm:cxn modelId="{2B4B3663-F062-0544-8D15-134BC98EC0A0}" type="presParOf" srcId="{6942FADD-717B-E846-BF7C-6918BA0D0ED1}" destId="{EA61A759-0DFB-F546-9FC3-0CF849B1FD8B}" srcOrd="4" destOrd="0" presId="urn:microsoft.com/office/officeart/2008/layout/HorizontalMultiLevelHierarchy"/>
    <dgm:cxn modelId="{75D5AA64-81DB-AB4D-93E1-C92E76EC0D8C}" type="presParOf" srcId="{EA61A759-0DFB-F546-9FC3-0CF849B1FD8B}" destId="{F735397B-8471-B44B-ADFA-B2479067C850}" srcOrd="0" destOrd="0" presId="urn:microsoft.com/office/officeart/2008/layout/HorizontalMultiLevelHierarchy"/>
    <dgm:cxn modelId="{A8E22E37-493F-0F4A-8031-DB16F2152398}" type="presParOf" srcId="{6942FADD-717B-E846-BF7C-6918BA0D0ED1}" destId="{C4845D63-18B1-F94D-AB64-45E310DB180F}" srcOrd="5" destOrd="0" presId="urn:microsoft.com/office/officeart/2008/layout/HorizontalMultiLevelHierarchy"/>
    <dgm:cxn modelId="{95F4086C-0FAF-F146-938F-C272E9631824}" type="presParOf" srcId="{C4845D63-18B1-F94D-AB64-45E310DB180F}" destId="{E5F9D184-B4C2-B24B-B373-24C6139119BC}" srcOrd="0" destOrd="0" presId="urn:microsoft.com/office/officeart/2008/layout/HorizontalMultiLevelHierarchy"/>
    <dgm:cxn modelId="{A86FB382-7DB8-834F-9319-1C36E6E13CEB}" type="presParOf" srcId="{C4845D63-18B1-F94D-AB64-45E310DB180F}" destId="{3DD47503-0F82-3745-8F45-12ED3C1520D1}" srcOrd="1" destOrd="0" presId="urn:microsoft.com/office/officeart/2008/layout/HorizontalMultiLevelHierarchy"/>
    <dgm:cxn modelId="{74FD5674-1813-5F49-9507-B500BFBD39AA}" type="presParOf" srcId="{6942FADD-717B-E846-BF7C-6918BA0D0ED1}" destId="{20F06050-9BC9-F043-B2E4-3CB3D550D450}" srcOrd="6" destOrd="0" presId="urn:microsoft.com/office/officeart/2008/layout/HorizontalMultiLevelHierarchy"/>
    <dgm:cxn modelId="{094F3524-B93D-1146-9AFA-2ED9E5D3BF34}" type="presParOf" srcId="{20F06050-9BC9-F043-B2E4-3CB3D550D450}" destId="{43809F25-E10C-5F48-928D-EE5D83381340}" srcOrd="0" destOrd="0" presId="urn:microsoft.com/office/officeart/2008/layout/HorizontalMultiLevelHierarchy"/>
    <dgm:cxn modelId="{0F4DB85E-F833-6B49-9AF9-7E3CA23CA97A}" type="presParOf" srcId="{6942FADD-717B-E846-BF7C-6918BA0D0ED1}" destId="{2214D3CC-A033-3D4E-80BC-4647021FB935}" srcOrd="7" destOrd="0" presId="urn:microsoft.com/office/officeart/2008/layout/HorizontalMultiLevelHierarchy"/>
    <dgm:cxn modelId="{8861177D-8DF7-114D-BFB4-A36FDC558B51}" type="presParOf" srcId="{2214D3CC-A033-3D4E-80BC-4647021FB935}" destId="{CF2391F1-80EA-4E44-B464-A1B50AE0B622}" srcOrd="0" destOrd="0" presId="urn:microsoft.com/office/officeart/2008/layout/HorizontalMultiLevelHierarchy"/>
    <dgm:cxn modelId="{739D3290-0B6D-4E45-A6A6-C51422DA78AC}" type="presParOf" srcId="{2214D3CC-A033-3D4E-80BC-4647021FB935}" destId="{542FB53B-7210-234D-9555-8F85CA59ECC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3EBCB2-187F-8140-A335-E943594DDA2D}" type="doc">
      <dgm:prSet loTypeId="urn:microsoft.com/office/officeart/2005/8/layout/process2" loCatId="" qsTypeId="urn:microsoft.com/office/officeart/2005/8/quickstyle/simple4" qsCatId="simple" csTypeId="urn:microsoft.com/office/officeart/2005/8/colors/accent1_2" csCatId="accent1" phldr="1"/>
      <dgm:spPr/>
    </dgm:pt>
    <dgm:pt modelId="{08BF7611-699E-644E-91D0-0372080B44D7}">
      <dgm:prSet phldrT="[Texto]" custT="1"/>
      <dgm:spPr/>
      <dgm:t>
        <a:bodyPr/>
        <a:lstStyle/>
        <a:p>
          <a:pPr algn="ctr"/>
          <a:r>
            <a:rPr lang="es-ES_tradnl" sz="3200" dirty="0"/>
            <a:t>1.- Favorecer la experiencia de la comunicación literaria</a:t>
          </a:r>
        </a:p>
      </dgm:t>
    </dgm:pt>
    <dgm:pt modelId="{A44F5089-9FCC-384A-8A9F-A254962BD4AB}" type="parTrans" cxnId="{0276959E-8F2D-2346-9800-422A44A438A6}">
      <dgm:prSet/>
      <dgm:spPr/>
      <dgm:t>
        <a:bodyPr/>
        <a:lstStyle/>
        <a:p>
          <a:endParaRPr lang="es-ES_tradnl"/>
        </a:p>
      </dgm:t>
    </dgm:pt>
    <dgm:pt modelId="{3450EF89-D003-D041-92A2-D5A254237AB4}" type="sibTrans" cxnId="{0276959E-8F2D-2346-9800-422A44A438A6}">
      <dgm:prSet/>
      <dgm:spPr/>
      <dgm:t>
        <a:bodyPr/>
        <a:lstStyle/>
        <a:p>
          <a:endParaRPr lang="es-ES_tradnl"/>
        </a:p>
      </dgm:t>
    </dgm:pt>
    <dgm:pt modelId="{51DC8489-DCE0-8449-9266-4E32B11B5689}">
      <dgm:prSet phldrT="[Texto]"/>
      <dgm:spPr>
        <a:gradFill rotWithShape="0">
          <a:gsLst>
            <a:gs pos="100000">
              <a:srgbClr val="7030A0"/>
            </a:gs>
            <a:gs pos="100000">
              <a:schemeClr val="accent1">
                <a:hueOff val="0"/>
                <a:satOff val="0"/>
                <a:lumOff val="0"/>
                <a:alphaOff val="0"/>
                <a:tint val="70000"/>
                <a:shade val="100000"/>
                <a:alpha val="100000"/>
                <a:satMod val="200000"/>
                <a:lumMod val="100000"/>
              </a:schemeClr>
            </a:gs>
          </a:gsLst>
        </a:gradFill>
      </dgm:spPr>
      <dgm:t>
        <a:bodyPr/>
        <a:lstStyle/>
        <a:p>
          <a:r>
            <a:rPr lang="es-ES_tradnl" dirty="0"/>
            <a:t>Que los alumnos conciban la literatura no sólo como una experiencia individual, sino como un tipo de comunicación cotidiana, como un hecho social.</a:t>
          </a:r>
        </a:p>
      </dgm:t>
    </dgm:pt>
    <dgm:pt modelId="{5B85A1D4-6644-8B43-8779-7AC6D8E53B71}" type="parTrans" cxnId="{D2B29009-8619-F94C-8932-C3CBF7E0987C}">
      <dgm:prSet/>
      <dgm:spPr/>
      <dgm:t>
        <a:bodyPr/>
        <a:lstStyle/>
        <a:p>
          <a:endParaRPr lang="es-ES_tradnl"/>
        </a:p>
      </dgm:t>
    </dgm:pt>
    <dgm:pt modelId="{F6D9B9C7-9CC4-334F-B57E-A0CAE9E841F5}" type="sibTrans" cxnId="{D2B29009-8619-F94C-8932-C3CBF7E0987C}">
      <dgm:prSet/>
      <dgm:spPr/>
      <dgm:t>
        <a:bodyPr/>
        <a:lstStyle/>
        <a:p>
          <a:endParaRPr lang="es-ES_tradnl"/>
        </a:p>
      </dgm:t>
    </dgm:pt>
    <dgm:pt modelId="{A13D21AB-BB4C-4A47-BDAF-9BA11C561508}">
      <dgm:prSet phldrT="[Texto]"/>
      <dgm:spPr>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gradFill>
      </dgm:spPr>
      <dgm:t>
        <a:bodyPr/>
        <a:lstStyle/>
        <a:p>
          <a:pPr algn="just"/>
          <a:r>
            <a:rPr lang="es-ES_tradnl" dirty="0"/>
            <a:t>-   Conversar sobre lo leído.</a:t>
          </a:r>
        </a:p>
        <a:p>
          <a:pPr algn="just"/>
          <a:r>
            <a:rPr lang="es-ES_tradnl" dirty="0"/>
            <a:t>- Cotejar las diferentes interpretaciones del texto, dentro del aula. </a:t>
          </a:r>
        </a:p>
        <a:p>
          <a:pPr algn="just"/>
          <a:r>
            <a:rPr lang="es-ES_tradnl" dirty="0"/>
            <a:t>- Clubes de lectura, coloquios literarios, cafés, tertulias.</a:t>
          </a:r>
        </a:p>
      </dgm:t>
    </dgm:pt>
    <dgm:pt modelId="{948B49FB-7A76-1347-930A-761A46963769}" type="parTrans" cxnId="{E122A95F-66F4-CB4F-9510-6FB78C6EFF22}">
      <dgm:prSet/>
      <dgm:spPr/>
      <dgm:t>
        <a:bodyPr/>
        <a:lstStyle/>
        <a:p>
          <a:endParaRPr lang="es-ES_tradnl"/>
        </a:p>
      </dgm:t>
    </dgm:pt>
    <dgm:pt modelId="{FA8F2A6E-2263-B441-B957-F24494D5B7D0}" type="sibTrans" cxnId="{E122A95F-66F4-CB4F-9510-6FB78C6EFF22}">
      <dgm:prSet/>
      <dgm:spPr/>
      <dgm:t>
        <a:bodyPr/>
        <a:lstStyle/>
        <a:p>
          <a:endParaRPr lang="es-ES_tradnl"/>
        </a:p>
      </dgm:t>
    </dgm:pt>
    <dgm:pt modelId="{97753AE2-5DE3-8449-9DD0-9B11093D68B6}" type="pres">
      <dgm:prSet presAssocID="{E13EBCB2-187F-8140-A335-E943594DDA2D}" presName="linearFlow" presStyleCnt="0">
        <dgm:presLayoutVars>
          <dgm:resizeHandles val="exact"/>
        </dgm:presLayoutVars>
      </dgm:prSet>
      <dgm:spPr/>
    </dgm:pt>
    <dgm:pt modelId="{AD4EE6CD-1340-5344-85C6-485BD23234AB}" type="pres">
      <dgm:prSet presAssocID="{08BF7611-699E-644E-91D0-0372080B44D7}" presName="node" presStyleLbl="node1" presStyleIdx="0" presStyleCnt="3" custScaleX="150147">
        <dgm:presLayoutVars>
          <dgm:bulletEnabled val="1"/>
        </dgm:presLayoutVars>
      </dgm:prSet>
      <dgm:spPr/>
    </dgm:pt>
    <dgm:pt modelId="{144392DA-2530-6644-8289-6775EF3BD261}" type="pres">
      <dgm:prSet presAssocID="{3450EF89-D003-D041-92A2-D5A254237AB4}" presName="sibTrans" presStyleLbl="sibTrans2D1" presStyleIdx="0" presStyleCnt="2"/>
      <dgm:spPr/>
    </dgm:pt>
    <dgm:pt modelId="{0A036271-E26E-9A4C-9081-90CF5B161D0E}" type="pres">
      <dgm:prSet presAssocID="{3450EF89-D003-D041-92A2-D5A254237AB4}" presName="connectorText" presStyleLbl="sibTrans2D1" presStyleIdx="0" presStyleCnt="2"/>
      <dgm:spPr/>
    </dgm:pt>
    <dgm:pt modelId="{D5228A2E-BF10-2043-8F07-56D0F3BBC543}" type="pres">
      <dgm:prSet presAssocID="{51DC8489-DCE0-8449-9266-4E32B11B5689}" presName="node" presStyleLbl="node1" presStyleIdx="1" presStyleCnt="3">
        <dgm:presLayoutVars>
          <dgm:bulletEnabled val="1"/>
        </dgm:presLayoutVars>
      </dgm:prSet>
      <dgm:spPr/>
    </dgm:pt>
    <dgm:pt modelId="{1A53A360-0605-7142-A50D-23C6944859AA}" type="pres">
      <dgm:prSet presAssocID="{F6D9B9C7-9CC4-334F-B57E-A0CAE9E841F5}" presName="sibTrans" presStyleLbl="sibTrans2D1" presStyleIdx="1" presStyleCnt="2"/>
      <dgm:spPr/>
    </dgm:pt>
    <dgm:pt modelId="{F96258C3-3D37-DA43-A14E-950DC19EFF85}" type="pres">
      <dgm:prSet presAssocID="{F6D9B9C7-9CC4-334F-B57E-A0CAE9E841F5}" presName="connectorText" presStyleLbl="sibTrans2D1" presStyleIdx="1" presStyleCnt="2"/>
      <dgm:spPr/>
    </dgm:pt>
    <dgm:pt modelId="{33C26201-DE85-7B4F-BD6C-835E9C5DC8F8}" type="pres">
      <dgm:prSet presAssocID="{A13D21AB-BB4C-4A47-BDAF-9BA11C561508}" presName="node" presStyleLbl="node1" presStyleIdx="2" presStyleCnt="3" custLinFactNeighborX="277">
        <dgm:presLayoutVars>
          <dgm:bulletEnabled val="1"/>
        </dgm:presLayoutVars>
      </dgm:prSet>
      <dgm:spPr/>
    </dgm:pt>
  </dgm:ptLst>
  <dgm:cxnLst>
    <dgm:cxn modelId="{D2B29009-8619-F94C-8932-C3CBF7E0987C}" srcId="{E13EBCB2-187F-8140-A335-E943594DDA2D}" destId="{51DC8489-DCE0-8449-9266-4E32B11B5689}" srcOrd="1" destOrd="0" parTransId="{5B85A1D4-6644-8B43-8779-7AC6D8E53B71}" sibTransId="{F6D9B9C7-9CC4-334F-B57E-A0CAE9E841F5}"/>
    <dgm:cxn modelId="{1825C919-1E1D-FB4A-85AB-B45A8BECDF77}" type="presOf" srcId="{3450EF89-D003-D041-92A2-D5A254237AB4}" destId="{144392DA-2530-6644-8289-6775EF3BD261}" srcOrd="0" destOrd="0" presId="urn:microsoft.com/office/officeart/2005/8/layout/process2"/>
    <dgm:cxn modelId="{C00AB45A-C81E-8E47-8938-866222E8DB0D}" type="presOf" srcId="{F6D9B9C7-9CC4-334F-B57E-A0CAE9E841F5}" destId="{F96258C3-3D37-DA43-A14E-950DC19EFF85}" srcOrd="1" destOrd="0" presId="urn:microsoft.com/office/officeart/2005/8/layout/process2"/>
    <dgm:cxn modelId="{E122A95F-66F4-CB4F-9510-6FB78C6EFF22}" srcId="{E13EBCB2-187F-8140-A335-E943594DDA2D}" destId="{A13D21AB-BB4C-4A47-BDAF-9BA11C561508}" srcOrd="2" destOrd="0" parTransId="{948B49FB-7A76-1347-930A-761A46963769}" sibTransId="{FA8F2A6E-2263-B441-B957-F24494D5B7D0}"/>
    <dgm:cxn modelId="{6EF6866F-070C-CE4A-B687-9B0AFA67E5BC}" type="presOf" srcId="{51DC8489-DCE0-8449-9266-4E32B11B5689}" destId="{D5228A2E-BF10-2043-8F07-56D0F3BBC543}" srcOrd="0" destOrd="0" presId="urn:microsoft.com/office/officeart/2005/8/layout/process2"/>
    <dgm:cxn modelId="{9B1A1189-0BB4-5F4A-87B4-5BCA99C544D0}" type="presOf" srcId="{08BF7611-699E-644E-91D0-0372080B44D7}" destId="{AD4EE6CD-1340-5344-85C6-485BD23234AB}" srcOrd="0" destOrd="0" presId="urn:microsoft.com/office/officeart/2005/8/layout/process2"/>
    <dgm:cxn modelId="{0276959E-8F2D-2346-9800-422A44A438A6}" srcId="{E13EBCB2-187F-8140-A335-E943594DDA2D}" destId="{08BF7611-699E-644E-91D0-0372080B44D7}" srcOrd="0" destOrd="0" parTransId="{A44F5089-9FCC-384A-8A9F-A254962BD4AB}" sibTransId="{3450EF89-D003-D041-92A2-D5A254237AB4}"/>
    <dgm:cxn modelId="{221D4EBB-6981-604B-A33C-B668823D53B1}" type="presOf" srcId="{3450EF89-D003-D041-92A2-D5A254237AB4}" destId="{0A036271-E26E-9A4C-9081-90CF5B161D0E}" srcOrd="1" destOrd="0" presId="urn:microsoft.com/office/officeart/2005/8/layout/process2"/>
    <dgm:cxn modelId="{71750FC4-3A72-A64F-A0A7-D6522ED4508D}" type="presOf" srcId="{E13EBCB2-187F-8140-A335-E943594DDA2D}" destId="{97753AE2-5DE3-8449-9DD0-9B11093D68B6}" srcOrd="0" destOrd="0" presId="urn:microsoft.com/office/officeart/2005/8/layout/process2"/>
    <dgm:cxn modelId="{CC0B8FF8-2336-604F-ADC5-4250F95E3848}" type="presOf" srcId="{F6D9B9C7-9CC4-334F-B57E-A0CAE9E841F5}" destId="{1A53A360-0605-7142-A50D-23C6944859AA}" srcOrd="0" destOrd="0" presId="urn:microsoft.com/office/officeart/2005/8/layout/process2"/>
    <dgm:cxn modelId="{A20EC4FB-6CA0-AF49-A01C-08A0581EEED8}" type="presOf" srcId="{A13D21AB-BB4C-4A47-BDAF-9BA11C561508}" destId="{33C26201-DE85-7B4F-BD6C-835E9C5DC8F8}" srcOrd="0" destOrd="0" presId="urn:microsoft.com/office/officeart/2005/8/layout/process2"/>
    <dgm:cxn modelId="{BC87A064-5D11-D747-AEA4-AA598AC798E4}" type="presParOf" srcId="{97753AE2-5DE3-8449-9DD0-9B11093D68B6}" destId="{AD4EE6CD-1340-5344-85C6-485BD23234AB}" srcOrd="0" destOrd="0" presId="urn:microsoft.com/office/officeart/2005/8/layout/process2"/>
    <dgm:cxn modelId="{273AE922-4CF9-8247-8389-216CF228D741}" type="presParOf" srcId="{97753AE2-5DE3-8449-9DD0-9B11093D68B6}" destId="{144392DA-2530-6644-8289-6775EF3BD261}" srcOrd="1" destOrd="0" presId="urn:microsoft.com/office/officeart/2005/8/layout/process2"/>
    <dgm:cxn modelId="{33C8C2A1-FB23-0047-B469-BA6C39137F29}" type="presParOf" srcId="{144392DA-2530-6644-8289-6775EF3BD261}" destId="{0A036271-E26E-9A4C-9081-90CF5B161D0E}" srcOrd="0" destOrd="0" presId="urn:microsoft.com/office/officeart/2005/8/layout/process2"/>
    <dgm:cxn modelId="{29DD7EBC-D636-CB48-89A8-C7077591432C}" type="presParOf" srcId="{97753AE2-5DE3-8449-9DD0-9B11093D68B6}" destId="{D5228A2E-BF10-2043-8F07-56D0F3BBC543}" srcOrd="2" destOrd="0" presId="urn:microsoft.com/office/officeart/2005/8/layout/process2"/>
    <dgm:cxn modelId="{F9AC84CF-943D-874C-A4C3-482126E76E84}" type="presParOf" srcId="{97753AE2-5DE3-8449-9DD0-9B11093D68B6}" destId="{1A53A360-0605-7142-A50D-23C6944859AA}" srcOrd="3" destOrd="0" presId="urn:microsoft.com/office/officeart/2005/8/layout/process2"/>
    <dgm:cxn modelId="{DC03A524-AFB3-EA45-A89B-9BF732127002}" type="presParOf" srcId="{1A53A360-0605-7142-A50D-23C6944859AA}" destId="{F96258C3-3D37-DA43-A14E-950DC19EFF85}" srcOrd="0" destOrd="0" presId="urn:microsoft.com/office/officeart/2005/8/layout/process2"/>
    <dgm:cxn modelId="{32C5652F-DEB0-7B43-B8F3-D182C4B378B4}" type="presParOf" srcId="{97753AE2-5DE3-8449-9DD0-9B11093D68B6}" destId="{33C26201-DE85-7B4F-BD6C-835E9C5DC8F8}"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3EBCB2-187F-8140-A335-E943594DDA2D}" type="doc">
      <dgm:prSet loTypeId="urn:microsoft.com/office/officeart/2005/8/layout/process2" loCatId="" qsTypeId="urn:microsoft.com/office/officeart/2005/8/quickstyle/simple4" qsCatId="simple" csTypeId="urn:microsoft.com/office/officeart/2005/8/colors/accent1_2" csCatId="accent1" phldr="1"/>
      <dgm:spPr/>
    </dgm:pt>
    <dgm:pt modelId="{08BF7611-699E-644E-91D0-0372080B44D7}">
      <dgm:prSet phldrT="[Texto]" custT="1"/>
      <dgm:spPr/>
      <dgm:t>
        <a:bodyPr/>
        <a:lstStyle/>
        <a:p>
          <a:pPr algn="ctr"/>
          <a:r>
            <a:rPr lang="es-ES_tradnl" sz="3200" dirty="0"/>
            <a:t>2.- Conviene utilizar textos cuya textura formal o semántica facilite la comprensión.</a:t>
          </a:r>
        </a:p>
      </dgm:t>
    </dgm:pt>
    <dgm:pt modelId="{A44F5089-9FCC-384A-8A9F-A254962BD4AB}" type="parTrans" cxnId="{0276959E-8F2D-2346-9800-422A44A438A6}">
      <dgm:prSet/>
      <dgm:spPr/>
      <dgm:t>
        <a:bodyPr/>
        <a:lstStyle/>
        <a:p>
          <a:endParaRPr lang="es-ES_tradnl"/>
        </a:p>
      </dgm:t>
    </dgm:pt>
    <dgm:pt modelId="{3450EF89-D003-D041-92A2-D5A254237AB4}" type="sibTrans" cxnId="{0276959E-8F2D-2346-9800-422A44A438A6}">
      <dgm:prSet/>
      <dgm:spPr/>
      <dgm:t>
        <a:bodyPr/>
        <a:lstStyle/>
        <a:p>
          <a:endParaRPr lang="es-ES_tradnl"/>
        </a:p>
      </dgm:t>
    </dgm:pt>
    <dgm:pt modelId="{51DC8489-DCE0-8449-9266-4E32B11B5689}">
      <dgm:prSet phldrT="[Texto]"/>
      <dgm:spPr>
        <a:gradFill rotWithShape="0">
          <a:gsLst>
            <a:gs pos="100000">
              <a:srgbClr val="7030A0"/>
            </a:gs>
            <a:gs pos="100000">
              <a:schemeClr val="accent1">
                <a:hueOff val="0"/>
                <a:satOff val="0"/>
                <a:lumOff val="0"/>
                <a:alphaOff val="0"/>
                <a:tint val="70000"/>
                <a:shade val="100000"/>
                <a:alpha val="100000"/>
                <a:satMod val="200000"/>
                <a:lumMod val="100000"/>
              </a:schemeClr>
            </a:gs>
          </a:gsLst>
        </a:gradFill>
      </dgm:spPr>
      <dgm:t>
        <a:bodyPr/>
        <a:lstStyle/>
        <a:p>
          <a:r>
            <a:rPr lang="es-ES_tradnl" dirty="0"/>
            <a:t>Pero a la vez, que inviten a una lectura ajena a los modos habituales de enfrentarse a los textos usuales de la vida personal y académica del alumnado.</a:t>
          </a:r>
        </a:p>
      </dgm:t>
    </dgm:pt>
    <dgm:pt modelId="{5B85A1D4-6644-8B43-8779-7AC6D8E53B71}" type="parTrans" cxnId="{D2B29009-8619-F94C-8932-C3CBF7E0987C}">
      <dgm:prSet/>
      <dgm:spPr/>
      <dgm:t>
        <a:bodyPr/>
        <a:lstStyle/>
        <a:p>
          <a:endParaRPr lang="es-ES_tradnl"/>
        </a:p>
      </dgm:t>
    </dgm:pt>
    <dgm:pt modelId="{F6D9B9C7-9CC4-334F-B57E-A0CAE9E841F5}" type="sibTrans" cxnId="{D2B29009-8619-F94C-8932-C3CBF7E0987C}">
      <dgm:prSet/>
      <dgm:spPr/>
      <dgm:t>
        <a:bodyPr/>
        <a:lstStyle/>
        <a:p>
          <a:endParaRPr lang="es-ES_tradnl"/>
        </a:p>
      </dgm:t>
    </dgm:pt>
    <dgm:pt modelId="{A13D21AB-BB4C-4A47-BDAF-9BA11C561508}">
      <dgm:prSet phldrT="[Texto]"/>
      <dgm:spPr>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gradFill>
      </dgm:spPr>
      <dgm:t>
        <a:bodyPr/>
        <a:lstStyle/>
        <a:p>
          <a:pPr algn="just"/>
          <a:r>
            <a:rPr lang="es-ES_tradnl" dirty="0"/>
            <a:t>- Seleccionar y secuenciar esos textos en función de sus dificultades de interpretación .</a:t>
          </a:r>
        </a:p>
        <a:p>
          <a:pPr algn="just"/>
          <a:r>
            <a:rPr lang="es-ES_tradnl" dirty="0"/>
            <a:t>- Organizar actividades diferentes (Lectura individual-lectura colectiva, análisis personal-análisis colectivo, escritura personal </a:t>
          </a:r>
          <a:r>
            <a:rPr lang="mr-IN" dirty="0"/>
            <a:t>–</a:t>
          </a:r>
          <a:r>
            <a:rPr lang="es-ES_tradnl" dirty="0"/>
            <a:t> elaboración colectiva de textos de intención literaria).</a:t>
          </a:r>
        </a:p>
      </dgm:t>
    </dgm:pt>
    <dgm:pt modelId="{948B49FB-7A76-1347-930A-761A46963769}" type="parTrans" cxnId="{E122A95F-66F4-CB4F-9510-6FB78C6EFF22}">
      <dgm:prSet/>
      <dgm:spPr/>
      <dgm:t>
        <a:bodyPr/>
        <a:lstStyle/>
        <a:p>
          <a:endParaRPr lang="es-ES_tradnl"/>
        </a:p>
      </dgm:t>
    </dgm:pt>
    <dgm:pt modelId="{FA8F2A6E-2263-B441-B957-F24494D5B7D0}" type="sibTrans" cxnId="{E122A95F-66F4-CB4F-9510-6FB78C6EFF22}">
      <dgm:prSet/>
      <dgm:spPr/>
      <dgm:t>
        <a:bodyPr/>
        <a:lstStyle/>
        <a:p>
          <a:endParaRPr lang="es-ES_tradnl"/>
        </a:p>
      </dgm:t>
    </dgm:pt>
    <dgm:pt modelId="{97753AE2-5DE3-8449-9DD0-9B11093D68B6}" type="pres">
      <dgm:prSet presAssocID="{E13EBCB2-187F-8140-A335-E943594DDA2D}" presName="linearFlow" presStyleCnt="0">
        <dgm:presLayoutVars>
          <dgm:resizeHandles val="exact"/>
        </dgm:presLayoutVars>
      </dgm:prSet>
      <dgm:spPr/>
    </dgm:pt>
    <dgm:pt modelId="{AD4EE6CD-1340-5344-85C6-485BD23234AB}" type="pres">
      <dgm:prSet presAssocID="{08BF7611-699E-644E-91D0-0372080B44D7}" presName="node" presStyleLbl="node1" presStyleIdx="0" presStyleCnt="3" custScaleX="150147">
        <dgm:presLayoutVars>
          <dgm:bulletEnabled val="1"/>
        </dgm:presLayoutVars>
      </dgm:prSet>
      <dgm:spPr/>
    </dgm:pt>
    <dgm:pt modelId="{144392DA-2530-6644-8289-6775EF3BD261}" type="pres">
      <dgm:prSet presAssocID="{3450EF89-D003-D041-92A2-D5A254237AB4}" presName="sibTrans" presStyleLbl="sibTrans2D1" presStyleIdx="0" presStyleCnt="2"/>
      <dgm:spPr/>
    </dgm:pt>
    <dgm:pt modelId="{0A036271-E26E-9A4C-9081-90CF5B161D0E}" type="pres">
      <dgm:prSet presAssocID="{3450EF89-D003-D041-92A2-D5A254237AB4}" presName="connectorText" presStyleLbl="sibTrans2D1" presStyleIdx="0" presStyleCnt="2"/>
      <dgm:spPr/>
    </dgm:pt>
    <dgm:pt modelId="{D5228A2E-BF10-2043-8F07-56D0F3BBC543}" type="pres">
      <dgm:prSet presAssocID="{51DC8489-DCE0-8449-9266-4E32B11B5689}" presName="node" presStyleLbl="node1" presStyleIdx="1" presStyleCnt="3">
        <dgm:presLayoutVars>
          <dgm:bulletEnabled val="1"/>
        </dgm:presLayoutVars>
      </dgm:prSet>
      <dgm:spPr/>
    </dgm:pt>
    <dgm:pt modelId="{1A53A360-0605-7142-A50D-23C6944859AA}" type="pres">
      <dgm:prSet presAssocID="{F6D9B9C7-9CC4-334F-B57E-A0CAE9E841F5}" presName="sibTrans" presStyleLbl="sibTrans2D1" presStyleIdx="1" presStyleCnt="2"/>
      <dgm:spPr/>
    </dgm:pt>
    <dgm:pt modelId="{F96258C3-3D37-DA43-A14E-950DC19EFF85}" type="pres">
      <dgm:prSet presAssocID="{F6D9B9C7-9CC4-334F-B57E-A0CAE9E841F5}" presName="connectorText" presStyleLbl="sibTrans2D1" presStyleIdx="1" presStyleCnt="2"/>
      <dgm:spPr/>
    </dgm:pt>
    <dgm:pt modelId="{33C26201-DE85-7B4F-BD6C-835E9C5DC8F8}" type="pres">
      <dgm:prSet presAssocID="{A13D21AB-BB4C-4A47-BDAF-9BA11C561508}" presName="node" presStyleLbl="node1" presStyleIdx="2" presStyleCnt="3" custScaleX="119256" custScaleY="138906" custLinFactNeighborX="277">
        <dgm:presLayoutVars>
          <dgm:bulletEnabled val="1"/>
        </dgm:presLayoutVars>
      </dgm:prSet>
      <dgm:spPr/>
    </dgm:pt>
  </dgm:ptLst>
  <dgm:cxnLst>
    <dgm:cxn modelId="{D2B29009-8619-F94C-8932-C3CBF7E0987C}" srcId="{E13EBCB2-187F-8140-A335-E943594DDA2D}" destId="{51DC8489-DCE0-8449-9266-4E32B11B5689}" srcOrd="1" destOrd="0" parTransId="{5B85A1D4-6644-8B43-8779-7AC6D8E53B71}" sibTransId="{F6D9B9C7-9CC4-334F-B57E-A0CAE9E841F5}"/>
    <dgm:cxn modelId="{96518E19-18C5-8643-B1BE-99BF2CE541A9}" type="presOf" srcId="{3450EF89-D003-D041-92A2-D5A254237AB4}" destId="{144392DA-2530-6644-8289-6775EF3BD261}" srcOrd="0" destOrd="0" presId="urn:microsoft.com/office/officeart/2005/8/layout/process2"/>
    <dgm:cxn modelId="{4B6F081E-BDA9-BF48-A3E4-F63DA70E0875}" type="presOf" srcId="{F6D9B9C7-9CC4-334F-B57E-A0CAE9E841F5}" destId="{1A53A360-0605-7142-A50D-23C6944859AA}" srcOrd="0" destOrd="0" presId="urn:microsoft.com/office/officeart/2005/8/layout/process2"/>
    <dgm:cxn modelId="{5A00383A-C997-9F48-B8D5-906B9B7DE0A6}" type="presOf" srcId="{A13D21AB-BB4C-4A47-BDAF-9BA11C561508}" destId="{33C26201-DE85-7B4F-BD6C-835E9C5DC8F8}" srcOrd="0" destOrd="0" presId="urn:microsoft.com/office/officeart/2005/8/layout/process2"/>
    <dgm:cxn modelId="{8CD5505A-E152-0241-9B20-000C635DBF2A}" type="presOf" srcId="{E13EBCB2-187F-8140-A335-E943594DDA2D}" destId="{97753AE2-5DE3-8449-9DD0-9B11093D68B6}" srcOrd="0" destOrd="0" presId="urn:microsoft.com/office/officeart/2005/8/layout/process2"/>
    <dgm:cxn modelId="{E122A95F-66F4-CB4F-9510-6FB78C6EFF22}" srcId="{E13EBCB2-187F-8140-A335-E943594DDA2D}" destId="{A13D21AB-BB4C-4A47-BDAF-9BA11C561508}" srcOrd="2" destOrd="0" parTransId="{948B49FB-7A76-1347-930A-761A46963769}" sibTransId="{FA8F2A6E-2263-B441-B957-F24494D5B7D0}"/>
    <dgm:cxn modelId="{3D5BE178-C806-C841-A295-7A6629445D9E}" type="presOf" srcId="{3450EF89-D003-D041-92A2-D5A254237AB4}" destId="{0A036271-E26E-9A4C-9081-90CF5B161D0E}" srcOrd="1" destOrd="0" presId="urn:microsoft.com/office/officeart/2005/8/layout/process2"/>
    <dgm:cxn modelId="{0276959E-8F2D-2346-9800-422A44A438A6}" srcId="{E13EBCB2-187F-8140-A335-E943594DDA2D}" destId="{08BF7611-699E-644E-91D0-0372080B44D7}" srcOrd="0" destOrd="0" parTransId="{A44F5089-9FCC-384A-8A9F-A254962BD4AB}" sibTransId="{3450EF89-D003-D041-92A2-D5A254237AB4}"/>
    <dgm:cxn modelId="{475992AC-DC99-774A-9B8A-8D9B8CEF0983}" type="presOf" srcId="{51DC8489-DCE0-8449-9266-4E32B11B5689}" destId="{D5228A2E-BF10-2043-8F07-56D0F3BBC543}" srcOrd="0" destOrd="0" presId="urn:microsoft.com/office/officeart/2005/8/layout/process2"/>
    <dgm:cxn modelId="{A9CE56AD-DA15-464C-8BDC-E3A15E9222F0}" type="presOf" srcId="{08BF7611-699E-644E-91D0-0372080B44D7}" destId="{AD4EE6CD-1340-5344-85C6-485BD23234AB}" srcOrd="0" destOrd="0" presId="urn:microsoft.com/office/officeart/2005/8/layout/process2"/>
    <dgm:cxn modelId="{7065A9EC-D0F4-DB44-9073-7D22BCD56F48}" type="presOf" srcId="{F6D9B9C7-9CC4-334F-B57E-A0CAE9E841F5}" destId="{F96258C3-3D37-DA43-A14E-950DC19EFF85}" srcOrd="1" destOrd="0" presId="urn:microsoft.com/office/officeart/2005/8/layout/process2"/>
    <dgm:cxn modelId="{BE531990-5BB8-254C-B926-CE4AE2AF8E34}" type="presParOf" srcId="{97753AE2-5DE3-8449-9DD0-9B11093D68B6}" destId="{AD4EE6CD-1340-5344-85C6-485BD23234AB}" srcOrd="0" destOrd="0" presId="urn:microsoft.com/office/officeart/2005/8/layout/process2"/>
    <dgm:cxn modelId="{F84774CB-34C6-E049-A5B5-9A932643C1FE}" type="presParOf" srcId="{97753AE2-5DE3-8449-9DD0-9B11093D68B6}" destId="{144392DA-2530-6644-8289-6775EF3BD261}" srcOrd="1" destOrd="0" presId="urn:microsoft.com/office/officeart/2005/8/layout/process2"/>
    <dgm:cxn modelId="{866B4D22-DB73-B149-92B3-E429A2E4E66F}" type="presParOf" srcId="{144392DA-2530-6644-8289-6775EF3BD261}" destId="{0A036271-E26E-9A4C-9081-90CF5B161D0E}" srcOrd="0" destOrd="0" presId="urn:microsoft.com/office/officeart/2005/8/layout/process2"/>
    <dgm:cxn modelId="{87365CB0-7C80-6C49-A8D6-3897F56BEBDF}" type="presParOf" srcId="{97753AE2-5DE3-8449-9DD0-9B11093D68B6}" destId="{D5228A2E-BF10-2043-8F07-56D0F3BBC543}" srcOrd="2" destOrd="0" presId="urn:microsoft.com/office/officeart/2005/8/layout/process2"/>
    <dgm:cxn modelId="{B95E99FC-7BAB-AF45-AC60-07C0E104A984}" type="presParOf" srcId="{97753AE2-5DE3-8449-9DD0-9B11093D68B6}" destId="{1A53A360-0605-7142-A50D-23C6944859AA}" srcOrd="3" destOrd="0" presId="urn:microsoft.com/office/officeart/2005/8/layout/process2"/>
    <dgm:cxn modelId="{94ABB289-D934-1D46-B5EC-DA6910D373FB}" type="presParOf" srcId="{1A53A360-0605-7142-A50D-23C6944859AA}" destId="{F96258C3-3D37-DA43-A14E-950DC19EFF85}" srcOrd="0" destOrd="0" presId="urn:microsoft.com/office/officeart/2005/8/layout/process2"/>
    <dgm:cxn modelId="{AC2364AE-F6DF-0F40-90CE-02D0FBA6BB04}" type="presParOf" srcId="{97753AE2-5DE3-8449-9DD0-9B11093D68B6}" destId="{33C26201-DE85-7B4F-BD6C-835E9C5DC8F8}"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3EBCB2-187F-8140-A335-E943594DDA2D}" type="doc">
      <dgm:prSet loTypeId="urn:microsoft.com/office/officeart/2005/8/layout/process2" loCatId="" qsTypeId="urn:microsoft.com/office/officeart/2005/8/quickstyle/simple4" qsCatId="simple" csTypeId="urn:microsoft.com/office/officeart/2005/8/colors/accent1_2" csCatId="accent1" phldr="1"/>
      <dgm:spPr/>
    </dgm:pt>
    <dgm:pt modelId="{08BF7611-699E-644E-91D0-0372080B44D7}">
      <dgm:prSet phldrT="[Texto]" custT="1"/>
      <dgm:spPr/>
      <dgm:t>
        <a:bodyPr/>
        <a:lstStyle/>
        <a:p>
          <a:pPr algn="ctr"/>
          <a:r>
            <a:rPr lang="es-ES_tradnl" sz="3200" dirty="0"/>
            <a:t>3.- La lectura de los textos literarios traiga consigo algún tipo de placer y emoción.</a:t>
          </a:r>
        </a:p>
      </dgm:t>
    </dgm:pt>
    <dgm:pt modelId="{A44F5089-9FCC-384A-8A9F-A254962BD4AB}" type="parTrans" cxnId="{0276959E-8F2D-2346-9800-422A44A438A6}">
      <dgm:prSet/>
      <dgm:spPr/>
      <dgm:t>
        <a:bodyPr/>
        <a:lstStyle/>
        <a:p>
          <a:endParaRPr lang="es-ES_tradnl"/>
        </a:p>
      </dgm:t>
    </dgm:pt>
    <dgm:pt modelId="{3450EF89-D003-D041-92A2-D5A254237AB4}" type="sibTrans" cxnId="{0276959E-8F2D-2346-9800-422A44A438A6}">
      <dgm:prSet/>
      <dgm:spPr/>
      <dgm:t>
        <a:bodyPr/>
        <a:lstStyle/>
        <a:p>
          <a:endParaRPr lang="es-ES_tradnl"/>
        </a:p>
      </dgm:t>
    </dgm:pt>
    <dgm:pt modelId="{51DC8489-DCE0-8449-9266-4E32B11B5689}">
      <dgm:prSet phldrT="[Texto]"/>
      <dgm:spPr>
        <a:gradFill rotWithShape="0">
          <a:gsLst>
            <a:gs pos="100000">
              <a:srgbClr val="7030A0"/>
            </a:gs>
            <a:gs pos="100000">
              <a:schemeClr val="accent1">
                <a:hueOff val="0"/>
                <a:satOff val="0"/>
                <a:lumOff val="0"/>
                <a:alphaOff val="0"/>
                <a:tint val="70000"/>
                <a:shade val="100000"/>
                <a:alpha val="100000"/>
                <a:satMod val="200000"/>
                <a:lumMod val="100000"/>
              </a:schemeClr>
            </a:gs>
          </a:gsLst>
        </a:gradFill>
      </dgm:spPr>
      <dgm:t>
        <a:bodyPr/>
        <a:lstStyle/>
        <a:p>
          <a:r>
            <a:rPr lang="es-ES_tradnl" dirty="0"/>
            <a:t>Sin ese diálogo entre el texto literario y el deseo de emociones y de sentidos del lector escolar, la literatura será un más de las áridas asignaturas.</a:t>
          </a:r>
        </a:p>
      </dgm:t>
    </dgm:pt>
    <dgm:pt modelId="{5B85A1D4-6644-8B43-8779-7AC6D8E53B71}" type="parTrans" cxnId="{D2B29009-8619-F94C-8932-C3CBF7E0987C}">
      <dgm:prSet/>
      <dgm:spPr/>
      <dgm:t>
        <a:bodyPr/>
        <a:lstStyle/>
        <a:p>
          <a:endParaRPr lang="es-ES_tradnl"/>
        </a:p>
      </dgm:t>
    </dgm:pt>
    <dgm:pt modelId="{F6D9B9C7-9CC4-334F-B57E-A0CAE9E841F5}" type="sibTrans" cxnId="{D2B29009-8619-F94C-8932-C3CBF7E0987C}">
      <dgm:prSet/>
      <dgm:spPr/>
      <dgm:t>
        <a:bodyPr/>
        <a:lstStyle/>
        <a:p>
          <a:endParaRPr lang="es-ES_tradnl"/>
        </a:p>
      </dgm:t>
    </dgm:pt>
    <dgm:pt modelId="{A13D21AB-BB4C-4A47-BDAF-9BA11C561508}">
      <dgm:prSet phldrT="[Texto]"/>
      <dgm:spPr>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gradFill>
      </dgm:spPr>
      <dgm:t>
        <a:bodyPr/>
        <a:lstStyle/>
        <a:p>
          <a:pPr algn="just"/>
          <a:r>
            <a:rPr lang="es-ES_tradnl" dirty="0"/>
            <a:t>-  Seleccionar textos cuyos temas les haga sentido a los estudiantes.</a:t>
          </a:r>
        </a:p>
        <a:p>
          <a:pPr algn="just"/>
          <a:r>
            <a:rPr lang="es-ES_tradnl" dirty="0"/>
            <a:t>- Generar oportunidades y estrategias democratizadoras respecto de la selección de textos a trabajar.</a:t>
          </a:r>
        </a:p>
      </dgm:t>
    </dgm:pt>
    <dgm:pt modelId="{948B49FB-7A76-1347-930A-761A46963769}" type="parTrans" cxnId="{E122A95F-66F4-CB4F-9510-6FB78C6EFF22}">
      <dgm:prSet/>
      <dgm:spPr/>
      <dgm:t>
        <a:bodyPr/>
        <a:lstStyle/>
        <a:p>
          <a:endParaRPr lang="es-ES_tradnl"/>
        </a:p>
      </dgm:t>
    </dgm:pt>
    <dgm:pt modelId="{FA8F2A6E-2263-B441-B957-F24494D5B7D0}" type="sibTrans" cxnId="{E122A95F-66F4-CB4F-9510-6FB78C6EFF22}">
      <dgm:prSet/>
      <dgm:spPr/>
      <dgm:t>
        <a:bodyPr/>
        <a:lstStyle/>
        <a:p>
          <a:endParaRPr lang="es-ES_tradnl"/>
        </a:p>
      </dgm:t>
    </dgm:pt>
    <dgm:pt modelId="{97753AE2-5DE3-8449-9DD0-9B11093D68B6}" type="pres">
      <dgm:prSet presAssocID="{E13EBCB2-187F-8140-A335-E943594DDA2D}" presName="linearFlow" presStyleCnt="0">
        <dgm:presLayoutVars>
          <dgm:resizeHandles val="exact"/>
        </dgm:presLayoutVars>
      </dgm:prSet>
      <dgm:spPr/>
    </dgm:pt>
    <dgm:pt modelId="{AD4EE6CD-1340-5344-85C6-485BD23234AB}" type="pres">
      <dgm:prSet presAssocID="{08BF7611-699E-644E-91D0-0372080B44D7}" presName="node" presStyleLbl="node1" presStyleIdx="0" presStyleCnt="3" custScaleX="150147">
        <dgm:presLayoutVars>
          <dgm:bulletEnabled val="1"/>
        </dgm:presLayoutVars>
      </dgm:prSet>
      <dgm:spPr/>
    </dgm:pt>
    <dgm:pt modelId="{144392DA-2530-6644-8289-6775EF3BD261}" type="pres">
      <dgm:prSet presAssocID="{3450EF89-D003-D041-92A2-D5A254237AB4}" presName="sibTrans" presStyleLbl="sibTrans2D1" presStyleIdx="0" presStyleCnt="2"/>
      <dgm:spPr/>
    </dgm:pt>
    <dgm:pt modelId="{0A036271-E26E-9A4C-9081-90CF5B161D0E}" type="pres">
      <dgm:prSet presAssocID="{3450EF89-D003-D041-92A2-D5A254237AB4}" presName="connectorText" presStyleLbl="sibTrans2D1" presStyleIdx="0" presStyleCnt="2"/>
      <dgm:spPr/>
    </dgm:pt>
    <dgm:pt modelId="{D5228A2E-BF10-2043-8F07-56D0F3BBC543}" type="pres">
      <dgm:prSet presAssocID="{51DC8489-DCE0-8449-9266-4E32B11B5689}" presName="node" presStyleLbl="node1" presStyleIdx="1" presStyleCnt="3">
        <dgm:presLayoutVars>
          <dgm:bulletEnabled val="1"/>
        </dgm:presLayoutVars>
      </dgm:prSet>
      <dgm:spPr/>
    </dgm:pt>
    <dgm:pt modelId="{1A53A360-0605-7142-A50D-23C6944859AA}" type="pres">
      <dgm:prSet presAssocID="{F6D9B9C7-9CC4-334F-B57E-A0CAE9E841F5}" presName="sibTrans" presStyleLbl="sibTrans2D1" presStyleIdx="1" presStyleCnt="2"/>
      <dgm:spPr/>
    </dgm:pt>
    <dgm:pt modelId="{F96258C3-3D37-DA43-A14E-950DC19EFF85}" type="pres">
      <dgm:prSet presAssocID="{F6D9B9C7-9CC4-334F-B57E-A0CAE9E841F5}" presName="connectorText" presStyleLbl="sibTrans2D1" presStyleIdx="1" presStyleCnt="2"/>
      <dgm:spPr/>
    </dgm:pt>
    <dgm:pt modelId="{33C26201-DE85-7B4F-BD6C-835E9C5DC8F8}" type="pres">
      <dgm:prSet presAssocID="{A13D21AB-BB4C-4A47-BDAF-9BA11C561508}" presName="node" presStyleLbl="node1" presStyleIdx="2" presStyleCnt="3" custScaleX="119256" custScaleY="138906" custLinFactNeighborX="277">
        <dgm:presLayoutVars>
          <dgm:bulletEnabled val="1"/>
        </dgm:presLayoutVars>
      </dgm:prSet>
      <dgm:spPr/>
    </dgm:pt>
  </dgm:ptLst>
  <dgm:cxnLst>
    <dgm:cxn modelId="{D2B29009-8619-F94C-8932-C3CBF7E0987C}" srcId="{E13EBCB2-187F-8140-A335-E943594DDA2D}" destId="{51DC8489-DCE0-8449-9266-4E32B11B5689}" srcOrd="1" destOrd="0" parTransId="{5B85A1D4-6644-8B43-8779-7AC6D8E53B71}" sibTransId="{F6D9B9C7-9CC4-334F-B57E-A0CAE9E841F5}"/>
    <dgm:cxn modelId="{01135735-3E80-9144-B797-A36342496A50}" type="presOf" srcId="{51DC8489-DCE0-8449-9266-4E32B11B5689}" destId="{D5228A2E-BF10-2043-8F07-56D0F3BBC543}" srcOrd="0" destOrd="0" presId="urn:microsoft.com/office/officeart/2005/8/layout/process2"/>
    <dgm:cxn modelId="{2BCCBD59-BF4C-D141-8EB8-193505873DEA}" type="presOf" srcId="{E13EBCB2-187F-8140-A335-E943594DDA2D}" destId="{97753AE2-5DE3-8449-9DD0-9B11093D68B6}" srcOrd="0" destOrd="0" presId="urn:microsoft.com/office/officeart/2005/8/layout/process2"/>
    <dgm:cxn modelId="{E122A95F-66F4-CB4F-9510-6FB78C6EFF22}" srcId="{E13EBCB2-187F-8140-A335-E943594DDA2D}" destId="{A13D21AB-BB4C-4A47-BDAF-9BA11C561508}" srcOrd="2" destOrd="0" parTransId="{948B49FB-7A76-1347-930A-761A46963769}" sibTransId="{FA8F2A6E-2263-B441-B957-F24494D5B7D0}"/>
    <dgm:cxn modelId="{62B50566-947D-A84D-AEAD-F86AD170011D}" type="presOf" srcId="{08BF7611-699E-644E-91D0-0372080B44D7}" destId="{AD4EE6CD-1340-5344-85C6-485BD23234AB}" srcOrd="0" destOrd="0" presId="urn:microsoft.com/office/officeart/2005/8/layout/process2"/>
    <dgm:cxn modelId="{0276959E-8F2D-2346-9800-422A44A438A6}" srcId="{E13EBCB2-187F-8140-A335-E943594DDA2D}" destId="{08BF7611-699E-644E-91D0-0372080B44D7}" srcOrd="0" destOrd="0" parTransId="{A44F5089-9FCC-384A-8A9F-A254962BD4AB}" sibTransId="{3450EF89-D003-D041-92A2-D5A254237AB4}"/>
    <dgm:cxn modelId="{F1EF23AE-D709-9A4B-82A0-3FE6850C6223}" type="presOf" srcId="{3450EF89-D003-D041-92A2-D5A254237AB4}" destId="{0A036271-E26E-9A4C-9081-90CF5B161D0E}" srcOrd="1" destOrd="0" presId="urn:microsoft.com/office/officeart/2005/8/layout/process2"/>
    <dgm:cxn modelId="{070E9DB7-7675-E348-8100-D72A5EE51C34}" type="presOf" srcId="{A13D21AB-BB4C-4A47-BDAF-9BA11C561508}" destId="{33C26201-DE85-7B4F-BD6C-835E9C5DC8F8}" srcOrd="0" destOrd="0" presId="urn:microsoft.com/office/officeart/2005/8/layout/process2"/>
    <dgm:cxn modelId="{1642CCD0-2DD6-4642-A668-CC39448D38B6}" type="presOf" srcId="{F6D9B9C7-9CC4-334F-B57E-A0CAE9E841F5}" destId="{1A53A360-0605-7142-A50D-23C6944859AA}" srcOrd="0" destOrd="0" presId="urn:microsoft.com/office/officeart/2005/8/layout/process2"/>
    <dgm:cxn modelId="{498BA1EF-D11F-5F43-A8C3-E373287ADD02}" type="presOf" srcId="{3450EF89-D003-D041-92A2-D5A254237AB4}" destId="{144392DA-2530-6644-8289-6775EF3BD261}" srcOrd="0" destOrd="0" presId="urn:microsoft.com/office/officeart/2005/8/layout/process2"/>
    <dgm:cxn modelId="{ADC1B4F3-35AF-1147-B157-2843FE0C04D6}" type="presOf" srcId="{F6D9B9C7-9CC4-334F-B57E-A0CAE9E841F5}" destId="{F96258C3-3D37-DA43-A14E-950DC19EFF85}" srcOrd="1" destOrd="0" presId="urn:microsoft.com/office/officeart/2005/8/layout/process2"/>
    <dgm:cxn modelId="{B7CD1629-48F2-374D-A545-46B1CCEDAA8D}" type="presParOf" srcId="{97753AE2-5DE3-8449-9DD0-9B11093D68B6}" destId="{AD4EE6CD-1340-5344-85C6-485BD23234AB}" srcOrd="0" destOrd="0" presId="urn:microsoft.com/office/officeart/2005/8/layout/process2"/>
    <dgm:cxn modelId="{EF15B374-3CEB-CF4D-BC76-E5944BF25843}" type="presParOf" srcId="{97753AE2-5DE3-8449-9DD0-9B11093D68B6}" destId="{144392DA-2530-6644-8289-6775EF3BD261}" srcOrd="1" destOrd="0" presId="urn:microsoft.com/office/officeart/2005/8/layout/process2"/>
    <dgm:cxn modelId="{E3CB7DC4-493D-2B4A-AC3B-CB6CB4330E4D}" type="presParOf" srcId="{144392DA-2530-6644-8289-6775EF3BD261}" destId="{0A036271-E26E-9A4C-9081-90CF5B161D0E}" srcOrd="0" destOrd="0" presId="urn:microsoft.com/office/officeart/2005/8/layout/process2"/>
    <dgm:cxn modelId="{0070CD58-C429-0045-8F50-EF0570194532}" type="presParOf" srcId="{97753AE2-5DE3-8449-9DD0-9B11093D68B6}" destId="{D5228A2E-BF10-2043-8F07-56D0F3BBC543}" srcOrd="2" destOrd="0" presId="urn:microsoft.com/office/officeart/2005/8/layout/process2"/>
    <dgm:cxn modelId="{EBC6481E-F78D-7E40-8DB4-EC8A543AB2A8}" type="presParOf" srcId="{97753AE2-5DE3-8449-9DD0-9B11093D68B6}" destId="{1A53A360-0605-7142-A50D-23C6944859AA}" srcOrd="3" destOrd="0" presId="urn:microsoft.com/office/officeart/2005/8/layout/process2"/>
    <dgm:cxn modelId="{B823A606-1FFC-734D-9DF8-07AC71CC7AD6}" type="presParOf" srcId="{1A53A360-0605-7142-A50D-23C6944859AA}" destId="{F96258C3-3D37-DA43-A14E-950DC19EFF85}" srcOrd="0" destOrd="0" presId="urn:microsoft.com/office/officeart/2005/8/layout/process2"/>
    <dgm:cxn modelId="{494AA375-76F7-ED44-A9DE-DAEFD352537A}" type="presParOf" srcId="{97753AE2-5DE3-8449-9DD0-9B11093D68B6}" destId="{33C26201-DE85-7B4F-BD6C-835E9C5DC8F8}"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3EBCB2-187F-8140-A335-E943594DDA2D}" type="doc">
      <dgm:prSet loTypeId="urn:microsoft.com/office/officeart/2005/8/layout/process2" loCatId="" qsTypeId="urn:microsoft.com/office/officeart/2005/8/quickstyle/simple4" qsCatId="simple" csTypeId="urn:microsoft.com/office/officeart/2005/8/colors/accent1_2" csCatId="accent1" phldr="1"/>
      <dgm:spPr/>
    </dgm:pt>
    <dgm:pt modelId="{08BF7611-699E-644E-91D0-0372080B44D7}">
      <dgm:prSet phldrT="[Texto]" custT="1"/>
      <dgm:spPr/>
      <dgm:t>
        <a:bodyPr/>
        <a:lstStyle/>
        <a:p>
          <a:pPr algn="ctr"/>
          <a:r>
            <a:rPr lang="es-ES_tradnl" sz="3000" dirty="0"/>
            <a:t>4.- El desarrollo de la capacidad para el análisis y la interpretación de textos exige planificar un itinerario adecuado de aprendizajes.</a:t>
          </a:r>
        </a:p>
      </dgm:t>
    </dgm:pt>
    <dgm:pt modelId="{A44F5089-9FCC-384A-8A9F-A254962BD4AB}" type="parTrans" cxnId="{0276959E-8F2D-2346-9800-422A44A438A6}">
      <dgm:prSet/>
      <dgm:spPr/>
      <dgm:t>
        <a:bodyPr/>
        <a:lstStyle/>
        <a:p>
          <a:endParaRPr lang="es-ES_tradnl"/>
        </a:p>
      </dgm:t>
    </dgm:pt>
    <dgm:pt modelId="{3450EF89-D003-D041-92A2-D5A254237AB4}" type="sibTrans" cxnId="{0276959E-8F2D-2346-9800-422A44A438A6}">
      <dgm:prSet/>
      <dgm:spPr/>
      <dgm:t>
        <a:bodyPr/>
        <a:lstStyle/>
        <a:p>
          <a:endParaRPr lang="es-ES_tradnl"/>
        </a:p>
      </dgm:t>
    </dgm:pt>
    <dgm:pt modelId="{51DC8489-DCE0-8449-9266-4E32B11B5689}">
      <dgm:prSet phldrT="[Texto]"/>
      <dgm:spPr>
        <a:gradFill rotWithShape="0">
          <a:gsLst>
            <a:gs pos="100000">
              <a:srgbClr val="7030A0"/>
            </a:gs>
            <a:gs pos="100000">
              <a:schemeClr val="accent1">
                <a:hueOff val="0"/>
                <a:satOff val="0"/>
                <a:lumOff val="0"/>
                <a:alphaOff val="0"/>
                <a:tint val="70000"/>
                <a:shade val="100000"/>
                <a:alpha val="100000"/>
                <a:satMod val="200000"/>
                <a:lumMod val="100000"/>
              </a:schemeClr>
            </a:gs>
          </a:gsLst>
        </a:gradFill>
      </dgm:spPr>
      <dgm:t>
        <a:bodyPr/>
        <a:lstStyle/>
        <a:p>
          <a:r>
            <a:rPr lang="es-ES_tradnl" dirty="0"/>
            <a:t>Diseñar secuencias didácticas en las que se tengan en cuenta las dificultades de comprensión de las estructuras textuales y de los mundos enunciados en cada tipo de texto literario.</a:t>
          </a:r>
        </a:p>
      </dgm:t>
    </dgm:pt>
    <dgm:pt modelId="{5B85A1D4-6644-8B43-8779-7AC6D8E53B71}" type="parTrans" cxnId="{D2B29009-8619-F94C-8932-C3CBF7E0987C}">
      <dgm:prSet/>
      <dgm:spPr/>
      <dgm:t>
        <a:bodyPr/>
        <a:lstStyle/>
        <a:p>
          <a:endParaRPr lang="es-ES_tradnl"/>
        </a:p>
      </dgm:t>
    </dgm:pt>
    <dgm:pt modelId="{F6D9B9C7-9CC4-334F-B57E-A0CAE9E841F5}" type="sibTrans" cxnId="{D2B29009-8619-F94C-8932-C3CBF7E0987C}">
      <dgm:prSet/>
      <dgm:spPr/>
      <dgm:t>
        <a:bodyPr/>
        <a:lstStyle/>
        <a:p>
          <a:endParaRPr lang="es-ES_tradnl"/>
        </a:p>
      </dgm:t>
    </dgm:pt>
    <dgm:pt modelId="{A13D21AB-BB4C-4A47-BDAF-9BA11C561508}">
      <dgm:prSet phldrT="[Texto]" custT="1"/>
      <dgm:spPr>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gradFill>
      </dgm:spPr>
      <dgm:t>
        <a:bodyPr/>
        <a:lstStyle/>
        <a:p>
          <a:pPr algn="just"/>
          <a:r>
            <a:rPr lang="es-ES_tradnl" sz="1600" dirty="0"/>
            <a:t>- Tener en cuenta, por un lado, el grado de dificultad de las convenciones lingüísticas y retóricas.</a:t>
          </a:r>
        </a:p>
        <a:p>
          <a:pPr algn="just"/>
          <a:r>
            <a:rPr lang="es-ES_tradnl" sz="1600" dirty="0"/>
            <a:t>- </a:t>
          </a:r>
          <a:r>
            <a:rPr lang="es-ES" sz="1600" dirty="0"/>
            <a:t>Estrategias orientadas a facilitar la comprensión del texto literario (identificación de idea central, estructura textual, intención del autor, identificación del contexto, inferencias).</a:t>
          </a:r>
          <a:endParaRPr lang="es-ES_tradnl" sz="1600" dirty="0"/>
        </a:p>
      </dgm:t>
    </dgm:pt>
    <dgm:pt modelId="{948B49FB-7A76-1347-930A-761A46963769}" type="parTrans" cxnId="{E122A95F-66F4-CB4F-9510-6FB78C6EFF22}">
      <dgm:prSet/>
      <dgm:spPr/>
      <dgm:t>
        <a:bodyPr/>
        <a:lstStyle/>
        <a:p>
          <a:endParaRPr lang="es-ES_tradnl"/>
        </a:p>
      </dgm:t>
    </dgm:pt>
    <dgm:pt modelId="{FA8F2A6E-2263-B441-B957-F24494D5B7D0}" type="sibTrans" cxnId="{E122A95F-66F4-CB4F-9510-6FB78C6EFF22}">
      <dgm:prSet/>
      <dgm:spPr/>
      <dgm:t>
        <a:bodyPr/>
        <a:lstStyle/>
        <a:p>
          <a:endParaRPr lang="es-ES_tradnl"/>
        </a:p>
      </dgm:t>
    </dgm:pt>
    <dgm:pt modelId="{97753AE2-5DE3-8449-9DD0-9B11093D68B6}" type="pres">
      <dgm:prSet presAssocID="{E13EBCB2-187F-8140-A335-E943594DDA2D}" presName="linearFlow" presStyleCnt="0">
        <dgm:presLayoutVars>
          <dgm:resizeHandles val="exact"/>
        </dgm:presLayoutVars>
      </dgm:prSet>
      <dgm:spPr/>
    </dgm:pt>
    <dgm:pt modelId="{AD4EE6CD-1340-5344-85C6-485BD23234AB}" type="pres">
      <dgm:prSet presAssocID="{08BF7611-699E-644E-91D0-0372080B44D7}" presName="node" presStyleLbl="node1" presStyleIdx="0" presStyleCnt="3" custScaleX="161987" custScaleY="157674">
        <dgm:presLayoutVars>
          <dgm:bulletEnabled val="1"/>
        </dgm:presLayoutVars>
      </dgm:prSet>
      <dgm:spPr/>
    </dgm:pt>
    <dgm:pt modelId="{144392DA-2530-6644-8289-6775EF3BD261}" type="pres">
      <dgm:prSet presAssocID="{3450EF89-D003-D041-92A2-D5A254237AB4}" presName="sibTrans" presStyleLbl="sibTrans2D1" presStyleIdx="0" presStyleCnt="2"/>
      <dgm:spPr/>
    </dgm:pt>
    <dgm:pt modelId="{0A036271-E26E-9A4C-9081-90CF5B161D0E}" type="pres">
      <dgm:prSet presAssocID="{3450EF89-D003-D041-92A2-D5A254237AB4}" presName="connectorText" presStyleLbl="sibTrans2D1" presStyleIdx="0" presStyleCnt="2"/>
      <dgm:spPr/>
    </dgm:pt>
    <dgm:pt modelId="{D5228A2E-BF10-2043-8F07-56D0F3BBC543}" type="pres">
      <dgm:prSet presAssocID="{51DC8489-DCE0-8449-9266-4E32B11B5689}" presName="node" presStyleLbl="node1" presStyleIdx="1" presStyleCnt="3">
        <dgm:presLayoutVars>
          <dgm:bulletEnabled val="1"/>
        </dgm:presLayoutVars>
      </dgm:prSet>
      <dgm:spPr/>
    </dgm:pt>
    <dgm:pt modelId="{1A53A360-0605-7142-A50D-23C6944859AA}" type="pres">
      <dgm:prSet presAssocID="{F6D9B9C7-9CC4-334F-B57E-A0CAE9E841F5}" presName="sibTrans" presStyleLbl="sibTrans2D1" presStyleIdx="1" presStyleCnt="2"/>
      <dgm:spPr/>
    </dgm:pt>
    <dgm:pt modelId="{F96258C3-3D37-DA43-A14E-950DC19EFF85}" type="pres">
      <dgm:prSet presAssocID="{F6D9B9C7-9CC4-334F-B57E-A0CAE9E841F5}" presName="connectorText" presStyleLbl="sibTrans2D1" presStyleIdx="1" presStyleCnt="2"/>
      <dgm:spPr/>
    </dgm:pt>
    <dgm:pt modelId="{33C26201-DE85-7B4F-BD6C-835E9C5DC8F8}" type="pres">
      <dgm:prSet presAssocID="{A13D21AB-BB4C-4A47-BDAF-9BA11C561508}" presName="node" presStyleLbl="node1" presStyleIdx="2" presStyleCnt="3" custScaleX="119256" custScaleY="138906" custLinFactNeighborX="277">
        <dgm:presLayoutVars>
          <dgm:bulletEnabled val="1"/>
        </dgm:presLayoutVars>
      </dgm:prSet>
      <dgm:spPr/>
    </dgm:pt>
  </dgm:ptLst>
  <dgm:cxnLst>
    <dgm:cxn modelId="{D2B29009-8619-F94C-8932-C3CBF7E0987C}" srcId="{E13EBCB2-187F-8140-A335-E943594DDA2D}" destId="{51DC8489-DCE0-8449-9266-4E32B11B5689}" srcOrd="1" destOrd="0" parTransId="{5B85A1D4-6644-8B43-8779-7AC6D8E53B71}" sibTransId="{F6D9B9C7-9CC4-334F-B57E-A0CAE9E841F5}"/>
    <dgm:cxn modelId="{53E3FF49-6136-0842-AF18-CA85C93DA812}" type="presOf" srcId="{08BF7611-699E-644E-91D0-0372080B44D7}" destId="{AD4EE6CD-1340-5344-85C6-485BD23234AB}" srcOrd="0" destOrd="0" presId="urn:microsoft.com/office/officeart/2005/8/layout/process2"/>
    <dgm:cxn modelId="{E122A95F-66F4-CB4F-9510-6FB78C6EFF22}" srcId="{E13EBCB2-187F-8140-A335-E943594DDA2D}" destId="{A13D21AB-BB4C-4A47-BDAF-9BA11C561508}" srcOrd="2" destOrd="0" parTransId="{948B49FB-7A76-1347-930A-761A46963769}" sibTransId="{FA8F2A6E-2263-B441-B957-F24494D5B7D0}"/>
    <dgm:cxn modelId="{B54DAD67-CC84-EE47-9471-761091510811}" type="presOf" srcId="{F6D9B9C7-9CC4-334F-B57E-A0CAE9E841F5}" destId="{F96258C3-3D37-DA43-A14E-950DC19EFF85}" srcOrd="1" destOrd="0" presId="urn:microsoft.com/office/officeart/2005/8/layout/process2"/>
    <dgm:cxn modelId="{8412B188-2D10-B34E-B468-BCD7F0361C7C}" type="presOf" srcId="{3450EF89-D003-D041-92A2-D5A254237AB4}" destId="{144392DA-2530-6644-8289-6775EF3BD261}" srcOrd="0" destOrd="0" presId="urn:microsoft.com/office/officeart/2005/8/layout/process2"/>
    <dgm:cxn modelId="{EBEDFC88-098C-F84B-A4C8-66B0EBE00798}" type="presOf" srcId="{51DC8489-DCE0-8449-9266-4E32B11B5689}" destId="{D5228A2E-BF10-2043-8F07-56D0F3BBC543}" srcOrd="0" destOrd="0" presId="urn:microsoft.com/office/officeart/2005/8/layout/process2"/>
    <dgm:cxn modelId="{294D1389-AD1A-3442-A6A2-A6C49EE3D061}" type="presOf" srcId="{E13EBCB2-187F-8140-A335-E943594DDA2D}" destId="{97753AE2-5DE3-8449-9DD0-9B11093D68B6}" srcOrd="0" destOrd="0" presId="urn:microsoft.com/office/officeart/2005/8/layout/process2"/>
    <dgm:cxn modelId="{F7BBA192-5064-504F-AD45-E3C6AE65DE3B}" type="presOf" srcId="{F6D9B9C7-9CC4-334F-B57E-A0CAE9E841F5}" destId="{1A53A360-0605-7142-A50D-23C6944859AA}" srcOrd="0" destOrd="0" presId="urn:microsoft.com/office/officeart/2005/8/layout/process2"/>
    <dgm:cxn modelId="{0276959E-8F2D-2346-9800-422A44A438A6}" srcId="{E13EBCB2-187F-8140-A335-E943594DDA2D}" destId="{08BF7611-699E-644E-91D0-0372080B44D7}" srcOrd="0" destOrd="0" parTransId="{A44F5089-9FCC-384A-8A9F-A254962BD4AB}" sibTransId="{3450EF89-D003-D041-92A2-D5A254237AB4}"/>
    <dgm:cxn modelId="{C06059A3-2EFE-1D42-A5A6-51F967B5C19D}" type="presOf" srcId="{3450EF89-D003-D041-92A2-D5A254237AB4}" destId="{0A036271-E26E-9A4C-9081-90CF5B161D0E}" srcOrd="1" destOrd="0" presId="urn:microsoft.com/office/officeart/2005/8/layout/process2"/>
    <dgm:cxn modelId="{D9CA2FFF-2FF5-AE44-A242-89F14F1CF2D8}" type="presOf" srcId="{A13D21AB-BB4C-4A47-BDAF-9BA11C561508}" destId="{33C26201-DE85-7B4F-BD6C-835E9C5DC8F8}" srcOrd="0" destOrd="0" presId="urn:microsoft.com/office/officeart/2005/8/layout/process2"/>
    <dgm:cxn modelId="{EAE047E7-53CD-7A4A-9A66-14F8EF4EA8CB}" type="presParOf" srcId="{97753AE2-5DE3-8449-9DD0-9B11093D68B6}" destId="{AD4EE6CD-1340-5344-85C6-485BD23234AB}" srcOrd="0" destOrd="0" presId="urn:microsoft.com/office/officeart/2005/8/layout/process2"/>
    <dgm:cxn modelId="{6082683A-7521-BC49-A4D7-B89DEB17322C}" type="presParOf" srcId="{97753AE2-5DE3-8449-9DD0-9B11093D68B6}" destId="{144392DA-2530-6644-8289-6775EF3BD261}" srcOrd="1" destOrd="0" presId="urn:microsoft.com/office/officeart/2005/8/layout/process2"/>
    <dgm:cxn modelId="{B5A0342C-F202-8A4A-AC93-EBF7C3D2A0C2}" type="presParOf" srcId="{144392DA-2530-6644-8289-6775EF3BD261}" destId="{0A036271-E26E-9A4C-9081-90CF5B161D0E}" srcOrd="0" destOrd="0" presId="urn:microsoft.com/office/officeart/2005/8/layout/process2"/>
    <dgm:cxn modelId="{4CBB31E0-7BE2-114F-92D9-7B57F683D23D}" type="presParOf" srcId="{97753AE2-5DE3-8449-9DD0-9B11093D68B6}" destId="{D5228A2E-BF10-2043-8F07-56D0F3BBC543}" srcOrd="2" destOrd="0" presId="urn:microsoft.com/office/officeart/2005/8/layout/process2"/>
    <dgm:cxn modelId="{A9BAE546-9A4A-2044-8F9D-9932AB1AA719}" type="presParOf" srcId="{97753AE2-5DE3-8449-9DD0-9B11093D68B6}" destId="{1A53A360-0605-7142-A50D-23C6944859AA}" srcOrd="3" destOrd="0" presId="urn:microsoft.com/office/officeart/2005/8/layout/process2"/>
    <dgm:cxn modelId="{E1B485D2-C13B-C348-A700-AB402C687711}" type="presParOf" srcId="{1A53A360-0605-7142-A50D-23C6944859AA}" destId="{F96258C3-3D37-DA43-A14E-950DC19EFF85}" srcOrd="0" destOrd="0" presId="urn:microsoft.com/office/officeart/2005/8/layout/process2"/>
    <dgm:cxn modelId="{2FC49800-3C39-C644-8D20-B5C4F49AC6D4}" type="presParOf" srcId="{97753AE2-5DE3-8449-9DD0-9B11093D68B6}" destId="{33C26201-DE85-7B4F-BD6C-835E9C5DC8F8}"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3EBCB2-187F-8140-A335-E943594DDA2D}" type="doc">
      <dgm:prSet loTypeId="urn:microsoft.com/office/officeart/2005/8/layout/process2" loCatId="" qsTypeId="urn:microsoft.com/office/officeart/2005/8/quickstyle/simple4" qsCatId="simple" csTypeId="urn:microsoft.com/office/officeart/2005/8/colors/accent1_2" csCatId="accent1" phldr="1"/>
      <dgm:spPr/>
    </dgm:pt>
    <dgm:pt modelId="{08BF7611-699E-644E-91D0-0372080B44D7}">
      <dgm:prSet phldrT="[Texto]" custT="1"/>
      <dgm:spPr/>
      <dgm:t>
        <a:bodyPr/>
        <a:lstStyle/>
        <a:p>
          <a:pPr algn="ctr"/>
          <a:r>
            <a:rPr lang="es-ES_tradnl" sz="2800" dirty="0"/>
            <a:t>5.- No olvidar otras formas expresivas con las que la literatura guarda innegable semejanza estética y discursiva.</a:t>
          </a:r>
        </a:p>
      </dgm:t>
    </dgm:pt>
    <dgm:pt modelId="{A44F5089-9FCC-384A-8A9F-A254962BD4AB}" type="parTrans" cxnId="{0276959E-8F2D-2346-9800-422A44A438A6}">
      <dgm:prSet/>
      <dgm:spPr/>
      <dgm:t>
        <a:bodyPr/>
        <a:lstStyle/>
        <a:p>
          <a:endParaRPr lang="es-ES_tradnl"/>
        </a:p>
      </dgm:t>
    </dgm:pt>
    <dgm:pt modelId="{3450EF89-D003-D041-92A2-D5A254237AB4}" type="sibTrans" cxnId="{0276959E-8F2D-2346-9800-422A44A438A6}">
      <dgm:prSet/>
      <dgm:spPr/>
      <dgm:t>
        <a:bodyPr/>
        <a:lstStyle/>
        <a:p>
          <a:endParaRPr lang="es-ES_tradnl"/>
        </a:p>
      </dgm:t>
    </dgm:pt>
    <dgm:pt modelId="{51DC8489-DCE0-8449-9266-4E32B11B5689}">
      <dgm:prSet phldrT="[Texto]"/>
      <dgm:spPr>
        <a:gradFill rotWithShape="0">
          <a:gsLst>
            <a:gs pos="100000">
              <a:srgbClr val="7030A0"/>
            </a:gs>
            <a:gs pos="100000">
              <a:schemeClr val="accent1">
                <a:hueOff val="0"/>
                <a:satOff val="0"/>
                <a:lumOff val="0"/>
                <a:alphaOff val="0"/>
                <a:tint val="70000"/>
                <a:shade val="100000"/>
                <a:alpha val="100000"/>
                <a:satMod val="200000"/>
                <a:lumMod val="100000"/>
              </a:schemeClr>
            </a:gs>
          </a:gsLst>
        </a:gradFill>
      </dgm:spPr>
      <dgm:t>
        <a:bodyPr/>
        <a:lstStyle/>
        <a:p>
          <a:r>
            <a:rPr lang="es-ES_tradnl" dirty="0"/>
            <a:t>La canción popular, el cómic, la publicidad, los relatos cinematográficos, las series televisivas.</a:t>
          </a:r>
        </a:p>
      </dgm:t>
    </dgm:pt>
    <dgm:pt modelId="{5B85A1D4-6644-8B43-8779-7AC6D8E53B71}" type="parTrans" cxnId="{D2B29009-8619-F94C-8932-C3CBF7E0987C}">
      <dgm:prSet/>
      <dgm:spPr/>
      <dgm:t>
        <a:bodyPr/>
        <a:lstStyle/>
        <a:p>
          <a:endParaRPr lang="es-ES_tradnl"/>
        </a:p>
      </dgm:t>
    </dgm:pt>
    <dgm:pt modelId="{F6D9B9C7-9CC4-334F-B57E-A0CAE9E841F5}" type="sibTrans" cxnId="{D2B29009-8619-F94C-8932-C3CBF7E0987C}">
      <dgm:prSet/>
      <dgm:spPr/>
      <dgm:t>
        <a:bodyPr/>
        <a:lstStyle/>
        <a:p>
          <a:endParaRPr lang="es-ES_tradnl"/>
        </a:p>
      </dgm:t>
    </dgm:pt>
    <dgm:pt modelId="{A13D21AB-BB4C-4A47-BDAF-9BA11C561508}">
      <dgm:prSet phldrT="[Texto]"/>
      <dgm:spPr>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gradFill>
      </dgm:spPr>
      <dgm:t>
        <a:bodyPr/>
        <a:lstStyle/>
        <a:p>
          <a:pPr algn="just"/>
          <a:r>
            <a:rPr lang="es-ES_tradnl" dirty="0"/>
            <a:t>- El mensaje publicitario condensa en sus enunciados usos retóricos y los contenidos oníricos de la poesía.</a:t>
          </a:r>
        </a:p>
        <a:p>
          <a:pPr algn="just"/>
          <a:r>
            <a:rPr lang="es-ES_tradnl" dirty="0"/>
            <a:t>- </a:t>
          </a:r>
          <a:r>
            <a:rPr lang="es-ES" dirty="0"/>
            <a:t>Visitas al teatro, utilización de canciones, etc.</a:t>
          </a:r>
          <a:endParaRPr lang="es-ES_tradnl" dirty="0"/>
        </a:p>
      </dgm:t>
    </dgm:pt>
    <dgm:pt modelId="{948B49FB-7A76-1347-930A-761A46963769}" type="parTrans" cxnId="{E122A95F-66F4-CB4F-9510-6FB78C6EFF22}">
      <dgm:prSet/>
      <dgm:spPr/>
      <dgm:t>
        <a:bodyPr/>
        <a:lstStyle/>
        <a:p>
          <a:endParaRPr lang="es-ES_tradnl"/>
        </a:p>
      </dgm:t>
    </dgm:pt>
    <dgm:pt modelId="{FA8F2A6E-2263-B441-B957-F24494D5B7D0}" type="sibTrans" cxnId="{E122A95F-66F4-CB4F-9510-6FB78C6EFF22}">
      <dgm:prSet/>
      <dgm:spPr/>
      <dgm:t>
        <a:bodyPr/>
        <a:lstStyle/>
        <a:p>
          <a:endParaRPr lang="es-ES_tradnl"/>
        </a:p>
      </dgm:t>
    </dgm:pt>
    <dgm:pt modelId="{97753AE2-5DE3-8449-9DD0-9B11093D68B6}" type="pres">
      <dgm:prSet presAssocID="{E13EBCB2-187F-8140-A335-E943594DDA2D}" presName="linearFlow" presStyleCnt="0">
        <dgm:presLayoutVars>
          <dgm:resizeHandles val="exact"/>
        </dgm:presLayoutVars>
      </dgm:prSet>
      <dgm:spPr/>
    </dgm:pt>
    <dgm:pt modelId="{AD4EE6CD-1340-5344-85C6-485BD23234AB}" type="pres">
      <dgm:prSet presAssocID="{08BF7611-699E-644E-91D0-0372080B44D7}" presName="node" presStyleLbl="node1" presStyleIdx="0" presStyleCnt="3" custScaleX="157632">
        <dgm:presLayoutVars>
          <dgm:bulletEnabled val="1"/>
        </dgm:presLayoutVars>
      </dgm:prSet>
      <dgm:spPr/>
    </dgm:pt>
    <dgm:pt modelId="{144392DA-2530-6644-8289-6775EF3BD261}" type="pres">
      <dgm:prSet presAssocID="{3450EF89-D003-D041-92A2-D5A254237AB4}" presName="sibTrans" presStyleLbl="sibTrans2D1" presStyleIdx="0" presStyleCnt="2"/>
      <dgm:spPr/>
    </dgm:pt>
    <dgm:pt modelId="{0A036271-E26E-9A4C-9081-90CF5B161D0E}" type="pres">
      <dgm:prSet presAssocID="{3450EF89-D003-D041-92A2-D5A254237AB4}" presName="connectorText" presStyleLbl="sibTrans2D1" presStyleIdx="0" presStyleCnt="2"/>
      <dgm:spPr/>
    </dgm:pt>
    <dgm:pt modelId="{D5228A2E-BF10-2043-8F07-56D0F3BBC543}" type="pres">
      <dgm:prSet presAssocID="{51DC8489-DCE0-8449-9266-4E32B11B5689}" presName="node" presStyleLbl="node1" presStyleIdx="1" presStyleCnt="3">
        <dgm:presLayoutVars>
          <dgm:bulletEnabled val="1"/>
        </dgm:presLayoutVars>
      </dgm:prSet>
      <dgm:spPr/>
    </dgm:pt>
    <dgm:pt modelId="{1A53A360-0605-7142-A50D-23C6944859AA}" type="pres">
      <dgm:prSet presAssocID="{F6D9B9C7-9CC4-334F-B57E-A0CAE9E841F5}" presName="sibTrans" presStyleLbl="sibTrans2D1" presStyleIdx="1" presStyleCnt="2"/>
      <dgm:spPr/>
    </dgm:pt>
    <dgm:pt modelId="{F96258C3-3D37-DA43-A14E-950DC19EFF85}" type="pres">
      <dgm:prSet presAssocID="{F6D9B9C7-9CC4-334F-B57E-A0CAE9E841F5}" presName="connectorText" presStyleLbl="sibTrans2D1" presStyleIdx="1" presStyleCnt="2"/>
      <dgm:spPr/>
    </dgm:pt>
    <dgm:pt modelId="{33C26201-DE85-7B4F-BD6C-835E9C5DC8F8}" type="pres">
      <dgm:prSet presAssocID="{A13D21AB-BB4C-4A47-BDAF-9BA11C561508}" presName="node" presStyleLbl="node1" presStyleIdx="2" presStyleCnt="3" custScaleX="119256" custScaleY="138906" custLinFactNeighborX="277">
        <dgm:presLayoutVars>
          <dgm:bulletEnabled val="1"/>
        </dgm:presLayoutVars>
      </dgm:prSet>
      <dgm:spPr/>
    </dgm:pt>
  </dgm:ptLst>
  <dgm:cxnLst>
    <dgm:cxn modelId="{D2B29009-8619-F94C-8932-C3CBF7E0987C}" srcId="{E13EBCB2-187F-8140-A335-E943594DDA2D}" destId="{51DC8489-DCE0-8449-9266-4E32B11B5689}" srcOrd="1" destOrd="0" parTransId="{5B85A1D4-6644-8B43-8779-7AC6D8E53B71}" sibTransId="{F6D9B9C7-9CC4-334F-B57E-A0CAE9E841F5}"/>
    <dgm:cxn modelId="{7C96F055-3553-4445-96C7-65E368FF2CBF}" type="presOf" srcId="{E13EBCB2-187F-8140-A335-E943594DDA2D}" destId="{97753AE2-5DE3-8449-9DD0-9B11093D68B6}" srcOrd="0" destOrd="0" presId="urn:microsoft.com/office/officeart/2005/8/layout/process2"/>
    <dgm:cxn modelId="{72236658-39CA-9B43-9160-A65DD375AD48}" type="presOf" srcId="{08BF7611-699E-644E-91D0-0372080B44D7}" destId="{AD4EE6CD-1340-5344-85C6-485BD23234AB}" srcOrd="0" destOrd="0" presId="urn:microsoft.com/office/officeart/2005/8/layout/process2"/>
    <dgm:cxn modelId="{E122A95F-66F4-CB4F-9510-6FB78C6EFF22}" srcId="{E13EBCB2-187F-8140-A335-E943594DDA2D}" destId="{A13D21AB-BB4C-4A47-BDAF-9BA11C561508}" srcOrd="2" destOrd="0" parTransId="{948B49FB-7A76-1347-930A-761A46963769}" sibTransId="{FA8F2A6E-2263-B441-B957-F24494D5B7D0}"/>
    <dgm:cxn modelId="{578B7961-8775-AA45-A4BA-A64A1BFD7E9F}" type="presOf" srcId="{3450EF89-D003-D041-92A2-D5A254237AB4}" destId="{0A036271-E26E-9A4C-9081-90CF5B161D0E}" srcOrd="1" destOrd="0" presId="urn:microsoft.com/office/officeart/2005/8/layout/process2"/>
    <dgm:cxn modelId="{19A89162-5FA3-0649-94DF-341345856303}" type="presOf" srcId="{F6D9B9C7-9CC4-334F-B57E-A0CAE9E841F5}" destId="{F96258C3-3D37-DA43-A14E-950DC19EFF85}" srcOrd="1" destOrd="0" presId="urn:microsoft.com/office/officeart/2005/8/layout/process2"/>
    <dgm:cxn modelId="{1A3EC965-4404-064B-9AEE-7CA5BD4471C4}" type="presOf" srcId="{3450EF89-D003-D041-92A2-D5A254237AB4}" destId="{144392DA-2530-6644-8289-6775EF3BD261}" srcOrd="0" destOrd="0" presId="urn:microsoft.com/office/officeart/2005/8/layout/process2"/>
    <dgm:cxn modelId="{58A4E482-1138-5C46-8686-63C7F60BAB6B}" type="presOf" srcId="{51DC8489-DCE0-8449-9266-4E32B11B5689}" destId="{D5228A2E-BF10-2043-8F07-56D0F3BBC543}" srcOrd="0" destOrd="0" presId="urn:microsoft.com/office/officeart/2005/8/layout/process2"/>
    <dgm:cxn modelId="{0276959E-8F2D-2346-9800-422A44A438A6}" srcId="{E13EBCB2-187F-8140-A335-E943594DDA2D}" destId="{08BF7611-699E-644E-91D0-0372080B44D7}" srcOrd="0" destOrd="0" parTransId="{A44F5089-9FCC-384A-8A9F-A254962BD4AB}" sibTransId="{3450EF89-D003-D041-92A2-D5A254237AB4}"/>
    <dgm:cxn modelId="{C8CB48A0-60E3-8245-A90B-93D5F8F9AEF1}" type="presOf" srcId="{A13D21AB-BB4C-4A47-BDAF-9BA11C561508}" destId="{33C26201-DE85-7B4F-BD6C-835E9C5DC8F8}" srcOrd="0" destOrd="0" presId="urn:microsoft.com/office/officeart/2005/8/layout/process2"/>
    <dgm:cxn modelId="{ED7F6DB9-3128-2047-BD36-5D93F943B64D}" type="presOf" srcId="{F6D9B9C7-9CC4-334F-B57E-A0CAE9E841F5}" destId="{1A53A360-0605-7142-A50D-23C6944859AA}" srcOrd="0" destOrd="0" presId="urn:microsoft.com/office/officeart/2005/8/layout/process2"/>
    <dgm:cxn modelId="{D6B30D77-7857-6347-A93A-148842223336}" type="presParOf" srcId="{97753AE2-5DE3-8449-9DD0-9B11093D68B6}" destId="{AD4EE6CD-1340-5344-85C6-485BD23234AB}" srcOrd="0" destOrd="0" presId="urn:microsoft.com/office/officeart/2005/8/layout/process2"/>
    <dgm:cxn modelId="{CA876FE1-11DF-4249-B9A1-632834BABA64}" type="presParOf" srcId="{97753AE2-5DE3-8449-9DD0-9B11093D68B6}" destId="{144392DA-2530-6644-8289-6775EF3BD261}" srcOrd="1" destOrd="0" presId="urn:microsoft.com/office/officeart/2005/8/layout/process2"/>
    <dgm:cxn modelId="{6D506DAB-2842-334E-98A1-F73EAF6A1111}" type="presParOf" srcId="{144392DA-2530-6644-8289-6775EF3BD261}" destId="{0A036271-E26E-9A4C-9081-90CF5B161D0E}" srcOrd="0" destOrd="0" presId="urn:microsoft.com/office/officeart/2005/8/layout/process2"/>
    <dgm:cxn modelId="{90C786CF-40CE-0B47-B52D-4BAA2E33D0E6}" type="presParOf" srcId="{97753AE2-5DE3-8449-9DD0-9B11093D68B6}" destId="{D5228A2E-BF10-2043-8F07-56D0F3BBC543}" srcOrd="2" destOrd="0" presId="urn:microsoft.com/office/officeart/2005/8/layout/process2"/>
    <dgm:cxn modelId="{424D0ED3-DF5D-DF41-87F0-6084D6B4DF24}" type="presParOf" srcId="{97753AE2-5DE3-8449-9DD0-9B11093D68B6}" destId="{1A53A360-0605-7142-A50D-23C6944859AA}" srcOrd="3" destOrd="0" presId="urn:microsoft.com/office/officeart/2005/8/layout/process2"/>
    <dgm:cxn modelId="{3FF00FAD-AA81-E24D-928F-310A9E67877C}" type="presParOf" srcId="{1A53A360-0605-7142-A50D-23C6944859AA}" destId="{F96258C3-3D37-DA43-A14E-950DC19EFF85}" srcOrd="0" destOrd="0" presId="urn:microsoft.com/office/officeart/2005/8/layout/process2"/>
    <dgm:cxn modelId="{D3A38484-0FF1-C749-B98C-D2BA5D365943}" type="presParOf" srcId="{97753AE2-5DE3-8449-9DD0-9B11093D68B6}" destId="{33C26201-DE85-7B4F-BD6C-835E9C5DC8F8}"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3EBCB2-187F-8140-A335-E943594DDA2D}" type="doc">
      <dgm:prSet loTypeId="urn:microsoft.com/office/officeart/2005/8/layout/process2" loCatId="" qsTypeId="urn:microsoft.com/office/officeart/2005/8/quickstyle/simple4" qsCatId="simple" csTypeId="urn:microsoft.com/office/officeart/2005/8/colors/accent1_2" csCatId="accent1" phldr="1"/>
      <dgm:spPr/>
    </dgm:pt>
    <dgm:pt modelId="{08BF7611-699E-644E-91D0-0372080B44D7}">
      <dgm:prSet phldrT="[Texto]" custT="1"/>
      <dgm:spPr/>
      <dgm:t>
        <a:bodyPr/>
        <a:lstStyle/>
        <a:p>
          <a:pPr algn="ctr"/>
          <a:r>
            <a:rPr lang="es-ES_tradnl" sz="2800" dirty="0"/>
            <a:t>6.- Utilizar las </a:t>
          </a:r>
          <a:r>
            <a:rPr lang="es-ES_tradnl" sz="2800" i="1" dirty="0"/>
            <a:t>Otras Literaturas.</a:t>
          </a:r>
          <a:endParaRPr lang="es-ES_tradnl" sz="2800" dirty="0"/>
        </a:p>
      </dgm:t>
    </dgm:pt>
    <dgm:pt modelId="{A44F5089-9FCC-384A-8A9F-A254962BD4AB}" type="parTrans" cxnId="{0276959E-8F2D-2346-9800-422A44A438A6}">
      <dgm:prSet/>
      <dgm:spPr/>
      <dgm:t>
        <a:bodyPr/>
        <a:lstStyle/>
        <a:p>
          <a:endParaRPr lang="es-ES_tradnl"/>
        </a:p>
      </dgm:t>
    </dgm:pt>
    <dgm:pt modelId="{3450EF89-D003-D041-92A2-D5A254237AB4}" type="sibTrans" cxnId="{0276959E-8F2D-2346-9800-422A44A438A6}">
      <dgm:prSet/>
      <dgm:spPr/>
      <dgm:t>
        <a:bodyPr/>
        <a:lstStyle/>
        <a:p>
          <a:endParaRPr lang="es-ES_tradnl"/>
        </a:p>
      </dgm:t>
    </dgm:pt>
    <dgm:pt modelId="{51DC8489-DCE0-8449-9266-4E32B11B5689}">
      <dgm:prSet phldrT="[Texto]"/>
      <dgm:spPr>
        <a:gradFill rotWithShape="0">
          <a:gsLst>
            <a:gs pos="100000">
              <a:srgbClr val="7030A0"/>
            </a:gs>
            <a:gs pos="100000">
              <a:schemeClr val="accent1">
                <a:hueOff val="0"/>
                <a:satOff val="0"/>
                <a:lumOff val="0"/>
                <a:alphaOff val="0"/>
                <a:tint val="70000"/>
                <a:shade val="100000"/>
                <a:alpha val="100000"/>
                <a:satMod val="200000"/>
                <a:lumMod val="100000"/>
              </a:schemeClr>
            </a:gs>
          </a:gsLst>
        </a:gradFill>
      </dgm:spPr>
      <dgm:t>
        <a:bodyPr/>
        <a:lstStyle/>
        <a:p>
          <a:r>
            <a:rPr lang="es-ES_tradnl" dirty="0"/>
            <a:t>Existe en la actualidad una diversidad casi infinita de textos que comparten con la literatura su estatuto de textos de ficción y sus procedimientos narrativos y poéticos.</a:t>
          </a:r>
        </a:p>
      </dgm:t>
    </dgm:pt>
    <dgm:pt modelId="{5B85A1D4-6644-8B43-8779-7AC6D8E53B71}" type="parTrans" cxnId="{D2B29009-8619-F94C-8932-C3CBF7E0987C}">
      <dgm:prSet/>
      <dgm:spPr/>
      <dgm:t>
        <a:bodyPr/>
        <a:lstStyle/>
        <a:p>
          <a:endParaRPr lang="es-ES_tradnl"/>
        </a:p>
      </dgm:t>
    </dgm:pt>
    <dgm:pt modelId="{F6D9B9C7-9CC4-334F-B57E-A0CAE9E841F5}" type="sibTrans" cxnId="{D2B29009-8619-F94C-8932-C3CBF7E0987C}">
      <dgm:prSet/>
      <dgm:spPr/>
      <dgm:t>
        <a:bodyPr/>
        <a:lstStyle/>
        <a:p>
          <a:endParaRPr lang="es-ES_tradnl"/>
        </a:p>
      </dgm:t>
    </dgm:pt>
    <dgm:pt modelId="{A13D21AB-BB4C-4A47-BDAF-9BA11C561508}">
      <dgm:prSet phldrT="[Texto]"/>
      <dgm:spPr>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gradFill>
      </dgm:spPr>
      <dgm:t>
        <a:bodyPr/>
        <a:lstStyle/>
        <a:p>
          <a:pPr algn="just"/>
          <a:r>
            <a:rPr lang="es-ES_tradnl" dirty="0"/>
            <a:t>- Utilización de grafitis, canciones, literatura digital, narrativa de </a:t>
          </a:r>
          <a:r>
            <a:rPr lang="es-ES_tradnl" dirty="0" err="1"/>
            <a:t>transmedia</a:t>
          </a:r>
          <a:r>
            <a:rPr lang="es-ES_tradnl" dirty="0"/>
            <a:t>.</a:t>
          </a:r>
        </a:p>
        <a:p>
          <a:pPr algn="just"/>
          <a:r>
            <a:rPr lang="es-ES_tradnl" dirty="0"/>
            <a:t>-   Textos y géneros pertenecientes a la </a:t>
          </a:r>
          <a:r>
            <a:rPr lang="es-ES_tradnl" i="1" dirty="0"/>
            <a:t>literatura infantil y juvenil.</a:t>
          </a:r>
        </a:p>
      </dgm:t>
    </dgm:pt>
    <dgm:pt modelId="{948B49FB-7A76-1347-930A-761A46963769}" type="parTrans" cxnId="{E122A95F-66F4-CB4F-9510-6FB78C6EFF22}">
      <dgm:prSet/>
      <dgm:spPr/>
      <dgm:t>
        <a:bodyPr/>
        <a:lstStyle/>
        <a:p>
          <a:endParaRPr lang="es-ES_tradnl"/>
        </a:p>
      </dgm:t>
    </dgm:pt>
    <dgm:pt modelId="{FA8F2A6E-2263-B441-B957-F24494D5B7D0}" type="sibTrans" cxnId="{E122A95F-66F4-CB4F-9510-6FB78C6EFF22}">
      <dgm:prSet/>
      <dgm:spPr/>
      <dgm:t>
        <a:bodyPr/>
        <a:lstStyle/>
        <a:p>
          <a:endParaRPr lang="es-ES_tradnl"/>
        </a:p>
      </dgm:t>
    </dgm:pt>
    <dgm:pt modelId="{97753AE2-5DE3-8449-9DD0-9B11093D68B6}" type="pres">
      <dgm:prSet presAssocID="{E13EBCB2-187F-8140-A335-E943594DDA2D}" presName="linearFlow" presStyleCnt="0">
        <dgm:presLayoutVars>
          <dgm:resizeHandles val="exact"/>
        </dgm:presLayoutVars>
      </dgm:prSet>
      <dgm:spPr/>
    </dgm:pt>
    <dgm:pt modelId="{AD4EE6CD-1340-5344-85C6-485BD23234AB}" type="pres">
      <dgm:prSet presAssocID="{08BF7611-699E-644E-91D0-0372080B44D7}" presName="node" presStyleLbl="node1" presStyleIdx="0" presStyleCnt="3" custScaleX="188295">
        <dgm:presLayoutVars>
          <dgm:bulletEnabled val="1"/>
        </dgm:presLayoutVars>
      </dgm:prSet>
      <dgm:spPr/>
    </dgm:pt>
    <dgm:pt modelId="{144392DA-2530-6644-8289-6775EF3BD261}" type="pres">
      <dgm:prSet presAssocID="{3450EF89-D003-D041-92A2-D5A254237AB4}" presName="sibTrans" presStyleLbl="sibTrans2D1" presStyleIdx="0" presStyleCnt="2"/>
      <dgm:spPr/>
    </dgm:pt>
    <dgm:pt modelId="{0A036271-E26E-9A4C-9081-90CF5B161D0E}" type="pres">
      <dgm:prSet presAssocID="{3450EF89-D003-D041-92A2-D5A254237AB4}" presName="connectorText" presStyleLbl="sibTrans2D1" presStyleIdx="0" presStyleCnt="2"/>
      <dgm:spPr/>
    </dgm:pt>
    <dgm:pt modelId="{D5228A2E-BF10-2043-8F07-56D0F3BBC543}" type="pres">
      <dgm:prSet presAssocID="{51DC8489-DCE0-8449-9266-4E32B11B5689}" presName="node" presStyleLbl="node1" presStyleIdx="1" presStyleCnt="3" custScaleX="103717">
        <dgm:presLayoutVars>
          <dgm:bulletEnabled val="1"/>
        </dgm:presLayoutVars>
      </dgm:prSet>
      <dgm:spPr/>
    </dgm:pt>
    <dgm:pt modelId="{1A53A360-0605-7142-A50D-23C6944859AA}" type="pres">
      <dgm:prSet presAssocID="{F6D9B9C7-9CC4-334F-B57E-A0CAE9E841F5}" presName="sibTrans" presStyleLbl="sibTrans2D1" presStyleIdx="1" presStyleCnt="2"/>
      <dgm:spPr/>
    </dgm:pt>
    <dgm:pt modelId="{F96258C3-3D37-DA43-A14E-950DC19EFF85}" type="pres">
      <dgm:prSet presAssocID="{F6D9B9C7-9CC4-334F-B57E-A0CAE9E841F5}" presName="connectorText" presStyleLbl="sibTrans2D1" presStyleIdx="1" presStyleCnt="2"/>
      <dgm:spPr/>
    </dgm:pt>
    <dgm:pt modelId="{33C26201-DE85-7B4F-BD6C-835E9C5DC8F8}" type="pres">
      <dgm:prSet presAssocID="{A13D21AB-BB4C-4A47-BDAF-9BA11C561508}" presName="node" presStyleLbl="node1" presStyleIdx="2" presStyleCnt="3" custScaleX="119256" custScaleY="138906" custLinFactNeighborX="277">
        <dgm:presLayoutVars>
          <dgm:bulletEnabled val="1"/>
        </dgm:presLayoutVars>
      </dgm:prSet>
      <dgm:spPr/>
    </dgm:pt>
  </dgm:ptLst>
  <dgm:cxnLst>
    <dgm:cxn modelId="{D2B29009-8619-F94C-8932-C3CBF7E0987C}" srcId="{E13EBCB2-187F-8140-A335-E943594DDA2D}" destId="{51DC8489-DCE0-8449-9266-4E32B11B5689}" srcOrd="1" destOrd="0" parTransId="{5B85A1D4-6644-8B43-8779-7AC6D8E53B71}" sibTransId="{F6D9B9C7-9CC4-334F-B57E-A0CAE9E841F5}"/>
    <dgm:cxn modelId="{B04FA309-CE82-6946-A44D-AFF8A1B9CAC0}" type="presOf" srcId="{F6D9B9C7-9CC4-334F-B57E-A0CAE9E841F5}" destId="{1A53A360-0605-7142-A50D-23C6944859AA}" srcOrd="0" destOrd="0" presId="urn:microsoft.com/office/officeart/2005/8/layout/process2"/>
    <dgm:cxn modelId="{C7B5623F-AF8F-8B40-B57C-8D58AABD687C}" type="presOf" srcId="{3450EF89-D003-D041-92A2-D5A254237AB4}" destId="{144392DA-2530-6644-8289-6775EF3BD261}" srcOrd="0" destOrd="0" presId="urn:microsoft.com/office/officeart/2005/8/layout/process2"/>
    <dgm:cxn modelId="{AA85DD5E-96E5-9A44-B031-635DE2E2E993}" type="presOf" srcId="{A13D21AB-BB4C-4A47-BDAF-9BA11C561508}" destId="{33C26201-DE85-7B4F-BD6C-835E9C5DC8F8}" srcOrd="0" destOrd="0" presId="urn:microsoft.com/office/officeart/2005/8/layout/process2"/>
    <dgm:cxn modelId="{E122A95F-66F4-CB4F-9510-6FB78C6EFF22}" srcId="{E13EBCB2-187F-8140-A335-E943594DDA2D}" destId="{A13D21AB-BB4C-4A47-BDAF-9BA11C561508}" srcOrd="2" destOrd="0" parTransId="{948B49FB-7A76-1347-930A-761A46963769}" sibTransId="{FA8F2A6E-2263-B441-B957-F24494D5B7D0}"/>
    <dgm:cxn modelId="{673E8D62-1B9C-9F40-A49F-8F1DFF9EA53F}" type="presOf" srcId="{3450EF89-D003-D041-92A2-D5A254237AB4}" destId="{0A036271-E26E-9A4C-9081-90CF5B161D0E}" srcOrd="1" destOrd="0" presId="urn:microsoft.com/office/officeart/2005/8/layout/process2"/>
    <dgm:cxn modelId="{3C67D86D-9633-064F-8F29-2C8A7C354752}" type="presOf" srcId="{F6D9B9C7-9CC4-334F-B57E-A0CAE9E841F5}" destId="{F96258C3-3D37-DA43-A14E-950DC19EFF85}" srcOrd="1" destOrd="0" presId="urn:microsoft.com/office/officeart/2005/8/layout/process2"/>
    <dgm:cxn modelId="{0276959E-8F2D-2346-9800-422A44A438A6}" srcId="{E13EBCB2-187F-8140-A335-E943594DDA2D}" destId="{08BF7611-699E-644E-91D0-0372080B44D7}" srcOrd="0" destOrd="0" parTransId="{A44F5089-9FCC-384A-8A9F-A254962BD4AB}" sibTransId="{3450EF89-D003-D041-92A2-D5A254237AB4}"/>
    <dgm:cxn modelId="{11EA14BA-8624-D44F-8DB3-89ACE6F841AE}" type="presOf" srcId="{08BF7611-699E-644E-91D0-0372080B44D7}" destId="{AD4EE6CD-1340-5344-85C6-485BD23234AB}" srcOrd="0" destOrd="0" presId="urn:microsoft.com/office/officeart/2005/8/layout/process2"/>
    <dgm:cxn modelId="{DDB869D6-97FA-EE42-B91F-8B3E200560CF}" type="presOf" srcId="{E13EBCB2-187F-8140-A335-E943594DDA2D}" destId="{97753AE2-5DE3-8449-9DD0-9B11093D68B6}" srcOrd="0" destOrd="0" presId="urn:microsoft.com/office/officeart/2005/8/layout/process2"/>
    <dgm:cxn modelId="{2CFA94DB-38AF-7C44-BB65-1931B24D8789}" type="presOf" srcId="{51DC8489-DCE0-8449-9266-4E32B11B5689}" destId="{D5228A2E-BF10-2043-8F07-56D0F3BBC543}" srcOrd="0" destOrd="0" presId="urn:microsoft.com/office/officeart/2005/8/layout/process2"/>
    <dgm:cxn modelId="{2D4EB614-97BC-D045-898D-5C310FEDD70E}" type="presParOf" srcId="{97753AE2-5DE3-8449-9DD0-9B11093D68B6}" destId="{AD4EE6CD-1340-5344-85C6-485BD23234AB}" srcOrd="0" destOrd="0" presId="urn:microsoft.com/office/officeart/2005/8/layout/process2"/>
    <dgm:cxn modelId="{A57360E4-69CB-1242-A2D4-01BD0754BC30}" type="presParOf" srcId="{97753AE2-5DE3-8449-9DD0-9B11093D68B6}" destId="{144392DA-2530-6644-8289-6775EF3BD261}" srcOrd="1" destOrd="0" presId="urn:microsoft.com/office/officeart/2005/8/layout/process2"/>
    <dgm:cxn modelId="{94ADD364-AD5C-9E46-8705-3BA4CC1D043B}" type="presParOf" srcId="{144392DA-2530-6644-8289-6775EF3BD261}" destId="{0A036271-E26E-9A4C-9081-90CF5B161D0E}" srcOrd="0" destOrd="0" presId="urn:microsoft.com/office/officeart/2005/8/layout/process2"/>
    <dgm:cxn modelId="{4A8F4C1A-4CD1-5841-82CB-75CF46D1F513}" type="presParOf" srcId="{97753AE2-5DE3-8449-9DD0-9B11093D68B6}" destId="{D5228A2E-BF10-2043-8F07-56D0F3BBC543}" srcOrd="2" destOrd="0" presId="urn:microsoft.com/office/officeart/2005/8/layout/process2"/>
    <dgm:cxn modelId="{8A8992A4-9899-7148-AA46-043D464328A1}" type="presParOf" srcId="{97753AE2-5DE3-8449-9DD0-9B11093D68B6}" destId="{1A53A360-0605-7142-A50D-23C6944859AA}" srcOrd="3" destOrd="0" presId="urn:microsoft.com/office/officeart/2005/8/layout/process2"/>
    <dgm:cxn modelId="{004AEF1A-95F4-D14F-89DB-B385D7A13943}" type="presParOf" srcId="{1A53A360-0605-7142-A50D-23C6944859AA}" destId="{F96258C3-3D37-DA43-A14E-950DC19EFF85}" srcOrd="0" destOrd="0" presId="urn:microsoft.com/office/officeart/2005/8/layout/process2"/>
    <dgm:cxn modelId="{C61431FC-A885-334D-A65E-57FAF63621FD}" type="presParOf" srcId="{97753AE2-5DE3-8449-9DD0-9B11093D68B6}" destId="{33C26201-DE85-7B4F-BD6C-835E9C5DC8F8}"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C4B1C-5EAF-9F47-851C-024417528EEA}">
      <dsp:nvSpPr>
        <dsp:cNvPr id="0" name=""/>
        <dsp:cNvSpPr/>
      </dsp:nvSpPr>
      <dsp:spPr>
        <a:xfrm rot="16200000">
          <a:off x="337" y="774567"/>
          <a:ext cx="3869531" cy="3869531"/>
        </a:xfrm>
        <a:prstGeom prst="up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s-ES" sz="4300" kern="1200" dirty="0"/>
            <a:t>Géneros no Literarios</a:t>
          </a:r>
        </a:p>
      </dsp:txBody>
      <dsp:txXfrm rot="5400000">
        <a:off x="677505" y="1741950"/>
        <a:ext cx="3192363" cy="1934765"/>
      </dsp:txXfrm>
    </dsp:sp>
    <dsp:sp modelId="{0B54F348-8E67-1E40-953F-873168124A53}">
      <dsp:nvSpPr>
        <dsp:cNvPr id="0" name=""/>
        <dsp:cNvSpPr/>
      </dsp:nvSpPr>
      <dsp:spPr>
        <a:xfrm rot="5400000">
          <a:off x="4258130" y="774567"/>
          <a:ext cx="3869531" cy="3869531"/>
        </a:xfrm>
        <a:prstGeom prst="upArrow">
          <a:avLst>
            <a:gd name="adj1" fmla="val 50000"/>
            <a:gd name="adj2" fmla="val 35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s-ES" sz="4300" kern="1200" dirty="0"/>
            <a:t>Género literarios</a:t>
          </a:r>
        </a:p>
      </dsp:txBody>
      <dsp:txXfrm rot="-5400000">
        <a:off x="4258130" y="1741950"/>
        <a:ext cx="3192363" cy="19347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EE6CD-1340-5344-85C6-485BD23234AB}">
      <dsp:nvSpPr>
        <dsp:cNvPr id="0" name=""/>
        <dsp:cNvSpPr/>
      </dsp:nvSpPr>
      <dsp:spPr>
        <a:xfrm>
          <a:off x="-9" y="5201"/>
          <a:ext cx="8128019" cy="146436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_tradnl" sz="2800" kern="1200" dirty="0"/>
            <a:t>7.- Conviene conjugar las actividades de lectura de los textos literarios con las de creación de escritos con intención literaria.</a:t>
          </a:r>
        </a:p>
      </dsp:txBody>
      <dsp:txXfrm>
        <a:off x="42881" y="48091"/>
        <a:ext cx="8042239" cy="1378580"/>
      </dsp:txXfrm>
    </dsp:sp>
    <dsp:sp modelId="{144392DA-2530-6644-8289-6775EF3BD261}">
      <dsp:nvSpPr>
        <dsp:cNvPr id="0" name=""/>
        <dsp:cNvSpPr/>
      </dsp:nvSpPr>
      <dsp:spPr>
        <a:xfrm rot="5400000">
          <a:off x="3789432" y="1506171"/>
          <a:ext cx="549135" cy="65896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S_tradnl" sz="1700" kern="1200"/>
        </a:p>
      </dsp:txBody>
      <dsp:txXfrm rot="-5400000">
        <a:off x="3866311" y="1561084"/>
        <a:ext cx="395378" cy="384395"/>
      </dsp:txXfrm>
    </dsp:sp>
    <dsp:sp modelId="{D5228A2E-BF10-2043-8F07-56D0F3BBC543}">
      <dsp:nvSpPr>
        <dsp:cNvPr id="0" name=""/>
        <dsp:cNvSpPr/>
      </dsp:nvSpPr>
      <dsp:spPr>
        <a:xfrm>
          <a:off x="1026418" y="2201742"/>
          <a:ext cx="6075162" cy="1464360"/>
        </a:xfrm>
        <a:prstGeom prst="roundRect">
          <a:avLst>
            <a:gd name="adj" fmla="val 10000"/>
          </a:avLst>
        </a:prstGeom>
        <a:gradFill rotWithShape="0">
          <a:gsLst>
            <a:gs pos="100000">
              <a:srgbClr val="7030A0"/>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_tradnl" sz="2100" kern="1200" dirty="0"/>
            <a:t>A partir de modelos expresivos de la “tradición literaria”, como un juego libre o como un juego regulado por consignas e instrucciones textuales, de forma individual o colectiva. </a:t>
          </a:r>
        </a:p>
      </dsp:txBody>
      <dsp:txXfrm>
        <a:off x="1069308" y="2244632"/>
        <a:ext cx="5989382" cy="1378580"/>
      </dsp:txXfrm>
    </dsp:sp>
    <dsp:sp modelId="{1A53A360-0605-7142-A50D-23C6944859AA}">
      <dsp:nvSpPr>
        <dsp:cNvPr id="0" name=""/>
        <dsp:cNvSpPr/>
      </dsp:nvSpPr>
      <dsp:spPr>
        <a:xfrm rot="5565311">
          <a:off x="3771821" y="3658206"/>
          <a:ext cx="482935" cy="65896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ES_tradnl" sz="1700" kern="1200"/>
        </a:p>
      </dsp:txBody>
      <dsp:txXfrm rot="-5400000">
        <a:off x="3819082" y="3746303"/>
        <a:ext cx="395378" cy="338055"/>
      </dsp:txXfrm>
    </dsp:sp>
    <dsp:sp modelId="{33C26201-DE85-7B4F-BD6C-835E9C5DC8F8}">
      <dsp:nvSpPr>
        <dsp:cNvPr id="0" name=""/>
        <dsp:cNvSpPr/>
      </dsp:nvSpPr>
      <dsp:spPr>
        <a:xfrm>
          <a:off x="1134576" y="4309271"/>
          <a:ext cx="5677617" cy="1015182"/>
        </a:xfrm>
        <a:prstGeom prst="roundRect">
          <a:avLst>
            <a:gd name="adj" fmla="val 10000"/>
          </a:avLst>
        </a:prstGeom>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_tradnl" sz="1800" kern="1200" dirty="0"/>
            <a:t>- El taller literario o taller de escritura creativa.</a:t>
          </a:r>
        </a:p>
        <a:p>
          <a:pPr marL="0" lvl="0" indent="0" algn="just" defTabSz="800100">
            <a:lnSpc>
              <a:spcPct val="90000"/>
            </a:lnSpc>
            <a:spcBef>
              <a:spcPct val="0"/>
            </a:spcBef>
            <a:spcAft>
              <a:spcPct val="35000"/>
            </a:spcAft>
            <a:buNone/>
          </a:pPr>
          <a:endParaRPr lang="es-ES_tradnl" sz="1800" i="1" kern="1200" dirty="0"/>
        </a:p>
      </dsp:txBody>
      <dsp:txXfrm>
        <a:off x="1164310" y="4339005"/>
        <a:ext cx="5618149" cy="955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4E1D3-C239-DD48-BA02-9DF4A6132DCC}">
      <dsp:nvSpPr>
        <dsp:cNvPr id="0" name=""/>
        <dsp:cNvSpPr/>
      </dsp:nvSpPr>
      <dsp:spPr>
        <a:xfrm>
          <a:off x="353517" y="1550388"/>
          <a:ext cx="3356332" cy="167816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s-ES_tradnl" sz="4200" kern="1200" dirty="0"/>
            <a:t>Lectores Competentes</a:t>
          </a:r>
        </a:p>
      </dsp:txBody>
      <dsp:txXfrm>
        <a:off x="402669" y="1599540"/>
        <a:ext cx="3258028" cy="1579862"/>
      </dsp:txXfrm>
    </dsp:sp>
    <dsp:sp modelId="{67470332-A7F1-374F-881E-DF39E72E0002}">
      <dsp:nvSpPr>
        <dsp:cNvPr id="0" name=""/>
        <dsp:cNvSpPr/>
      </dsp:nvSpPr>
      <dsp:spPr>
        <a:xfrm rot="8226">
          <a:off x="3858901" y="2101591"/>
          <a:ext cx="1192431" cy="587358"/>
        </a:xfrm>
        <a:prstGeom prst="lef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ES_tradnl" sz="2500" kern="1200"/>
        </a:p>
      </dsp:txBody>
      <dsp:txXfrm>
        <a:off x="4035108" y="2219063"/>
        <a:ext cx="840017" cy="352414"/>
      </dsp:txXfrm>
    </dsp:sp>
    <dsp:sp modelId="{C9745C7F-7285-E948-ADD1-AF10D1026717}">
      <dsp:nvSpPr>
        <dsp:cNvPr id="0" name=""/>
        <dsp:cNvSpPr/>
      </dsp:nvSpPr>
      <dsp:spPr>
        <a:xfrm>
          <a:off x="5200385" y="1561986"/>
          <a:ext cx="3356332" cy="1678166"/>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s-ES_tradnl" sz="4200" kern="1200" dirty="0"/>
            <a:t>Placer por la lectura</a:t>
          </a:r>
        </a:p>
      </dsp:txBody>
      <dsp:txXfrm>
        <a:off x="5249537" y="1611138"/>
        <a:ext cx="3258028" cy="1579862"/>
      </dsp:txXfrm>
    </dsp:sp>
    <dsp:sp modelId="{BF7C61D9-5E59-574E-8F1B-5A43D5D74295}">
      <dsp:nvSpPr>
        <dsp:cNvPr id="0" name=""/>
        <dsp:cNvSpPr/>
      </dsp:nvSpPr>
      <dsp:spPr>
        <a:xfrm rot="10808226">
          <a:off x="3858901" y="2101591"/>
          <a:ext cx="1192431" cy="587358"/>
        </a:xfrm>
        <a:prstGeom prst="leftRightArrow">
          <a:avLst>
            <a:gd name="adj1" fmla="val 60000"/>
            <a:gd name="adj2" fmla="val 5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ES_tradnl" sz="2500" kern="1200"/>
        </a:p>
      </dsp:txBody>
      <dsp:txXfrm rot="10800000">
        <a:off x="4035108" y="2219063"/>
        <a:ext cx="840017" cy="352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06050-9BC9-F043-B2E4-3CB3D550D450}">
      <dsp:nvSpPr>
        <dsp:cNvPr id="0" name=""/>
        <dsp:cNvSpPr/>
      </dsp:nvSpPr>
      <dsp:spPr>
        <a:xfrm>
          <a:off x="2069607" y="3209192"/>
          <a:ext cx="799987" cy="2286549"/>
        </a:xfrm>
        <a:custGeom>
          <a:avLst/>
          <a:gdLst/>
          <a:ahLst/>
          <a:cxnLst/>
          <a:rect l="0" t="0" r="0" b="0"/>
          <a:pathLst>
            <a:path>
              <a:moveTo>
                <a:pt x="0" y="0"/>
              </a:moveTo>
              <a:lnTo>
                <a:pt x="399993" y="0"/>
              </a:lnTo>
              <a:lnTo>
                <a:pt x="399993" y="2286549"/>
              </a:lnTo>
              <a:lnTo>
                <a:pt x="799987" y="2286549"/>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_tradnl" sz="800" kern="1200"/>
        </a:p>
      </dsp:txBody>
      <dsp:txXfrm>
        <a:off x="2409039" y="4291905"/>
        <a:ext cx="121122" cy="121122"/>
      </dsp:txXfrm>
    </dsp:sp>
    <dsp:sp modelId="{EA61A759-0DFB-F546-9FC3-0CF849B1FD8B}">
      <dsp:nvSpPr>
        <dsp:cNvPr id="0" name=""/>
        <dsp:cNvSpPr/>
      </dsp:nvSpPr>
      <dsp:spPr>
        <a:xfrm>
          <a:off x="2069607" y="3209192"/>
          <a:ext cx="799987" cy="762183"/>
        </a:xfrm>
        <a:custGeom>
          <a:avLst/>
          <a:gdLst/>
          <a:ahLst/>
          <a:cxnLst/>
          <a:rect l="0" t="0" r="0" b="0"/>
          <a:pathLst>
            <a:path>
              <a:moveTo>
                <a:pt x="0" y="0"/>
              </a:moveTo>
              <a:lnTo>
                <a:pt x="399993" y="0"/>
              </a:lnTo>
              <a:lnTo>
                <a:pt x="399993" y="762183"/>
              </a:lnTo>
              <a:lnTo>
                <a:pt x="799987" y="762183"/>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p>
      </dsp:txBody>
      <dsp:txXfrm>
        <a:off x="2441977" y="3562660"/>
        <a:ext cx="55247" cy="55247"/>
      </dsp:txXfrm>
    </dsp:sp>
    <dsp:sp modelId="{BC86A794-1965-1648-804C-1175A4872996}">
      <dsp:nvSpPr>
        <dsp:cNvPr id="0" name=""/>
        <dsp:cNvSpPr/>
      </dsp:nvSpPr>
      <dsp:spPr>
        <a:xfrm>
          <a:off x="2069607" y="2447009"/>
          <a:ext cx="799987" cy="762183"/>
        </a:xfrm>
        <a:custGeom>
          <a:avLst/>
          <a:gdLst/>
          <a:ahLst/>
          <a:cxnLst/>
          <a:rect l="0" t="0" r="0" b="0"/>
          <a:pathLst>
            <a:path>
              <a:moveTo>
                <a:pt x="0" y="762183"/>
              </a:moveTo>
              <a:lnTo>
                <a:pt x="399993" y="762183"/>
              </a:lnTo>
              <a:lnTo>
                <a:pt x="399993" y="0"/>
              </a:lnTo>
              <a:lnTo>
                <a:pt x="799987" y="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_tradnl" sz="500" kern="1200"/>
        </a:p>
      </dsp:txBody>
      <dsp:txXfrm>
        <a:off x="2441977" y="2800477"/>
        <a:ext cx="55247" cy="55247"/>
      </dsp:txXfrm>
    </dsp:sp>
    <dsp:sp modelId="{C3DBEC7A-9F7F-B44D-9E40-2359DFD3315C}">
      <dsp:nvSpPr>
        <dsp:cNvPr id="0" name=""/>
        <dsp:cNvSpPr/>
      </dsp:nvSpPr>
      <dsp:spPr>
        <a:xfrm>
          <a:off x="2069607" y="922642"/>
          <a:ext cx="799987" cy="2286549"/>
        </a:xfrm>
        <a:custGeom>
          <a:avLst/>
          <a:gdLst/>
          <a:ahLst/>
          <a:cxnLst/>
          <a:rect l="0" t="0" r="0" b="0"/>
          <a:pathLst>
            <a:path>
              <a:moveTo>
                <a:pt x="0" y="2286549"/>
              </a:moveTo>
              <a:lnTo>
                <a:pt x="399993" y="2286549"/>
              </a:lnTo>
              <a:lnTo>
                <a:pt x="399993" y="0"/>
              </a:lnTo>
              <a:lnTo>
                <a:pt x="799987" y="0"/>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_tradnl" sz="800" kern="1200"/>
        </a:p>
      </dsp:txBody>
      <dsp:txXfrm>
        <a:off x="2409039" y="2005356"/>
        <a:ext cx="121122" cy="121122"/>
      </dsp:txXfrm>
    </dsp:sp>
    <dsp:sp modelId="{4C0C356A-2654-9F48-BC13-75E1D4D557CF}">
      <dsp:nvSpPr>
        <dsp:cNvPr id="0" name=""/>
        <dsp:cNvSpPr/>
      </dsp:nvSpPr>
      <dsp:spPr>
        <a:xfrm rot="16200000">
          <a:off x="-1749332" y="2599445"/>
          <a:ext cx="6418385" cy="12194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s-ES_tradnl" sz="5600" kern="1200" dirty="0"/>
            <a:t>Competencia Literaria</a:t>
          </a:r>
        </a:p>
      </dsp:txBody>
      <dsp:txXfrm>
        <a:off x="-1749332" y="2599445"/>
        <a:ext cx="6418385" cy="1219493"/>
      </dsp:txXfrm>
    </dsp:sp>
    <dsp:sp modelId="{24CD29F2-3AD7-3C45-A9A0-46D18D89668E}">
      <dsp:nvSpPr>
        <dsp:cNvPr id="0" name=""/>
        <dsp:cNvSpPr/>
      </dsp:nvSpPr>
      <dsp:spPr>
        <a:xfrm>
          <a:off x="2869594" y="312896"/>
          <a:ext cx="3999937" cy="12194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_tradnl" sz="2800" kern="1200" dirty="0">
              <a:solidFill>
                <a:schemeClr val="tx1"/>
              </a:solidFill>
            </a:rPr>
            <a:t>Adquisición de hábitos de lectura y destreza de análisis de textos.</a:t>
          </a:r>
        </a:p>
      </dsp:txBody>
      <dsp:txXfrm>
        <a:off x="2869594" y="312896"/>
        <a:ext cx="3999937" cy="1219493"/>
      </dsp:txXfrm>
    </dsp:sp>
    <dsp:sp modelId="{1E492C2E-C58A-9746-95DB-7BDCE2F477CF}">
      <dsp:nvSpPr>
        <dsp:cNvPr id="0" name=""/>
        <dsp:cNvSpPr/>
      </dsp:nvSpPr>
      <dsp:spPr>
        <a:xfrm>
          <a:off x="2869594" y="1837262"/>
          <a:ext cx="3999937" cy="12194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_tradnl" sz="2800" kern="1200" dirty="0">
              <a:solidFill>
                <a:schemeClr val="tx1"/>
              </a:solidFill>
            </a:rPr>
            <a:t>Competencia Lectora.</a:t>
          </a:r>
        </a:p>
      </dsp:txBody>
      <dsp:txXfrm>
        <a:off x="2869594" y="1837262"/>
        <a:ext cx="3999937" cy="1219493"/>
      </dsp:txXfrm>
    </dsp:sp>
    <dsp:sp modelId="{E5F9D184-B4C2-B24B-B373-24C6139119BC}">
      <dsp:nvSpPr>
        <dsp:cNvPr id="0" name=""/>
        <dsp:cNvSpPr/>
      </dsp:nvSpPr>
      <dsp:spPr>
        <a:xfrm>
          <a:off x="2869594" y="3361629"/>
          <a:ext cx="3999937" cy="12194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_tradnl" sz="2800" kern="1200" dirty="0">
              <a:solidFill>
                <a:schemeClr val="tx1"/>
              </a:solidFill>
            </a:rPr>
            <a:t>Conocer y disfrutar distintos autores y obras literarias significativas</a:t>
          </a:r>
        </a:p>
      </dsp:txBody>
      <dsp:txXfrm>
        <a:off x="2869594" y="3361629"/>
        <a:ext cx="3999937" cy="1219493"/>
      </dsp:txXfrm>
    </dsp:sp>
    <dsp:sp modelId="{CF2391F1-80EA-4E44-B464-A1B50AE0B622}">
      <dsp:nvSpPr>
        <dsp:cNvPr id="0" name=""/>
        <dsp:cNvSpPr/>
      </dsp:nvSpPr>
      <dsp:spPr>
        <a:xfrm>
          <a:off x="2869594" y="4885995"/>
          <a:ext cx="3999937" cy="12194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_tradnl" sz="2800" kern="1200" dirty="0">
              <a:solidFill>
                <a:schemeClr val="tx1"/>
              </a:solidFill>
            </a:rPr>
            <a:t>Estímulo de la escritura con intención literaria.</a:t>
          </a:r>
        </a:p>
      </dsp:txBody>
      <dsp:txXfrm>
        <a:off x="2869594" y="4885995"/>
        <a:ext cx="3999937" cy="1219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EE6CD-1340-5344-85C6-485BD23234AB}">
      <dsp:nvSpPr>
        <dsp:cNvPr id="0" name=""/>
        <dsp:cNvSpPr/>
      </dsp:nvSpPr>
      <dsp:spPr>
        <a:xfrm>
          <a:off x="280060" y="0"/>
          <a:ext cx="7567878" cy="135466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_tradnl" sz="3200" kern="1200" dirty="0"/>
            <a:t>1.- Favorecer la experiencia de la comunicación literaria</a:t>
          </a:r>
        </a:p>
      </dsp:txBody>
      <dsp:txXfrm>
        <a:off x="319737" y="39677"/>
        <a:ext cx="7488524" cy="1275312"/>
      </dsp:txXfrm>
    </dsp:sp>
    <dsp:sp modelId="{144392DA-2530-6644-8289-6775EF3BD261}">
      <dsp:nvSpPr>
        <dsp:cNvPr id="0" name=""/>
        <dsp:cNvSpPr/>
      </dsp:nvSpPr>
      <dsp:spPr>
        <a:xfrm rot="5400000">
          <a:off x="3809999" y="1388533"/>
          <a:ext cx="508000" cy="609600"/>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_tradnl" sz="1400" kern="1200"/>
        </a:p>
      </dsp:txBody>
      <dsp:txXfrm rot="-5400000">
        <a:off x="3881119" y="1439333"/>
        <a:ext cx="365760" cy="355600"/>
      </dsp:txXfrm>
    </dsp:sp>
    <dsp:sp modelId="{D5228A2E-BF10-2043-8F07-56D0F3BBC543}">
      <dsp:nvSpPr>
        <dsp:cNvPr id="0" name=""/>
        <dsp:cNvSpPr/>
      </dsp:nvSpPr>
      <dsp:spPr>
        <a:xfrm>
          <a:off x="1543843" y="2032000"/>
          <a:ext cx="5040312" cy="1354666"/>
        </a:xfrm>
        <a:prstGeom prst="roundRect">
          <a:avLst>
            <a:gd name="adj" fmla="val 10000"/>
          </a:avLst>
        </a:prstGeom>
        <a:gradFill rotWithShape="0">
          <a:gsLst>
            <a:gs pos="100000">
              <a:srgbClr val="7030A0"/>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dirty="0"/>
            <a:t>Que los alumnos conciban la literatura no sólo como una experiencia individual, sino como un tipo de comunicación cotidiana, como un hecho social.</a:t>
          </a:r>
        </a:p>
      </dsp:txBody>
      <dsp:txXfrm>
        <a:off x="1583520" y="2071677"/>
        <a:ext cx="4960958" cy="1275312"/>
      </dsp:txXfrm>
    </dsp:sp>
    <dsp:sp modelId="{1A53A360-0605-7142-A50D-23C6944859AA}">
      <dsp:nvSpPr>
        <dsp:cNvPr id="0" name=""/>
        <dsp:cNvSpPr/>
      </dsp:nvSpPr>
      <dsp:spPr>
        <a:xfrm rot="5376380">
          <a:off x="3816974" y="3420533"/>
          <a:ext cx="508012" cy="609600"/>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_tradnl" sz="1400" kern="1200"/>
        </a:p>
      </dsp:txBody>
      <dsp:txXfrm rot="-5400000">
        <a:off x="3887576" y="3471329"/>
        <a:ext cx="365760" cy="355608"/>
      </dsp:txXfrm>
    </dsp:sp>
    <dsp:sp modelId="{33C26201-DE85-7B4F-BD6C-835E9C5DC8F8}">
      <dsp:nvSpPr>
        <dsp:cNvPr id="0" name=""/>
        <dsp:cNvSpPr/>
      </dsp:nvSpPr>
      <dsp:spPr>
        <a:xfrm>
          <a:off x="1557805" y="4064000"/>
          <a:ext cx="5040312" cy="1354666"/>
        </a:xfrm>
        <a:prstGeom prst="roundRect">
          <a:avLst>
            <a:gd name="adj" fmla="val 10000"/>
          </a:avLst>
        </a:prstGeom>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ES_tradnl" sz="1700" kern="1200" dirty="0"/>
            <a:t>-   Conversar sobre lo leído.</a:t>
          </a:r>
        </a:p>
        <a:p>
          <a:pPr marL="0" lvl="0" indent="0" algn="just" defTabSz="755650">
            <a:lnSpc>
              <a:spcPct val="90000"/>
            </a:lnSpc>
            <a:spcBef>
              <a:spcPct val="0"/>
            </a:spcBef>
            <a:spcAft>
              <a:spcPct val="35000"/>
            </a:spcAft>
            <a:buNone/>
          </a:pPr>
          <a:r>
            <a:rPr lang="es-ES_tradnl" sz="1700" kern="1200" dirty="0"/>
            <a:t>- Cotejar las diferentes interpretaciones del texto, dentro del aula. </a:t>
          </a:r>
        </a:p>
        <a:p>
          <a:pPr marL="0" lvl="0" indent="0" algn="just" defTabSz="755650">
            <a:lnSpc>
              <a:spcPct val="90000"/>
            </a:lnSpc>
            <a:spcBef>
              <a:spcPct val="0"/>
            </a:spcBef>
            <a:spcAft>
              <a:spcPct val="35000"/>
            </a:spcAft>
            <a:buNone/>
          </a:pPr>
          <a:r>
            <a:rPr lang="es-ES_tradnl" sz="1700" kern="1200" dirty="0"/>
            <a:t>- Clubes de lectura, coloquios literarios, cafés, tertulias.</a:t>
          </a:r>
        </a:p>
      </dsp:txBody>
      <dsp:txXfrm>
        <a:off x="1597482" y="4103677"/>
        <a:ext cx="4960958" cy="1275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EE6CD-1340-5344-85C6-485BD23234AB}">
      <dsp:nvSpPr>
        <dsp:cNvPr id="0" name=""/>
        <dsp:cNvSpPr/>
      </dsp:nvSpPr>
      <dsp:spPr>
        <a:xfrm>
          <a:off x="361146" y="3311"/>
          <a:ext cx="7405706" cy="12330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_tradnl" sz="3200" kern="1200" dirty="0"/>
            <a:t>2.- Conviene utilizar textos cuya textura formal o semántica facilite la comprensión.</a:t>
          </a:r>
        </a:p>
      </dsp:txBody>
      <dsp:txXfrm>
        <a:off x="397262" y="39427"/>
        <a:ext cx="7333474" cy="1160843"/>
      </dsp:txXfrm>
    </dsp:sp>
    <dsp:sp modelId="{144392DA-2530-6644-8289-6775EF3BD261}">
      <dsp:nvSpPr>
        <dsp:cNvPr id="0" name=""/>
        <dsp:cNvSpPr/>
      </dsp:nvSpPr>
      <dsp:spPr>
        <a:xfrm rot="5400000">
          <a:off x="3832798" y="1267214"/>
          <a:ext cx="462403" cy="5548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_tradnl" sz="1300" kern="1200"/>
        </a:p>
      </dsp:txBody>
      <dsp:txXfrm rot="-5400000">
        <a:off x="3897535" y="1313455"/>
        <a:ext cx="332930" cy="323682"/>
      </dsp:txXfrm>
    </dsp:sp>
    <dsp:sp modelId="{D5228A2E-BF10-2043-8F07-56D0F3BBC543}">
      <dsp:nvSpPr>
        <dsp:cNvPr id="0" name=""/>
        <dsp:cNvSpPr/>
      </dsp:nvSpPr>
      <dsp:spPr>
        <a:xfrm>
          <a:off x="1597848" y="1852925"/>
          <a:ext cx="4932303" cy="1233075"/>
        </a:xfrm>
        <a:prstGeom prst="roundRect">
          <a:avLst>
            <a:gd name="adj" fmla="val 10000"/>
          </a:avLst>
        </a:prstGeom>
        <a:gradFill rotWithShape="0">
          <a:gsLst>
            <a:gs pos="100000">
              <a:srgbClr val="7030A0"/>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t>Pero a la vez, que inviten a una lectura ajena a los modos habituales de enfrentarse a los textos usuales de la vida personal y académica del alumnado.</a:t>
          </a:r>
        </a:p>
      </dsp:txBody>
      <dsp:txXfrm>
        <a:off x="1633964" y="1889041"/>
        <a:ext cx="4860071" cy="1160843"/>
      </dsp:txXfrm>
    </dsp:sp>
    <dsp:sp modelId="{1A53A360-0605-7142-A50D-23C6944859AA}">
      <dsp:nvSpPr>
        <dsp:cNvPr id="0" name=""/>
        <dsp:cNvSpPr/>
      </dsp:nvSpPr>
      <dsp:spPr>
        <a:xfrm rot="5377522">
          <a:off x="3838840" y="3116828"/>
          <a:ext cx="462413" cy="5548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_tradnl" sz="1300" kern="1200"/>
        </a:p>
      </dsp:txBody>
      <dsp:txXfrm rot="-5400000">
        <a:off x="3903128" y="3163064"/>
        <a:ext cx="332930" cy="323689"/>
      </dsp:txXfrm>
    </dsp:sp>
    <dsp:sp modelId="{33C26201-DE85-7B4F-BD6C-835E9C5DC8F8}">
      <dsp:nvSpPr>
        <dsp:cNvPr id="0" name=""/>
        <dsp:cNvSpPr/>
      </dsp:nvSpPr>
      <dsp:spPr>
        <a:xfrm>
          <a:off x="1136628" y="3702539"/>
          <a:ext cx="5882068" cy="1712816"/>
        </a:xfrm>
        <a:prstGeom prst="roundRect">
          <a:avLst>
            <a:gd name="adj" fmla="val 10000"/>
          </a:avLst>
        </a:prstGeom>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_tradnl" sz="1600" kern="1200" dirty="0"/>
            <a:t>- Seleccionar y secuenciar esos textos en función de sus dificultades de interpretación .</a:t>
          </a:r>
        </a:p>
        <a:p>
          <a:pPr marL="0" lvl="0" indent="0" algn="just" defTabSz="711200">
            <a:lnSpc>
              <a:spcPct val="90000"/>
            </a:lnSpc>
            <a:spcBef>
              <a:spcPct val="0"/>
            </a:spcBef>
            <a:spcAft>
              <a:spcPct val="35000"/>
            </a:spcAft>
            <a:buNone/>
          </a:pPr>
          <a:r>
            <a:rPr lang="es-ES_tradnl" sz="1600" kern="1200" dirty="0"/>
            <a:t>- Organizar actividades diferentes (Lectura individual-lectura colectiva, análisis personal-análisis colectivo, escritura personal </a:t>
          </a:r>
          <a:r>
            <a:rPr lang="mr-IN" sz="1600" kern="1200" dirty="0"/>
            <a:t>–</a:t>
          </a:r>
          <a:r>
            <a:rPr lang="es-ES_tradnl" sz="1600" kern="1200" dirty="0"/>
            <a:t> elaboración colectiva de textos de intención literaria).</a:t>
          </a:r>
        </a:p>
      </dsp:txBody>
      <dsp:txXfrm>
        <a:off x="1186795" y="3752706"/>
        <a:ext cx="5781734" cy="1612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EE6CD-1340-5344-85C6-485BD23234AB}">
      <dsp:nvSpPr>
        <dsp:cNvPr id="0" name=""/>
        <dsp:cNvSpPr/>
      </dsp:nvSpPr>
      <dsp:spPr>
        <a:xfrm>
          <a:off x="361146" y="3311"/>
          <a:ext cx="7405706" cy="12330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_tradnl" sz="3200" kern="1200" dirty="0"/>
            <a:t>3.- La lectura de los textos literarios traiga consigo algún tipo de placer y emoción.</a:t>
          </a:r>
        </a:p>
      </dsp:txBody>
      <dsp:txXfrm>
        <a:off x="397262" y="39427"/>
        <a:ext cx="7333474" cy="1160843"/>
      </dsp:txXfrm>
    </dsp:sp>
    <dsp:sp modelId="{144392DA-2530-6644-8289-6775EF3BD261}">
      <dsp:nvSpPr>
        <dsp:cNvPr id="0" name=""/>
        <dsp:cNvSpPr/>
      </dsp:nvSpPr>
      <dsp:spPr>
        <a:xfrm rot="5400000">
          <a:off x="3832798" y="1267214"/>
          <a:ext cx="462403" cy="5548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_tradnl" sz="1500" kern="1200"/>
        </a:p>
      </dsp:txBody>
      <dsp:txXfrm rot="-5400000">
        <a:off x="3897535" y="1313455"/>
        <a:ext cx="332930" cy="323682"/>
      </dsp:txXfrm>
    </dsp:sp>
    <dsp:sp modelId="{D5228A2E-BF10-2043-8F07-56D0F3BBC543}">
      <dsp:nvSpPr>
        <dsp:cNvPr id="0" name=""/>
        <dsp:cNvSpPr/>
      </dsp:nvSpPr>
      <dsp:spPr>
        <a:xfrm>
          <a:off x="1597848" y="1852925"/>
          <a:ext cx="4932303" cy="1233075"/>
        </a:xfrm>
        <a:prstGeom prst="roundRect">
          <a:avLst>
            <a:gd name="adj" fmla="val 10000"/>
          </a:avLst>
        </a:prstGeom>
        <a:gradFill rotWithShape="0">
          <a:gsLst>
            <a:gs pos="100000">
              <a:srgbClr val="7030A0"/>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_tradnl" sz="1900" kern="1200" dirty="0"/>
            <a:t>Sin ese diálogo entre el texto literario y el deseo de emociones y de sentidos del lector escolar, la literatura será un más de las áridas asignaturas.</a:t>
          </a:r>
        </a:p>
      </dsp:txBody>
      <dsp:txXfrm>
        <a:off x="1633964" y="1889041"/>
        <a:ext cx="4860071" cy="1160843"/>
      </dsp:txXfrm>
    </dsp:sp>
    <dsp:sp modelId="{1A53A360-0605-7142-A50D-23C6944859AA}">
      <dsp:nvSpPr>
        <dsp:cNvPr id="0" name=""/>
        <dsp:cNvSpPr/>
      </dsp:nvSpPr>
      <dsp:spPr>
        <a:xfrm rot="5377522">
          <a:off x="3838840" y="3116828"/>
          <a:ext cx="462413" cy="5548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_tradnl" sz="1500" kern="1200"/>
        </a:p>
      </dsp:txBody>
      <dsp:txXfrm rot="-5400000">
        <a:off x="3903128" y="3163064"/>
        <a:ext cx="332930" cy="323689"/>
      </dsp:txXfrm>
    </dsp:sp>
    <dsp:sp modelId="{33C26201-DE85-7B4F-BD6C-835E9C5DC8F8}">
      <dsp:nvSpPr>
        <dsp:cNvPr id="0" name=""/>
        <dsp:cNvSpPr/>
      </dsp:nvSpPr>
      <dsp:spPr>
        <a:xfrm>
          <a:off x="1136628" y="3702539"/>
          <a:ext cx="5882068" cy="1712816"/>
        </a:xfrm>
        <a:prstGeom prst="roundRect">
          <a:avLst>
            <a:gd name="adj" fmla="val 10000"/>
          </a:avLst>
        </a:prstGeom>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ES_tradnl" sz="1900" kern="1200" dirty="0"/>
            <a:t>-  Seleccionar textos cuyos temas les haga sentido a los estudiantes.</a:t>
          </a:r>
        </a:p>
        <a:p>
          <a:pPr marL="0" lvl="0" indent="0" algn="just" defTabSz="844550">
            <a:lnSpc>
              <a:spcPct val="90000"/>
            </a:lnSpc>
            <a:spcBef>
              <a:spcPct val="0"/>
            </a:spcBef>
            <a:spcAft>
              <a:spcPct val="35000"/>
            </a:spcAft>
            <a:buNone/>
          </a:pPr>
          <a:r>
            <a:rPr lang="es-ES_tradnl" sz="1900" kern="1200" dirty="0"/>
            <a:t>- Generar oportunidades y estrategias democratizadoras respecto de la selección de textos a trabajar.</a:t>
          </a:r>
        </a:p>
      </dsp:txBody>
      <dsp:txXfrm>
        <a:off x="1186795" y="3752706"/>
        <a:ext cx="5781734" cy="1612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EE6CD-1340-5344-85C6-485BD23234AB}">
      <dsp:nvSpPr>
        <dsp:cNvPr id="0" name=""/>
        <dsp:cNvSpPr/>
      </dsp:nvSpPr>
      <dsp:spPr>
        <a:xfrm>
          <a:off x="535862" y="5408"/>
          <a:ext cx="7056275" cy="171709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_tradnl" sz="3000" kern="1200" dirty="0"/>
            <a:t>4.- El desarrollo de la capacidad para el análisis y la interpretación de textos exige planificar un itinerario adecuado de aprendizajes.</a:t>
          </a:r>
        </a:p>
      </dsp:txBody>
      <dsp:txXfrm>
        <a:off x="586154" y="55700"/>
        <a:ext cx="6955691" cy="1616515"/>
      </dsp:txXfrm>
    </dsp:sp>
    <dsp:sp modelId="{144392DA-2530-6644-8289-6775EF3BD261}">
      <dsp:nvSpPr>
        <dsp:cNvPr id="0" name=""/>
        <dsp:cNvSpPr/>
      </dsp:nvSpPr>
      <dsp:spPr>
        <a:xfrm rot="5400000">
          <a:off x="3859808" y="1749733"/>
          <a:ext cx="408382" cy="49005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_tradnl" sz="1300" kern="1200"/>
        </a:p>
      </dsp:txBody>
      <dsp:txXfrm rot="-5400000">
        <a:off x="3916983" y="1790571"/>
        <a:ext cx="294034" cy="285867"/>
      </dsp:txXfrm>
    </dsp:sp>
    <dsp:sp modelId="{D5228A2E-BF10-2043-8F07-56D0F3BBC543}">
      <dsp:nvSpPr>
        <dsp:cNvPr id="0" name=""/>
        <dsp:cNvSpPr/>
      </dsp:nvSpPr>
      <dsp:spPr>
        <a:xfrm>
          <a:off x="1885962" y="2267017"/>
          <a:ext cx="4356075" cy="1089018"/>
        </a:xfrm>
        <a:prstGeom prst="roundRect">
          <a:avLst>
            <a:gd name="adj" fmla="val 10000"/>
          </a:avLst>
        </a:prstGeom>
        <a:gradFill rotWithShape="0">
          <a:gsLst>
            <a:gs pos="100000">
              <a:srgbClr val="7030A0"/>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t>Diseñar secuencias didácticas en las que se tengan en cuenta las dificultades de comprensión de las estructuras textuales y de los mundos enunciados en cada tipo de texto literario.</a:t>
          </a:r>
        </a:p>
      </dsp:txBody>
      <dsp:txXfrm>
        <a:off x="1917858" y="2298913"/>
        <a:ext cx="4292283" cy="1025226"/>
      </dsp:txXfrm>
    </dsp:sp>
    <dsp:sp modelId="{1A53A360-0605-7142-A50D-23C6944859AA}">
      <dsp:nvSpPr>
        <dsp:cNvPr id="0" name=""/>
        <dsp:cNvSpPr/>
      </dsp:nvSpPr>
      <dsp:spPr>
        <a:xfrm rot="5377522">
          <a:off x="3865145" y="3383261"/>
          <a:ext cx="408390" cy="49005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_tradnl" sz="1300" kern="1200"/>
        </a:p>
      </dsp:txBody>
      <dsp:txXfrm rot="-5400000">
        <a:off x="3921923" y="3424096"/>
        <a:ext cx="294034" cy="285873"/>
      </dsp:txXfrm>
    </dsp:sp>
    <dsp:sp modelId="{33C26201-DE85-7B4F-BD6C-835E9C5DC8F8}">
      <dsp:nvSpPr>
        <dsp:cNvPr id="0" name=""/>
        <dsp:cNvSpPr/>
      </dsp:nvSpPr>
      <dsp:spPr>
        <a:xfrm>
          <a:off x="1478625" y="3900545"/>
          <a:ext cx="5194881" cy="1512712"/>
        </a:xfrm>
        <a:prstGeom prst="roundRect">
          <a:avLst>
            <a:gd name="adj" fmla="val 10000"/>
          </a:avLst>
        </a:prstGeom>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_tradnl" sz="1600" kern="1200" dirty="0"/>
            <a:t>- Tener en cuenta, por un lado, el grado de dificultad de las convenciones lingüísticas y retóricas.</a:t>
          </a:r>
        </a:p>
        <a:p>
          <a:pPr marL="0" lvl="0" indent="0" algn="just" defTabSz="711200">
            <a:lnSpc>
              <a:spcPct val="90000"/>
            </a:lnSpc>
            <a:spcBef>
              <a:spcPct val="0"/>
            </a:spcBef>
            <a:spcAft>
              <a:spcPct val="35000"/>
            </a:spcAft>
            <a:buNone/>
          </a:pPr>
          <a:r>
            <a:rPr lang="es-ES_tradnl" sz="1600" kern="1200" dirty="0"/>
            <a:t>- </a:t>
          </a:r>
          <a:r>
            <a:rPr lang="es-ES" sz="1600" kern="1200" dirty="0"/>
            <a:t>Estrategias orientadas a facilitar la comprensión del texto literario (identificación de idea central, estructura textual, intención del autor, identificación del contexto, inferencias).</a:t>
          </a:r>
          <a:endParaRPr lang="es-ES_tradnl" sz="1600" kern="1200" dirty="0"/>
        </a:p>
      </dsp:txBody>
      <dsp:txXfrm>
        <a:off x="1522931" y="3944851"/>
        <a:ext cx="5106269" cy="14241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EE6CD-1340-5344-85C6-485BD23234AB}">
      <dsp:nvSpPr>
        <dsp:cNvPr id="0" name=""/>
        <dsp:cNvSpPr/>
      </dsp:nvSpPr>
      <dsp:spPr>
        <a:xfrm>
          <a:off x="176555" y="3311"/>
          <a:ext cx="7774889" cy="123307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_tradnl" sz="2800" kern="1200" dirty="0"/>
            <a:t>5.- No olvidar otras formas expresivas con las que la literatura guarda innegable semejanza estética y discursiva.</a:t>
          </a:r>
        </a:p>
      </dsp:txBody>
      <dsp:txXfrm>
        <a:off x="212671" y="39427"/>
        <a:ext cx="7702657" cy="1160843"/>
      </dsp:txXfrm>
    </dsp:sp>
    <dsp:sp modelId="{144392DA-2530-6644-8289-6775EF3BD261}">
      <dsp:nvSpPr>
        <dsp:cNvPr id="0" name=""/>
        <dsp:cNvSpPr/>
      </dsp:nvSpPr>
      <dsp:spPr>
        <a:xfrm rot="5400000">
          <a:off x="3832798" y="1267214"/>
          <a:ext cx="462403" cy="5548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_tradnl" sz="1800" kern="1200"/>
        </a:p>
      </dsp:txBody>
      <dsp:txXfrm rot="-5400000">
        <a:off x="3897535" y="1313455"/>
        <a:ext cx="332930" cy="323682"/>
      </dsp:txXfrm>
    </dsp:sp>
    <dsp:sp modelId="{D5228A2E-BF10-2043-8F07-56D0F3BBC543}">
      <dsp:nvSpPr>
        <dsp:cNvPr id="0" name=""/>
        <dsp:cNvSpPr/>
      </dsp:nvSpPr>
      <dsp:spPr>
        <a:xfrm>
          <a:off x="1597848" y="1852925"/>
          <a:ext cx="4932303" cy="1233075"/>
        </a:xfrm>
        <a:prstGeom prst="roundRect">
          <a:avLst>
            <a:gd name="adj" fmla="val 10000"/>
          </a:avLst>
        </a:prstGeom>
        <a:gradFill rotWithShape="0">
          <a:gsLst>
            <a:gs pos="100000">
              <a:srgbClr val="7030A0"/>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_tradnl" sz="2200" kern="1200" dirty="0"/>
            <a:t>La canción popular, el cómic, la publicidad, los relatos cinematográficos, las series televisivas.</a:t>
          </a:r>
        </a:p>
      </dsp:txBody>
      <dsp:txXfrm>
        <a:off x="1633964" y="1889041"/>
        <a:ext cx="4860071" cy="1160843"/>
      </dsp:txXfrm>
    </dsp:sp>
    <dsp:sp modelId="{1A53A360-0605-7142-A50D-23C6944859AA}">
      <dsp:nvSpPr>
        <dsp:cNvPr id="0" name=""/>
        <dsp:cNvSpPr/>
      </dsp:nvSpPr>
      <dsp:spPr>
        <a:xfrm rot="5377522">
          <a:off x="3838840" y="3116828"/>
          <a:ext cx="462413" cy="5548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_tradnl" sz="1800" kern="1200"/>
        </a:p>
      </dsp:txBody>
      <dsp:txXfrm rot="-5400000">
        <a:off x="3903128" y="3163064"/>
        <a:ext cx="332930" cy="323689"/>
      </dsp:txXfrm>
    </dsp:sp>
    <dsp:sp modelId="{33C26201-DE85-7B4F-BD6C-835E9C5DC8F8}">
      <dsp:nvSpPr>
        <dsp:cNvPr id="0" name=""/>
        <dsp:cNvSpPr/>
      </dsp:nvSpPr>
      <dsp:spPr>
        <a:xfrm>
          <a:off x="1136628" y="3702539"/>
          <a:ext cx="5882068" cy="1712816"/>
        </a:xfrm>
        <a:prstGeom prst="roundRect">
          <a:avLst>
            <a:gd name="adj" fmla="val 10000"/>
          </a:avLst>
        </a:prstGeom>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s-ES_tradnl" sz="2200" kern="1200" dirty="0"/>
            <a:t>- El mensaje publicitario condensa en sus enunciados usos retóricos y los contenidos oníricos de la poesía.</a:t>
          </a:r>
        </a:p>
        <a:p>
          <a:pPr marL="0" lvl="0" indent="0" algn="just" defTabSz="977900">
            <a:lnSpc>
              <a:spcPct val="90000"/>
            </a:lnSpc>
            <a:spcBef>
              <a:spcPct val="0"/>
            </a:spcBef>
            <a:spcAft>
              <a:spcPct val="35000"/>
            </a:spcAft>
            <a:buNone/>
          </a:pPr>
          <a:r>
            <a:rPr lang="es-ES_tradnl" sz="2200" kern="1200" dirty="0"/>
            <a:t>- </a:t>
          </a:r>
          <a:r>
            <a:rPr lang="es-ES" sz="2200" kern="1200" dirty="0"/>
            <a:t>Visitas al teatro, utilización de canciones, etc.</a:t>
          </a:r>
          <a:endParaRPr lang="es-ES_tradnl" sz="2200" kern="1200" dirty="0"/>
        </a:p>
      </dsp:txBody>
      <dsp:txXfrm>
        <a:off x="1186795" y="3752706"/>
        <a:ext cx="5781734" cy="1612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EE6CD-1340-5344-85C6-485BD23234AB}">
      <dsp:nvSpPr>
        <dsp:cNvPr id="0" name=""/>
        <dsp:cNvSpPr/>
      </dsp:nvSpPr>
      <dsp:spPr>
        <a:xfrm>
          <a:off x="134835" y="666"/>
          <a:ext cx="7858329" cy="12342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_tradnl" sz="2800" kern="1200" dirty="0"/>
            <a:t>6.- Utilizar las </a:t>
          </a:r>
          <a:r>
            <a:rPr lang="es-ES_tradnl" sz="2800" i="1" kern="1200" dirty="0"/>
            <a:t>Otras Literaturas.</a:t>
          </a:r>
          <a:endParaRPr lang="es-ES_tradnl" sz="2800" kern="1200" dirty="0"/>
        </a:p>
      </dsp:txBody>
      <dsp:txXfrm>
        <a:off x="170986" y="36817"/>
        <a:ext cx="7786027" cy="1161979"/>
      </dsp:txXfrm>
    </dsp:sp>
    <dsp:sp modelId="{144392DA-2530-6644-8289-6775EF3BD261}">
      <dsp:nvSpPr>
        <dsp:cNvPr id="0" name=""/>
        <dsp:cNvSpPr/>
      </dsp:nvSpPr>
      <dsp:spPr>
        <a:xfrm rot="5400000">
          <a:off x="3832572" y="1265804"/>
          <a:ext cx="462855" cy="5554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_tradnl" sz="1400" kern="1200"/>
        </a:p>
      </dsp:txBody>
      <dsp:txXfrm rot="-5400000">
        <a:off x="3897372" y="1312089"/>
        <a:ext cx="333256" cy="323999"/>
      </dsp:txXfrm>
    </dsp:sp>
    <dsp:sp modelId="{D5228A2E-BF10-2043-8F07-56D0F3BBC543}">
      <dsp:nvSpPr>
        <dsp:cNvPr id="0" name=""/>
        <dsp:cNvSpPr/>
      </dsp:nvSpPr>
      <dsp:spPr>
        <a:xfrm>
          <a:off x="1899730" y="1852088"/>
          <a:ext cx="4328539" cy="1234281"/>
        </a:xfrm>
        <a:prstGeom prst="roundRect">
          <a:avLst>
            <a:gd name="adj" fmla="val 10000"/>
          </a:avLst>
        </a:prstGeom>
        <a:gradFill rotWithShape="0">
          <a:gsLst>
            <a:gs pos="100000">
              <a:srgbClr val="7030A0"/>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kern="1200" dirty="0"/>
            <a:t>Existe en la actualidad una diversidad casi infinita de textos que comparten con la literatura su estatuto de textos de ficción y sus procedimientos narrativos y poéticos.</a:t>
          </a:r>
        </a:p>
      </dsp:txBody>
      <dsp:txXfrm>
        <a:off x="1935881" y="1888239"/>
        <a:ext cx="4256237" cy="1161979"/>
      </dsp:txXfrm>
    </dsp:sp>
    <dsp:sp modelId="{1A53A360-0605-7142-A50D-23C6944859AA}">
      <dsp:nvSpPr>
        <dsp:cNvPr id="0" name=""/>
        <dsp:cNvSpPr/>
      </dsp:nvSpPr>
      <dsp:spPr>
        <a:xfrm rot="5380999">
          <a:off x="3837685" y="3117226"/>
          <a:ext cx="462862" cy="5554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_tradnl" sz="1400" kern="1200"/>
        </a:p>
      </dsp:txBody>
      <dsp:txXfrm rot="-5400000">
        <a:off x="3902105" y="3163509"/>
        <a:ext cx="333256" cy="324003"/>
      </dsp:txXfrm>
    </dsp:sp>
    <dsp:sp modelId="{33C26201-DE85-7B4F-BD6C-835E9C5DC8F8}">
      <dsp:nvSpPr>
        <dsp:cNvPr id="0" name=""/>
        <dsp:cNvSpPr/>
      </dsp:nvSpPr>
      <dsp:spPr>
        <a:xfrm>
          <a:off x="1587037" y="3703510"/>
          <a:ext cx="4977046" cy="1714490"/>
        </a:xfrm>
        <a:prstGeom prst="roundRect">
          <a:avLst>
            <a:gd name="adj" fmla="val 10000"/>
          </a:avLst>
        </a:prstGeom>
        <a:gradFill rotWithShape="0">
          <a:gsLst>
            <a:gs pos="100000">
              <a:schemeClr val="accent5">
                <a:lumMod val="75000"/>
              </a:schemeClr>
            </a:gs>
            <a:gs pos="100000">
              <a:schemeClr val="accent1">
                <a:hueOff val="0"/>
                <a:satOff val="0"/>
                <a:lumOff val="0"/>
                <a:alphaOff val="0"/>
                <a:tint val="70000"/>
                <a:shade val="100000"/>
                <a:alpha val="100000"/>
                <a:satMod val="200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ES_tradnl" sz="1700" kern="1200" dirty="0"/>
            <a:t>- Utilización de grafitis, canciones, literatura digital, narrativa de </a:t>
          </a:r>
          <a:r>
            <a:rPr lang="es-ES_tradnl" sz="1700" kern="1200" dirty="0" err="1"/>
            <a:t>transmedia</a:t>
          </a:r>
          <a:r>
            <a:rPr lang="es-ES_tradnl" sz="1700" kern="1200" dirty="0"/>
            <a:t>.</a:t>
          </a:r>
        </a:p>
        <a:p>
          <a:pPr marL="0" lvl="0" indent="0" algn="just" defTabSz="755650">
            <a:lnSpc>
              <a:spcPct val="90000"/>
            </a:lnSpc>
            <a:spcBef>
              <a:spcPct val="0"/>
            </a:spcBef>
            <a:spcAft>
              <a:spcPct val="35000"/>
            </a:spcAft>
            <a:buNone/>
          </a:pPr>
          <a:r>
            <a:rPr lang="es-ES_tradnl" sz="1700" kern="1200" dirty="0"/>
            <a:t>-   Textos y géneros pertenecientes a la </a:t>
          </a:r>
          <a:r>
            <a:rPr lang="es-ES_tradnl" sz="1700" i="1" kern="1200" dirty="0"/>
            <a:t>literatura infantil y juvenil.</a:t>
          </a:r>
        </a:p>
      </dsp:txBody>
      <dsp:txXfrm>
        <a:off x="1637253" y="3753726"/>
        <a:ext cx="4876614" cy="1614058"/>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7961D4-2F16-4F4C-97B3-C113FD63DF9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5A995DEA-21AB-3E44-B087-3F66E2E6E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EAEDF565-258B-C346-B73F-2E673EF15D96}"/>
              </a:ext>
            </a:extLst>
          </p:cNvPr>
          <p:cNvSpPr>
            <a:spLocks noGrp="1"/>
          </p:cNvSpPr>
          <p:nvPr>
            <p:ph type="dt" sz="half" idx="10"/>
          </p:nvPr>
        </p:nvSpPr>
        <p:spPr/>
        <p:txBody>
          <a:bodyPr/>
          <a:lstStyle/>
          <a:p>
            <a:fld id="{6E2D18CF-CABA-1F46-8113-28699093A76D}" type="datetimeFigureOut">
              <a:rPr lang="es-CL" smtClean="0"/>
              <a:t>01-07-22</a:t>
            </a:fld>
            <a:endParaRPr lang="es-CL"/>
          </a:p>
        </p:txBody>
      </p:sp>
      <p:sp>
        <p:nvSpPr>
          <p:cNvPr id="5" name="Marcador de pie de página 4">
            <a:extLst>
              <a:ext uri="{FF2B5EF4-FFF2-40B4-BE49-F238E27FC236}">
                <a16:creationId xmlns:a16="http://schemas.microsoft.com/office/drawing/2014/main" id="{5A8B0869-EFA3-1B4E-8247-AAA8D0A0209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C095AA4-0710-D846-965F-185B681AEEA9}"/>
              </a:ext>
            </a:extLst>
          </p:cNvPr>
          <p:cNvSpPr>
            <a:spLocks noGrp="1"/>
          </p:cNvSpPr>
          <p:nvPr>
            <p:ph type="sldNum" sz="quarter" idx="12"/>
          </p:nvPr>
        </p:nvSpPr>
        <p:spPr/>
        <p:txBody>
          <a:bodyPr/>
          <a:lstStyle/>
          <a:p>
            <a:fld id="{189FEDE9-621F-5B42-927C-B7D08C33B9AE}" type="slidenum">
              <a:rPr lang="es-CL" smtClean="0"/>
              <a:t>‹Nº›</a:t>
            </a:fld>
            <a:endParaRPr lang="es-CL"/>
          </a:p>
        </p:txBody>
      </p:sp>
    </p:spTree>
    <p:extLst>
      <p:ext uri="{BB962C8B-B14F-4D97-AF65-F5344CB8AC3E}">
        <p14:creationId xmlns:p14="http://schemas.microsoft.com/office/powerpoint/2010/main" val="221021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3D78E-8ABE-AD4D-95A8-42E23EEBFBF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C684C8E-1A1F-D447-B295-8BAD43F7AAD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B572B7B-D70C-214E-9374-339143849087}"/>
              </a:ext>
            </a:extLst>
          </p:cNvPr>
          <p:cNvSpPr>
            <a:spLocks noGrp="1"/>
          </p:cNvSpPr>
          <p:nvPr>
            <p:ph type="dt" sz="half" idx="10"/>
          </p:nvPr>
        </p:nvSpPr>
        <p:spPr/>
        <p:txBody>
          <a:bodyPr/>
          <a:lstStyle/>
          <a:p>
            <a:fld id="{6E2D18CF-CABA-1F46-8113-28699093A76D}" type="datetimeFigureOut">
              <a:rPr lang="es-CL" smtClean="0"/>
              <a:t>01-07-22</a:t>
            </a:fld>
            <a:endParaRPr lang="es-CL"/>
          </a:p>
        </p:txBody>
      </p:sp>
      <p:sp>
        <p:nvSpPr>
          <p:cNvPr id="5" name="Marcador de pie de página 4">
            <a:extLst>
              <a:ext uri="{FF2B5EF4-FFF2-40B4-BE49-F238E27FC236}">
                <a16:creationId xmlns:a16="http://schemas.microsoft.com/office/drawing/2014/main" id="{E4C79BD1-C6F7-074B-BD86-ED0BA15FA47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D84C8F9-11BD-CE4E-BE89-B88557427B5E}"/>
              </a:ext>
            </a:extLst>
          </p:cNvPr>
          <p:cNvSpPr>
            <a:spLocks noGrp="1"/>
          </p:cNvSpPr>
          <p:nvPr>
            <p:ph type="sldNum" sz="quarter" idx="12"/>
          </p:nvPr>
        </p:nvSpPr>
        <p:spPr/>
        <p:txBody>
          <a:bodyPr/>
          <a:lstStyle/>
          <a:p>
            <a:fld id="{189FEDE9-621F-5B42-927C-B7D08C33B9AE}" type="slidenum">
              <a:rPr lang="es-CL" smtClean="0"/>
              <a:t>‹Nº›</a:t>
            </a:fld>
            <a:endParaRPr lang="es-CL"/>
          </a:p>
        </p:txBody>
      </p:sp>
    </p:spTree>
    <p:extLst>
      <p:ext uri="{BB962C8B-B14F-4D97-AF65-F5344CB8AC3E}">
        <p14:creationId xmlns:p14="http://schemas.microsoft.com/office/powerpoint/2010/main" val="184657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5C7D7C-0CB8-D146-9106-13ECEB6B0BD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9C84FF2-4ECE-8C42-A59D-D5B2FD2DE5B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75A1EB2-AE1E-A045-ACA2-4281F87DEDF7}"/>
              </a:ext>
            </a:extLst>
          </p:cNvPr>
          <p:cNvSpPr>
            <a:spLocks noGrp="1"/>
          </p:cNvSpPr>
          <p:nvPr>
            <p:ph type="dt" sz="half" idx="10"/>
          </p:nvPr>
        </p:nvSpPr>
        <p:spPr/>
        <p:txBody>
          <a:bodyPr/>
          <a:lstStyle/>
          <a:p>
            <a:fld id="{6E2D18CF-CABA-1F46-8113-28699093A76D}" type="datetimeFigureOut">
              <a:rPr lang="es-CL" smtClean="0"/>
              <a:t>01-07-22</a:t>
            </a:fld>
            <a:endParaRPr lang="es-CL"/>
          </a:p>
        </p:txBody>
      </p:sp>
      <p:sp>
        <p:nvSpPr>
          <p:cNvPr id="5" name="Marcador de pie de página 4">
            <a:extLst>
              <a:ext uri="{FF2B5EF4-FFF2-40B4-BE49-F238E27FC236}">
                <a16:creationId xmlns:a16="http://schemas.microsoft.com/office/drawing/2014/main" id="{0FAA1716-8FE6-1D4C-B87C-C07B42E14C1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D4EB5EB-FAC8-1F45-A6A9-221DFABDD504}"/>
              </a:ext>
            </a:extLst>
          </p:cNvPr>
          <p:cNvSpPr>
            <a:spLocks noGrp="1"/>
          </p:cNvSpPr>
          <p:nvPr>
            <p:ph type="sldNum" sz="quarter" idx="12"/>
          </p:nvPr>
        </p:nvSpPr>
        <p:spPr/>
        <p:txBody>
          <a:bodyPr/>
          <a:lstStyle/>
          <a:p>
            <a:fld id="{189FEDE9-621F-5B42-927C-B7D08C33B9AE}" type="slidenum">
              <a:rPr lang="es-CL" smtClean="0"/>
              <a:t>‹Nº›</a:t>
            </a:fld>
            <a:endParaRPr lang="es-CL"/>
          </a:p>
        </p:txBody>
      </p:sp>
    </p:spTree>
    <p:extLst>
      <p:ext uri="{BB962C8B-B14F-4D97-AF65-F5344CB8AC3E}">
        <p14:creationId xmlns:p14="http://schemas.microsoft.com/office/powerpoint/2010/main" val="36607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5" name="Rectangle 4"/>
          <p:cNvSpPr/>
          <p:nvPr/>
        </p:nvSpPr>
        <p:spPr>
          <a:xfrm>
            <a:off x="10888785"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62"/>
          </a:p>
        </p:txBody>
      </p:sp>
      <p:sp>
        <p:nvSpPr>
          <p:cNvPr id="6" name="TextBox 5"/>
          <p:cNvSpPr txBox="1">
            <a:spLocks noChangeArrowheads="1"/>
          </p:cNvSpPr>
          <p:nvPr/>
        </p:nvSpPr>
        <p:spPr bwMode="auto">
          <a:xfrm>
            <a:off x="296985" y="228600"/>
            <a:ext cx="347784" cy="51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323" b="1">
                <a:solidFill>
                  <a:srgbClr val="FE3737"/>
                </a:solidFill>
              </a:rPr>
              <a:t>+</a:t>
            </a:r>
          </a:p>
        </p:txBody>
      </p:sp>
      <p:sp>
        <p:nvSpPr>
          <p:cNvPr id="2" name="Title 1"/>
          <p:cNvSpPr>
            <a:spLocks noGrp="1"/>
          </p:cNvSpPr>
          <p:nvPr>
            <p:ph type="title"/>
          </p:nvPr>
        </p:nvSpPr>
        <p:spPr>
          <a:xfrm>
            <a:off x="664634" y="134471"/>
            <a:ext cx="10075084" cy="995082"/>
          </a:xfrm>
        </p:spPr>
        <p:txBody>
          <a:bodyPr anchor="b"/>
          <a:lstStyle/>
          <a:p>
            <a:r>
              <a:rPr lang="es-ES"/>
              <a:t>Haga clic para modificar el estilo de título del patrón</a:t>
            </a:r>
            <a:endParaRPr/>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10" name="Text Placeholder 3"/>
          <p:cNvSpPr>
            <a:spLocks noGrp="1"/>
          </p:cNvSpPr>
          <p:nvPr>
            <p:ph type="body" sz="half" idx="2"/>
          </p:nvPr>
        </p:nvSpPr>
        <p:spPr>
          <a:xfrm>
            <a:off x="664691" y="1129553"/>
            <a:ext cx="10078613" cy="774700"/>
          </a:xfrm>
        </p:spPr>
        <p:txBody>
          <a:bodyPr rtlCol="0">
            <a:noAutofit/>
          </a:bodyPr>
          <a:lstStyle>
            <a:lvl1pPr marL="0" indent="0">
              <a:buNone/>
              <a:defRPr kumimoji="0" sz="2215" b="0" i="0" u="none" strike="noStrike" kern="1200" cap="none" spc="0" normalizeH="0" baseline="0">
                <a:ln>
                  <a:noFill/>
                </a:ln>
                <a:solidFill>
                  <a:schemeClr val="accent3"/>
                </a:solidFill>
                <a:effectLst/>
                <a:uLnTx/>
                <a:uFillTx/>
                <a:latin typeface="+mj-lt"/>
                <a:ea typeface="+mj-ea"/>
                <a:cs typeface="+mj-cs"/>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s-ES"/>
              <a:t>Haga clic para modificar el estilo de texto del patrón</a:t>
            </a:r>
          </a:p>
        </p:txBody>
      </p:sp>
      <p:sp>
        <p:nvSpPr>
          <p:cNvPr id="7" name="Date Placeholder 3"/>
          <p:cNvSpPr>
            <a:spLocks noGrp="1"/>
          </p:cNvSpPr>
          <p:nvPr>
            <p:ph type="dt" sz="half" idx="10"/>
          </p:nvPr>
        </p:nvSpPr>
        <p:spPr/>
        <p:txBody>
          <a:bodyPr/>
          <a:lstStyle>
            <a:lvl1pPr>
              <a:defRPr/>
            </a:lvl1pPr>
          </a:lstStyle>
          <a:p>
            <a:pPr fontAlgn="base">
              <a:spcAft>
                <a:spcPct val="0"/>
              </a:spcAft>
            </a:pPr>
            <a:endParaRPr lang="es-ES" altLang="es-CL">
              <a:solidFill>
                <a:srgbClr val="000000"/>
              </a:solidFill>
            </a:endParaRPr>
          </a:p>
        </p:txBody>
      </p:sp>
      <p:sp>
        <p:nvSpPr>
          <p:cNvPr id="8" name="Footer Placeholder 4"/>
          <p:cNvSpPr>
            <a:spLocks noGrp="1"/>
          </p:cNvSpPr>
          <p:nvPr>
            <p:ph type="ftr" sz="quarter" idx="11"/>
          </p:nvPr>
        </p:nvSpPr>
        <p:spPr/>
        <p:txBody>
          <a:bodyPr/>
          <a:lstStyle>
            <a:lvl1pPr>
              <a:defRPr/>
            </a:lvl1pPr>
          </a:lstStyle>
          <a:p>
            <a:pPr algn="ctr" fontAlgn="base">
              <a:spcAft>
                <a:spcPct val="0"/>
              </a:spcAft>
            </a:pPr>
            <a:endParaRPr lang="es-ES" altLang="es-CL">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pPr fontAlgn="base">
              <a:spcAft>
                <a:spcPct val="0"/>
              </a:spcAft>
            </a:pPr>
            <a:fld id="{9A6C364E-C6AF-4D88-B3FB-917FA1A865A4}" type="slidenum">
              <a:rPr lang="es-ES" altLang="es-CL" smtClean="0">
                <a:solidFill>
                  <a:srgbClr val="000000"/>
                </a:solidFill>
              </a:rPr>
              <a:pPr fontAlgn="base">
                <a:spcAft>
                  <a:spcPct val="0"/>
                </a:spcAft>
              </a:pPr>
              <a:t>‹Nº›</a:t>
            </a:fld>
            <a:endParaRPr lang="es-ES" altLang="es-CL">
              <a:solidFill>
                <a:srgbClr val="000000"/>
              </a:solidFill>
            </a:endParaRPr>
          </a:p>
        </p:txBody>
      </p:sp>
    </p:spTree>
    <p:extLst>
      <p:ext uri="{BB962C8B-B14F-4D97-AF65-F5344CB8AC3E}">
        <p14:creationId xmlns:p14="http://schemas.microsoft.com/office/powerpoint/2010/main" val="2546614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Rectangle 3"/>
          <p:cNvSpPr/>
          <p:nvPr/>
        </p:nvSpPr>
        <p:spPr>
          <a:xfrm>
            <a:off x="10947401" y="282575"/>
            <a:ext cx="855784"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62"/>
          </a:p>
        </p:txBody>
      </p:sp>
      <p:sp>
        <p:nvSpPr>
          <p:cNvPr id="5" name="TextBox 4"/>
          <p:cNvSpPr txBox="1">
            <a:spLocks noChangeArrowheads="1"/>
          </p:cNvSpPr>
          <p:nvPr/>
        </p:nvSpPr>
        <p:spPr bwMode="auto">
          <a:xfrm>
            <a:off x="296985" y="228600"/>
            <a:ext cx="347784" cy="51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323" b="1">
                <a:solidFill>
                  <a:srgbClr val="FE3737"/>
                </a:solidFill>
              </a:rPr>
              <a:t>+</a:t>
            </a:r>
          </a:p>
        </p:txBody>
      </p:sp>
      <p:sp>
        <p:nvSpPr>
          <p:cNvPr id="6" name="Rectangle 5"/>
          <p:cNvSpPr/>
          <p:nvPr/>
        </p:nvSpPr>
        <p:spPr>
          <a:xfrm>
            <a:off x="10757877" y="282575"/>
            <a:ext cx="121139"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62"/>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fld id="{BF58FA8A-CDA2-475F-9658-ED2345228041}" type="datetimeFigureOut">
              <a:rPr lang="es-CL" smtClean="0"/>
              <a:t>01-07-22</a:t>
            </a:fld>
            <a:endParaRPr lang="es-CL"/>
          </a:p>
        </p:txBody>
      </p:sp>
      <p:sp>
        <p:nvSpPr>
          <p:cNvPr id="8" name="Footer Placeholder 4"/>
          <p:cNvSpPr>
            <a:spLocks noGrp="1"/>
          </p:cNvSpPr>
          <p:nvPr>
            <p:ph type="ftr" sz="quarter" idx="11"/>
          </p:nvPr>
        </p:nvSpPr>
        <p:spPr/>
        <p:txBody>
          <a:bodyPr/>
          <a:lstStyle>
            <a:lvl1pPr>
              <a:defRPr/>
            </a:lvl1pPr>
          </a:lstStyle>
          <a:p>
            <a:endParaRPr lang="es-CL"/>
          </a:p>
        </p:txBody>
      </p:sp>
      <p:sp>
        <p:nvSpPr>
          <p:cNvPr id="9" name="Slide Number Placeholder 5"/>
          <p:cNvSpPr>
            <a:spLocks noGrp="1"/>
          </p:cNvSpPr>
          <p:nvPr>
            <p:ph type="sldNum" sz="quarter" idx="12"/>
          </p:nvPr>
        </p:nvSpPr>
        <p:spPr/>
        <p:txBody>
          <a:bodyPr/>
          <a:lstStyle>
            <a:lvl1pPr>
              <a:defRPr/>
            </a:lvl1pPr>
          </a:lstStyle>
          <a:p>
            <a:fld id="{92AB7E3D-B849-4EE2-B1DF-A03766765B53}" type="slidenum">
              <a:rPr lang="es-CL" smtClean="0"/>
              <a:t>‹Nº›</a:t>
            </a:fld>
            <a:endParaRPr lang="es-CL"/>
          </a:p>
        </p:txBody>
      </p:sp>
    </p:spTree>
    <p:extLst>
      <p:ext uri="{BB962C8B-B14F-4D97-AF65-F5344CB8AC3E}">
        <p14:creationId xmlns:p14="http://schemas.microsoft.com/office/powerpoint/2010/main" val="3960818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ólo el título">
    <p:spTree>
      <p:nvGrpSpPr>
        <p:cNvPr id="1" name=""/>
        <p:cNvGrpSpPr/>
        <p:nvPr/>
      </p:nvGrpSpPr>
      <p:grpSpPr>
        <a:xfrm>
          <a:off x="0" y="0"/>
          <a:ext cx="0" cy="0"/>
          <a:chOff x="0" y="0"/>
          <a:chExt cx="0" cy="0"/>
        </a:xfrm>
      </p:grpSpPr>
      <p:sp>
        <p:nvSpPr>
          <p:cNvPr id="3" name="Rectangle 2"/>
          <p:cNvSpPr/>
          <p:nvPr/>
        </p:nvSpPr>
        <p:spPr>
          <a:xfrm>
            <a:off x="10888785"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62"/>
          </a:p>
        </p:txBody>
      </p:sp>
      <p:sp>
        <p:nvSpPr>
          <p:cNvPr id="4" name="TextBox 3"/>
          <p:cNvSpPr txBox="1">
            <a:spLocks noChangeArrowheads="1"/>
          </p:cNvSpPr>
          <p:nvPr/>
        </p:nvSpPr>
        <p:spPr bwMode="auto">
          <a:xfrm>
            <a:off x="296985" y="228600"/>
            <a:ext cx="347784" cy="51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323" b="1">
                <a:solidFill>
                  <a:srgbClr val="FE3737"/>
                </a:solidFill>
              </a:rPr>
              <a:t>+</a:t>
            </a:r>
          </a:p>
        </p:txBody>
      </p:sp>
      <p:sp>
        <p:nvSpPr>
          <p:cNvPr id="2" name="Title 1"/>
          <p:cNvSpPr>
            <a:spLocks noGrp="1"/>
          </p:cNvSpPr>
          <p:nvPr>
            <p:ph type="title"/>
          </p:nvPr>
        </p:nvSpPr>
        <p:spPr/>
        <p:txBody>
          <a:bodyPr/>
          <a:lstStyle/>
          <a:p>
            <a:r>
              <a:rPr lang="es-ES"/>
              <a:t>Haga clic para modificar el estilo de título del patrón</a:t>
            </a:r>
            <a:endParaRPr/>
          </a:p>
        </p:txBody>
      </p:sp>
      <p:sp>
        <p:nvSpPr>
          <p:cNvPr id="5" name="Date Placeholder 2"/>
          <p:cNvSpPr>
            <a:spLocks noGrp="1"/>
          </p:cNvSpPr>
          <p:nvPr>
            <p:ph type="dt" sz="half" idx="10"/>
          </p:nvPr>
        </p:nvSpPr>
        <p:spPr/>
        <p:txBody>
          <a:bodyPr/>
          <a:lstStyle>
            <a:lvl1pPr>
              <a:defRPr/>
            </a:lvl1pPr>
          </a:lstStyle>
          <a:p>
            <a:endParaRPr lang="es-ES" altLang="es-CL">
              <a:solidFill>
                <a:srgbClr val="000000"/>
              </a:solidFill>
            </a:endParaRPr>
          </a:p>
        </p:txBody>
      </p:sp>
      <p:sp>
        <p:nvSpPr>
          <p:cNvPr id="6" name="Footer Placeholder 3"/>
          <p:cNvSpPr>
            <a:spLocks noGrp="1"/>
          </p:cNvSpPr>
          <p:nvPr>
            <p:ph type="ftr" sz="quarter" idx="11"/>
          </p:nvPr>
        </p:nvSpPr>
        <p:spPr/>
        <p:txBody>
          <a:bodyPr/>
          <a:lstStyle>
            <a:lvl1pPr>
              <a:defRPr/>
            </a:lvl1pPr>
          </a:lstStyle>
          <a:p>
            <a:endParaRPr lang="es-ES" altLang="es-CL">
              <a:solidFill>
                <a:srgbClr val="000000"/>
              </a:solidFill>
            </a:endParaRPr>
          </a:p>
        </p:txBody>
      </p:sp>
      <p:sp>
        <p:nvSpPr>
          <p:cNvPr id="7" name="Slide Number Placeholder 4"/>
          <p:cNvSpPr>
            <a:spLocks noGrp="1"/>
          </p:cNvSpPr>
          <p:nvPr>
            <p:ph type="sldNum" sz="quarter" idx="12"/>
          </p:nvPr>
        </p:nvSpPr>
        <p:spPr/>
        <p:txBody>
          <a:bodyPr/>
          <a:lstStyle>
            <a:lvl1pPr>
              <a:defRPr/>
            </a:lvl1pPr>
          </a:lstStyle>
          <a:p>
            <a:fld id="{45A5258D-C85D-4977-AC5A-D5F9F08A38FE}" type="slidenum">
              <a:rPr lang="es-ES" altLang="es-CL" smtClean="0">
                <a:solidFill>
                  <a:srgbClr val="000000"/>
                </a:solidFill>
              </a:rPr>
              <a:pPr/>
              <a:t>‹Nº›</a:t>
            </a:fld>
            <a:endParaRPr lang="es-ES" altLang="es-CL">
              <a:solidFill>
                <a:srgbClr val="000000"/>
              </a:solidFill>
            </a:endParaRPr>
          </a:p>
        </p:txBody>
      </p:sp>
    </p:spTree>
    <p:extLst>
      <p:ext uri="{BB962C8B-B14F-4D97-AF65-F5344CB8AC3E}">
        <p14:creationId xmlns:p14="http://schemas.microsoft.com/office/powerpoint/2010/main" val="4122252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01" name="Shape 101"/>
          <p:cNvSpPr>
            <a:spLocks noGrp="1"/>
          </p:cNvSpPr>
          <p:nvPr>
            <p:ph type="pic" sz="half" idx="13"/>
          </p:nvPr>
        </p:nvSpPr>
        <p:spPr>
          <a:xfrm>
            <a:off x="2518810" y="535781"/>
            <a:ext cx="3830837" cy="5786438"/>
          </a:xfrm>
          <a:prstGeom prst="rect">
            <a:avLst/>
          </a:prstGeom>
          <a:ln w="9525">
            <a:round/>
          </a:ln>
        </p:spPr>
        <p:txBody>
          <a:bodyPr lIns="91439" tIns="45719" rIns="91439" bIns="45719" anchor="t">
            <a:noAutofit/>
          </a:bodyPr>
          <a:lstStyle/>
          <a:p>
            <a:endParaRPr/>
          </a:p>
        </p:txBody>
      </p:sp>
      <p:sp>
        <p:nvSpPr>
          <p:cNvPr id="102" name="Shape 102"/>
          <p:cNvSpPr>
            <a:spLocks noGrp="1"/>
          </p:cNvSpPr>
          <p:nvPr>
            <p:ph type="pic" sz="quarter" idx="14"/>
          </p:nvPr>
        </p:nvSpPr>
        <p:spPr>
          <a:xfrm>
            <a:off x="6805060" y="535865"/>
            <a:ext cx="3348634" cy="2214563"/>
          </a:xfrm>
          <a:prstGeom prst="rect">
            <a:avLst/>
          </a:prstGeom>
          <a:ln w="9525">
            <a:round/>
          </a:ln>
        </p:spPr>
        <p:txBody>
          <a:bodyPr lIns="91439" tIns="45719" rIns="91439" bIns="45719" anchor="t">
            <a:noAutofit/>
          </a:bodyPr>
          <a:lstStyle/>
          <a:p>
            <a:endParaRPr/>
          </a:p>
        </p:txBody>
      </p:sp>
      <p:sp>
        <p:nvSpPr>
          <p:cNvPr id="103" name="Shape 103"/>
          <p:cNvSpPr>
            <a:spLocks noGrp="1"/>
          </p:cNvSpPr>
          <p:nvPr>
            <p:ph type="pic" sz="quarter" idx="15"/>
          </p:nvPr>
        </p:nvSpPr>
        <p:spPr>
          <a:xfrm>
            <a:off x="6805060" y="3232630"/>
            <a:ext cx="3348633" cy="3089673"/>
          </a:xfrm>
          <a:prstGeom prst="rect">
            <a:avLst/>
          </a:prstGeom>
          <a:ln w="9525">
            <a:round/>
          </a:ln>
        </p:spPr>
        <p:txBody>
          <a:bodyPr lIns="91439" tIns="45719" rIns="91439" bIns="45719" anchor="t">
            <a:noAutofit/>
          </a:bodyPr>
          <a:lstStyle/>
          <a:p>
            <a:endParaRPr/>
          </a:p>
        </p:txBody>
      </p:sp>
      <p:sp>
        <p:nvSpPr>
          <p:cNvPr id="104" name="Shape 104"/>
          <p:cNvSpPr>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2953307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30612-143A-2D47-8D6B-52604CCF439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C79585B-5DE4-A245-A033-645FF1633F8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E7C8F78-382C-1B48-881F-4F80B159C861}"/>
              </a:ext>
            </a:extLst>
          </p:cNvPr>
          <p:cNvSpPr>
            <a:spLocks noGrp="1"/>
          </p:cNvSpPr>
          <p:nvPr>
            <p:ph type="dt" sz="half" idx="10"/>
          </p:nvPr>
        </p:nvSpPr>
        <p:spPr/>
        <p:txBody>
          <a:bodyPr/>
          <a:lstStyle/>
          <a:p>
            <a:fld id="{6E2D18CF-CABA-1F46-8113-28699093A76D}" type="datetimeFigureOut">
              <a:rPr lang="es-CL" smtClean="0"/>
              <a:t>01-07-22</a:t>
            </a:fld>
            <a:endParaRPr lang="es-CL"/>
          </a:p>
        </p:txBody>
      </p:sp>
      <p:sp>
        <p:nvSpPr>
          <p:cNvPr id="5" name="Marcador de pie de página 4">
            <a:extLst>
              <a:ext uri="{FF2B5EF4-FFF2-40B4-BE49-F238E27FC236}">
                <a16:creationId xmlns:a16="http://schemas.microsoft.com/office/drawing/2014/main" id="{CD5E0DCC-7CC1-7746-912E-4491E1478FA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EE198D9-32D0-624C-BC72-DB89AA56BA60}"/>
              </a:ext>
            </a:extLst>
          </p:cNvPr>
          <p:cNvSpPr>
            <a:spLocks noGrp="1"/>
          </p:cNvSpPr>
          <p:nvPr>
            <p:ph type="sldNum" sz="quarter" idx="12"/>
          </p:nvPr>
        </p:nvSpPr>
        <p:spPr/>
        <p:txBody>
          <a:bodyPr/>
          <a:lstStyle/>
          <a:p>
            <a:fld id="{189FEDE9-621F-5B42-927C-B7D08C33B9AE}" type="slidenum">
              <a:rPr lang="es-CL" smtClean="0"/>
              <a:t>‹Nº›</a:t>
            </a:fld>
            <a:endParaRPr lang="es-CL"/>
          </a:p>
        </p:txBody>
      </p:sp>
    </p:spTree>
    <p:extLst>
      <p:ext uri="{BB962C8B-B14F-4D97-AF65-F5344CB8AC3E}">
        <p14:creationId xmlns:p14="http://schemas.microsoft.com/office/powerpoint/2010/main" val="137797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F14406-CB79-074C-A4CE-36DA9BB1E4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A401A4B-05E3-4047-A323-EB387FFCAA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A363B0-B686-0F48-9D53-0FAD5B563B93}"/>
              </a:ext>
            </a:extLst>
          </p:cNvPr>
          <p:cNvSpPr>
            <a:spLocks noGrp="1"/>
          </p:cNvSpPr>
          <p:nvPr>
            <p:ph type="dt" sz="half" idx="10"/>
          </p:nvPr>
        </p:nvSpPr>
        <p:spPr/>
        <p:txBody>
          <a:bodyPr/>
          <a:lstStyle/>
          <a:p>
            <a:fld id="{6E2D18CF-CABA-1F46-8113-28699093A76D}" type="datetimeFigureOut">
              <a:rPr lang="es-CL" smtClean="0"/>
              <a:t>01-07-22</a:t>
            </a:fld>
            <a:endParaRPr lang="es-CL"/>
          </a:p>
        </p:txBody>
      </p:sp>
      <p:sp>
        <p:nvSpPr>
          <p:cNvPr id="5" name="Marcador de pie de página 4">
            <a:extLst>
              <a:ext uri="{FF2B5EF4-FFF2-40B4-BE49-F238E27FC236}">
                <a16:creationId xmlns:a16="http://schemas.microsoft.com/office/drawing/2014/main" id="{158123A7-B135-F04C-9E18-833F806D4AF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1255355-ADCE-754E-9C03-C0DA8EE0E1B1}"/>
              </a:ext>
            </a:extLst>
          </p:cNvPr>
          <p:cNvSpPr>
            <a:spLocks noGrp="1"/>
          </p:cNvSpPr>
          <p:nvPr>
            <p:ph type="sldNum" sz="quarter" idx="12"/>
          </p:nvPr>
        </p:nvSpPr>
        <p:spPr/>
        <p:txBody>
          <a:bodyPr/>
          <a:lstStyle/>
          <a:p>
            <a:fld id="{189FEDE9-621F-5B42-927C-B7D08C33B9AE}" type="slidenum">
              <a:rPr lang="es-CL" smtClean="0"/>
              <a:t>‹Nº›</a:t>
            </a:fld>
            <a:endParaRPr lang="es-CL"/>
          </a:p>
        </p:txBody>
      </p:sp>
    </p:spTree>
    <p:extLst>
      <p:ext uri="{BB962C8B-B14F-4D97-AF65-F5344CB8AC3E}">
        <p14:creationId xmlns:p14="http://schemas.microsoft.com/office/powerpoint/2010/main" val="378620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0B544D-05CB-7148-A96B-F64A00DBF74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7B1ED56-3BEB-554A-B294-35982248A7E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23520778-BE2B-8D4B-AA10-A9B978B5F8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12E1CBA5-CD29-5546-8772-F1B03082A7C7}"/>
              </a:ext>
            </a:extLst>
          </p:cNvPr>
          <p:cNvSpPr>
            <a:spLocks noGrp="1"/>
          </p:cNvSpPr>
          <p:nvPr>
            <p:ph type="dt" sz="half" idx="10"/>
          </p:nvPr>
        </p:nvSpPr>
        <p:spPr/>
        <p:txBody>
          <a:bodyPr/>
          <a:lstStyle/>
          <a:p>
            <a:fld id="{6E2D18CF-CABA-1F46-8113-28699093A76D}" type="datetimeFigureOut">
              <a:rPr lang="es-CL" smtClean="0"/>
              <a:t>01-07-22</a:t>
            </a:fld>
            <a:endParaRPr lang="es-CL"/>
          </a:p>
        </p:txBody>
      </p:sp>
      <p:sp>
        <p:nvSpPr>
          <p:cNvPr id="6" name="Marcador de pie de página 5">
            <a:extLst>
              <a:ext uri="{FF2B5EF4-FFF2-40B4-BE49-F238E27FC236}">
                <a16:creationId xmlns:a16="http://schemas.microsoft.com/office/drawing/2014/main" id="{90DC573B-5DD3-044C-8A06-D03BDF9F77F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A166D88-1E10-4746-9C97-15C70094F3B7}"/>
              </a:ext>
            </a:extLst>
          </p:cNvPr>
          <p:cNvSpPr>
            <a:spLocks noGrp="1"/>
          </p:cNvSpPr>
          <p:nvPr>
            <p:ph type="sldNum" sz="quarter" idx="12"/>
          </p:nvPr>
        </p:nvSpPr>
        <p:spPr/>
        <p:txBody>
          <a:bodyPr/>
          <a:lstStyle/>
          <a:p>
            <a:fld id="{189FEDE9-621F-5B42-927C-B7D08C33B9AE}" type="slidenum">
              <a:rPr lang="es-CL" smtClean="0"/>
              <a:t>‹Nº›</a:t>
            </a:fld>
            <a:endParaRPr lang="es-CL"/>
          </a:p>
        </p:txBody>
      </p:sp>
    </p:spTree>
    <p:extLst>
      <p:ext uri="{BB962C8B-B14F-4D97-AF65-F5344CB8AC3E}">
        <p14:creationId xmlns:p14="http://schemas.microsoft.com/office/powerpoint/2010/main" val="34613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6E610-6C7F-B94A-9FED-3D8F794B7E1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011259E-1C45-AB47-B3C8-C8E410D20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1036B5-4C82-A043-B967-810C9017DA1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4AA0C30-7432-844E-94F3-C5ED217CC7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BB50A97-4247-7E40-968E-37737C8E83B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1E78FE5B-478E-A845-A6A3-B1582966C910}"/>
              </a:ext>
            </a:extLst>
          </p:cNvPr>
          <p:cNvSpPr>
            <a:spLocks noGrp="1"/>
          </p:cNvSpPr>
          <p:nvPr>
            <p:ph type="dt" sz="half" idx="10"/>
          </p:nvPr>
        </p:nvSpPr>
        <p:spPr/>
        <p:txBody>
          <a:bodyPr/>
          <a:lstStyle/>
          <a:p>
            <a:fld id="{6E2D18CF-CABA-1F46-8113-28699093A76D}" type="datetimeFigureOut">
              <a:rPr lang="es-CL" smtClean="0"/>
              <a:t>01-07-22</a:t>
            </a:fld>
            <a:endParaRPr lang="es-CL"/>
          </a:p>
        </p:txBody>
      </p:sp>
      <p:sp>
        <p:nvSpPr>
          <p:cNvPr id="8" name="Marcador de pie de página 7">
            <a:extLst>
              <a:ext uri="{FF2B5EF4-FFF2-40B4-BE49-F238E27FC236}">
                <a16:creationId xmlns:a16="http://schemas.microsoft.com/office/drawing/2014/main" id="{ACB7486A-9172-434E-BA2B-9C02C343D83D}"/>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72A895E9-0AA1-0548-85EF-3A04DAC8631E}"/>
              </a:ext>
            </a:extLst>
          </p:cNvPr>
          <p:cNvSpPr>
            <a:spLocks noGrp="1"/>
          </p:cNvSpPr>
          <p:nvPr>
            <p:ph type="sldNum" sz="quarter" idx="12"/>
          </p:nvPr>
        </p:nvSpPr>
        <p:spPr/>
        <p:txBody>
          <a:bodyPr/>
          <a:lstStyle/>
          <a:p>
            <a:fld id="{189FEDE9-621F-5B42-927C-B7D08C33B9AE}" type="slidenum">
              <a:rPr lang="es-CL" smtClean="0"/>
              <a:t>‹Nº›</a:t>
            </a:fld>
            <a:endParaRPr lang="es-CL"/>
          </a:p>
        </p:txBody>
      </p:sp>
    </p:spTree>
    <p:extLst>
      <p:ext uri="{BB962C8B-B14F-4D97-AF65-F5344CB8AC3E}">
        <p14:creationId xmlns:p14="http://schemas.microsoft.com/office/powerpoint/2010/main" val="182793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B13A4-2BDE-A04A-BA9F-9C6C2E6C2B7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411A029-D8FA-A24A-B3BD-6D120315B8E9}"/>
              </a:ext>
            </a:extLst>
          </p:cNvPr>
          <p:cNvSpPr>
            <a:spLocks noGrp="1"/>
          </p:cNvSpPr>
          <p:nvPr>
            <p:ph type="dt" sz="half" idx="10"/>
          </p:nvPr>
        </p:nvSpPr>
        <p:spPr/>
        <p:txBody>
          <a:bodyPr/>
          <a:lstStyle/>
          <a:p>
            <a:fld id="{6E2D18CF-CABA-1F46-8113-28699093A76D}" type="datetimeFigureOut">
              <a:rPr lang="es-CL" smtClean="0"/>
              <a:t>01-07-22</a:t>
            </a:fld>
            <a:endParaRPr lang="es-CL"/>
          </a:p>
        </p:txBody>
      </p:sp>
      <p:sp>
        <p:nvSpPr>
          <p:cNvPr id="4" name="Marcador de pie de página 3">
            <a:extLst>
              <a:ext uri="{FF2B5EF4-FFF2-40B4-BE49-F238E27FC236}">
                <a16:creationId xmlns:a16="http://schemas.microsoft.com/office/drawing/2014/main" id="{ED2E3A91-EFB8-364F-B6D9-10B84164DDA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66315E8-3C12-0C46-8103-4AC166D1E234}"/>
              </a:ext>
            </a:extLst>
          </p:cNvPr>
          <p:cNvSpPr>
            <a:spLocks noGrp="1"/>
          </p:cNvSpPr>
          <p:nvPr>
            <p:ph type="sldNum" sz="quarter" idx="12"/>
          </p:nvPr>
        </p:nvSpPr>
        <p:spPr/>
        <p:txBody>
          <a:bodyPr/>
          <a:lstStyle/>
          <a:p>
            <a:fld id="{189FEDE9-621F-5B42-927C-B7D08C33B9AE}" type="slidenum">
              <a:rPr lang="es-CL" smtClean="0"/>
              <a:t>‹Nº›</a:t>
            </a:fld>
            <a:endParaRPr lang="es-CL"/>
          </a:p>
        </p:txBody>
      </p:sp>
    </p:spTree>
    <p:extLst>
      <p:ext uri="{BB962C8B-B14F-4D97-AF65-F5344CB8AC3E}">
        <p14:creationId xmlns:p14="http://schemas.microsoft.com/office/powerpoint/2010/main" val="375515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0CD59-93D1-4647-B0D8-A3F77D87A5C4}"/>
              </a:ext>
            </a:extLst>
          </p:cNvPr>
          <p:cNvSpPr>
            <a:spLocks noGrp="1"/>
          </p:cNvSpPr>
          <p:nvPr>
            <p:ph type="dt" sz="half" idx="10"/>
          </p:nvPr>
        </p:nvSpPr>
        <p:spPr/>
        <p:txBody>
          <a:bodyPr/>
          <a:lstStyle/>
          <a:p>
            <a:fld id="{6E2D18CF-CABA-1F46-8113-28699093A76D}" type="datetimeFigureOut">
              <a:rPr lang="es-CL" smtClean="0"/>
              <a:t>01-07-22</a:t>
            </a:fld>
            <a:endParaRPr lang="es-CL"/>
          </a:p>
        </p:txBody>
      </p:sp>
      <p:sp>
        <p:nvSpPr>
          <p:cNvPr id="3" name="Marcador de pie de página 2">
            <a:extLst>
              <a:ext uri="{FF2B5EF4-FFF2-40B4-BE49-F238E27FC236}">
                <a16:creationId xmlns:a16="http://schemas.microsoft.com/office/drawing/2014/main" id="{64B82629-7829-C241-BEEF-DBB47DE6EFF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9D581B7A-E658-6545-B174-2BF050EF5FCF}"/>
              </a:ext>
            </a:extLst>
          </p:cNvPr>
          <p:cNvSpPr>
            <a:spLocks noGrp="1"/>
          </p:cNvSpPr>
          <p:nvPr>
            <p:ph type="sldNum" sz="quarter" idx="12"/>
          </p:nvPr>
        </p:nvSpPr>
        <p:spPr/>
        <p:txBody>
          <a:bodyPr/>
          <a:lstStyle/>
          <a:p>
            <a:fld id="{189FEDE9-621F-5B42-927C-B7D08C33B9AE}" type="slidenum">
              <a:rPr lang="es-CL" smtClean="0"/>
              <a:t>‹Nº›</a:t>
            </a:fld>
            <a:endParaRPr lang="es-CL"/>
          </a:p>
        </p:txBody>
      </p:sp>
    </p:spTree>
    <p:extLst>
      <p:ext uri="{BB962C8B-B14F-4D97-AF65-F5344CB8AC3E}">
        <p14:creationId xmlns:p14="http://schemas.microsoft.com/office/powerpoint/2010/main" val="20063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F423F5-ED7C-5949-A537-C7F5FAB7E0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427E336-A1E3-844E-B573-890CD4EE3C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64692C13-C91C-E745-B8DB-6ECA905A9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68C7B3F-436F-4B47-B88F-1CC2A9CEB681}"/>
              </a:ext>
            </a:extLst>
          </p:cNvPr>
          <p:cNvSpPr>
            <a:spLocks noGrp="1"/>
          </p:cNvSpPr>
          <p:nvPr>
            <p:ph type="dt" sz="half" idx="10"/>
          </p:nvPr>
        </p:nvSpPr>
        <p:spPr/>
        <p:txBody>
          <a:bodyPr/>
          <a:lstStyle/>
          <a:p>
            <a:fld id="{6E2D18CF-CABA-1F46-8113-28699093A76D}" type="datetimeFigureOut">
              <a:rPr lang="es-CL" smtClean="0"/>
              <a:t>01-07-22</a:t>
            </a:fld>
            <a:endParaRPr lang="es-CL"/>
          </a:p>
        </p:txBody>
      </p:sp>
      <p:sp>
        <p:nvSpPr>
          <p:cNvPr id="6" name="Marcador de pie de página 5">
            <a:extLst>
              <a:ext uri="{FF2B5EF4-FFF2-40B4-BE49-F238E27FC236}">
                <a16:creationId xmlns:a16="http://schemas.microsoft.com/office/drawing/2014/main" id="{11C2EF7E-51AC-F34C-9AA2-DE2D91680A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EB49A25-7A8C-EE4C-B815-19084F8AC988}"/>
              </a:ext>
            </a:extLst>
          </p:cNvPr>
          <p:cNvSpPr>
            <a:spLocks noGrp="1"/>
          </p:cNvSpPr>
          <p:nvPr>
            <p:ph type="sldNum" sz="quarter" idx="12"/>
          </p:nvPr>
        </p:nvSpPr>
        <p:spPr/>
        <p:txBody>
          <a:bodyPr/>
          <a:lstStyle/>
          <a:p>
            <a:fld id="{189FEDE9-621F-5B42-927C-B7D08C33B9AE}" type="slidenum">
              <a:rPr lang="es-CL" smtClean="0"/>
              <a:t>‹Nº›</a:t>
            </a:fld>
            <a:endParaRPr lang="es-CL"/>
          </a:p>
        </p:txBody>
      </p:sp>
    </p:spTree>
    <p:extLst>
      <p:ext uri="{BB962C8B-B14F-4D97-AF65-F5344CB8AC3E}">
        <p14:creationId xmlns:p14="http://schemas.microsoft.com/office/powerpoint/2010/main" val="247694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A013A-3AB2-2544-8077-C71EE4DBE25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468841B-76A1-7D4F-BB99-479500162C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BD5E4C7-5087-1F4E-BBAC-9635F8B79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987A41-EF4A-B744-A2F0-78A3B9477A47}"/>
              </a:ext>
            </a:extLst>
          </p:cNvPr>
          <p:cNvSpPr>
            <a:spLocks noGrp="1"/>
          </p:cNvSpPr>
          <p:nvPr>
            <p:ph type="dt" sz="half" idx="10"/>
          </p:nvPr>
        </p:nvSpPr>
        <p:spPr/>
        <p:txBody>
          <a:bodyPr/>
          <a:lstStyle/>
          <a:p>
            <a:fld id="{6E2D18CF-CABA-1F46-8113-28699093A76D}" type="datetimeFigureOut">
              <a:rPr lang="es-CL" smtClean="0"/>
              <a:t>01-07-22</a:t>
            </a:fld>
            <a:endParaRPr lang="es-CL"/>
          </a:p>
        </p:txBody>
      </p:sp>
      <p:sp>
        <p:nvSpPr>
          <p:cNvPr id="6" name="Marcador de pie de página 5">
            <a:extLst>
              <a:ext uri="{FF2B5EF4-FFF2-40B4-BE49-F238E27FC236}">
                <a16:creationId xmlns:a16="http://schemas.microsoft.com/office/drawing/2014/main" id="{248521E1-98D4-674F-8A24-7D5176EB648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ED48442-7238-394E-8997-020FE508CFD9}"/>
              </a:ext>
            </a:extLst>
          </p:cNvPr>
          <p:cNvSpPr>
            <a:spLocks noGrp="1"/>
          </p:cNvSpPr>
          <p:nvPr>
            <p:ph type="sldNum" sz="quarter" idx="12"/>
          </p:nvPr>
        </p:nvSpPr>
        <p:spPr/>
        <p:txBody>
          <a:bodyPr/>
          <a:lstStyle/>
          <a:p>
            <a:fld id="{189FEDE9-621F-5B42-927C-B7D08C33B9AE}" type="slidenum">
              <a:rPr lang="es-CL" smtClean="0"/>
              <a:t>‹Nº›</a:t>
            </a:fld>
            <a:endParaRPr lang="es-CL"/>
          </a:p>
        </p:txBody>
      </p:sp>
    </p:spTree>
    <p:extLst>
      <p:ext uri="{BB962C8B-B14F-4D97-AF65-F5344CB8AC3E}">
        <p14:creationId xmlns:p14="http://schemas.microsoft.com/office/powerpoint/2010/main" val="346620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F62B13-059F-7C4A-A062-44EED0B23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FF32614-B0A1-2146-8387-7B0A1ADBE9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17FFB5D-130D-C04A-B915-5316A131D6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D18CF-CABA-1F46-8113-28699093A76D}" type="datetimeFigureOut">
              <a:rPr lang="es-CL" smtClean="0"/>
              <a:t>01-07-22</a:t>
            </a:fld>
            <a:endParaRPr lang="es-CL"/>
          </a:p>
        </p:txBody>
      </p:sp>
      <p:sp>
        <p:nvSpPr>
          <p:cNvPr id="5" name="Marcador de pie de página 4">
            <a:extLst>
              <a:ext uri="{FF2B5EF4-FFF2-40B4-BE49-F238E27FC236}">
                <a16:creationId xmlns:a16="http://schemas.microsoft.com/office/drawing/2014/main" id="{61DBFE02-3FDC-064F-A47E-42693D696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F970FCB5-E9DD-034C-97F0-B6099C93D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FEDE9-621F-5B42-927C-B7D08C33B9AE}" type="slidenum">
              <a:rPr lang="es-CL" smtClean="0"/>
              <a:t>‹Nº›</a:t>
            </a:fld>
            <a:endParaRPr lang="es-CL"/>
          </a:p>
        </p:txBody>
      </p:sp>
    </p:spTree>
    <p:extLst>
      <p:ext uri="{BB962C8B-B14F-4D97-AF65-F5344CB8AC3E}">
        <p14:creationId xmlns:p14="http://schemas.microsoft.com/office/powerpoint/2010/main" val="2360458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tiff"/><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KgGmACuZ-hI"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70oYdJIQjyw" TargetMode="Externa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t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23442" y="921715"/>
            <a:ext cx="5163022" cy="2635993"/>
          </a:xfrm>
        </p:spPr>
        <p:txBody>
          <a:bodyPr vert="horz" lIns="91440" tIns="45720" rIns="91440" bIns="45720" rtlCol="0" anchor="b">
            <a:normAutofit/>
          </a:bodyPr>
          <a:lstStyle/>
          <a:p>
            <a:r>
              <a:rPr lang="en-US" sz="4800" kern="1200" dirty="0" err="1">
                <a:solidFill>
                  <a:schemeClr val="tx1"/>
                </a:solidFill>
                <a:latin typeface="+mj-lt"/>
                <a:ea typeface="+mj-ea"/>
                <a:cs typeface="+mj-cs"/>
              </a:rPr>
              <a:t>Géneros</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discursivos</a:t>
            </a:r>
            <a:r>
              <a:rPr lang="en-US" sz="4800" kern="1200" dirty="0">
                <a:solidFill>
                  <a:schemeClr val="tx1"/>
                </a:solidFill>
                <a:latin typeface="+mj-lt"/>
                <a:ea typeface="+mj-ea"/>
                <a:cs typeface="+mj-cs"/>
              </a:rPr>
              <a:t> y la </a:t>
            </a:r>
            <a:r>
              <a:rPr lang="en-US" sz="4800" kern="1200" dirty="0" err="1">
                <a:solidFill>
                  <a:schemeClr val="tx1"/>
                </a:solidFill>
                <a:latin typeface="+mj-lt"/>
                <a:ea typeface="+mj-ea"/>
                <a:cs typeface="+mj-cs"/>
              </a:rPr>
              <a:t>Competencia</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Literaria</a:t>
            </a:r>
            <a:endParaRPr lang="en-US" sz="4800" kern="1200" dirty="0">
              <a:solidFill>
                <a:schemeClr val="tx1"/>
              </a:solidFill>
              <a:latin typeface="+mj-lt"/>
              <a:ea typeface="+mj-ea"/>
              <a:cs typeface="+mj-cs"/>
            </a:endParaRPr>
          </a:p>
        </p:txBody>
      </p:sp>
      <p:sp>
        <p:nvSpPr>
          <p:cNvPr id="1033" name="Rectangle 1032">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texto 2"/>
          <p:cNvSpPr>
            <a:spLocks noGrp="1"/>
          </p:cNvSpPr>
          <p:nvPr>
            <p:ph type="body" idx="1"/>
          </p:nvPr>
        </p:nvSpPr>
        <p:spPr>
          <a:xfrm>
            <a:off x="823442" y="4541263"/>
            <a:ext cx="4662957" cy="1395022"/>
          </a:xfrm>
        </p:spPr>
        <p:txBody>
          <a:bodyPr vert="horz" lIns="91440" tIns="45720" rIns="91440" bIns="45720" rtlCol="0" anchor="t">
            <a:normAutofit/>
          </a:bodyPr>
          <a:lstStyle/>
          <a:p>
            <a:r>
              <a:rPr lang="en-US" kern="1200">
                <a:solidFill>
                  <a:srgbClr val="FFFFFF"/>
                </a:solidFill>
                <a:latin typeface="+mn-lt"/>
                <a:ea typeface="+mn-ea"/>
                <a:cs typeface="+mn-cs"/>
              </a:rPr>
              <a:t>Didáctica de la Literatura y de la Comprensión Lectora</a:t>
            </a:r>
          </a:p>
          <a:p>
            <a:r>
              <a:rPr lang="en-US" kern="1200">
                <a:solidFill>
                  <a:srgbClr val="FFFFFF"/>
                </a:solidFill>
                <a:latin typeface="+mn-lt"/>
                <a:ea typeface="+mn-ea"/>
                <a:cs typeface="+mn-cs"/>
              </a:rPr>
              <a:t>Viernes 1 de julio de 2022</a:t>
            </a:r>
          </a:p>
        </p:txBody>
      </p:sp>
      <p:pic>
        <p:nvPicPr>
          <p:cNvPr id="1026" name="Picture 2" descr="Educación desde la docencia: el mundo de la literatura infantil">
            <a:extLst>
              <a:ext uri="{FF2B5EF4-FFF2-40B4-BE49-F238E27FC236}">
                <a16:creationId xmlns:a16="http://schemas.microsoft.com/office/drawing/2014/main" id="{00B126F0-5A5B-E348-9405-749D73F6D8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3907" y="1787901"/>
            <a:ext cx="5163022" cy="2904199"/>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73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4765" t="2646" r="5594" b="2381"/>
          <a:stretch/>
        </p:blipFill>
        <p:spPr>
          <a:xfrm>
            <a:off x="0" y="281351"/>
            <a:ext cx="12192000" cy="6453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ángulo 8"/>
          <p:cNvSpPr/>
          <p:nvPr/>
        </p:nvSpPr>
        <p:spPr>
          <a:xfrm>
            <a:off x="3169627" y="24862"/>
            <a:ext cx="5852746" cy="238907"/>
          </a:xfrm>
          <a:prstGeom prst="rect">
            <a:avLst/>
          </a:prstGeom>
          <a:gradFill>
            <a:gsLst>
              <a:gs pos="0">
                <a:schemeClr val="tx2">
                  <a:lumMod val="20000"/>
                  <a:lumOff val="80000"/>
                </a:schemeClr>
              </a:gs>
              <a:gs pos="3000">
                <a:schemeClr val="accent1">
                  <a:tint val="70000"/>
                  <a:shade val="100000"/>
                  <a:alpha val="100000"/>
                  <a:satMod val="200000"/>
                  <a:lumMod val="10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solidFill>
                  <a:schemeClr val="tx1"/>
                </a:solidFill>
              </a:rPr>
              <a:t>(</a:t>
            </a:r>
            <a:r>
              <a:rPr lang="es-ES_tradnl" dirty="0" err="1">
                <a:solidFill>
                  <a:schemeClr val="tx1"/>
                </a:solidFill>
              </a:rPr>
              <a:t>Canale</a:t>
            </a:r>
            <a:r>
              <a:rPr lang="es-ES_tradnl" dirty="0">
                <a:solidFill>
                  <a:schemeClr val="tx1"/>
                </a:solidFill>
              </a:rPr>
              <a:t> y </a:t>
            </a:r>
            <a:r>
              <a:rPr lang="es-ES_tradnl" dirty="0" err="1">
                <a:solidFill>
                  <a:schemeClr val="tx1"/>
                </a:solidFill>
              </a:rPr>
              <a:t>Swain</a:t>
            </a:r>
            <a:r>
              <a:rPr lang="es-ES_tradnl" dirty="0">
                <a:solidFill>
                  <a:schemeClr val="tx1"/>
                </a:solidFill>
              </a:rPr>
              <a:t>, 1980; </a:t>
            </a:r>
            <a:r>
              <a:rPr lang="es-ES_tradnl" dirty="0" err="1">
                <a:solidFill>
                  <a:schemeClr val="tx1"/>
                </a:solidFill>
              </a:rPr>
              <a:t>Canale</a:t>
            </a:r>
            <a:r>
              <a:rPr lang="es-ES_tradnl" dirty="0">
                <a:solidFill>
                  <a:schemeClr val="tx1"/>
                </a:solidFill>
              </a:rPr>
              <a:t>, 1983; Lomas, 1999. )</a:t>
            </a:r>
          </a:p>
        </p:txBody>
      </p:sp>
      <p:sp>
        <p:nvSpPr>
          <p:cNvPr id="10" name="Elipse 9"/>
          <p:cNvSpPr/>
          <p:nvPr/>
        </p:nvSpPr>
        <p:spPr>
          <a:xfrm>
            <a:off x="7086600" y="5004336"/>
            <a:ext cx="5105400" cy="173057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2846205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a:t>Competencia Literaria</a:t>
            </a:r>
          </a:p>
        </p:txBody>
      </p:sp>
      <p:sp>
        <p:nvSpPr>
          <p:cNvPr id="5" name="Marcador de contenido 4"/>
          <p:cNvSpPr>
            <a:spLocks noGrp="1"/>
          </p:cNvSpPr>
          <p:nvPr>
            <p:ph idx="1"/>
          </p:nvPr>
        </p:nvSpPr>
        <p:spPr>
          <a:xfrm>
            <a:off x="664312" y="1828807"/>
            <a:ext cx="10075985" cy="1169226"/>
          </a:xfrm>
        </p:spPr>
        <p:txBody>
          <a:bodyPr/>
          <a:lstStyle/>
          <a:p>
            <a:r>
              <a:rPr lang="es-ES_tradnl" sz="2400" dirty="0"/>
              <a:t>“(...)una específica capacidad que posibilita tanto </a:t>
            </a:r>
            <a:r>
              <a:rPr lang="es-ES_tradnl" sz="2400" b="1" u="sng" dirty="0"/>
              <a:t>la producción </a:t>
            </a:r>
            <a:r>
              <a:rPr lang="es-ES_tradnl" sz="2400" dirty="0"/>
              <a:t>de estructuras poéticas como la </a:t>
            </a:r>
            <a:r>
              <a:rPr lang="es-ES_tradnl" sz="2400" b="1" u="sng" dirty="0"/>
              <a:t>comprensión de sus efectos</a:t>
            </a:r>
            <a:r>
              <a:rPr lang="es-ES_tradnl" sz="2400" dirty="0"/>
              <a:t>.”									(</a:t>
            </a:r>
            <a:r>
              <a:rPr lang="es-ES_tradnl" sz="2400" dirty="0" err="1"/>
              <a:t>Bierwisch</a:t>
            </a:r>
            <a:r>
              <a:rPr lang="es-ES_tradnl" sz="2400" dirty="0"/>
              <a:t>, 1965)</a:t>
            </a:r>
          </a:p>
        </p:txBody>
      </p:sp>
      <p:sp>
        <p:nvSpPr>
          <p:cNvPr id="6" name="Flecha abajo 5"/>
          <p:cNvSpPr/>
          <p:nvPr/>
        </p:nvSpPr>
        <p:spPr>
          <a:xfrm>
            <a:off x="4372708" y="3458308"/>
            <a:ext cx="3223846" cy="112541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t>Educación Literaria</a:t>
            </a:r>
          </a:p>
        </p:txBody>
      </p:sp>
      <p:sp>
        <p:nvSpPr>
          <p:cNvPr id="7" name="Rectángulo redondeado 6"/>
          <p:cNvSpPr/>
          <p:nvPr/>
        </p:nvSpPr>
        <p:spPr>
          <a:xfrm>
            <a:off x="3557954" y="5043998"/>
            <a:ext cx="4853353" cy="15591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_tradnl" dirty="0"/>
              <a:t>Contribuir al aprendizaje escolar de esta específica capacidad y no tan solo a la transmisión escolar del legado literario de las obras y de los autores consagrados por la tradición académica.</a:t>
            </a:r>
          </a:p>
        </p:txBody>
      </p:sp>
      <p:sp>
        <p:nvSpPr>
          <p:cNvPr id="9" name="Explosión 1 8"/>
          <p:cNvSpPr/>
          <p:nvPr/>
        </p:nvSpPr>
        <p:spPr>
          <a:xfrm>
            <a:off x="8619344" y="4021015"/>
            <a:ext cx="2458387" cy="1990041"/>
          </a:xfrm>
          <a:prstGeom prst="irregularSeal1">
            <a:avLst/>
          </a:prstGeom>
          <a:scene3d>
            <a:camera prst="orthographicFront"/>
            <a:lightRig rig="brightRoom" dir="t">
              <a:rot lat="0" lon="0" rev="4800000"/>
            </a:lightRig>
          </a:scene3d>
        </p:spPr>
        <p:style>
          <a:lnRef idx="1">
            <a:schemeClr val="accent6"/>
          </a:lnRef>
          <a:fillRef idx="2">
            <a:schemeClr val="accent6"/>
          </a:fillRef>
          <a:effectRef idx="1">
            <a:schemeClr val="accent6"/>
          </a:effectRef>
          <a:fontRef idx="minor">
            <a:schemeClr val="dk1"/>
          </a:fontRef>
        </p:style>
        <p:txBody>
          <a:bodyPr rtlCol="0" anchor="ctr"/>
          <a:lstStyle/>
          <a:p>
            <a:pPr algn="ctr"/>
            <a:r>
              <a:rPr lang="es-ES_tradnl" dirty="0"/>
              <a:t>No </a:t>
            </a:r>
            <a:r>
              <a:rPr lang="es-ES_tradnl"/>
              <a:t>es innata</a:t>
            </a:r>
          </a:p>
        </p:txBody>
      </p:sp>
    </p:spTree>
    <p:extLst>
      <p:ext uri="{BB962C8B-B14F-4D97-AF65-F5344CB8AC3E}">
        <p14:creationId xmlns:p14="http://schemas.microsoft.com/office/powerpoint/2010/main" val="25901003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¿Por qué y para qué enseñar literatura?</a:t>
            </a:r>
          </a:p>
        </p:txBody>
      </p:sp>
      <p:sp>
        <p:nvSpPr>
          <p:cNvPr id="3" name="Marcador de contenido 2"/>
          <p:cNvSpPr>
            <a:spLocks noGrp="1"/>
          </p:cNvSpPr>
          <p:nvPr>
            <p:ph idx="1"/>
          </p:nvPr>
        </p:nvSpPr>
        <p:spPr>
          <a:xfrm>
            <a:off x="663733" y="1516903"/>
            <a:ext cx="10075985" cy="1228165"/>
          </a:xfrm>
        </p:spPr>
        <p:txBody>
          <a:bodyPr>
            <a:noAutofit/>
          </a:bodyPr>
          <a:lstStyle/>
          <a:p>
            <a:r>
              <a:rPr lang="es-ES_tradnl" dirty="0"/>
              <a:t>En ella se plantea la construcción de </a:t>
            </a:r>
            <a:r>
              <a:rPr lang="es-ES_tradnl" sz="2400" dirty="0"/>
              <a:t>mundos posibles y </a:t>
            </a:r>
            <a:r>
              <a:rPr lang="es-ES_tradnl" sz="2400" dirty="0" err="1"/>
              <a:t>versímiles</a:t>
            </a:r>
            <a:r>
              <a:rPr lang="es-ES_tradnl" sz="2400" dirty="0"/>
              <a:t> de ficción </a:t>
            </a:r>
            <a:r>
              <a:rPr lang="es-ES_tradnl" dirty="0"/>
              <a:t>que inauguran otras realidades a cuyos escenarios </a:t>
            </a:r>
            <a:r>
              <a:rPr lang="es-ES_tradnl" sz="2400" dirty="0"/>
              <a:t>todas las personas tienen derecho a asomarse.</a:t>
            </a:r>
          </a:p>
          <a:p>
            <a:pPr lvl="1"/>
            <a:endParaRPr lang="es-ES_tradnl" dirty="0"/>
          </a:p>
          <a:p>
            <a:pPr lvl="1"/>
            <a:r>
              <a:rPr lang="es-ES_tradnl" dirty="0"/>
              <a:t>Fomentar la curiosidad intelectual.</a:t>
            </a:r>
          </a:p>
          <a:p>
            <a:pPr lvl="1"/>
            <a:r>
              <a:rPr lang="es-ES_tradnl" dirty="0"/>
              <a:t>Fomentar la imaginación sin límites.</a:t>
            </a:r>
          </a:p>
          <a:p>
            <a:pPr lvl="1"/>
            <a:r>
              <a:rPr lang="es-ES_tradnl" dirty="0"/>
              <a:t>La emoción de las palabras.</a:t>
            </a:r>
          </a:p>
          <a:p>
            <a:pPr lvl="1"/>
            <a:r>
              <a:rPr lang="es-ES_tradnl" dirty="0"/>
              <a:t>La insurgencia de la intimidad.</a:t>
            </a:r>
          </a:p>
          <a:p>
            <a:pPr lvl="1"/>
            <a:r>
              <a:rPr lang="es-ES_tradnl" dirty="0"/>
              <a:t>La empatía emocional.</a:t>
            </a:r>
          </a:p>
          <a:p>
            <a:pPr lvl="1"/>
            <a:r>
              <a:rPr lang="es-ES_tradnl" dirty="0"/>
              <a:t>La indignación ante la injusticia.</a:t>
            </a:r>
          </a:p>
          <a:p>
            <a:pPr lvl="1"/>
            <a:r>
              <a:rPr lang="es-ES_tradnl" dirty="0"/>
              <a:t>La compasión ante el sufrimiento.</a:t>
            </a:r>
          </a:p>
          <a:p>
            <a:pPr lvl="1"/>
            <a:r>
              <a:rPr lang="es-ES_tradnl" dirty="0"/>
              <a:t>El placer de la fantasía.</a:t>
            </a:r>
          </a:p>
          <a:p>
            <a:pPr lvl="1"/>
            <a:endParaRPr lang="es-ES_tradnl" dirty="0"/>
          </a:p>
          <a:p>
            <a:pPr lvl="1"/>
            <a:endParaRPr lang="es-ES_tradnl" dirty="0"/>
          </a:p>
          <a:p>
            <a:pPr lvl="1"/>
            <a:endParaRPr lang="es-ES_tradnl" dirty="0"/>
          </a:p>
          <a:p>
            <a:endParaRPr lang="es-ES_tradnl" sz="2400" dirty="0"/>
          </a:p>
          <a:p>
            <a:endParaRPr lang="es-ES_tradnl" dirty="0"/>
          </a:p>
          <a:p>
            <a:endParaRPr lang="es-ES_tradnl" dirty="0"/>
          </a:p>
          <a:p>
            <a:endParaRPr lang="es-ES_tradnl" dirty="0"/>
          </a:p>
        </p:txBody>
      </p:sp>
      <p:sp>
        <p:nvSpPr>
          <p:cNvPr id="4" name="Marcador de texto 3"/>
          <p:cNvSpPr>
            <a:spLocks noGrp="1"/>
          </p:cNvSpPr>
          <p:nvPr>
            <p:ph type="body" sz="half" idx="2"/>
          </p:nvPr>
        </p:nvSpPr>
        <p:spPr/>
        <p:txBody>
          <a:bodyPr/>
          <a:lstStyle/>
          <a:p>
            <a:pPr algn="r"/>
            <a:r>
              <a:rPr lang="es-ES_tradnl" sz="3200" dirty="0"/>
              <a:t>(Lomas, 2017:140)</a:t>
            </a:r>
          </a:p>
          <a:p>
            <a:endParaRPr lang="es-ES_tradnl" sz="3200" dirty="0"/>
          </a:p>
        </p:txBody>
      </p:sp>
      <p:sp>
        <p:nvSpPr>
          <p:cNvPr id="6" name="Cerrar llave 5"/>
          <p:cNvSpPr/>
          <p:nvPr/>
        </p:nvSpPr>
        <p:spPr>
          <a:xfrm>
            <a:off x="5978769" y="3094892"/>
            <a:ext cx="879231" cy="3657600"/>
          </a:xfrm>
          <a:prstGeom prst="rightBrace">
            <a:avLst>
              <a:gd name="adj1" fmla="val 8333"/>
              <a:gd name="adj2" fmla="val 5160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sp>
        <p:nvSpPr>
          <p:cNvPr id="7" name="Elipse 6"/>
          <p:cNvSpPr/>
          <p:nvPr/>
        </p:nvSpPr>
        <p:spPr>
          <a:xfrm>
            <a:off x="7338646" y="3868615"/>
            <a:ext cx="4325816" cy="1992923"/>
          </a:xfrm>
          <a:prstGeom prst="ellipse">
            <a:avLst/>
          </a:prstGeom>
          <a:gradFill>
            <a:gsLst>
              <a:gs pos="0">
                <a:srgbClr val="002060"/>
              </a:gs>
              <a:gs pos="100000">
                <a:schemeClr val="accent1">
                  <a:tint val="70000"/>
                  <a:shade val="100000"/>
                  <a:alpha val="100000"/>
                  <a:satMod val="200000"/>
                  <a:lumMod val="10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t>Existen otras vidas que merecen ser vividas o al menos imaginadas...</a:t>
            </a:r>
          </a:p>
        </p:txBody>
      </p:sp>
    </p:spTree>
    <p:extLst>
      <p:ext uri="{BB962C8B-B14F-4D97-AF65-F5344CB8AC3E}">
        <p14:creationId xmlns:p14="http://schemas.microsoft.com/office/powerpoint/2010/main" val="4480861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09279" y="1638429"/>
            <a:ext cx="10075985" cy="3922920"/>
          </a:xfrm>
        </p:spPr>
        <p:txBody>
          <a:bodyPr>
            <a:normAutofit fontScale="90000"/>
          </a:bodyPr>
          <a:lstStyle/>
          <a:p>
            <a:pPr algn="r"/>
            <a:r>
              <a:rPr lang="es-ES_tradnl" dirty="0"/>
              <a:t>“Tener acceso a la literatura no es un lujo, sino que es un derecho, </a:t>
            </a:r>
            <a:r>
              <a:rPr lang="es-ES_tradnl" sz="4000" u="sng" dirty="0"/>
              <a:t>un derecho cultural</a:t>
            </a:r>
            <a:r>
              <a:rPr lang="es-ES_tradnl" dirty="0"/>
              <a:t>, como lo es el acceso al saber. Porque quizás no hay peor sufrimiento que estar privado de las palabras para darle sentido a lo que vivimos.”</a:t>
            </a:r>
            <a:br>
              <a:rPr lang="es-ES_tradnl" dirty="0"/>
            </a:br>
            <a:br>
              <a:rPr lang="es-ES_tradnl" dirty="0"/>
            </a:br>
            <a:r>
              <a:rPr lang="es-ES_tradnl" dirty="0"/>
              <a:t>							(</a:t>
            </a:r>
            <a:r>
              <a:rPr lang="es-ES_tradnl" dirty="0" err="1"/>
              <a:t>Petit</a:t>
            </a:r>
            <a:r>
              <a:rPr lang="es-ES_tradnl" dirty="0"/>
              <a:t>, 2001)</a:t>
            </a:r>
            <a:br>
              <a:rPr lang="es-ES_tradnl" dirty="0"/>
            </a:br>
            <a:endParaRPr lang="es-ES_tradnl" dirty="0"/>
          </a:p>
        </p:txBody>
      </p:sp>
    </p:spTree>
    <p:extLst>
      <p:ext uri="{BB962C8B-B14F-4D97-AF65-F5344CB8AC3E}">
        <p14:creationId xmlns:p14="http://schemas.microsoft.com/office/powerpoint/2010/main" val="1322559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a 1"/>
          <p:cNvGraphicFramePr/>
          <p:nvPr/>
        </p:nvGraphicFramePr>
        <p:xfrm>
          <a:off x="1777167" y="727160"/>
          <a:ext cx="8880839" cy="5546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40407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B306A19-E5CF-412B-B38F-47D7839FFFEE}"/>
              </a:ext>
            </a:extLst>
          </p:cNvPr>
          <p:cNvPicPr>
            <a:picLocks noChangeAspect="1"/>
          </p:cNvPicPr>
          <p:nvPr/>
        </p:nvPicPr>
        <p:blipFill rotWithShape="1">
          <a:blip r:embed="rId2"/>
          <a:srcRect l="26667" t="16915" r="41474" b="5375"/>
          <a:stretch/>
        </p:blipFill>
        <p:spPr>
          <a:xfrm>
            <a:off x="2802444" y="465733"/>
            <a:ext cx="5423066" cy="6321983"/>
          </a:xfrm>
          <a:prstGeom prst="rect">
            <a:avLst/>
          </a:prstGeom>
        </p:spPr>
      </p:pic>
      <p:sp>
        <p:nvSpPr>
          <p:cNvPr id="3" name="Flecha: hacia abajo 4">
            <a:extLst>
              <a:ext uri="{FF2B5EF4-FFF2-40B4-BE49-F238E27FC236}">
                <a16:creationId xmlns:a16="http://schemas.microsoft.com/office/drawing/2014/main" id="{F571E650-119C-4283-9424-263BEA463912}"/>
              </a:ext>
            </a:extLst>
          </p:cNvPr>
          <p:cNvSpPr/>
          <p:nvPr/>
        </p:nvSpPr>
        <p:spPr>
          <a:xfrm>
            <a:off x="594844" y="465733"/>
            <a:ext cx="856343" cy="576217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Bisel 4"/>
          <p:cNvSpPr/>
          <p:nvPr/>
        </p:nvSpPr>
        <p:spPr>
          <a:xfrm>
            <a:off x="8660981" y="4422097"/>
            <a:ext cx="3402768" cy="1663908"/>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a:t>“El lector de literatura se forma leyendo literatura”</a:t>
            </a:r>
          </a:p>
        </p:txBody>
      </p:sp>
    </p:spTree>
    <p:extLst>
      <p:ext uri="{BB962C8B-B14F-4D97-AF65-F5344CB8AC3E}">
        <p14:creationId xmlns:p14="http://schemas.microsoft.com/office/powerpoint/2010/main" val="3978980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Diagrama 4"/>
          <p:cNvGraphicFramePr/>
          <p:nvPr/>
        </p:nvGraphicFramePr>
        <p:xfrm>
          <a:off x="4158113" y="193431"/>
          <a:ext cx="7719646" cy="6418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736600" y="684496"/>
            <a:ext cx="38100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ángulo 6"/>
          <p:cNvSpPr/>
          <p:nvPr/>
        </p:nvSpPr>
        <p:spPr>
          <a:xfrm>
            <a:off x="1019579" y="4919320"/>
            <a:ext cx="3421513" cy="923330"/>
          </a:xfrm>
          <a:prstGeom prst="rect">
            <a:avLst/>
          </a:prstGeom>
          <a:noFill/>
        </p:spPr>
        <p:txBody>
          <a:bodyPr wrap="non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Objetivos </a:t>
            </a:r>
          </a:p>
        </p:txBody>
      </p:sp>
    </p:spTree>
    <p:extLst>
      <p:ext uri="{BB962C8B-B14F-4D97-AF65-F5344CB8AC3E}">
        <p14:creationId xmlns:p14="http://schemas.microsoft.com/office/powerpoint/2010/main" val="32536301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graphicEl>
                                              <a:dgm id="{4C0C356A-2654-9F48-BC13-75E1D4D557CF}"/>
                                            </p:graphicEl>
                                          </p:spTgt>
                                        </p:tgtEl>
                                        <p:attrNameLst>
                                          <p:attrName>style.visibility</p:attrName>
                                        </p:attrNameLst>
                                      </p:cBhvr>
                                      <p:to>
                                        <p:strVal val="visible"/>
                                      </p:to>
                                    </p:set>
                                    <p:animEffect transition="in" filter="circle(in)">
                                      <p:cBhvr>
                                        <p:cTn id="19" dur="2000"/>
                                        <p:tgtEl>
                                          <p:spTgt spid="5">
                                            <p:graphicEl>
                                              <a:dgm id="{4C0C356A-2654-9F48-BC13-75E1D4D557CF}"/>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graphicEl>
                                              <a:dgm id="{C3DBEC7A-9F7F-B44D-9E40-2359DFD3315C}"/>
                                            </p:graphicEl>
                                          </p:spTgt>
                                        </p:tgtEl>
                                        <p:attrNameLst>
                                          <p:attrName>style.visibility</p:attrName>
                                        </p:attrNameLst>
                                      </p:cBhvr>
                                      <p:to>
                                        <p:strVal val="visible"/>
                                      </p:to>
                                    </p:set>
                                    <p:animEffect transition="in" filter="circle(in)">
                                      <p:cBhvr>
                                        <p:cTn id="24" dur="2000"/>
                                        <p:tgtEl>
                                          <p:spTgt spid="5">
                                            <p:graphicEl>
                                              <a:dgm id="{C3DBEC7A-9F7F-B44D-9E40-2359DFD3315C}"/>
                                            </p:graphic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
                                            <p:graphicEl>
                                              <a:dgm id="{24CD29F2-3AD7-3C45-A9A0-46D18D89668E}"/>
                                            </p:graphicEl>
                                          </p:spTgt>
                                        </p:tgtEl>
                                        <p:attrNameLst>
                                          <p:attrName>style.visibility</p:attrName>
                                        </p:attrNameLst>
                                      </p:cBhvr>
                                      <p:to>
                                        <p:strVal val="visible"/>
                                      </p:to>
                                    </p:set>
                                    <p:animEffect transition="in" filter="circle(in)">
                                      <p:cBhvr>
                                        <p:cTn id="27" dur="2000"/>
                                        <p:tgtEl>
                                          <p:spTgt spid="5">
                                            <p:graphicEl>
                                              <a:dgm id="{24CD29F2-3AD7-3C45-A9A0-46D18D89668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graphicEl>
                                              <a:dgm id="{BC86A794-1965-1648-804C-1175A4872996}"/>
                                            </p:graphicEl>
                                          </p:spTgt>
                                        </p:tgtEl>
                                        <p:attrNameLst>
                                          <p:attrName>style.visibility</p:attrName>
                                        </p:attrNameLst>
                                      </p:cBhvr>
                                      <p:to>
                                        <p:strVal val="visible"/>
                                      </p:to>
                                    </p:set>
                                    <p:animEffect transition="in" filter="circle(in)">
                                      <p:cBhvr>
                                        <p:cTn id="32" dur="2000"/>
                                        <p:tgtEl>
                                          <p:spTgt spid="5">
                                            <p:graphicEl>
                                              <a:dgm id="{BC86A794-1965-1648-804C-1175A4872996}"/>
                                            </p:graphic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5">
                                            <p:graphicEl>
                                              <a:dgm id="{1E492C2E-C58A-9746-95DB-7BDCE2F477CF}"/>
                                            </p:graphicEl>
                                          </p:spTgt>
                                        </p:tgtEl>
                                        <p:attrNameLst>
                                          <p:attrName>style.visibility</p:attrName>
                                        </p:attrNameLst>
                                      </p:cBhvr>
                                      <p:to>
                                        <p:strVal val="visible"/>
                                      </p:to>
                                    </p:set>
                                    <p:animEffect transition="in" filter="circle(in)">
                                      <p:cBhvr>
                                        <p:cTn id="35" dur="2000"/>
                                        <p:tgtEl>
                                          <p:spTgt spid="5">
                                            <p:graphicEl>
                                              <a:dgm id="{1E492C2E-C58A-9746-95DB-7BDCE2F477C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
                                            <p:graphicEl>
                                              <a:dgm id="{EA61A759-0DFB-F546-9FC3-0CF849B1FD8B}"/>
                                            </p:graphicEl>
                                          </p:spTgt>
                                        </p:tgtEl>
                                        <p:attrNameLst>
                                          <p:attrName>style.visibility</p:attrName>
                                        </p:attrNameLst>
                                      </p:cBhvr>
                                      <p:to>
                                        <p:strVal val="visible"/>
                                      </p:to>
                                    </p:set>
                                    <p:animEffect transition="in" filter="circle(in)">
                                      <p:cBhvr>
                                        <p:cTn id="40" dur="2000"/>
                                        <p:tgtEl>
                                          <p:spTgt spid="5">
                                            <p:graphicEl>
                                              <a:dgm id="{EA61A759-0DFB-F546-9FC3-0CF849B1FD8B}"/>
                                            </p:graphicEl>
                                          </p:spTgt>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5">
                                            <p:graphicEl>
                                              <a:dgm id="{E5F9D184-B4C2-B24B-B373-24C6139119BC}"/>
                                            </p:graphicEl>
                                          </p:spTgt>
                                        </p:tgtEl>
                                        <p:attrNameLst>
                                          <p:attrName>style.visibility</p:attrName>
                                        </p:attrNameLst>
                                      </p:cBhvr>
                                      <p:to>
                                        <p:strVal val="visible"/>
                                      </p:to>
                                    </p:set>
                                    <p:animEffect transition="in" filter="circle(in)">
                                      <p:cBhvr>
                                        <p:cTn id="43" dur="2000"/>
                                        <p:tgtEl>
                                          <p:spTgt spid="5">
                                            <p:graphicEl>
                                              <a:dgm id="{E5F9D184-B4C2-B24B-B373-24C6139119B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5">
                                            <p:graphicEl>
                                              <a:dgm id="{20F06050-9BC9-F043-B2E4-3CB3D550D450}"/>
                                            </p:graphicEl>
                                          </p:spTgt>
                                        </p:tgtEl>
                                        <p:attrNameLst>
                                          <p:attrName>style.visibility</p:attrName>
                                        </p:attrNameLst>
                                      </p:cBhvr>
                                      <p:to>
                                        <p:strVal val="visible"/>
                                      </p:to>
                                    </p:set>
                                    <p:animEffect transition="in" filter="circle(in)">
                                      <p:cBhvr>
                                        <p:cTn id="48" dur="2000"/>
                                        <p:tgtEl>
                                          <p:spTgt spid="5">
                                            <p:graphicEl>
                                              <a:dgm id="{20F06050-9BC9-F043-B2E4-3CB3D550D450}"/>
                                            </p:graphicEl>
                                          </p:spTgt>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5">
                                            <p:graphicEl>
                                              <a:dgm id="{CF2391F1-80EA-4E44-B464-A1B50AE0B622}"/>
                                            </p:graphicEl>
                                          </p:spTgt>
                                        </p:tgtEl>
                                        <p:attrNameLst>
                                          <p:attrName>style.visibility</p:attrName>
                                        </p:attrNameLst>
                                      </p:cBhvr>
                                      <p:to>
                                        <p:strVal val="visible"/>
                                      </p:to>
                                    </p:set>
                                    <p:animEffect transition="in" filter="circle(in)">
                                      <p:cBhvr>
                                        <p:cTn id="51" dur="2000"/>
                                        <p:tgtEl>
                                          <p:spTgt spid="5">
                                            <p:graphicEl>
                                              <a:dgm id="{CF2391F1-80EA-4E44-B464-A1B50AE0B6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FC7FE5BA-21B8-5541-AAFA-C9CAEF527A34}"/>
              </a:ext>
            </a:extLst>
          </p:cNvPr>
          <p:cNvPicPr>
            <a:picLocks noChangeAspect="1"/>
          </p:cNvPicPr>
          <p:nvPr/>
        </p:nvPicPr>
        <p:blipFill rotWithShape="1">
          <a:blip r:embed="rId2"/>
          <a:srcRect r="5801" b="-1"/>
          <a:stretch/>
        </p:blipFill>
        <p:spPr>
          <a:xfrm>
            <a:off x="838200" y="754148"/>
            <a:ext cx="10515600" cy="4995575"/>
          </a:xfrm>
          <a:prstGeom prst="rect">
            <a:avLst/>
          </a:prstGeom>
        </p:spPr>
      </p:pic>
      <p:cxnSp>
        <p:nvCxnSpPr>
          <p:cNvPr id="24" name="Straight Connector 1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1644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138A88A-F0C5-4736-B235-E6F41610CED1}"/>
              </a:ext>
            </a:extLst>
          </p:cNvPr>
          <p:cNvPicPr>
            <a:picLocks noChangeAspect="1"/>
          </p:cNvPicPr>
          <p:nvPr/>
        </p:nvPicPr>
        <p:blipFill rotWithShape="1">
          <a:blip r:embed="rId2"/>
          <a:srcRect l="30209" t="10990" r="32713" b="7974"/>
          <a:stretch/>
        </p:blipFill>
        <p:spPr>
          <a:xfrm>
            <a:off x="585440" y="357030"/>
            <a:ext cx="3566864" cy="4382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a:extLst>
              <a:ext uri="{FF2B5EF4-FFF2-40B4-BE49-F238E27FC236}">
                <a16:creationId xmlns:a16="http://schemas.microsoft.com/office/drawing/2014/main" id="{440B1D08-1FEC-447C-A2A7-70A103A6BA38}"/>
              </a:ext>
            </a:extLst>
          </p:cNvPr>
          <p:cNvPicPr>
            <a:picLocks noChangeAspect="1"/>
          </p:cNvPicPr>
          <p:nvPr/>
        </p:nvPicPr>
        <p:blipFill rotWithShape="1">
          <a:blip r:embed="rId3"/>
          <a:srcRect l="27059" t="8681" r="29865" b="6250"/>
          <a:stretch/>
        </p:blipFill>
        <p:spPr>
          <a:xfrm>
            <a:off x="5390333" y="146009"/>
            <a:ext cx="3533055" cy="4325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a:extLst>
              <a:ext uri="{FF2B5EF4-FFF2-40B4-BE49-F238E27FC236}">
                <a16:creationId xmlns:a16="http://schemas.microsoft.com/office/drawing/2014/main" id="{74505175-7841-457F-9B7C-045391BCED79}"/>
              </a:ext>
            </a:extLst>
          </p:cNvPr>
          <p:cNvPicPr>
            <a:picLocks noChangeAspect="1"/>
          </p:cNvPicPr>
          <p:nvPr/>
        </p:nvPicPr>
        <p:blipFill rotWithShape="1">
          <a:blip r:embed="rId4"/>
          <a:srcRect l="30695" t="15955" r="32951" b="7976"/>
          <a:stretch/>
        </p:blipFill>
        <p:spPr>
          <a:xfrm>
            <a:off x="2368872" y="1544003"/>
            <a:ext cx="3571181" cy="4556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a:extLst>
              <a:ext uri="{FF2B5EF4-FFF2-40B4-BE49-F238E27FC236}">
                <a16:creationId xmlns:a16="http://schemas.microsoft.com/office/drawing/2014/main" id="{C985D3AE-29A3-42A4-AC77-E83CC68D6A9D}"/>
              </a:ext>
            </a:extLst>
          </p:cNvPr>
          <p:cNvPicPr>
            <a:picLocks noChangeAspect="1"/>
          </p:cNvPicPr>
          <p:nvPr/>
        </p:nvPicPr>
        <p:blipFill rotWithShape="1">
          <a:blip r:embed="rId5"/>
          <a:srcRect l="35189" t="12820" r="36473" b="21169"/>
          <a:stretch/>
        </p:blipFill>
        <p:spPr>
          <a:xfrm>
            <a:off x="7999668" y="1372551"/>
            <a:ext cx="3609901" cy="4727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1 Título"/>
          <p:cNvSpPr txBox="1">
            <a:spLocks/>
          </p:cNvSpPr>
          <p:nvPr/>
        </p:nvSpPr>
        <p:spPr>
          <a:xfrm>
            <a:off x="442245" y="6100238"/>
            <a:ext cx="6350442" cy="639218"/>
          </a:xfrm>
          <a:prstGeom prst="rect">
            <a:avLst/>
          </a:prstGeom>
        </p:spPr>
        <p:txBody>
          <a:bodyPr/>
          <a:lstStyle>
            <a:lvl1pPr algn="l" rtl="0" eaLnBrk="1" fontAlgn="base" hangingPunct="1">
              <a:spcBef>
                <a:spcPct val="0"/>
              </a:spcBef>
              <a:spcAft>
                <a:spcPct val="0"/>
              </a:spcAft>
              <a:defRPr sz="3323"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5pPr>
            <a:lvl6pPr marL="422041"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6pPr>
            <a:lvl7pPr marL="844083"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7pPr>
            <a:lvl8pPr marL="1266124"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8pPr>
            <a:lvl9pPr marL="1688165"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9pPr>
          </a:lstStyle>
          <a:p>
            <a:r>
              <a:rPr lang="es-CL" sz="3600"/>
              <a:t>Estándares de aprendizaje. </a:t>
            </a:r>
            <a:br>
              <a:rPr lang="es-CL" sz="3600"/>
            </a:br>
            <a:endParaRPr lang="es-CL" dirty="0"/>
          </a:p>
        </p:txBody>
      </p:sp>
    </p:spTree>
    <p:extLst>
      <p:ext uri="{BB962C8B-B14F-4D97-AF65-F5344CB8AC3E}">
        <p14:creationId xmlns:p14="http://schemas.microsoft.com/office/powerpoint/2010/main" val="20229382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840B332-E4A8-40A8-9F9E-15B396051556}"/>
              </a:ext>
            </a:extLst>
          </p:cNvPr>
          <p:cNvPicPr>
            <a:picLocks noChangeAspect="1"/>
          </p:cNvPicPr>
          <p:nvPr/>
        </p:nvPicPr>
        <p:blipFill rotWithShape="1">
          <a:blip r:embed="rId2"/>
          <a:srcRect l="47505" t="28237" r="36526" b="19586"/>
          <a:stretch/>
        </p:blipFill>
        <p:spPr>
          <a:xfrm>
            <a:off x="8300985" y="123399"/>
            <a:ext cx="3563007" cy="6544601"/>
          </a:xfrm>
          <a:prstGeom prst="rect">
            <a:avLst/>
          </a:prstGeom>
          <a:ln>
            <a:noFill/>
          </a:ln>
          <a:effectLst>
            <a:outerShdw blurRad="292100" dist="139700" dir="2700000" algn="tl" rotWithShape="0">
              <a:srgbClr val="333333">
                <a:alpha val="65000"/>
              </a:srgbClr>
            </a:outerShdw>
          </a:effectLst>
        </p:spPr>
      </p:pic>
      <p:pic>
        <p:nvPicPr>
          <p:cNvPr id="3" name="Imagen 2">
            <a:extLst>
              <a:ext uri="{FF2B5EF4-FFF2-40B4-BE49-F238E27FC236}">
                <a16:creationId xmlns:a16="http://schemas.microsoft.com/office/drawing/2014/main" id="{65FDAD06-79D5-4CBA-804E-D1AE12AFB63A}"/>
              </a:ext>
            </a:extLst>
          </p:cNvPr>
          <p:cNvPicPr>
            <a:picLocks noChangeAspect="1"/>
          </p:cNvPicPr>
          <p:nvPr/>
        </p:nvPicPr>
        <p:blipFill rotWithShape="1">
          <a:blip r:embed="rId3"/>
          <a:srcRect l="34086" t="16677" r="50236" b="25646"/>
          <a:stretch/>
        </p:blipFill>
        <p:spPr>
          <a:xfrm>
            <a:off x="4812425" y="123400"/>
            <a:ext cx="3121572" cy="6456529"/>
          </a:xfrm>
          <a:prstGeom prst="rect">
            <a:avLst/>
          </a:prstGeom>
          <a:ln>
            <a:noFill/>
          </a:ln>
          <a:effectLst>
            <a:outerShdw blurRad="292100" dist="139700" dir="2700000" algn="tl" rotWithShape="0">
              <a:srgbClr val="333333">
                <a:alpha val="65000"/>
              </a:srgbClr>
            </a:outerShdw>
          </a:effectLst>
        </p:spPr>
      </p:pic>
      <p:pic>
        <p:nvPicPr>
          <p:cNvPr id="4" name="Imagen 3">
            <a:extLst>
              <a:ext uri="{FF2B5EF4-FFF2-40B4-BE49-F238E27FC236}">
                <a16:creationId xmlns:a16="http://schemas.microsoft.com/office/drawing/2014/main" id="{71B7FC6F-C10D-4C55-B0EC-A5601741192C}"/>
              </a:ext>
            </a:extLst>
          </p:cNvPr>
          <p:cNvPicPr>
            <a:picLocks noChangeAspect="1"/>
          </p:cNvPicPr>
          <p:nvPr/>
        </p:nvPicPr>
        <p:blipFill rotWithShape="1">
          <a:blip r:embed="rId4"/>
          <a:srcRect l="51050" t="23539" r="33440" b="34957"/>
          <a:stretch/>
        </p:blipFill>
        <p:spPr>
          <a:xfrm>
            <a:off x="151708" y="183202"/>
            <a:ext cx="4270520" cy="6424997"/>
          </a:xfrm>
          <a:prstGeom prst="rect">
            <a:avLst/>
          </a:prstGeom>
          <a:ln>
            <a:noFill/>
          </a:ln>
          <a:effectLst>
            <a:outerShdw blurRad="292100" dist="139700" dir="2700000" algn="tl" rotWithShape="0">
              <a:srgbClr val="333333">
                <a:alpha val="65000"/>
              </a:srgbClr>
            </a:outerShdw>
          </a:effectLst>
        </p:spPr>
      </p:pic>
      <p:sp>
        <p:nvSpPr>
          <p:cNvPr id="5" name="Elipse 4"/>
          <p:cNvSpPr/>
          <p:nvPr/>
        </p:nvSpPr>
        <p:spPr>
          <a:xfrm>
            <a:off x="4047067" y="2777068"/>
            <a:ext cx="4277127" cy="3831132"/>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sp>
        <p:nvSpPr>
          <p:cNvPr id="6" name="Elipse 5"/>
          <p:cNvSpPr/>
          <p:nvPr/>
        </p:nvSpPr>
        <p:spPr>
          <a:xfrm>
            <a:off x="7933997" y="2541402"/>
            <a:ext cx="4148667" cy="4066797"/>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spTree>
    <p:extLst>
      <p:ext uri="{BB962C8B-B14F-4D97-AF65-F5344CB8AC3E}">
        <p14:creationId xmlns:p14="http://schemas.microsoft.com/office/powerpoint/2010/main" val="11892828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p:tgtEl>
                                          <p:spTgt spid="6"/>
                                        </p:tgtEl>
                                        <p:attrNameLst>
                                          <p:attrName>ppt_y</p:attrName>
                                        </p:attrNameLst>
                                      </p:cBhvr>
                                      <p:tavLst>
                                        <p:tav tm="0">
                                          <p:val>
                                            <p:strVal val="#ppt_y+#ppt_h*1.125000"/>
                                          </p:val>
                                        </p:tav>
                                        <p:tav tm="100000">
                                          <p:val>
                                            <p:strVal val="#ppt_y"/>
                                          </p:val>
                                        </p:tav>
                                      </p:tavLst>
                                    </p:anim>
                                    <p:animEffect transition="in" filter="wipe(up)">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AF16878-A7BD-9E4E-8851-6BF33DA68BCB}"/>
              </a:ext>
            </a:extLst>
          </p:cNvPr>
          <p:cNvSpPr>
            <a:spLocks noGrp="1"/>
          </p:cNvSpPr>
          <p:nvPr>
            <p:ph type="title"/>
          </p:nvPr>
        </p:nvSpPr>
        <p:spPr/>
        <p:txBody>
          <a:bodyPr/>
          <a:lstStyle/>
          <a:p>
            <a:r>
              <a:rPr lang="es-CL" dirty="0"/>
              <a:t>Objetivos</a:t>
            </a:r>
          </a:p>
        </p:txBody>
      </p:sp>
      <p:sp>
        <p:nvSpPr>
          <p:cNvPr id="5" name="Marcador de contenido 4">
            <a:extLst>
              <a:ext uri="{FF2B5EF4-FFF2-40B4-BE49-F238E27FC236}">
                <a16:creationId xmlns:a16="http://schemas.microsoft.com/office/drawing/2014/main" id="{9E131047-A765-434D-8B7D-DE97E3EC7E1F}"/>
              </a:ext>
            </a:extLst>
          </p:cNvPr>
          <p:cNvSpPr>
            <a:spLocks noGrp="1"/>
          </p:cNvSpPr>
          <p:nvPr>
            <p:ph idx="1"/>
          </p:nvPr>
        </p:nvSpPr>
        <p:spPr/>
        <p:txBody>
          <a:bodyPr/>
          <a:lstStyle/>
          <a:p>
            <a:r>
              <a:rPr lang="es-CL" dirty="0"/>
              <a:t>Comprender las características del concepto género discursivo.</a:t>
            </a:r>
          </a:p>
          <a:p>
            <a:endParaRPr lang="es-CL" dirty="0"/>
          </a:p>
          <a:p>
            <a:r>
              <a:rPr lang="es-CL" dirty="0"/>
              <a:t>Comprender los principios de la Didáctica de la Literatura, bajo la perspectiva del Enfoque Comunicativo y Sociocultural.</a:t>
            </a:r>
          </a:p>
          <a:p>
            <a:endParaRPr lang="es-CL" dirty="0"/>
          </a:p>
          <a:p>
            <a:r>
              <a:rPr lang="es-CL" dirty="0"/>
              <a:t>Aplicar estrategias del Antes-Durante-Después en la comprensión de un texto literario.</a:t>
            </a:r>
          </a:p>
        </p:txBody>
      </p:sp>
    </p:spTree>
    <p:extLst>
      <p:ext uri="{BB962C8B-B14F-4D97-AF65-F5344CB8AC3E}">
        <p14:creationId xmlns:p14="http://schemas.microsoft.com/office/powerpoint/2010/main" val="1946126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rimer plano de un libro abierto sobre una estantería de fondo borroso">
            <a:extLst>
              <a:ext uri="{FF2B5EF4-FFF2-40B4-BE49-F238E27FC236}">
                <a16:creationId xmlns:a16="http://schemas.microsoft.com/office/drawing/2014/main" id="{08F3C269-9310-39C8-CC06-46A815ADEBD5}"/>
              </a:ext>
            </a:extLst>
          </p:cNvPr>
          <p:cNvPicPr>
            <a:picLocks noChangeAspect="1"/>
          </p:cNvPicPr>
          <p:nvPr/>
        </p:nvPicPr>
        <p:blipFill rotWithShape="1">
          <a:blip r:embed="rId2"/>
          <a:srcRect l="17112" r="3671"/>
          <a:stretch/>
        </p:blipFill>
        <p:spPr>
          <a:xfrm>
            <a:off x="4038599" y="10"/>
            <a:ext cx="8160026" cy="6875809"/>
          </a:xfrm>
          <a:prstGeom prst="rect">
            <a:avLst/>
          </a:prstGeom>
        </p:spPr>
      </p:pic>
      <p:sp>
        <p:nvSpPr>
          <p:cNvPr id="14" name="Freeform: Shape 13">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4E7D4BDF-7CD5-1341-A8DC-E3F3AAC60547}"/>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3400">
                <a:solidFill>
                  <a:srgbClr val="FFFFFF"/>
                </a:solidFill>
              </a:rPr>
              <a:t>Consideraciones para la didáctica de la literatura</a:t>
            </a:r>
          </a:p>
        </p:txBody>
      </p:sp>
    </p:spTree>
    <p:extLst>
      <p:ext uri="{BB962C8B-B14F-4D97-AF65-F5344CB8AC3E}">
        <p14:creationId xmlns:p14="http://schemas.microsoft.com/office/powerpoint/2010/main" val="9477657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Recomendaciones didácticas</a:t>
            </a:r>
          </a:p>
        </p:txBody>
      </p:sp>
      <p:sp>
        <p:nvSpPr>
          <p:cNvPr id="4" name="Marcador de texto 3"/>
          <p:cNvSpPr>
            <a:spLocks noGrp="1"/>
          </p:cNvSpPr>
          <p:nvPr>
            <p:ph type="body" sz="half" idx="2"/>
          </p:nvPr>
        </p:nvSpPr>
        <p:spPr>
          <a:xfrm>
            <a:off x="664634" y="742203"/>
            <a:ext cx="10078613" cy="774700"/>
          </a:xfrm>
        </p:spPr>
        <p:txBody>
          <a:bodyPr/>
          <a:lstStyle/>
          <a:p>
            <a:pPr algn="r"/>
            <a:r>
              <a:rPr lang="es-ES_tradnl" dirty="0"/>
              <a:t>(Lomas, 2017:156-161)</a:t>
            </a:r>
          </a:p>
          <a:p>
            <a:pPr algn="r"/>
            <a:endParaRPr lang="es-ES_tradnl" dirty="0"/>
          </a:p>
        </p:txBody>
      </p:sp>
      <p:graphicFrame>
        <p:nvGraphicFramePr>
          <p:cNvPr id="6" name="Diagrama 5"/>
          <p:cNvGraphicFramePr/>
          <p:nvPr/>
        </p:nvGraphicFramePr>
        <p:xfrm>
          <a:off x="1582295" y="133426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86399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graphicEl>
                                              <a:dgm id="{AD4EE6CD-1340-5344-85C6-485BD23234AB}"/>
                                            </p:graphicEl>
                                          </p:spTgt>
                                        </p:tgtEl>
                                        <p:attrNameLst>
                                          <p:attrName>style.visibility</p:attrName>
                                        </p:attrNameLst>
                                      </p:cBhvr>
                                      <p:to>
                                        <p:strVal val="visible"/>
                                      </p:to>
                                    </p:set>
                                    <p:animEffect transition="in" filter="dissolve">
                                      <p:cBhvr>
                                        <p:cTn id="7" dur="500"/>
                                        <p:tgtEl>
                                          <p:spTgt spid="6">
                                            <p:graphicEl>
                                              <a:dgm id="{AD4EE6CD-1340-5344-85C6-485BD23234A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graphicEl>
                                              <a:dgm id="{144392DA-2530-6644-8289-6775EF3BD261}"/>
                                            </p:graphicEl>
                                          </p:spTgt>
                                        </p:tgtEl>
                                        <p:attrNameLst>
                                          <p:attrName>style.visibility</p:attrName>
                                        </p:attrNameLst>
                                      </p:cBhvr>
                                      <p:to>
                                        <p:strVal val="visible"/>
                                      </p:to>
                                    </p:set>
                                    <p:animEffect transition="in" filter="dissolve">
                                      <p:cBhvr>
                                        <p:cTn id="12" dur="500"/>
                                        <p:tgtEl>
                                          <p:spTgt spid="6">
                                            <p:graphicEl>
                                              <a:dgm id="{144392DA-2530-6644-8289-6775EF3BD261}"/>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graphicEl>
                                              <a:dgm id="{D5228A2E-BF10-2043-8F07-56D0F3BBC543}"/>
                                            </p:graphicEl>
                                          </p:spTgt>
                                        </p:tgtEl>
                                        <p:attrNameLst>
                                          <p:attrName>style.visibility</p:attrName>
                                        </p:attrNameLst>
                                      </p:cBhvr>
                                      <p:to>
                                        <p:strVal val="visible"/>
                                      </p:to>
                                    </p:set>
                                    <p:animEffect transition="in" filter="dissolve">
                                      <p:cBhvr>
                                        <p:cTn id="15" dur="500"/>
                                        <p:tgtEl>
                                          <p:spTgt spid="6">
                                            <p:graphicEl>
                                              <a:dgm id="{D5228A2E-BF10-2043-8F07-56D0F3BBC54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graphicEl>
                                              <a:dgm id="{1A53A360-0605-7142-A50D-23C6944859AA}"/>
                                            </p:graphicEl>
                                          </p:spTgt>
                                        </p:tgtEl>
                                        <p:attrNameLst>
                                          <p:attrName>style.visibility</p:attrName>
                                        </p:attrNameLst>
                                      </p:cBhvr>
                                      <p:to>
                                        <p:strVal val="visible"/>
                                      </p:to>
                                    </p:set>
                                    <p:animEffect transition="in" filter="dissolve">
                                      <p:cBhvr>
                                        <p:cTn id="20" dur="500"/>
                                        <p:tgtEl>
                                          <p:spTgt spid="6">
                                            <p:graphicEl>
                                              <a:dgm id="{1A53A360-0605-7142-A50D-23C6944859AA}"/>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graphicEl>
                                              <a:dgm id="{33C26201-DE85-7B4F-BD6C-835E9C5DC8F8}"/>
                                            </p:graphicEl>
                                          </p:spTgt>
                                        </p:tgtEl>
                                        <p:attrNameLst>
                                          <p:attrName>style.visibility</p:attrName>
                                        </p:attrNameLst>
                                      </p:cBhvr>
                                      <p:to>
                                        <p:strVal val="visible"/>
                                      </p:to>
                                    </p:set>
                                    <p:animEffect transition="in" filter="dissolve">
                                      <p:cBhvr>
                                        <p:cTn id="23" dur="500"/>
                                        <p:tgtEl>
                                          <p:spTgt spid="6">
                                            <p:graphicEl>
                                              <a:dgm id="{33C26201-DE85-7B4F-BD6C-835E9C5DC8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Recomendaciones didácticas</a:t>
            </a:r>
          </a:p>
        </p:txBody>
      </p:sp>
      <p:sp>
        <p:nvSpPr>
          <p:cNvPr id="4" name="Marcador de texto 3"/>
          <p:cNvSpPr>
            <a:spLocks noGrp="1"/>
          </p:cNvSpPr>
          <p:nvPr>
            <p:ph type="body" sz="half" idx="2"/>
          </p:nvPr>
        </p:nvSpPr>
        <p:spPr>
          <a:xfrm>
            <a:off x="664634" y="742203"/>
            <a:ext cx="10078613" cy="774700"/>
          </a:xfrm>
        </p:spPr>
        <p:txBody>
          <a:bodyPr/>
          <a:lstStyle/>
          <a:p>
            <a:pPr algn="r"/>
            <a:r>
              <a:rPr lang="es-ES_tradnl" dirty="0"/>
              <a:t>(Lomas, 2017:156-161)</a:t>
            </a:r>
          </a:p>
          <a:p>
            <a:pPr algn="r"/>
            <a:endParaRPr lang="es-ES_tradnl" dirty="0"/>
          </a:p>
        </p:txBody>
      </p:sp>
      <p:graphicFrame>
        <p:nvGraphicFramePr>
          <p:cNvPr id="6" name="Diagrama 5"/>
          <p:cNvGraphicFramePr/>
          <p:nvPr/>
        </p:nvGraphicFramePr>
        <p:xfrm>
          <a:off x="1912078" y="13192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2207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AD4EE6CD-1340-5344-85C6-485BD23234AB}"/>
                                            </p:graphicEl>
                                          </p:spTgt>
                                        </p:tgtEl>
                                        <p:attrNameLst>
                                          <p:attrName>style.visibility</p:attrName>
                                        </p:attrNameLst>
                                      </p:cBhvr>
                                      <p:to>
                                        <p:strVal val="visible"/>
                                      </p:to>
                                    </p:set>
                                    <p:animEffect transition="in" filter="fade">
                                      <p:cBhvr>
                                        <p:cTn id="7" dur="500"/>
                                        <p:tgtEl>
                                          <p:spTgt spid="6">
                                            <p:graphicEl>
                                              <a:dgm id="{AD4EE6CD-1340-5344-85C6-485BD23234A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144392DA-2530-6644-8289-6775EF3BD261}"/>
                                            </p:graphicEl>
                                          </p:spTgt>
                                        </p:tgtEl>
                                        <p:attrNameLst>
                                          <p:attrName>style.visibility</p:attrName>
                                        </p:attrNameLst>
                                      </p:cBhvr>
                                      <p:to>
                                        <p:strVal val="visible"/>
                                      </p:to>
                                    </p:set>
                                    <p:animEffect transition="in" filter="fade">
                                      <p:cBhvr>
                                        <p:cTn id="12" dur="500"/>
                                        <p:tgtEl>
                                          <p:spTgt spid="6">
                                            <p:graphicEl>
                                              <a:dgm id="{144392DA-2530-6644-8289-6775EF3BD26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D5228A2E-BF10-2043-8F07-56D0F3BBC543}"/>
                                            </p:graphicEl>
                                          </p:spTgt>
                                        </p:tgtEl>
                                        <p:attrNameLst>
                                          <p:attrName>style.visibility</p:attrName>
                                        </p:attrNameLst>
                                      </p:cBhvr>
                                      <p:to>
                                        <p:strVal val="visible"/>
                                      </p:to>
                                    </p:set>
                                    <p:animEffect transition="in" filter="fade">
                                      <p:cBhvr>
                                        <p:cTn id="15" dur="500"/>
                                        <p:tgtEl>
                                          <p:spTgt spid="6">
                                            <p:graphicEl>
                                              <a:dgm id="{D5228A2E-BF10-2043-8F07-56D0F3BBC54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1A53A360-0605-7142-A50D-23C6944859AA}"/>
                                            </p:graphicEl>
                                          </p:spTgt>
                                        </p:tgtEl>
                                        <p:attrNameLst>
                                          <p:attrName>style.visibility</p:attrName>
                                        </p:attrNameLst>
                                      </p:cBhvr>
                                      <p:to>
                                        <p:strVal val="visible"/>
                                      </p:to>
                                    </p:set>
                                    <p:animEffect transition="in" filter="fade">
                                      <p:cBhvr>
                                        <p:cTn id="20" dur="500"/>
                                        <p:tgtEl>
                                          <p:spTgt spid="6">
                                            <p:graphicEl>
                                              <a:dgm id="{1A53A360-0605-7142-A50D-23C6944859A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33C26201-DE85-7B4F-BD6C-835E9C5DC8F8}"/>
                                            </p:graphicEl>
                                          </p:spTgt>
                                        </p:tgtEl>
                                        <p:attrNameLst>
                                          <p:attrName>style.visibility</p:attrName>
                                        </p:attrNameLst>
                                      </p:cBhvr>
                                      <p:to>
                                        <p:strVal val="visible"/>
                                      </p:to>
                                    </p:set>
                                    <p:animEffect transition="in" filter="fade">
                                      <p:cBhvr>
                                        <p:cTn id="23" dur="500"/>
                                        <p:tgtEl>
                                          <p:spTgt spid="6">
                                            <p:graphicEl>
                                              <a:dgm id="{33C26201-DE85-7B4F-BD6C-835E9C5DC8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Recomendaciones didácticas</a:t>
            </a:r>
          </a:p>
        </p:txBody>
      </p:sp>
      <p:sp>
        <p:nvSpPr>
          <p:cNvPr id="4" name="Marcador de texto 3"/>
          <p:cNvSpPr>
            <a:spLocks noGrp="1"/>
          </p:cNvSpPr>
          <p:nvPr>
            <p:ph type="body" sz="half" idx="2"/>
          </p:nvPr>
        </p:nvSpPr>
        <p:spPr>
          <a:xfrm>
            <a:off x="664634" y="742203"/>
            <a:ext cx="10078613" cy="774700"/>
          </a:xfrm>
        </p:spPr>
        <p:txBody>
          <a:bodyPr/>
          <a:lstStyle/>
          <a:p>
            <a:pPr algn="r"/>
            <a:r>
              <a:rPr lang="es-ES_tradnl" dirty="0"/>
              <a:t>(Lomas, 2017:156-161)</a:t>
            </a:r>
          </a:p>
          <a:p>
            <a:pPr algn="r"/>
            <a:endParaRPr lang="es-ES_tradnl" dirty="0"/>
          </a:p>
        </p:txBody>
      </p:sp>
      <p:graphicFrame>
        <p:nvGraphicFramePr>
          <p:cNvPr id="6" name="Diagrama 5"/>
          <p:cNvGraphicFramePr/>
          <p:nvPr/>
        </p:nvGraphicFramePr>
        <p:xfrm>
          <a:off x="1912078" y="13192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2637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graphicEl>
                                              <a:dgm id="{AD4EE6CD-1340-5344-85C6-485BD23234AB}"/>
                                            </p:graphicEl>
                                          </p:spTgt>
                                        </p:tgtEl>
                                        <p:attrNameLst>
                                          <p:attrName>style.visibility</p:attrName>
                                        </p:attrNameLst>
                                      </p:cBhvr>
                                      <p:to>
                                        <p:strVal val="visible"/>
                                      </p:to>
                                    </p:set>
                                    <p:animEffect transition="in" filter="fade">
                                      <p:cBhvr>
                                        <p:cTn id="7" dur="1000"/>
                                        <p:tgtEl>
                                          <p:spTgt spid="6">
                                            <p:graphicEl>
                                              <a:dgm id="{AD4EE6CD-1340-5344-85C6-485BD23234AB}"/>
                                            </p:graphicEl>
                                          </p:spTgt>
                                        </p:tgtEl>
                                      </p:cBhvr>
                                    </p:animEffect>
                                    <p:anim calcmode="lin" valueType="num">
                                      <p:cBhvr>
                                        <p:cTn id="8" dur="1000" fill="hold"/>
                                        <p:tgtEl>
                                          <p:spTgt spid="6">
                                            <p:graphicEl>
                                              <a:dgm id="{AD4EE6CD-1340-5344-85C6-485BD23234AB}"/>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AD4EE6CD-1340-5344-85C6-485BD23234A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graphicEl>
                                              <a:dgm id="{144392DA-2530-6644-8289-6775EF3BD261}"/>
                                            </p:graphicEl>
                                          </p:spTgt>
                                        </p:tgtEl>
                                        <p:attrNameLst>
                                          <p:attrName>style.visibility</p:attrName>
                                        </p:attrNameLst>
                                      </p:cBhvr>
                                      <p:to>
                                        <p:strVal val="visible"/>
                                      </p:to>
                                    </p:set>
                                    <p:animEffect transition="in" filter="fade">
                                      <p:cBhvr>
                                        <p:cTn id="14" dur="1000"/>
                                        <p:tgtEl>
                                          <p:spTgt spid="6">
                                            <p:graphicEl>
                                              <a:dgm id="{144392DA-2530-6644-8289-6775EF3BD261}"/>
                                            </p:graphicEl>
                                          </p:spTgt>
                                        </p:tgtEl>
                                      </p:cBhvr>
                                    </p:animEffect>
                                    <p:anim calcmode="lin" valueType="num">
                                      <p:cBhvr>
                                        <p:cTn id="15" dur="1000" fill="hold"/>
                                        <p:tgtEl>
                                          <p:spTgt spid="6">
                                            <p:graphicEl>
                                              <a:dgm id="{144392DA-2530-6644-8289-6775EF3BD261}"/>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144392DA-2530-6644-8289-6775EF3BD261}"/>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
                                            <p:graphicEl>
                                              <a:dgm id="{D5228A2E-BF10-2043-8F07-56D0F3BBC543}"/>
                                            </p:graphicEl>
                                          </p:spTgt>
                                        </p:tgtEl>
                                        <p:attrNameLst>
                                          <p:attrName>style.visibility</p:attrName>
                                        </p:attrNameLst>
                                      </p:cBhvr>
                                      <p:to>
                                        <p:strVal val="visible"/>
                                      </p:to>
                                    </p:set>
                                    <p:animEffect transition="in" filter="fade">
                                      <p:cBhvr>
                                        <p:cTn id="19" dur="1000"/>
                                        <p:tgtEl>
                                          <p:spTgt spid="6">
                                            <p:graphicEl>
                                              <a:dgm id="{D5228A2E-BF10-2043-8F07-56D0F3BBC543}"/>
                                            </p:graphicEl>
                                          </p:spTgt>
                                        </p:tgtEl>
                                      </p:cBhvr>
                                    </p:animEffect>
                                    <p:anim calcmode="lin" valueType="num">
                                      <p:cBhvr>
                                        <p:cTn id="20" dur="1000" fill="hold"/>
                                        <p:tgtEl>
                                          <p:spTgt spid="6">
                                            <p:graphicEl>
                                              <a:dgm id="{D5228A2E-BF10-2043-8F07-56D0F3BBC5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5228A2E-BF10-2043-8F07-56D0F3BBC5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graphicEl>
                                              <a:dgm id="{1A53A360-0605-7142-A50D-23C6944859AA}"/>
                                            </p:graphicEl>
                                          </p:spTgt>
                                        </p:tgtEl>
                                        <p:attrNameLst>
                                          <p:attrName>style.visibility</p:attrName>
                                        </p:attrNameLst>
                                      </p:cBhvr>
                                      <p:to>
                                        <p:strVal val="visible"/>
                                      </p:to>
                                    </p:set>
                                    <p:animEffect transition="in" filter="fade">
                                      <p:cBhvr>
                                        <p:cTn id="26" dur="1000"/>
                                        <p:tgtEl>
                                          <p:spTgt spid="6">
                                            <p:graphicEl>
                                              <a:dgm id="{1A53A360-0605-7142-A50D-23C6944859AA}"/>
                                            </p:graphicEl>
                                          </p:spTgt>
                                        </p:tgtEl>
                                      </p:cBhvr>
                                    </p:animEffect>
                                    <p:anim calcmode="lin" valueType="num">
                                      <p:cBhvr>
                                        <p:cTn id="27" dur="1000" fill="hold"/>
                                        <p:tgtEl>
                                          <p:spTgt spid="6">
                                            <p:graphicEl>
                                              <a:dgm id="{1A53A360-0605-7142-A50D-23C6944859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1A53A360-0605-7142-A50D-23C6944859AA}"/>
                                            </p:graphic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
                                            <p:graphicEl>
                                              <a:dgm id="{33C26201-DE85-7B4F-BD6C-835E9C5DC8F8}"/>
                                            </p:graphicEl>
                                          </p:spTgt>
                                        </p:tgtEl>
                                        <p:attrNameLst>
                                          <p:attrName>style.visibility</p:attrName>
                                        </p:attrNameLst>
                                      </p:cBhvr>
                                      <p:to>
                                        <p:strVal val="visible"/>
                                      </p:to>
                                    </p:set>
                                    <p:animEffect transition="in" filter="fade">
                                      <p:cBhvr>
                                        <p:cTn id="31" dur="1000"/>
                                        <p:tgtEl>
                                          <p:spTgt spid="6">
                                            <p:graphicEl>
                                              <a:dgm id="{33C26201-DE85-7B4F-BD6C-835E9C5DC8F8}"/>
                                            </p:graphicEl>
                                          </p:spTgt>
                                        </p:tgtEl>
                                      </p:cBhvr>
                                    </p:animEffect>
                                    <p:anim calcmode="lin" valueType="num">
                                      <p:cBhvr>
                                        <p:cTn id="32" dur="1000" fill="hold"/>
                                        <p:tgtEl>
                                          <p:spTgt spid="6">
                                            <p:graphicEl>
                                              <a:dgm id="{33C26201-DE85-7B4F-BD6C-835E9C5DC8F8}"/>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33C26201-DE85-7B4F-BD6C-835E9C5DC8F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Recomendaciones didácticas</a:t>
            </a:r>
          </a:p>
        </p:txBody>
      </p:sp>
      <p:sp>
        <p:nvSpPr>
          <p:cNvPr id="4" name="Marcador de texto 3"/>
          <p:cNvSpPr>
            <a:spLocks noGrp="1"/>
          </p:cNvSpPr>
          <p:nvPr>
            <p:ph type="body" sz="half" idx="2"/>
          </p:nvPr>
        </p:nvSpPr>
        <p:spPr>
          <a:xfrm>
            <a:off x="664634" y="742203"/>
            <a:ext cx="10078613" cy="774700"/>
          </a:xfrm>
        </p:spPr>
        <p:txBody>
          <a:bodyPr/>
          <a:lstStyle/>
          <a:p>
            <a:pPr algn="r"/>
            <a:r>
              <a:rPr lang="es-ES_tradnl" dirty="0">
                <a:solidFill>
                  <a:schemeClr val="tx1"/>
                </a:solidFill>
              </a:rPr>
              <a:t>(Lomas, 2017:156-161)</a:t>
            </a:r>
          </a:p>
          <a:p>
            <a:pPr algn="r"/>
            <a:endParaRPr lang="es-ES_tradnl" dirty="0"/>
          </a:p>
        </p:txBody>
      </p:sp>
      <p:graphicFrame>
        <p:nvGraphicFramePr>
          <p:cNvPr id="6" name="Diagrama 5"/>
          <p:cNvGraphicFramePr/>
          <p:nvPr>
            <p:extLst>
              <p:ext uri="{D42A27DB-BD31-4B8C-83A1-F6EECF244321}">
                <p14:modId xmlns:p14="http://schemas.microsoft.com/office/powerpoint/2010/main" val="26089627"/>
              </p:ext>
            </p:extLst>
          </p:nvPr>
        </p:nvGraphicFramePr>
        <p:xfrm>
          <a:off x="1912078" y="13192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1257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graphicEl>
                                              <a:dgm id="{AD4EE6CD-1340-5344-85C6-485BD23234AB}"/>
                                            </p:graphicEl>
                                          </p:spTgt>
                                        </p:tgtEl>
                                        <p:attrNameLst>
                                          <p:attrName>style.visibility</p:attrName>
                                        </p:attrNameLst>
                                      </p:cBhvr>
                                      <p:to>
                                        <p:strVal val="visible"/>
                                      </p:to>
                                    </p:set>
                                    <p:anim calcmode="lin" valueType="num">
                                      <p:cBhvr>
                                        <p:cTn id="7" dur="1000" fill="hold"/>
                                        <p:tgtEl>
                                          <p:spTgt spid="6">
                                            <p:graphicEl>
                                              <a:dgm id="{AD4EE6CD-1340-5344-85C6-485BD23234AB}"/>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AD4EE6CD-1340-5344-85C6-485BD23234AB}"/>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AD4EE6CD-1340-5344-85C6-485BD23234AB}"/>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AD4EE6CD-1340-5344-85C6-485BD23234A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graphicEl>
                                              <a:dgm id="{144392DA-2530-6644-8289-6775EF3BD261}"/>
                                            </p:graphicEl>
                                          </p:spTgt>
                                        </p:tgtEl>
                                        <p:attrNameLst>
                                          <p:attrName>style.visibility</p:attrName>
                                        </p:attrNameLst>
                                      </p:cBhvr>
                                      <p:to>
                                        <p:strVal val="visible"/>
                                      </p:to>
                                    </p:set>
                                    <p:anim calcmode="lin" valueType="num">
                                      <p:cBhvr>
                                        <p:cTn id="15" dur="1000" fill="hold"/>
                                        <p:tgtEl>
                                          <p:spTgt spid="6">
                                            <p:graphicEl>
                                              <a:dgm id="{144392DA-2530-6644-8289-6775EF3BD261}"/>
                                            </p:graphicEl>
                                          </p:spTgt>
                                        </p:tgtEl>
                                        <p:attrNameLst>
                                          <p:attrName>ppt_w</p:attrName>
                                        </p:attrNameLst>
                                      </p:cBhvr>
                                      <p:tavLst>
                                        <p:tav tm="0">
                                          <p:val>
                                            <p:fltVal val="0"/>
                                          </p:val>
                                        </p:tav>
                                        <p:tav tm="100000">
                                          <p:val>
                                            <p:strVal val="#ppt_w"/>
                                          </p:val>
                                        </p:tav>
                                      </p:tavLst>
                                    </p:anim>
                                    <p:anim calcmode="lin" valueType="num">
                                      <p:cBhvr>
                                        <p:cTn id="16" dur="1000" fill="hold"/>
                                        <p:tgtEl>
                                          <p:spTgt spid="6">
                                            <p:graphicEl>
                                              <a:dgm id="{144392DA-2530-6644-8289-6775EF3BD261}"/>
                                            </p:graphicEl>
                                          </p:spTgt>
                                        </p:tgtEl>
                                        <p:attrNameLst>
                                          <p:attrName>ppt_h</p:attrName>
                                        </p:attrNameLst>
                                      </p:cBhvr>
                                      <p:tavLst>
                                        <p:tav tm="0">
                                          <p:val>
                                            <p:fltVal val="0"/>
                                          </p:val>
                                        </p:tav>
                                        <p:tav tm="100000">
                                          <p:val>
                                            <p:strVal val="#ppt_h"/>
                                          </p:val>
                                        </p:tav>
                                      </p:tavLst>
                                    </p:anim>
                                    <p:anim calcmode="lin" valueType="num">
                                      <p:cBhvr>
                                        <p:cTn id="17" dur="1000" fill="hold"/>
                                        <p:tgtEl>
                                          <p:spTgt spid="6">
                                            <p:graphicEl>
                                              <a:dgm id="{144392DA-2530-6644-8289-6775EF3BD261}"/>
                                            </p:graphicEl>
                                          </p:spTgt>
                                        </p:tgtEl>
                                        <p:attrNameLst>
                                          <p:attrName>style.rotation</p:attrName>
                                        </p:attrNameLst>
                                      </p:cBhvr>
                                      <p:tavLst>
                                        <p:tav tm="0">
                                          <p:val>
                                            <p:fltVal val="90"/>
                                          </p:val>
                                        </p:tav>
                                        <p:tav tm="100000">
                                          <p:val>
                                            <p:fltVal val="0"/>
                                          </p:val>
                                        </p:tav>
                                      </p:tavLst>
                                    </p:anim>
                                    <p:animEffect transition="in" filter="fade">
                                      <p:cBhvr>
                                        <p:cTn id="18" dur="1000"/>
                                        <p:tgtEl>
                                          <p:spTgt spid="6">
                                            <p:graphicEl>
                                              <a:dgm id="{144392DA-2530-6644-8289-6775EF3BD261}"/>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graphicEl>
                                              <a:dgm id="{D5228A2E-BF10-2043-8F07-56D0F3BBC543}"/>
                                            </p:graphicEl>
                                          </p:spTgt>
                                        </p:tgtEl>
                                        <p:attrNameLst>
                                          <p:attrName>style.visibility</p:attrName>
                                        </p:attrNameLst>
                                      </p:cBhvr>
                                      <p:to>
                                        <p:strVal val="visible"/>
                                      </p:to>
                                    </p:set>
                                    <p:anim calcmode="lin" valueType="num">
                                      <p:cBhvr>
                                        <p:cTn id="21" dur="1000" fill="hold"/>
                                        <p:tgtEl>
                                          <p:spTgt spid="6">
                                            <p:graphicEl>
                                              <a:dgm id="{D5228A2E-BF10-2043-8F07-56D0F3BBC543}"/>
                                            </p:graphicEl>
                                          </p:spTgt>
                                        </p:tgtEl>
                                        <p:attrNameLst>
                                          <p:attrName>ppt_w</p:attrName>
                                        </p:attrNameLst>
                                      </p:cBhvr>
                                      <p:tavLst>
                                        <p:tav tm="0">
                                          <p:val>
                                            <p:fltVal val="0"/>
                                          </p:val>
                                        </p:tav>
                                        <p:tav tm="100000">
                                          <p:val>
                                            <p:strVal val="#ppt_w"/>
                                          </p:val>
                                        </p:tav>
                                      </p:tavLst>
                                    </p:anim>
                                    <p:anim calcmode="lin" valueType="num">
                                      <p:cBhvr>
                                        <p:cTn id="22" dur="1000" fill="hold"/>
                                        <p:tgtEl>
                                          <p:spTgt spid="6">
                                            <p:graphicEl>
                                              <a:dgm id="{D5228A2E-BF10-2043-8F07-56D0F3BBC543}"/>
                                            </p:graphicEl>
                                          </p:spTgt>
                                        </p:tgtEl>
                                        <p:attrNameLst>
                                          <p:attrName>ppt_h</p:attrName>
                                        </p:attrNameLst>
                                      </p:cBhvr>
                                      <p:tavLst>
                                        <p:tav tm="0">
                                          <p:val>
                                            <p:fltVal val="0"/>
                                          </p:val>
                                        </p:tav>
                                        <p:tav tm="100000">
                                          <p:val>
                                            <p:strVal val="#ppt_h"/>
                                          </p:val>
                                        </p:tav>
                                      </p:tavLst>
                                    </p:anim>
                                    <p:anim calcmode="lin" valueType="num">
                                      <p:cBhvr>
                                        <p:cTn id="23" dur="1000" fill="hold"/>
                                        <p:tgtEl>
                                          <p:spTgt spid="6">
                                            <p:graphicEl>
                                              <a:dgm id="{D5228A2E-BF10-2043-8F07-56D0F3BBC543}"/>
                                            </p:graphicEl>
                                          </p:spTgt>
                                        </p:tgtEl>
                                        <p:attrNameLst>
                                          <p:attrName>style.rotation</p:attrName>
                                        </p:attrNameLst>
                                      </p:cBhvr>
                                      <p:tavLst>
                                        <p:tav tm="0">
                                          <p:val>
                                            <p:fltVal val="90"/>
                                          </p:val>
                                        </p:tav>
                                        <p:tav tm="100000">
                                          <p:val>
                                            <p:fltVal val="0"/>
                                          </p:val>
                                        </p:tav>
                                      </p:tavLst>
                                    </p:anim>
                                    <p:animEffect transition="in" filter="fade">
                                      <p:cBhvr>
                                        <p:cTn id="24" dur="1000"/>
                                        <p:tgtEl>
                                          <p:spTgt spid="6">
                                            <p:graphicEl>
                                              <a:dgm id="{D5228A2E-BF10-2043-8F07-56D0F3BBC543}"/>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graphicEl>
                                              <a:dgm id="{1A53A360-0605-7142-A50D-23C6944859AA}"/>
                                            </p:graphicEl>
                                          </p:spTgt>
                                        </p:tgtEl>
                                        <p:attrNameLst>
                                          <p:attrName>style.visibility</p:attrName>
                                        </p:attrNameLst>
                                      </p:cBhvr>
                                      <p:to>
                                        <p:strVal val="visible"/>
                                      </p:to>
                                    </p:set>
                                    <p:anim calcmode="lin" valueType="num">
                                      <p:cBhvr>
                                        <p:cTn id="29" dur="1000" fill="hold"/>
                                        <p:tgtEl>
                                          <p:spTgt spid="6">
                                            <p:graphicEl>
                                              <a:dgm id="{1A53A360-0605-7142-A50D-23C6944859AA}"/>
                                            </p:graphicEl>
                                          </p:spTgt>
                                        </p:tgtEl>
                                        <p:attrNameLst>
                                          <p:attrName>ppt_w</p:attrName>
                                        </p:attrNameLst>
                                      </p:cBhvr>
                                      <p:tavLst>
                                        <p:tav tm="0">
                                          <p:val>
                                            <p:fltVal val="0"/>
                                          </p:val>
                                        </p:tav>
                                        <p:tav tm="100000">
                                          <p:val>
                                            <p:strVal val="#ppt_w"/>
                                          </p:val>
                                        </p:tav>
                                      </p:tavLst>
                                    </p:anim>
                                    <p:anim calcmode="lin" valueType="num">
                                      <p:cBhvr>
                                        <p:cTn id="30" dur="1000" fill="hold"/>
                                        <p:tgtEl>
                                          <p:spTgt spid="6">
                                            <p:graphicEl>
                                              <a:dgm id="{1A53A360-0605-7142-A50D-23C6944859AA}"/>
                                            </p:graphicEl>
                                          </p:spTgt>
                                        </p:tgtEl>
                                        <p:attrNameLst>
                                          <p:attrName>ppt_h</p:attrName>
                                        </p:attrNameLst>
                                      </p:cBhvr>
                                      <p:tavLst>
                                        <p:tav tm="0">
                                          <p:val>
                                            <p:fltVal val="0"/>
                                          </p:val>
                                        </p:tav>
                                        <p:tav tm="100000">
                                          <p:val>
                                            <p:strVal val="#ppt_h"/>
                                          </p:val>
                                        </p:tav>
                                      </p:tavLst>
                                    </p:anim>
                                    <p:anim calcmode="lin" valueType="num">
                                      <p:cBhvr>
                                        <p:cTn id="31" dur="1000" fill="hold"/>
                                        <p:tgtEl>
                                          <p:spTgt spid="6">
                                            <p:graphicEl>
                                              <a:dgm id="{1A53A360-0605-7142-A50D-23C6944859AA}"/>
                                            </p:graphicEl>
                                          </p:spTgt>
                                        </p:tgtEl>
                                        <p:attrNameLst>
                                          <p:attrName>style.rotation</p:attrName>
                                        </p:attrNameLst>
                                      </p:cBhvr>
                                      <p:tavLst>
                                        <p:tav tm="0">
                                          <p:val>
                                            <p:fltVal val="90"/>
                                          </p:val>
                                        </p:tav>
                                        <p:tav tm="100000">
                                          <p:val>
                                            <p:fltVal val="0"/>
                                          </p:val>
                                        </p:tav>
                                      </p:tavLst>
                                    </p:anim>
                                    <p:animEffect transition="in" filter="fade">
                                      <p:cBhvr>
                                        <p:cTn id="32" dur="1000"/>
                                        <p:tgtEl>
                                          <p:spTgt spid="6">
                                            <p:graphicEl>
                                              <a:dgm id="{1A53A360-0605-7142-A50D-23C6944859AA}"/>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6">
                                            <p:graphicEl>
                                              <a:dgm id="{33C26201-DE85-7B4F-BD6C-835E9C5DC8F8}"/>
                                            </p:graphicEl>
                                          </p:spTgt>
                                        </p:tgtEl>
                                        <p:attrNameLst>
                                          <p:attrName>style.visibility</p:attrName>
                                        </p:attrNameLst>
                                      </p:cBhvr>
                                      <p:to>
                                        <p:strVal val="visible"/>
                                      </p:to>
                                    </p:set>
                                    <p:anim calcmode="lin" valueType="num">
                                      <p:cBhvr>
                                        <p:cTn id="35" dur="1000" fill="hold"/>
                                        <p:tgtEl>
                                          <p:spTgt spid="6">
                                            <p:graphicEl>
                                              <a:dgm id="{33C26201-DE85-7B4F-BD6C-835E9C5DC8F8}"/>
                                            </p:graphicEl>
                                          </p:spTgt>
                                        </p:tgtEl>
                                        <p:attrNameLst>
                                          <p:attrName>ppt_w</p:attrName>
                                        </p:attrNameLst>
                                      </p:cBhvr>
                                      <p:tavLst>
                                        <p:tav tm="0">
                                          <p:val>
                                            <p:fltVal val="0"/>
                                          </p:val>
                                        </p:tav>
                                        <p:tav tm="100000">
                                          <p:val>
                                            <p:strVal val="#ppt_w"/>
                                          </p:val>
                                        </p:tav>
                                      </p:tavLst>
                                    </p:anim>
                                    <p:anim calcmode="lin" valueType="num">
                                      <p:cBhvr>
                                        <p:cTn id="36" dur="1000" fill="hold"/>
                                        <p:tgtEl>
                                          <p:spTgt spid="6">
                                            <p:graphicEl>
                                              <a:dgm id="{33C26201-DE85-7B4F-BD6C-835E9C5DC8F8}"/>
                                            </p:graphicEl>
                                          </p:spTgt>
                                        </p:tgtEl>
                                        <p:attrNameLst>
                                          <p:attrName>ppt_h</p:attrName>
                                        </p:attrNameLst>
                                      </p:cBhvr>
                                      <p:tavLst>
                                        <p:tav tm="0">
                                          <p:val>
                                            <p:fltVal val="0"/>
                                          </p:val>
                                        </p:tav>
                                        <p:tav tm="100000">
                                          <p:val>
                                            <p:strVal val="#ppt_h"/>
                                          </p:val>
                                        </p:tav>
                                      </p:tavLst>
                                    </p:anim>
                                    <p:anim calcmode="lin" valueType="num">
                                      <p:cBhvr>
                                        <p:cTn id="37" dur="1000" fill="hold"/>
                                        <p:tgtEl>
                                          <p:spTgt spid="6">
                                            <p:graphicEl>
                                              <a:dgm id="{33C26201-DE85-7B4F-BD6C-835E9C5DC8F8}"/>
                                            </p:graphicEl>
                                          </p:spTgt>
                                        </p:tgtEl>
                                        <p:attrNameLst>
                                          <p:attrName>style.rotation</p:attrName>
                                        </p:attrNameLst>
                                      </p:cBhvr>
                                      <p:tavLst>
                                        <p:tav tm="0">
                                          <p:val>
                                            <p:fltVal val="90"/>
                                          </p:val>
                                        </p:tav>
                                        <p:tav tm="100000">
                                          <p:val>
                                            <p:fltVal val="0"/>
                                          </p:val>
                                        </p:tav>
                                      </p:tavLst>
                                    </p:anim>
                                    <p:animEffect transition="in" filter="fade">
                                      <p:cBhvr>
                                        <p:cTn id="38" dur="1000"/>
                                        <p:tgtEl>
                                          <p:spTgt spid="6">
                                            <p:graphicEl>
                                              <a:dgm id="{33C26201-DE85-7B4F-BD6C-835E9C5DC8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Recomendaciones didácticas</a:t>
            </a:r>
          </a:p>
        </p:txBody>
      </p:sp>
      <p:sp>
        <p:nvSpPr>
          <p:cNvPr id="4" name="Marcador de texto 3"/>
          <p:cNvSpPr>
            <a:spLocks noGrp="1"/>
          </p:cNvSpPr>
          <p:nvPr>
            <p:ph type="body" sz="half" idx="2"/>
          </p:nvPr>
        </p:nvSpPr>
        <p:spPr>
          <a:xfrm>
            <a:off x="664634" y="742203"/>
            <a:ext cx="10078613" cy="774700"/>
          </a:xfrm>
        </p:spPr>
        <p:txBody>
          <a:bodyPr/>
          <a:lstStyle/>
          <a:p>
            <a:pPr algn="r"/>
            <a:r>
              <a:rPr lang="es-ES_tradnl" dirty="0"/>
              <a:t>(Lomas, 2017:156-161)</a:t>
            </a:r>
          </a:p>
          <a:p>
            <a:pPr algn="r"/>
            <a:endParaRPr lang="es-ES_tradnl" dirty="0"/>
          </a:p>
        </p:txBody>
      </p:sp>
      <p:graphicFrame>
        <p:nvGraphicFramePr>
          <p:cNvPr id="6" name="Diagrama 5"/>
          <p:cNvGraphicFramePr/>
          <p:nvPr/>
        </p:nvGraphicFramePr>
        <p:xfrm>
          <a:off x="1912078" y="13192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48633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graphicEl>
                                              <a:dgm id="{AD4EE6CD-1340-5344-85C6-485BD23234AB}"/>
                                            </p:graphicEl>
                                          </p:spTgt>
                                        </p:tgtEl>
                                        <p:attrNameLst>
                                          <p:attrName>style.visibility</p:attrName>
                                        </p:attrNameLst>
                                      </p:cBhvr>
                                      <p:to>
                                        <p:strVal val="visible"/>
                                      </p:to>
                                    </p:set>
                                    <p:animEffect transition="in" filter="wipe(down)">
                                      <p:cBhvr>
                                        <p:cTn id="7" dur="580">
                                          <p:stCondLst>
                                            <p:cond delay="0"/>
                                          </p:stCondLst>
                                        </p:cTn>
                                        <p:tgtEl>
                                          <p:spTgt spid="6">
                                            <p:graphicEl>
                                              <a:dgm id="{AD4EE6CD-1340-5344-85C6-485BD23234AB}"/>
                                            </p:graphicEl>
                                          </p:spTgt>
                                        </p:tgtEl>
                                      </p:cBhvr>
                                    </p:animEffect>
                                    <p:anim calcmode="lin" valueType="num">
                                      <p:cBhvr>
                                        <p:cTn id="8" dur="1822" tmFilter="0,0; 0.14,0.36; 0.43,0.73; 0.71,0.91; 1.0,1.0">
                                          <p:stCondLst>
                                            <p:cond delay="0"/>
                                          </p:stCondLst>
                                        </p:cTn>
                                        <p:tgtEl>
                                          <p:spTgt spid="6">
                                            <p:graphicEl>
                                              <a:dgm id="{AD4EE6CD-1340-5344-85C6-485BD23234AB}"/>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graphicEl>
                                              <a:dgm id="{AD4EE6CD-1340-5344-85C6-485BD23234AB}"/>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graphicEl>
                                              <a:dgm id="{AD4EE6CD-1340-5344-85C6-485BD23234AB}"/>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graphicEl>
                                              <a:dgm id="{AD4EE6CD-1340-5344-85C6-485BD23234AB}"/>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graphicEl>
                                              <a:dgm id="{AD4EE6CD-1340-5344-85C6-485BD23234AB}"/>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graphicEl>
                                              <a:dgm id="{AD4EE6CD-1340-5344-85C6-485BD23234AB}"/>
                                            </p:graphicEl>
                                          </p:spTgt>
                                        </p:tgtEl>
                                      </p:cBhvr>
                                      <p:to x="100000" y="60000"/>
                                    </p:animScale>
                                    <p:animScale>
                                      <p:cBhvr>
                                        <p:cTn id="14" dur="166" decel="50000">
                                          <p:stCondLst>
                                            <p:cond delay="676"/>
                                          </p:stCondLst>
                                        </p:cTn>
                                        <p:tgtEl>
                                          <p:spTgt spid="6">
                                            <p:graphicEl>
                                              <a:dgm id="{AD4EE6CD-1340-5344-85C6-485BD23234AB}"/>
                                            </p:graphicEl>
                                          </p:spTgt>
                                        </p:tgtEl>
                                      </p:cBhvr>
                                      <p:to x="100000" y="100000"/>
                                    </p:animScale>
                                    <p:animScale>
                                      <p:cBhvr>
                                        <p:cTn id="15" dur="26">
                                          <p:stCondLst>
                                            <p:cond delay="1312"/>
                                          </p:stCondLst>
                                        </p:cTn>
                                        <p:tgtEl>
                                          <p:spTgt spid="6">
                                            <p:graphicEl>
                                              <a:dgm id="{AD4EE6CD-1340-5344-85C6-485BD23234AB}"/>
                                            </p:graphicEl>
                                          </p:spTgt>
                                        </p:tgtEl>
                                      </p:cBhvr>
                                      <p:to x="100000" y="80000"/>
                                    </p:animScale>
                                    <p:animScale>
                                      <p:cBhvr>
                                        <p:cTn id="16" dur="166" decel="50000">
                                          <p:stCondLst>
                                            <p:cond delay="1338"/>
                                          </p:stCondLst>
                                        </p:cTn>
                                        <p:tgtEl>
                                          <p:spTgt spid="6">
                                            <p:graphicEl>
                                              <a:dgm id="{AD4EE6CD-1340-5344-85C6-485BD23234AB}"/>
                                            </p:graphicEl>
                                          </p:spTgt>
                                        </p:tgtEl>
                                      </p:cBhvr>
                                      <p:to x="100000" y="100000"/>
                                    </p:animScale>
                                    <p:animScale>
                                      <p:cBhvr>
                                        <p:cTn id="17" dur="26">
                                          <p:stCondLst>
                                            <p:cond delay="1642"/>
                                          </p:stCondLst>
                                        </p:cTn>
                                        <p:tgtEl>
                                          <p:spTgt spid="6">
                                            <p:graphicEl>
                                              <a:dgm id="{AD4EE6CD-1340-5344-85C6-485BD23234AB}"/>
                                            </p:graphicEl>
                                          </p:spTgt>
                                        </p:tgtEl>
                                      </p:cBhvr>
                                      <p:to x="100000" y="90000"/>
                                    </p:animScale>
                                    <p:animScale>
                                      <p:cBhvr>
                                        <p:cTn id="18" dur="166" decel="50000">
                                          <p:stCondLst>
                                            <p:cond delay="1668"/>
                                          </p:stCondLst>
                                        </p:cTn>
                                        <p:tgtEl>
                                          <p:spTgt spid="6">
                                            <p:graphicEl>
                                              <a:dgm id="{AD4EE6CD-1340-5344-85C6-485BD23234AB}"/>
                                            </p:graphicEl>
                                          </p:spTgt>
                                        </p:tgtEl>
                                      </p:cBhvr>
                                      <p:to x="100000" y="100000"/>
                                    </p:animScale>
                                    <p:animScale>
                                      <p:cBhvr>
                                        <p:cTn id="19" dur="26">
                                          <p:stCondLst>
                                            <p:cond delay="1808"/>
                                          </p:stCondLst>
                                        </p:cTn>
                                        <p:tgtEl>
                                          <p:spTgt spid="6">
                                            <p:graphicEl>
                                              <a:dgm id="{AD4EE6CD-1340-5344-85C6-485BD23234AB}"/>
                                            </p:graphicEl>
                                          </p:spTgt>
                                        </p:tgtEl>
                                      </p:cBhvr>
                                      <p:to x="100000" y="95000"/>
                                    </p:animScale>
                                    <p:animScale>
                                      <p:cBhvr>
                                        <p:cTn id="20" dur="166" decel="50000">
                                          <p:stCondLst>
                                            <p:cond delay="1834"/>
                                          </p:stCondLst>
                                        </p:cTn>
                                        <p:tgtEl>
                                          <p:spTgt spid="6">
                                            <p:graphicEl>
                                              <a:dgm id="{AD4EE6CD-1340-5344-85C6-485BD23234AB}"/>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graphicEl>
                                              <a:dgm id="{144392DA-2530-6644-8289-6775EF3BD261}"/>
                                            </p:graphicEl>
                                          </p:spTgt>
                                        </p:tgtEl>
                                        <p:attrNameLst>
                                          <p:attrName>style.visibility</p:attrName>
                                        </p:attrNameLst>
                                      </p:cBhvr>
                                      <p:to>
                                        <p:strVal val="visible"/>
                                      </p:to>
                                    </p:set>
                                    <p:animEffect transition="in" filter="wipe(down)">
                                      <p:cBhvr>
                                        <p:cTn id="25" dur="580">
                                          <p:stCondLst>
                                            <p:cond delay="0"/>
                                          </p:stCondLst>
                                        </p:cTn>
                                        <p:tgtEl>
                                          <p:spTgt spid="6">
                                            <p:graphicEl>
                                              <a:dgm id="{144392DA-2530-6644-8289-6775EF3BD261}"/>
                                            </p:graphicEl>
                                          </p:spTgt>
                                        </p:tgtEl>
                                      </p:cBhvr>
                                    </p:animEffect>
                                    <p:anim calcmode="lin" valueType="num">
                                      <p:cBhvr>
                                        <p:cTn id="26" dur="1822" tmFilter="0,0; 0.14,0.36; 0.43,0.73; 0.71,0.91; 1.0,1.0">
                                          <p:stCondLst>
                                            <p:cond delay="0"/>
                                          </p:stCondLst>
                                        </p:cTn>
                                        <p:tgtEl>
                                          <p:spTgt spid="6">
                                            <p:graphicEl>
                                              <a:dgm id="{144392DA-2530-6644-8289-6775EF3BD261}"/>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graphicEl>
                                              <a:dgm id="{144392DA-2530-6644-8289-6775EF3BD261}"/>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graphicEl>
                                              <a:dgm id="{144392DA-2530-6644-8289-6775EF3BD261}"/>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graphicEl>
                                              <a:dgm id="{144392DA-2530-6644-8289-6775EF3BD261}"/>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graphicEl>
                                              <a:dgm id="{144392DA-2530-6644-8289-6775EF3BD261}"/>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graphicEl>
                                              <a:dgm id="{144392DA-2530-6644-8289-6775EF3BD261}"/>
                                            </p:graphicEl>
                                          </p:spTgt>
                                        </p:tgtEl>
                                      </p:cBhvr>
                                      <p:to x="100000" y="60000"/>
                                    </p:animScale>
                                    <p:animScale>
                                      <p:cBhvr>
                                        <p:cTn id="32" dur="166" decel="50000">
                                          <p:stCondLst>
                                            <p:cond delay="676"/>
                                          </p:stCondLst>
                                        </p:cTn>
                                        <p:tgtEl>
                                          <p:spTgt spid="6">
                                            <p:graphicEl>
                                              <a:dgm id="{144392DA-2530-6644-8289-6775EF3BD261}"/>
                                            </p:graphicEl>
                                          </p:spTgt>
                                        </p:tgtEl>
                                      </p:cBhvr>
                                      <p:to x="100000" y="100000"/>
                                    </p:animScale>
                                    <p:animScale>
                                      <p:cBhvr>
                                        <p:cTn id="33" dur="26">
                                          <p:stCondLst>
                                            <p:cond delay="1312"/>
                                          </p:stCondLst>
                                        </p:cTn>
                                        <p:tgtEl>
                                          <p:spTgt spid="6">
                                            <p:graphicEl>
                                              <a:dgm id="{144392DA-2530-6644-8289-6775EF3BD261}"/>
                                            </p:graphicEl>
                                          </p:spTgt>
                                        </p:tgtEl>
                                      </p:cBhvr>
                                      <p:to x="100000" y="80000"/>
                                    </p:animScale>
                                    <p:animScale>
                                      <p:cBhvr>
                                        <p:cTn id="34" dur="166" decel="50000">
                                          <p:stCondLst>
                                            <p:cond delay="1338"/>
                                          </p:stCondLst>
                                        </p:cTn>
                                        <p:tgtEl>
                                          <p:spTgt spid="6">
                                            <p:graphicEl>
                                              <a:dgm id="{144392DA-2530-6644-8289-6775EF3BD261}"/>
                                            </p:graphicEl>
                                          </p:spTgt>
                                        </p:tgtEl>
                                      </p:cBhvr>
                                      <p:to x="100000" y="100000"/>
                                    </p:animScale>
                                    <p:animScale>
                                      <p:cBhvr>
                                        <p:cTn id="35" dur="26">
                                          <p:stCondLst>
                                            <p:cond delay="1642"/>
                                          </p:stCondLst>
                                        </p:cTn>
                                        <p:tgtEl>
                                          <p:spTgt spid="6">
                                            <p:graphicEl>
                                              <a:dgm id="{144392DA-2530-6644-8289-6775EF3BD261}"/>
                                            </p:graphicEl>
                                          </p:spTgt>
                                        </p:tgtEl>
                                      </p:cBhvr>
                                      <p:to x="100000" y="90000"/>
                                    </p:animScale>
                                    <p:animScale>
                                      <p:cBhvr>
                                        <p:cTn id="36" dur="166" decel="50000">
                                          <p:stCondLst>
                                            <p:cond delay="1668"/>
                                          </p:stCondLst>
                                        </p:cTn>
                                        <p:tgtEl>
                                          <p:spTgt spid="6">
                                            <p:graphicEl>
                                              <a:dgm id="{144392DA-2530-6644-8289-6775EF3BD261}"/>
                                            </p:graphicEl>
                                          </p:spTgt>
                                        </p:tgtEl>
                                      </p:cBhvr>
                                      <p:to x="100000" y="100000"/>
                                    </p:animScale>
                                    <p:animScale>
                                      <p:cBhvr>
                                        <p:cTn id="37" dur="26">
                                          <p:stCondLst>
                                            <p:cond delay="1808"/>
                                          </p:stCondLst>
                                        </p:cTn>
                                        <p:tgtEl>
                                          <p:spTgt spid="6">
                                            <p:graphicEl>
                                              <a:dgm id="{144392DA-2530-6644-8289-6775EF3BD261}"/>
                                            </p:graphicEl>
                                          </p:spTgt>
                                        </p:tgtEl>
                                      </p:cBhvr>
                                      <p:to x="100000" y="95000"/>
                                    </p:animScale>
                                    <p:animScale>
                                      <p:cBhvr>
                                        <p:cTn id="38" dur="166" decel="50000">
                                          <p:stCondLst>
                                            <p:cond delay="1834"/>
                                          </p:stCondLst>
                                        </p:cTn>
                                        <p:tgtEl>
                                          <p:spTgt spid="6">
                                            <p:graphicEl>
                                              <a:dgm id="{144392DA-2530-6644-8289-6775EF3BD261}"/>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6">
                                            <p:graphicEl>
                                              <a:dgm id="{D5228A2E-BF10-2043-8F07-56D0F3BBC543}"/>
                                            </p:graphicEl>
                                          </p:spTgt>
                                        </p:tgtEl>
                                        <p:attrNameLst>
                                          <p:attrName>style.visibility</p:attrName>
                                        </p:attrNameLst>
                                      </p:cBhvr>
                                      <p:to>
                                        <p:strVal val="visible"/>
                                      </p:to>
                                    </p:set>
                                    <p:animEffect transition="in" filter="wipe(down)">
                                      <p:cBhvr>
                                        <p:cTn id="41" dur="580">
                                          <p:stCondLst>
                                            <p:cond delay="0"/>
                                          </p:stCondLst>
                                        </p:cTn>
                                        <p:tgtEl>
                                          <p:spTgt spid="6">
                                            <p:graphicEl>
                                              <a:dgm id="{D5228A2E-BF10-2043-8F07-56D0F3BBC543}"/>
                                            </p:graphicEl>
                                          </p:spTgt>
                                        </p:tgtEl>
                                      </p:cBhvr>
                                    </p:animEffect>
                                    <p:anim calcmode="lin" valueType="num">
                                      <p:cBhvr>
                                        <p:cTn id="42" dur="1822" tmFilter="0,0; 0.14,0.36; 0.43,0.73; 0.71,0.91; 1.0,1.0">
                                          <p:stCondLst>
                                            <p:cond delay="0"/>
                                          </p:stCondLst>
                                        </p:cTn>
                                        <p:tgtEl>
                                          <p:spTgt spid="6">
                                            <p:graphicEl>
                                              <a:dgm id="{D5228A2E-BF10-2043-8F07-56D0F3BBC543}"/>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graphicEl>
                                              <a:dgm id="{D5228A2E-BF10-2043-8F07-56D0F3BBC543}"/>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graphicEl>
                                              <a:dgm id="{D5228A2E-BF10-2043-8F07-56D0F3BBC543}"/>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graphicEl>
                                              <a:dgm id="{D5228A2E-BF10-2043-8F07-56D0F3BBC543}"/>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graphicEl>
                                              <a:dgm id="{D5228A2E-BF10-2043-8F07-56D0F3BBC543}"/>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graphicEl>
                                              <a:dgm id="{D5228A2E-BF10-2043-8F07-56D0F3BBC543}"/>
                                            </p:graphicEl>
                                          </p:spTgt>
                                        </p:tgtEl>
                                      </p:cBhvr>
                                      <p:to x="100000" y="60000"/>
                                    </p:animScale>
                                    <p:animScale>
                                      <p:cBhvr>
                                        <p:cTn id="48" dur="166" decel="50000">
                                          <p:stCondLst>
                                            <p:cond delay="676"/>
                                          </p:stCondLst>
                                        </p:cTn>
                                        <p:tgtEl>
                                          <p:spTgt spid="6">
                                            <p:graphicEl>
                                              <a:dgm id="{D5228A2E-BF10-2043-8F07-56D0F3BBC543}"/>
                                            </p:graphicEl>
                                          </p:spTgt>
                                        </p:tgtEl>
                                      </p:cBhvr>
                                      <p:to x="100000" y="100000"/>
                                    </p:animScale>
                                    <p:animScale>
                                      <p:cBhvr>
                                        <p:cTn id="49" dur="26">
                                          <p:stCondLst>
                                            <p:cond delay="1312"/>
                                          </p:stCondLst>
                                        </p:cTn>
                                        <p:tgtEl>
                                          <p:spTgt spid="6">
                                            <p:graphicEl>
                                              <a:dgm id="{D5228A2E-BF10-2043-8F07-56D0F3BBC543}"/>
                                            </p:graphicEl>
                                          </p:spTgt>
                                        </p:tgtEl>
                                      </p:cBhvr>
                                      <p:to x="100000" y="80000"/>
                                    </p:animScale>
                                    <p:animScale>
                                      <p:cBhvr>
                                        <p:cTn id="50" dur="166" decel="50000">
                                          <p:stCondLst>
                                            <p:cond delay="1338"/>
                                          </p:stCondLst>
                                        </p:cTn>
                                        <p:tgtEl>
                                          <p:spTgt spid="6">
                                            <p:graphicEl>
                                              <a:dgm id="{D5228A2E-BF10-2043-8F07-56D0F3BBC543}"/>
                                            </p:graphicEl>
                                          </p:spTgt>
                                        </p:tgtEl>
                                      </p:cBhvr>
                                      <p:to x="100000" y="100000"/>
                                    </p:animScale>
                                    <p:animScale>
                                      <p:cBhvr>
                                        <p:cTn id="51" dur="26">
                                          <p:stCondLst>
                                            <p:cond delay="1642"/>
                                          </p:stCondLst>
                                        </p:cTn>
                                        <p:tgtEl>
                                          <p:spTgt spid="6">
                                            <p:graphicEl>
                                              <a:dgm id="{D5228A2E-BF10-2043-8F07-56D0F3BBC543}"/>
                                            </p:graphicEl>
                                          </p:spTgt>
                                        </p:tgtEl>
                                      </p:cBhvr>
                                      <p:to x="100000" y="90000"/>
                                    </p:animScale>
                                    <p:animScale>
                                      <p:cBhvr>
                                        <p:cTn id="52" dur="166" decel="50000">
                                          <p:stCondLst>
                                            <p:cond delay="1668"/>
                                          </p:stCondLst>
                                        </p:cTn>
                                        <p:tgtEl>
                                          <p:spTgt spid="6">
                                            <p:graphicEl>
                                              <a:dgm id="{D5228A2E-BF10-2043-8F07-56D0F3BBC543}"/>
                                            </p:graphicEl>
                                          </p:spTgt>
                                        </p:tgtEl>
                                      </p:cBhvr>
                                      <p:to x="100000" y="100000"/>
                                    </p:animScale>
                                    <p:animScale>
                                      <p:cBhvr>
                                        <p:cTn id="53" dur="26">
                                          <p:stCondLst>
                                            <p:cond delay="1808"/>
                                          </p:stCondLst>
                                        </p:cTn>
                                        <p:tgtEl>
                                          <p:spTgt spid="6">
                                            <p:graphicEl>
                                              <a:dgm id="{D5228A2E-BF10-2043-8F07-56D0F3BBC543}"/>
                                            </p:graphicEl>
                                          </p:spTgt>
                                        </p:tgtEl>
                                      </p:cBhvr>
                                      <p:to x="100000" y="95000"/>
                                    </p:animScale>
                                    <p:animScale>
                                      <p:cBhvr>
                                        <p:cTn id="54" dur="166" decel="50000">
                                          <p:stCondLst>
                                            <p:cond delay="1834"/>
                                          </p:stCondLst>
                                        </p:cTn>
                                        <p:tgtEl>
                                          <p:spTgt spid="6">
                                            <p:graphicEl>
                                              <a:dgm id="{D5228A2E-BF10-2043-8F07-56D0F3BBC543}"/>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6">
                                            <p:graphicEl>
                                              <a:dgm id="{1A53A360-0605-7142-A50D-23C6944859AA}"/>
                                            </p:graphicEl>
                                          </p:spTgt>
                                        </p:tgtEl>
                                        <p:attrNameLst>
                                          <p:attrName>style.visibility</p:attrName>
                                        </p:attrNameLst>
                                      </p:cBhvr>
                                      <p:to>
                                        <p:strVal val="visible"/>
                                      </p:to>
                                    </p:set>
                                    <p:animEffect transition="in" filter="wipe(down)">
                                      <p:cBhvr>
                                        <p:cTn id="59" dur="580">
                                          <p:stCondLst>
                                            <p:cond delay="0"/>
                                          </p:stCondLst>
                                        </p:cTn>
                                        <p:tgtEl>
                                          <p:spTgt spid="6">
                                            <p:graphicEl>
                                              <a:dgm id="{1A53A360-0605-7142-A50D-23C6944859AA}"/>
                                            </p:graphicEl>
                                          </p:spTgt>
                                        </p:tgtEl>
                                      </p:cBhvr>
                                    </p:animEffect>
                                    <p:anim calcmode="lin" valueType="num">
                                      <p:cBhvr>
                                        <p:cTn id="60" dur="1822" tmFilter="0,0; 0.14,0.36; 0.43,0.73; 0.71,0.91; 1.0,1.0">
                                          <p:stCondLst>
                                            <p:cond delay="0"/>
                                          </p:stCondLst>
                                        </p:cTn>
                                        <p:tgtEl>
                                          <p:spTgt spid="6">
                                            <p:graphicEl>
                                              <a:dgm id="{1A53A360-0605-7142-A50D-23C6944859AA}"/>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graphicEl>
                                              <a:dgm id="{1A53A360-0605-7142-A50D-23C6944859AA}"/>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graphicEl>
                                              <a:dgm id="{1A53A360-0605-7142-A50D-23C6944859AA}"/>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graphicEl>
                                              <a:dgm id="{1A53A360-0605-7142-A50D-23C6944859AA}"/>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graphicEl>
                                              <a:dgm id="{1A53A360-0605-7142-A50D-23C6944859AA}"/>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graphicEl>
                                              <a:dgm id="{1A53A360-0605-7142-A50D-23C6944859AA}"/>
                                            </p:graphicEl>
                                          </p:spTgt>
                                        </p:tgtEl>
                                      </p:cBhvr>
                                      <p:to x="100000" y="60000"/>
                                    </p:animScale>
                                    <p:animScale>
                                      <p:cBhvr>
                                        <p:cTn id="66" dur="166" decel="50000">
                                          <p:stCondLst>
                                            <p:cond delay="676"/>
                                          </p:stCondLst>
                                        </p:cTn>
                                        <p:tgtEl>
                                          <p:spTgt spid="6">
                                            <p:graphicEl>
                                              <a:dgm id="{1A53A360-0605-7142-A50D-23C6944859AA}"/>
                                            </p:graphicEl>
                                          </p:spTgt>
                                        </p:tgtEl>
                                      </p:cBhvr>
                                      <p:to x="100000" y="100000"/>
                                    </p:animScale>
                                    <p:animScale>
                                      <p:cBhvr>
                                        <p:cTn id="67" dur="26">
                                          <p:stCondLst>
                                            <p:cond delay="1312"/>
                                          </p:stCondLst>
                                        </p:cTn>
                                        <p:tgtEl>
                                          <p:spTgt spid="6">
                                            <p:graphicEl>
                                              <a:dgm id="{1A53A360-0605-7142-A50D-23C6944859AA}"/>
                                            </p:graphicEl>
                                          </p:spTgt>
                                        </p:tgtEl>
                                      </p:cBhvr>
                                      <p:to x="100000" y="80000"/>
                                    </p:animScale>
                                    <p:animScale>
                                      <p:cBhvr>
                                        <p:cTn id="68" dur="166" decel="50000">
                                          <p:stCondLst>
                                            <p:cond delay="1338"/>
                                          </p:stCondLst>
                                        </p:cTn>
                                        <p:tgtEl>
                                          <p:spTgt spid="6">
                                            <p:graphicEl>
                                              <a:dgm id="{1A53A360-0605-7142-A50D-23C6944859AA}"/>
                                            </p:graphicEl>
                                          </p:spTgt>
                                        </p:tgtEl>
                                      </p:cBhvr>
                                      <p:to x="100000" y="100000"/>
                                    </p:animScale>
                                    <p:animScale>
                                      <p:cBhvr>
                                        <p:cTn id="69" dur="26">
                                          <p:stCondLst>
                                            <p:cond delay="1642"/>
                                          </p:stCondLst>
                                        </p:cTn>
                                        <p:tgtEl>
                                          <p:spTgt spid="6">
                                            <p:graphicEl>
                                              <a:dgm id="{1A53A360-0605-7142-A50D-23C6944859AA}"/>
                                            </p:graphicEl>
                                          </p:spTgt>
                                        </p:tgtEl>
                                      </p:cBhvr>
                                      <p:to x="100000" y="90000"/>
                                    </p:animScale>
                                    <p:animScale>
                                      <p:cBhvr>
                                        <p:cTn id="70" dur="166" decel="50000">
                                          <p:stCondLst>
                                            <p:cond delay="1668"/>
                                          </p:stCondLst>
                                        </p:cTn>
                                        <p:tgtEl>
                                          <p:spTgt spid="6">
                                            <p:graphicEl>
                                              <a:dgm id="{1A53A360-0605-7142-A50D-23C6944859AA}"/>
                                            </p:graphicEl>
                                          </p:spTgt>
                                        </p:tgtEl>
                                      </p:cBhvr>
                                      <p:to x="100000" y="100000"/>
                                    </p:animScale>
                                    <p:animScale>
                                      <p:cBhvr>
                                        <p:cTn id="71" dur="26">
                                          <p:stCondLst>
                                            <p:cond delay="1808"/>
                                          </p:stCondLst>
                                        </p:cTn>
                                        <p:tgtEl>
                                          <p:spTgt spid="6">
                                            <p:graphicEl>
                                              <a:dgm id="{1A53A360-0605-7142-A50D-23C6944859AA}"/>
                                            </p:graphicEl>
                                          </p:spTgt>
                                        </p:tgtEl>
                                      </p:cBhvr>
                                      <p:to x="100000" y="95000"/>
                                    </p:animScale>
                                    <p:animScale>
                                      <p:cBhvr>
                                        <p:cTn id="72" dur="166" decel="50000">
                                          <p:stCondLst>
                                            <p:cond delay="1834"/>
                                          </p:stCondLst>
                                        </p:cTn>
                                        <p:tgtEl>
                                          <p:spTgt spid="6">
                                            <p:graphicEl>
                                              <a:dgm id="{1A53A360-0605-7142-A50D-23C6944859AA}"/>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6">
                                            <p:graphicEl>
                                              <a:dgm id="{33C26201-DE85-7B4F-BD6C-835E9C5DC8F8}"/>
                                            </p:graphicEl>
                                          </p:spTgt>
                                        </p:tgtEl>
                                        <p:attrNameLst>
                                          <p:attrName>style.visibility</p:attrName>
                                        </p:attrNameLst>
                                      </p:cBhvr>
                                      <p:to>
                                        <p:strVal val="visible"/>
                                      </p:to>
                                    </p:set>
                                    <p:animEffect transition="in" filter="wipe(down)">
                                      <p:cBhvr>
                                        <p:cTn id="75" dur="580">
                                          <p:stCondLst>
                                            <p:cond delay="0"/>
                                          </p:stCondLst>
                                        </p:cTn>
                                        <p:tgtEl>
                                          <p:spTgt spid="6">
                                            <p:graphicEl>
                                              <a:dgm id="{33C26201-DE85-7B4F-BD6C-835E9C5DC8F8}"/>
                                            </p:graphicEl>
                                          </p:spTgt>
                                        </p:tgtEl>
                                      </p:cBhvr>
                                    </p:animEffect>
                                    <p:anim calcmode="lin" valueType="num">
                                      <p:cBhvr>
                                        <p:cTn id="76" dur="1822" tmFilter="0,0; 0.14,0.36; 0.43,0.73; 0.71,0.91; 1.0,1.0">
                                          <p:stCondLst>
                                            <p:cond delay="0"/>
                                          </p:stCondLst>
                                        </p:cTn>
                                        <p:tgtEl>
                                          <p:spTgt spid="6">
                                            <p:graphicEl>
                                              <a:dgm id="{33C26201-DE85-7B4F-BD6C-835E9C5DC8F8}"/>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graphicEl>
                                              <a:dgm id="{33C26201-DE85-7B4F-BD6C-835E9C5DC8F8}"/>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graphicEl>
                                              <a:dgm id="{33C26201-DE85-7B4F-BD6C-835E9C5DC8F8}"/>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graphicEl>
                                              <a:dgm id="{33C26201-DE85-7B4F-BD6C-835E9C5DC8F8}"/>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graphicEl>
                                              <a:dgm id="{33C26201-DE85-7B4F-BD6C-835E9C5DC8F8}"/>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graphicEl>
                                              <a:dgm id="{33C26201-DE85-7B4F-BD6C-835E9C5DC8F8}"/>
                                            </p:graphicEl>
                                          </p:spTgt>
                                        </p:tgtEl>
                                      </p:cBhvr>
                                      <p:to x="100000" y="60000"/>
                                    </p:animScale>
                                    <p:animScale>
                                      <p:cBhvr>
                                        <p:cTn id="82" dur="166" decel="50000">
                                          <p:stCondLst>
                                            <p:cond delay="676"/>
                                          </p:stCondLst>
                                        </p:cTn>
                                        <p:tgtEl>
                                          <p:spTgt spid="6">
                                            <p:graphicEl>
                                              <a:dgm id="{33C26201-DE85-7B4F-BD6C-835E9C5DC8F8}"/>
                                            </p:graphicEl>
                                          </p:spTgt>
                                        </p:tgtEl>
                                      </p:cBhvr>
                                      <p:to x="100000" y="100000"/>
                                    </p:animScale>
                                    <p:animScale>
                                      <p:cBhvr>
                                        <p:cTn id="83" dur="26">
                                          <p:stCondLst>
                                            <p:cond delay="1312"/>
                                          </p:stCondLst>
                                        </p:cTn>
                                        <p:tgtEl>
                                          <p:spTgt spid="6">
                                            <p:graphicEl>
                                              <a:dgm id="{33C26201-DE85-7B4F-BD6C-835E9C5DC8F8}"/>
                                            </p:graphicEl>
                                          </p:spTgt>
                                        </p:tgtEl>
                                      </p:cBhvr>
                                      <p:to x="100000" y="80000"/>
                                    </p:animScale>
                                    <p:animScale>
                                      <p:cBhvr>
                                        <p:cTn id="84" dur="166" decel="50000">
                                          <p:stCondLst>
                                            <p:cond delay="1338"/>
                                          </p:stCondLst>
                                        </p:cTn>
                                        <p:tgtEl>
                                          <p:spTgt spid="6">
                                            <p:graphicEl>
                                              <a:dgm id="{33C26201-DE85-7B4F-BD6C-835E9C5DC8F8}"/>
                                            </p:graphicEl>
                                          </p:spTgt>
                                        </p:tgtEl>
                                      </p:cBhvr>
                                      <p:to x="100000" y="100000"/>
                                    </p:animScale>
                                    <p:animScale>
                                      <p:cBhvr>
                                        <p:cTn id="85" dur="26">
                                          <p:stCondLst>
                                            <p:cond delay="1642"/>
                                          </p:stCondLst>
                                        </p:cTn>
                                        <p:tgtEl>
                                          <p:spTgt spid="6">
                                            <p:graphicEl>
                                              <a:dgm id="{33C26201-DE85-7B4F-BD6C-835E9C5DC8F8}"/>
                                            </p:graphicEl>
                                          </p:spTgt>
                                        </p:tgtEl>
                                      </p:cBhvr>
                                      <p:to x="100000" y="90000"/>
                                    </p:animScale>
                                    <p:animScale>
                                      <p:cBhvr>
                                        <p:cTn id="86" dur="166" decel="50000">
                                          <p:stCondLst>
                                            <p:cond delay="1668"/>
                                          </p:stCondLst>
                                        </p:cTn>
                                        <p:tgtEl>
                                          <p:spTgt spid="6">
                                            <p:graphicEl>
                                              <a:dgm id="{33C26201-DE85-7B4F-BD6C-835E9C5DC8F8}"/>
                                            </p:graphicEl>
                                          </p:spTgt>
                                        </p:tgtEl>
                                      </p:cBhvr>
                                      <p:to x="100000" y="100000"/>
                                    </p:animScale>
                                    <p:animScale>
                                      <p:cBhvr>
                                        <p:cTn id="87" dur="26">
                                          <p:stCondLst>
                                            <p:cond delay="1808"/>
                                          </p:stCondLst>
                                        </p:cTn>
                                        <p:tgtEl>
                                          <p:spTgt spid="6">
                                            <p:graphicEl>
                                              <a:dgm id="{33C26201-DE85-7B4F-BD6C-835E9C5DC8F8}"/>
                                            </p:graphicEl>
                                          </p:spTgt>
                                        </p:tgtEl>
                                      </p:cBhvr>
                                      <p:to x="100000" y="95000"/>
                                    </p:animScale>
                                    <p:animScale>
                                      <p:cBhvr>
                                        <p:cTn id="88" dur="166" decel="50000">
                                          <p:stCondLst>
                                            <p:cond delay="1834"/>
                                          </p:stCondLst>
                                        </p:cTn>
                                        <p:tgtEl>
                                          <p:spTgt spid="6">
                                            <p:graphicEl>
                                              <a:dgm id="{33C26201-DE85-7B4F-BD6C-835E9C5DC8F8}"/>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Recomendaciones didácticas</a:t>
            </a:r>
          </a:p>
        </p:txBody>
      </p:sp>
      <p:sp>
        <p:nvSpPr>
          <p:cNvPr id="4" name="Marcador de texto 3"/>
          <p:cNvSpPr>
            <a:spLocks noGrp="1"/>
          </p:cNvSpPr>
          <p:nvPr>
            <p:ph type="body" sz="half" idx="2"/>
          </p:nvPr>
        </p:nvSpPr>
        <p:spPr>
          <a:xfrm>
            <a:off x="664634" y="742203"/>
            <a:ext cx="10078613" cy="774700"/>
          </a:xfrm>
        </p:spPr>
        <p:txBody>
          <a:bodyPr/>
          <a:lstStyle/>
          <a:p>
            <a:pPr algn="r"/>
            <a:r>
              <a:rPr lang="es-ES_tradnl" dirty="0"/>
              <a:t>(Lomas, 2017:156-161)</a:t>
            </a:r>
          </a:p>
          <a:p>
            <a:pPr algn="r"/>
            <a:endParaRPr lang="es-ES_tradnl" dirty="0"/>
          </a:p>
        </p:txBody>
      </p:sp>
      <p:graphicFrame>
        <p:nvGraphicFramePr>
          <p:cNvPr id="6" name="Diagrama 5"/>
          <p:cNvGraphicFramePr/>
          <p:nvPr/>
        </p:nvGraphicFramePr>
        <p:xfrm>
          <a:off x="1912078" y="13192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lamada ovalada 6"/>
          <p:cNvSpPr/>
          <p:nvPr/>
        </p:nvSpPr>
        <p:spPr>
          <a:xfrm>
            <a:off x="9173979" y="3162924"/>
            <a:ext cx="3018021" cy="2278506"/>
          </a:xfrm>
          <a:prstGeom prst="wedgeEllipseCallout">
            <a:avLst>
              <a:gd name="adj1" fmla="val -80180"/>
              <a:gd name="adj2" fmla="val -18743"/>
            </a:avLst>
          </a:prstGeom>
          <a:gradFill>
            <a:gsLst>
              <a:gs pos="0">
                <a:srgbClr val="00B0F0"/>
              </a:gs>
              <a:gs pos="100000">
                <a:schemeClr val="accent1">
                  <a:tint val="70000"/>
                  <a:shade val="100000"/>
                  <a:alpha val="100000"/>
                  <a:satMod val="200000"/>
                  <a:lumMod val="10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a:t>Replantear radicalmente la idea de que el único criterio de selección de los textos literarios en la educación sea el </a:t>
            </a:r>
            <a:r>
              <a:rPr lang="es-ES_tradnl" sz="1600" i="1" u="sng" dirty="0"/>
              <a:t>canon literario.</a:t>
            </a:r>
            <a:endParaRPr lang="es-ES_tradnl" sz="1600" u="sng" dirty="0"/>
          </a:p>
        </p:txBody>
      </p:sp>
    </p:spTree>
    <p:extLst>
      <p:ext uri="{BB962C8B-B14F-4D97-AF65-F5344CB8AC3E}">
        <p14:creationId xmlns:p14="http://schemas.microsoft.com/office/powerpoint/2010/main" val="2134152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graphicEl>
                                              <a:dgm id="{AD4EE6CD-1340-5344-85C6-485BD23234AB}"/>
                                            </p:graphicEl>
                                          </p:spTgt>
                                        </p:tgtEl>
                                        <p:attrNameLst>
                                          <p:attrName>style.visibility</p:attrName>
                                        </p:attrNameLst>
                                      </p:cBhvr>
                                      <p:to>
                                        <p:strVal val="visible"/>
                                      </p:to>
                                    </p:set>
                                    <p:animEffect transition="in" filter="fade">
                                      <p:cBhvr>
                                        <p:cTn id="7" dur="800" decel="100000"/>
                                        <p:tgtEl>
                                          <p:spTgt spid="6">
                                            <p:graphicEl>
                                              <a:dgm id="{AD4EE6CD-1340-5344-85C6-485BD23234AB}"/>
                                            </p:graphicEl>
                                          </p:spTgt>
                                        </p:tgtEl>
                                      </p:cBhvr>
                                    </p:animEffect>
                                    <p:anim calcmode="lin" valueType="num">
                                      <p:cBhvr>
                                        <p:cTn id="8" dur="800" decel="100000" fill="hold"/>
                                        <p:tgtEl>
                                          <p:spTgt spid="6">
                                            <p:graphicEl>
                                              <a:dgm id="{AD4EE6CD-1340-5344-85C6-485BD23234AB}"/>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6">
                                            <p:graphicEl>
                                              <a:dgm id="{AD4EE6CD-1340-5344-85C6-485BD23234AB}"/>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graphicEl>
                                              <a:dgm id="{AD4EE6CD-1340-5344-85C6-485BD23234AB}"/>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graphicEl>
                                              <a:dgm id="{AD4EE6CD-1340-5344-85C6-485BD23234AB}"/>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graphicEl>
                                              <a:dgm id="{AD4EE6CD-1340-5344-85C6-485BD23234AB}"/>
                                            </p:graphic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graphicEl>
                                              <a:dgm id="{144392DA-2530-6644-8289-6775EF3BD261}"/>
                                            </p:graphicEl>
                                          </p:spTgt>
                                        </p:tgtEl>
                                        <p:attrNameLst>
                                          <p:attrName>style.visibility</p:attrName>
                                        </p:attrNameLst>
                                      </p:cBhvr>
                                      <p:to>
                                        <p:strVal val="visible"/>
                                      </p:to>
                                    </p:set>
                                    <p:animEffect transition="in" filter="fade">
                                      <p:cBhvr>
                                        <p:cTn id="17" dur="800" decel="100000"/>
                                        <p:tgtEl>
                                          <p:spTgt spid="6">
                                            <p:graphicEl>
                                              <a:dgm id="{144392DA-2530-6644-8289-6775EF3BD261}"/>
                                            </p:graphicEl>
                                          </p:spTgt>
                                        </p:tgtEl>
                                      </p:cBhvr>
                                    </p:animEffect>
                                    <p:anim calcmode="lin" valueType="num">
                                      <p:cBhvr>
                                        <p:cTn id="18" dur="800" decel="100000" fill="hold"/>
                                        <p:tgtEl>
                                          <p:spTgt spid="6">
                                            <p:graphicEl>
                                              <a:dgm id="{144392DA-2530-6644-8289-6775EF3BD261}"/>
                                            </p:graphicEl>
                                          </p:spTgt>
                                        </p:tgtEl>
                                        <p:attrNameLst>
                                          <p:attrName>style.rotation</p:attrName>
                                        </p:attrNameLst>
                                      </p:cBhvr>
                                      <p:tavLst>
                                        <p:tav tm="0">
                                          <p:val>
                                            <p:fltVal val="-90"/>
                                          </p:val>
                                        </p:tav>
                                        <p:tav tm="100000">
                                          <p:val>
                                            <p:fltVal val="0"/>
                                          </p:val>
                                        </p:tav>
                                      </p:tavLst>
                                    </p:anim>
                                    <p:anim calcmode="lin" valueType="num">
                                      <p:cBhvr>
                                        <p:cTn id="19" dur="800" decel="100000" fill="hold"/>
                                        <p:tgtEl>
                                          <p:spTgt spid="6">
                                            <p:graphicEl>
                                              <a:dgm id="{144392DA-2530-6644-8289-6775EF3BD261}"/>
                                            </p:graphic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6">
                                            <p:graphicEl>
                                              <a:dgm id="{144392DA-2530-6644-8289-6775EF3BD261}"/>
                                            </p:graphic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graphicEl>
                                              <a:dgm id="{144392DA-2530-6644-8289-6775EF3BD261}"/>
                                            </p:graphic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graphicEl>
                                              <a:dgm id="{144392DA-2530-6644-8289-6775EF3BD261}"/>
                                            </p:graphicEl>
                                          </p:spTgt>
                                        </p:tgtEl>
                                        <p:attrNameLst>
                                          <p:attrName>ppt_y</p:attrName>
                                        </p:attrNameLst>
                                      </p:cBhvr>
                                      <p:tavLst>
                                        <p:tav tm="0">
                                          <p:val>
                                            <p:strVal val="#ppt_y+0.1"/>
                                          </p:val>
                                        </p:tav>
                                        <p:tav tm="100000">
                                          <p:val>
                                            <p:strVal val="#ppt_y"/>
                                          </p:val>
                                        </p:tav>
                                      </p:tavLst>
                                    </p:anim>
                                  </p:childTnLst>
                                </p:cTn>
                              </p:par>
                              <p:par>
                                <p:cTn id="23" presetID="30" presetClass="entr" presetSubtype="0" fill="hold" grpId="0" nodeType="withEffect">
                                  <p:stCondLst>
                                    <p:cond delay="0"/>
                                  </p:stCondLst>
                                  <p:childTnLst>
                                    <p:set>
                                      <p:cBhvr>
                                        <p:cTn id="24" dur="1" fill="hold">
                                          <p:stCondLst>
                                            <p:cond delay="0"/>
                                          </p:stCondLst>
                                        </p:cTn>
                                        <p:tgtEl>
                                          <p:spTgt spid="6">
                                            <p:graphicEl>
                                              <a:dgm id="{D5228A2E-BF10-2043-8F07-56D0F3BBC543}"/>
                                            </p:graphicEl>
                                          </p:spTgt>
                                        </p:tgtEl>
                                        <p:attrNameLst>
                                          <p:attrName>style.visibility</p:attrName>
                                        </p:attrNameLst>
                                      </p:cBhvr>
                                      <p:to>
                                        <p:strVal val="visible"/>
                                      </p:to>
                                    </p:set>
                                    <p:animEffect transition="in" filter="fade">
                                      <p:cBhvr>
                                        <p:cTn id="25" dur="800" decel="100000"/>
                                        <p:tgtEl>
                                          <p:spTgt spid="6">
                                            <p:graphicEl>
                                              <a:dgm id="{D5228A2E-BF10-2043-8F07-56D0F3BBC543}"/>
                                            </p:graphicEl>
                                          </p:spTgt>
                                        </p:tgtEl>
                                      </p:cBhvr>
                                    </p:animEffect>
                                    <p:anim calcmode="lin" valueType="num">
                                      <p:cBhvr>
                                        <p:cTn id="26" dur="800" decel="100000" fill="hold"/>
                                        <p:tgtEl>
                                          <p:spTgt spid="6">
                                            <p:graphicEl>
                                              <a:dgm id="{D5228A2E-BF10-2043-8F07-56D0F3BBC543}"/>
                                            </p:graphicEl>
                                          </p:spTgt>
                                        </p:tgtEl>
                                        <p:attrNameLst>
                                          <p:attrName>style.rotation</p:attrName>
                                        </p:attrNameLst>
                                      </p:cBhvr>
                                      <p:tavLst>
                                        <p:tav tm="0">
                                          <p:val>
                                            <p:fltVal val="-90"/>
                                          </p:val>
                                        </p:tav>
                                        <p:tav tm="100000">
                                          <p:val>
                                            <p:fltVal val="0"/>
                                          </p:val>
                                        </p:tav>
                                      </p:tavLst>
                                    </p:anim>
                                    <p:anim calcmode="lin" valueType="num">
                                      <p:cBhvr>
                                        <p:cTn id="27" dur="800" decel="100000" fill="hold"/>
                                        <p:tgtEl>
                                          <p:spTgt spid="6">
                                            <p:graphicEl>
                                              <a:dgm id="{D5228A2E-BF10-2043-8F07-56D0F3BBC543}"/>
                                            </p:graphic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6">
                                            <p:graphicEl>
                                              <a:dgm id="{D5228A2E-BF10-2043-8F07-56D0F3BBC543}"/>
                                            </p:graphic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graphicEl>
                                              <a:dgm id="{D5228A2E-BF10-2043-8F07-56D0F3BBC543}"/>
                                            </p:graphic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graphicEl>
                                              <a:dgm id="{D5228A2E-BF10-2043-8F07-56D0F3BBC543}"/>
                                            </p:graphic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6">
                                            <p:graphicEl>
                                              <a:dgm id="{1A53A360-0605-7142-A50D-23C6944859AA}"/>
                                            </p:graphicEl>
                                          </p:spTgt>
                                        </p:tgtEl>
                                        <p:attrNameLst>
                                          <p:attrName>style.visibility</p:attrName>
                                        </p:attrNameLst>
                                      </p:cBhvr>
                                      <p:to>
                                        <p:strVal val="visible"/>
                                      </p:to>
                                    </p:set>
                                    <p:animEffect transition="in" filter="fade">
                                      <p:cBhvr>
                                        <p:cTn id="35" dur="800" decel="100000"/>
                                        <p:tgtEl>
                                          <p:spTgt spid="6">
                                            <p:graphicEl>
                                              <a:dgm id="{1A53A360-0605-7142-A50D-23C6944859AA}"/>
                                            </p:graphicEl>
                                          </p:spTgt>
                                        </p:tgtEl>
                                      </p:cBhvr>
                                    </p:animEffect>
                                    <p:anim calcmode="lin" valueType="num">
                                      <p:cBhvr>
                                        <p:cTn id="36" dur="800" decel="100000" fill="hold"/>
                                        <p:tgtEl>
                                          <p:spTgt spid="6">
                                            <p:graphicEl>
                                              <a:dgm id="{1A53A360-0605-7142-A50D-23C6944859AA}"/>
                                            </p:graphicEl>
                                          </p:spTgt>
                                        </p:tgtEl>
                                        <p:attrNameLst>
                                          <p:attrName>style.rotation</p:attrName>
                                        </p:attrNameLst>
                                      </p:cBhvr>
                                      <p:tavLst>
                                        <p:tav tm="0">
                                          <p:val>
                                            <p:fltVal val="-90"/>
                                          </p:val>
                                        </p:tav>
                                        <p:tav tm="100000">
                                          <p:val>
                                            <p:fltVal val="0"/>
                                          </p:val>
                                        </p:tav>
                                      </p:tavLst>
                                    </p:anim>
                                    <p:anim calcmode="lin" valueType="num">
                                      <p:cBhvr>
                                        <p:cTn id="37" dur="800" decel="100000" fill="hold"/>
                                        <p:tgtEl>
                                          <p:spTgt spid="6">
                                            <p:graphicEl>
                                              <a:dgm id="{1A53A360-0605-7142-A50D-23C6944859AA}"/>
                                            </p:graphic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6">
                                            <p:graphicEl>
                                              <a:dgm id="{1A53A360-0605-7142-A50D-23C6944859AA}"/>
                                            </p:graphic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6">
                                            <p:graphicEl>
                                              <a:dgm id="{1A53A360-0605-7142-A50D-23C6944859AA}"/>
                                            </p:graphic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6">
                                            <p:graphicEl>
                                              <a:dgm id="{1A53A360-0605-7142-A50D-23C6944859AA}"/>
                                            </p:graphicEl>
                                          </p:spTgt>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6">
                                            <p:graphicEl>
                                              <a:dgm id="{33C26201-DE85-7B4F-BD6C-835E9C5DC8F8}"/>
                                            </p:graphicEl>
                                          </p:spTgt>
                                        </p:tgtEl>
                                        <p:attrNameLst>
                                          <p:attrName>style.visibility</p:attrName>
                                        </p:attrNameLst>
                                      </p:cBhvr>
                                      <p:to>
                                        <p:strVal val="visible"/>
                                      </p:to>
                                    </p:set>
                                    <p:animEffect transition="in" filter="fade">
                                      <p:cBhvr>
                                        <p:cTn id="43" dur="800" decel="100000"/>
                                        <p:tgtEl>
                                          <p:spTgt spid="6">
                                            <p:graphicEl>
                                              <a:dgm id="{33C26201-DE85-7B4F-BD6C-835E9C5DC8F8}"/>
                                            </p:graphicEl>
                                          </p:spTgt>
                                        </p:tgtEl>
                                      </p:cBhvr>
                                    </p:animEffect>
                                    <p:anim calcmode="lin" valueType="num">
                                      <p:cBhvr>
                                        <p:cTn id="44" dur="800" decel="100000" fill="hold"/>
                                        <p:tgtEl>
                                          <p:spTgt spid="6">
                                            <p:graphicEl>
                                              <a:dgm id="{33C26201-DE85-7B4F-BD6C-835E9C5DC8F8}"/>
                                            </p:graphicEl>
                                          </p:spTgt>
                                        </p:tgtEl>
                                        <p:attrNameLst>
                                          <p:attrName>style.rotation</p:attrName>
                                        </p:attrNameLst>
                                      </p:cBhvr>
                                      <p:tavLst>
                                        <p:tav tm="0">
                                          <p:val>
                                            <p:fltVal val="-90"/>
                                          </p:val>
                                        </p:tav>
                                        <p:tav tm="100000">
                                          <p:val>
                                            <p:fltVal val="0"/>
                                          </p:val>
                                        </p:tav>
                                      </p:tavLst>
                                    </p:anim>
                                    <p:anim calcmode="lin" valueType="num">
                                      <p:cBhvr>
                                        <p:cTn id="45" dur="800" decel="100000" fill="hold"/>
                                        <p:tgtEl>
                                          <p:spTgt spid="6">
                                            <p:graphicEl>
                                              <a:dgm id="{33C26201-DE85-7B4F-BD6C-835E9C5DC8F8}"/>
                                            </p:graphic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6">
                                            <p:graphicEl>
                                              <a:dgm id="{33C26201-DE85-7B4F-BD6C-835E9C5DC8F8}"/>
                                            </p:graphic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
                                            <p:graphicEl>
                                              <a:dgm id="{33C26201-DE85-7B4F-BD6C-835E9C5DC8F8}"/>
                                            </p:graphic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
                                            <p:graphicEl>
                                              <a:dgm id="{33C26201-DE85-7B4F-BD6C-835E9C5DC8F8}"/>
                                            </p:graphic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style.rotation</p:attrName>
                                        </p:attrNameLst>
                                      </p:cBhvr>
                                      <p:tavLst>
                                        <p:tav tm="0">
                                          <p:val>
                                            <p:fltVal val="90"/>
                                          </p:val>
                                        </p:tav>
                                        <p:tav tm="100000">
                                          <p:val>
                                            <p:fltVal val="0"/>
                                          </p:val>
                                        </p:tav>
                                      </p:tavLst>
                                    </p:anim>
                                    <p:animEffect transition="in" filter="fade">
                                      <p:cBhvr>
                                        <p:cTn id="5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Recomendaciones didácticas</a:t>
            </a:r>
          </a:p>
        </p:txBody>
      </p:sp>
      <p:sp>
        <p:nvSpPr>
          <p:cNvPr id="4" name="Marcador de texto 3"/>
          <p:cNvSpPr>
            <a:spLocks noGrp="1"/>
          </p:cNvSpPr>
          <p:nvPr>
            <p:ph type="body" sz="half" idx="2"/>
          </p:nvPr>
        </p:nvSpPr>
        <p:spPr>
          <a:xfrm>
            <a:off x="664634" y="742203"/>
            <a:ext cx="10078613" cy="774700"/>
          </a:xfrm>
        </p:spPr>
        <p:txBody>
          <a:bodyPr/>
          <a:lstStyle/>
          <a:p>
            <a:pPr algn="r"/>
            <a:r>
              <a:rPr lang="es-ES_tradnl" dirty="0"/>
              <a:t>(Lomas, 2017:156-161)</a:t>
            </a:r>
          </a:p>
          <a:p>
            <a:pPr algn="r"/>
            <a:endParaRPr lang="es-ES_tradnl" dirty="0"/>
          </a:p>
        </p:txBody>
      </p:sp>
      <p:graphicFrame>
        <p:nvGraphicFramePr>
          <p:cNvPr id="6" name="Diagrama 5"/>
          <p:cNvGraphicFramePr/>
          <p:nvPr/>
        </p:nvGraphicFramePr>
        <p:xfrm>
          <a:off x="1912078" y="13192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2724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graphicEl>
                                              <a:dgm id="{AD4EE6CD-1340-5344-85C6-485BD23234AB}"/>
                                            </p:graphicEl>
                                          </p:spTgt>
                                        </p:tgtEl>
                                        <p:attrNameLst>
                                          <p:attrName>style.visibility</p:attrName>
                                        </p:attrNameLst>
                                      </p:cBhvr>
                                      <p:to>
                                        <p:strVal val="visible"/>
                                      </p:to>
                                    </p:set>
                                    <p:animEffect transition="in" filter="checkerboard(across)">
                                      <p:cBhvr>
                                        <p:cTn id="7" dur="500"/>
                                        <p:tgtEl>
                                          <p:spTgt spid="6">
                                            <p:graphicEl>
                                              <a:dgm id="{AD4EE6CD-1340-5344-85C6-485BD23234A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graphicEl>
                                              <a:dgm id="{144392DA-2530-6644-8289-6775EF3BD261}"/>
                                            </p:graphicEl>
                                          </p:spTgt>
                                        </p:tgtEl>
                                        <p:attrNameLst>
                                          <p:attrName>style.visibility</p:attrName>
                                        </p:attrNameLst>
                                      </p:cBhvr>
                                      <p:to>
                                        <p:strVal val="visible"/>
                                      </p:to>
                                    </p:set>
                                    <p:animEffect transition="in" filter="checkerboard(across)">
                                      <p:cBhvr>
                                        <p:cTn id="12" dur="500"/>
                                        <p:tgtEl>
                                          <p:spTgt spid="6">
                                            <p:graphicEl>
                                              <a:dgm id="{144392DA-2530-6644-8289-6775EF3BD261}"/>
                                            </p:graphic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
                                            <p:graphicEl>
                                              <a:dgm id="{D5228A2E-BF10-2043-8F07-56D0F3BBC543}"/>
                                            </p:graphicEl>
                                          </p:spTgt>
                                        </p:tgtEl>
                                        <p:attrNameLst>
                                          <p:attrName>style.visibility</p:attrName>
                                        </p:attrNameLst>
                                      </p:cBhvr>
                                      <p:to>
                                        <p:strVal val="visible"/>
                                      </p:to>
                                    </p:set>
                                    <p:animEffect transition="in" filter="checkerboard(across)">
                                      <p:cBhvr>
                                        <p:cTn id="15" dur="500"/>
                                        <p:tgtEl>
                                          <p:spTgt spid="6">
                                            <p:graphicEl>
                                              <a:dgm id="{D5228A2E-BF10-2043-8F07-56D0F3BBC54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graphicEl>
                                              <a:dgm id="{1A53A360-0605-7142-A50D-23C6944859AA}"/>
                                            </p:graphicEl>
                                          </p:spTgt>
                                        </p:tgtEl>
                                        <p:attrNameLst>
                                          <p:attrName>style.visibility</p:attrName>
                                        </p:attrNameLst>
                                      </p:cBhvr>
                                      <p:to>
                                        <p:strVal val="visible"/>
                                      </p:to>
                                    </p:set>
                                    <p:animEffect transition="in" filter="checkerboard(across)">
                                      <p:cBhvr>
                                        <p:cTn id="20" dur="500"/>
                                        <p:tgtEl>
                                          <p:spTgt spid="6">
                                            <p:graphicEl>
                                              <a:dgm id="{1A53A360-0605-7142-A50D-23C6944859AA}"/>
                                            </p:graphic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
                                            <p:graphicEl>
                                              <a:dgm id="{33C26201-DE85-7B4F-BD6C-835E9C5DC8F8}"/>
                                            </p:graphicEl>
                                          </p:spTgt>
                                        </p:tgtEl>
                                        <p:attrNameLst>
                                          <p:attrName>style.visibility</p:attrName>
                                        </p:attrNameLst>
                                      </p:cBhvr>
                                      <p:to>
                                        <p:strVal val="visible"/>
                                      </p:to>
                                    </p:set>
                                    <p:animEffect transition="in" filter="checkerboard(across)">
                                      <p:cBhvr>
                                        <p:cTn id="23" dur="500"/>
                                        <p:tgtEl>
                                          <p:spTgt spid="6">
                                            <p:graphicEl>
                                              <a:dgm id="{33C26201-DE85-7B4F-BD6C-835E9C5DC8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1248EE-67D1-4BDE-AB0E-01D7CD8DD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1157025-A2FA-F740-BB02-74CA620FD904}"/>
              </a:ext>
            </a:extLst>
          </p:cNvPr>
          <p:cNvSpPr>
            <a:spLocks noGrp="1"/>
          </p:cNvSpPr>
          <p:nvPr>
            <p:ph type="title"/>
          </p:nvPr>
        </p:nvSpPr>
        <p:spPr>
          <a:xfrm>
            <a:off x="914402" y="4996329"/>
            <a:ext cx="10943421" cy="1035982"/>
          </a:xfrm>
        </p:spPr>
        <p:txBody>
          <a:bodyPr vert="horz" lIns="91440" tIns="45720" rIns="91440" bIns="45720" rtlCol="0" anchor="t">
            <a:normAutofit/>
          </a:bodyPr>
          <a:lstStyle/>
          <a:p>
            <a:pPr algn="r"/>
            <a:r>
              <a:rPr lang="en-US" sz="4000"/>
              <a:t>El cuentacuento</a:t>
            </a:r>
          </a:p>
        </p:txBody>
      </p:sp>
      <p:sp>
        <p:nvSpPr>
          <p:cNvPr id="3" name="Marcador de contenido 2">
            <a:extLst>
              <a:ext uri="{FF2B5EF4-FFF2-40B4-BE49-F238E27FC236}">
                <a16:creationId xmlns:a16="http://schemas.microsoft.com/office/drawing/2014/main" id="{9EFF7401-0EAD-8249-9AC3-B38DF39D62CC}"/>
              </a:ext>
            </a:extLst>
          </p:cNvPr>
          <p:cNvSpPr>
            <a:spLocks noGrp="1"/>
          </p:cNvSpPr>
          <p:nvPr>
            <p:ph idx="1"/>
          </p:nvPr>
        </p:nvSpPr>
        <p:spPr>
          <a:xfrm>
            <a:off x="914402" y="457199"/>
            <a:ext cx="2777381" cy="4170641"/>
          </a:xfrm>
        </p:spPr>
        <p:txBody>
          <a:bodyPr vert="horz" lIns="91440" tIns="45720" rIns="91440" bIns="45720" rtlCol="0" anchor="b">
            <a:normAutofit/>
          </a:bodyPr>
          <a:lstStyle/>
          <a:p>
            <a:pPr algn="r"/>
            <a:endParaRPr lang="en-US" sz="2000">
              <a:hlinkClick r:id="rId2"/>
            </a:endParaRPr>
          </a:p>
          <a:p>
            <a:pPr marL="0" algn="r"/>
            <a:endParaRPr lang="en-US" sz="2000">
              <a:hlinkClick r:id="rId2"/>
            </a:endParaRPr>
          </a:p>
          <a:p>
            <a:pPr marL="0" algn="r"/>
            <a:r>
              <a:rPr lang="en-US" sz="2000">
                <a:hlinkClick r:id="rId2"/>
              </a:rPr>
              <a:t>https://www.youtube.com/watch?v=KgGmACuZ-hI</a:t>
            </a:r>
            <a:endParaRPr lang="en-US" sz="2000"/>
          </a:p>
          <a:p>
            <a:pPr algn="r"/>
            <a:endParaRPr lang="en-US" sz="2000"/>
          </a:p>
        </p:txBody>
      </p:sp>
      <p:pic>
        <p:nvPicPr>
          <p:cNvPr id="5" name="Imagen 4">
            <a:extLst>
              <a:ext uri="{FF2B5EF4-FFF2-40B4-BE49-F238E27FC236}">
                <a16:creationId xmlns:a16="http://schemas.microsoft.com/office/drawing/2014/main" id="{70739330-03E3-D243-ABB9-4CFB4C1C32A8}"/>
              </a:ext>
            </a:extLst>
          </p:cNvPr>
          <p:cNvPicPr>
            <a:picLocks noChangeAspect="1"/>
          </p:cNvPicPr>
          <p:nvPr/>
        </p:nvPicPr>
        <p:blipFill rotWithShape="1">
          <a:blip r:embed="rId3"/>
          <a:srcRect r="1" b="1006"/>
          <a:stretch/>
        </p:blipFill>
        <p:spPr>
          <a:xfrm>
            <a:off x="4038600" y="-431"/>
            <a:ext cx="7696201" cy="4628272"/>
          </a:xfrm>
          <a:prstGeom prst="rect">
            <a:avLst/>
          </a:prstGeom>
        </p:spPr>
      </p:pic>
      <p:sp>
        <p:nvSpPr>
          <p:cNvPr id="12" name="Rectangle 11">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7528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CB156C5-F46F-264B-A662-067D254A35C0}"/>
              </a:ext>
            </a:extLst>
          </p:cNvPr>
          <p:cNvSpPr>
            <a:spLocks noGrp="1"/>
          </p:cNvSpPr>
          <p:nvPr>
            <p:ph type="title"/>
          </p:nvPr>
        </p:nvSpPr>
        <p:spPr>
          <a:xfrm>
            <a:off x="1136397" y="502021"/>
            <a:ext cx="4959603" cy="1642969"/>
          </a:xfrm>
        </p:spPr>
        <p:txBody>
          <a:bodyPr vert="horz" lIns="91440" tIns="45720" rIns="91440" bIns="45720" rtlCol="0" anchor="b">
            <a:normAutofit/>
          </a:bodyPr>
          <a:lstStyle/>
          <a:p>
            <a:r>
              <a:rPr lang="en-US" sz="4000" kern="1200">
                <a:solidFill>
                  <a:schemeClr val="tx1"/>
                </a:solidFill>
                <a:latin typeface="+mj-lt"/>
                <a:ea typeface="+mj-ea"/>
                <a:cs typeface="+mj-cs"/>
              </a:rPr>
              <a:t>Consideraciones</a:t>
            </a:r>
          </a:p>
        </p:txBody>
      </p:sp>
      <p:sp>
        <p:nvSpPr>
          <p:cNvPr id="3" name="Marcador de contenido 2">
            <a:extLst>
              <a:ext uri="{FF2B5EF4-FFF2-40B4-BE49-F238E27FC236}">
                <a16:creationId xmlns:a16="http://schemas.microsoft.com/office/drawing/2014/main" id="{EABD2EBB-0608-2441-ABED-DAA3B2664222}"/>
              </a:ext>
            </a:extLst>
          </p:cNvPr>
          <p:cNvSpPr>
            <a:spLocks noGrp="1"/>
          </p:cNvSpPr>
          <p:nvPr>
            <p:ph idx="1"/>
          </p:nvPr>
        </p:nvSpPr>
        <p:spPr>
          <a:xfrm>
            <a:off x="1136397" y="2418408"/>
            <a:ext cx="4959603" cy="3522569"/>
          </a:xfrm>
        </p:spPr>
        <p:txBody>
          <a:bodyPr vert="horz" lIns="91440" tIns="45720" rIns="91440" bIns="45720" rtlCol="0" anchor="t">
            <a:normAutofit/>
          </a:bodyPr>
          <a:lstStyle/>
          <a:p>
            <a:pPr lvl="0"/>
            <a:r>
              <a:rPr lang="en-US" sz="2000"/>
              <a:t>Genera un ambiente cálido.</a:t>
            </a:r>
          </a:p>
          <a:p>
            <a:pPr lvl="0"/>
            <a:r>
              <a:rPr lang="en-US" sz="2000"/>
              <a:t>Utiliza melodía y ritmo adecuado.</a:t>
            </a:r>
          </a:p>
          <a:p>
            <a:pPr lvl="0"/>
            <a:r>
              <a:rPr lang="en-US" sz="2000"/>
              <a:t>Modula adecuadamente las palabras</a:t>
            </a:r>
          </a:p>
          <a:p>
            <a:pPr lvl="0"/>
            <a:r>
              <a:rPr lang="en-US" sz="2000"/>
              <a:t>Usa pausas con intención específica para dar suspenso, provocar curiosidad.</a:t>
            </a:r>
          </a:p>
          <a:p>
            <a:pPr lvl="0"/>
            <a:r>
              <a:rPr lang="en-US" sz="2000"/>
              <a:t>Innova (propone algo nuevo a lo visto hoy).</a:t>
            </a:r>
          </a:p>
          <a:p>
            <a:endParaRPr lang="en-US" sz="2000"/>
          </a:p>
        </p:txBody>
      </p:sp>
      <p:pic>
        <p:nvPicPr>
          <p:cNvPr id="5" name="Imagen 4" descr="Imagen que contiene texto&#10;&#10;Descripción generada con confianza alta">
            <a:extLst>
              <a:ext uri="{FF2B5EF4-FFF2-40B4-BE49-F238E27FC236}">
                <a16:creationId xmlns:a16="http://schemas.microsoft.com/office/drawing/2014/main" id="{FD44075F-885A-A843-942D-166E3222A48F}"/>
              </a:ext>
            </a:extLst>
          </p:cNvPr>
          <p:cNvPicPr>
            <a:picLocks noChangeAspect="1"/>
          </p:cNvPicPr>
          <p:nvPr/>
        </p:nvPicPr>
        <p:blipFill rotWithShape="1">
          <a:blip r:embed="rId2">
            <a:extLst>
              <a:ext uri="{28A0092B-C50C-407E-A947-70E740481C1C}">
                <a14:useLocalDpi xmlns:a14="http://schemas.microsoft.com/office/drawing/2010/main" val="0"/>
              </a:ext>
            </a:extLst>
          </a:blip>
          <a:srcRect t="36772" b="14431"/>
          <a:stretch/>
        </p:blipFill>
        <p:spPr bwMode="auto">
          <a:xfrm>
            <a:off x="6512442" y="1255018"/>
            <a:ext cx="5201023" cy="3759896"/>
          </a:xfrm>
          <a:prstGeom prst="rect">
            <a:avLst/>
          </a:prstGeom>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3484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16392">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Rectangle 16394">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97" name="Rectangle 16396">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99" name="Oval 16398">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01" name="Rectangle 16400">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1 Título"/>
          <p:cNvSpPr txBox="1">
            <a:spLocks/>
          </p:cNvSpPr>
          <p:nvPr/>
        </p:nvSpPr>
        <p:spPr>
          <a:xfrm>
            <a:off x="1069788" y="2654490"/>
            <a:ext cx="4567686" cy="32203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defTabSz="914400">
              <a:lnSpc>
                <a:spcPct val="90000"/>
              </a:lnSpc>
              <a:spcAft>
                <a:spcPts val="600"/>
              </a:spcAft>
              <a:defRPr/>
            </a:pPr>
            <a:r>
              <a:rPr lang="en-US" sz="4800">
                <a:solidFill>
                  <a:srgbClr val="FFFFFF"/>
                </a:solidFill>
              </a:rPr>
              <a:t>Los Géneros Discursivos</a:t>
            </a:r>
          </a:p>
        </p:txBody>
      </p:sp>
      <p:pic>
        <p:nvPicPr>
          <p:cNvPr id="16386" name="Picture 2" descr="Resultado de imagen para generos discursivos dibujos"/>
          <p:cNvPicPr>
            <a:picLocks noChangeAspect="1" noChangeArrowheads="1"/>
          </p:cNvPicPr>
          <p:nvPr/>
        </p:nvPicPr>
        <p:blipFill rotWithShape="1">
          <a:blip r:embed="rId2">
            <a:extLst>
              <a:ext uri="{28A0092B-C50C-407E-A947-70E740481C1C}">
                <a14:useLocalDpi xmlns:a14="http://schemas.microsoft.com/office/drawing/2010/main" val="0"/>
              </a:ext>
            </a:extLst>
          </a:blip>
          <a:srcRect l="3324" r="10994" b="-2"/>
          <a:stretch/>
        </p:blipFill>
        <p:spPr bwMode="auto">
          <a:xfrm>
            <a:off x="6553199" y="457200"/>
            <a:ext cx="518160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90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FADDB6-D37C-7342-B473-8B045E008595}"/>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4000" dirty="0"/>
              <a:t>El </a:t>
            </a:r>
            <a:r>
              <a:rPr lang="en-US" sz="4000" dirty="0" err="1"/>
              <a:t>kamishibai</a:t>
            </a:r>
            <a:endParaRPr lang="en-US" sz="4000" dirty="0"/>
          </a:p>
        </p:txBody>
      </p:sp>
      <p:pic>
        <p:nvPicPr>
          <p:cNvPr id="5" name="Imagen 4">
            <a:extLst>
              <a:ext uri="{FF2B5EF4-FFF2-40B4-BE49-F238E27FC236}">
                <a16:creationId xmlns:a16="http://schemas.microsoft.com/office/drawing/2014/main" id="{3EC53FF2-3FB3-0548-B9B4-D05EDACDCE37}"/>
              </a:ext>
            </a:extLst>
          </p:cNvPr>
          <p:cNvPicPr>
            <a:picLocks noChangeAspect="1"/>
          </p:cNvPicPr>
          <p:nvPr/>
        </p:nvPicPr>
        <p:blipFill rotWithShape="1">
          <a:blip r:embed="rId2"/>
          <a:srcRect l="24292" r="9541" b="1"/>
          <a:stretch/>
        </p:blipFill>
        <p:spPr>
          <a:xfrm>
            <a:off x="20" y="431"/>
            <a:ext cx="8115280" cy="6408311"/>
          </a:xfrm>
          <a:prstGeom prst="rect">
            <a:avLst/>
          </a:prstGeom>
        </p:spPr>
      </p:pic>
      <p:sp>
        <p:nvSpPr>
          <p:cNvPr id="3" name="Marcador de contenido 2">
            <a:extLst>
              <a:ext uri="{FF2B5EF4-FFF2-40B4-BE49-F238E27FC236}">
                <a16:creationId xmlns:a16="http://schemas.microsoft.com/office/drawing/2014/main" id="{3D3C6046-F0FC-FB49-85AE-8535760B878C}"/>
              </a:ext>
            </a:extLst>
          </p:cNvPr>
          <p:cNvSpPr>
            <a:spLocks noGrp="1"/>
          </p:cNvSpPr>
          <p:nvPr>
            <p:ph idx="1"/>
          </p:nvPr>
        </p:nvSpPr>
        <p:spPr>
          <a:xfrm>
            <a:off x="8643193" y="2418408"/>
            <a:ext cx="2942813" cy="3540265"/>
          </a:xfrm>
        </p:spPr>
        <p:txBody>
          <a:bodyPr vert="horz" lIns="91440" tIns="45720" rIns="91440" bIns="45720" rtlCol="0">
            <a:normAutofit/>
          </a:bodyPr>
          <a:lstStyle/>
          <a:p>
            <a:r>
              <a:rPr lang="en-US" sz="2000">
                <a:hlinkClick r:id="rId3"/>
              </a:rPr>
              <a:t>https://www.youtube.com/watch?v=70oYdJIQjyw</a:t>
            </a:r>
            <a:endParaRPr lang="en-US" sz="2000"/>
          </a:p>
          <a:p>
            <a:endParaRPr lang="en-US" sz="2000"/>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7396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1248EE-67D1-4BDE-AB0E-01D7CD8DD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E11D135C-AD33-7442-A176-4142403AF6D7}"/>
              </a:ext>
            </a:extLst>
          </p:cNvPr>
          <p:cNvSpPr txBox="1"/>
          <p:nvPr/>
        </p:nvSpPr>
        <p:spPr>
          <a:xfrm>
            <a:off x="914402" y="457199"/>
            <a:ext cx="2777381" cy="4170641"/>
          </a:xfrm>
          <a:prstGeom prst="rect">
            <a:avLst/>
          </a:prstGeom>
        </p:spPr>
        <p:txBody>
          <a:bodyPr vert="horz" lIns="91440" tIns="45720" rIns="91440" bIns="45720" rtlCol="0" anchor="b">
            <a:normAutofit/>
          </a:bodyPr>
          <a:lstStyle/>
          <a:p>
            <a:pPr indent="-228600" algn="r">
              <a:lnSpc>
                <a:spcPct val="90000"/>
              </a:lnSpc>
              <a:spcAft>
                <a:spcPts val="600"/>
              </a:spcAft>
              <a:buFont typeface="Arial" panose="020B0604020202020204" pitchFamily="34" charset="0"/>
              <a:buChar char="•"/>
            </a:pPr>
            <a:r>
              <a:rPr lang="en-US" sz="2000"/>
              <a:t>(Parodi, 2008)</a:t>
            </a:r>
          </a:p>
        </p:txBody>
      </p:sp>
      <p:pic>
        <p:nvPicPr>
          <p:cNvPr id="4" name="Imagen 3">
            <a:extLst>
              <a:ext uri="{FF2B5EF4-FFF2-40B4-BE49-F238E27FC236}">
                <a16:creationId xmlns:a16="http://schemas.microsoft.com/office/drawing/2014/main" id="{A6D2640D-30AF-8549-B8E9-060418A98FD1}"/>
              </a:ext>
            </a:extLst>
          </p:cNvPr>
          <p:cNvPicPr>
            <a:picLocks noChangeAspect="1"/>
          </p:cNvPicPr>
          <p:nvPr/>
        </p:nvPicPr>
        <p:blipFill rotWithShape="1">
          <a:blip r:embed="rId2"/>
          <a:srcRect t="6844" r="3" b="8755"/>
          <a:stretch/>
        </p:blipFill>
        <p:spPr>
          <a:xfrm>
            <a:off x="3852863" y="1114864"/>
            <a:ext cx="7696201" cy="4628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858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98203" y="1197352"/>
            <a:ext cx="8757526" cy="4031873"/>
          </a:xfrm>
          <a:prstGeom prst="rect">
            <a:avLst/>
          </a:prstGeom>
          <a:noFill/>
        </p:spPr>
        <p:txBody>
          <a:bodyPr wrap="none">
            <a:spAutoFit/>
          </a:bodyPr>
          <a:lstStyle/>
          <a:p>
            <a:pPr>
              <a:defRPr/>
            </a:pPr>
            <a:r>
              <a:rPr lang="es-ES" sz="3200" dirty="0">
                <a:latin typeface="+mj-lt"/>
              </a:rPr>
              <a:t>“El  género constituye una constelación de </a:t>
            </a:r>
          </a:p>
          <a:p>
            <a:pPr>
              <a:defRPr/>
            </a:pPr>
            <a:r>
              <a:rPr lang="es-ES" sz="3200" dirty="0">
                <a:latin typeface="+mj-lt"/>
              </a:rPr>
              <a:t>potencialidad de convenciones discursivas, </a:t>
            </a:r>
          </a:p>
          <a:p>
            <a:pPr>
              <a:defRPr/>
            </a:pPr>
            <a:r>
              <a:rPr lang="es-ES" sz="3200" dirty="0">
                <a:latin typeface="+mj-lt"/>
              </a:rPr>
              <a:t>sustentadas por los conocimientos previos de</a:t>
            </a:r>
          </a:p>
          <a:p>
            <a:pPr>
              <a:defRPr/>
            </a:pPr>
            <a:r>
              <a:rPr lang="es-ES" sz="3200" dirty="0">
                <a:latin typeface="+mj-lt"/>
              </a:rPr>
              <a:t>Los hablantes/escritores y oyentes/lectores </a:t>
            </a:r>
          </a:p>
          <a:p>
            <a:pPr>
              <a:defRPr/>
            </a:pPr>
            <a:r>
              <a:rPr lang="es-ES" sz="3200" dirty="0">
                <a:latin typeface="+mj-lt"/>
              </a:rPr>
              <a:t>(almacenados en la memoria de cada sujeto), </a:t>
            </a:r>
          </a:p>
          <a:p>
            <a:pPr>
              <a:defRPr/>
            </a:pPr>
            <a:r>
              <a:rPr lang="es-ES" sz="3200" dirty="0">
                <a:latin typeface="+mj-lt"/>
              </a:rPr>
              <a:t>A partir de constricciones, y parámetros</a:t>
            </a:r>
          </a:p>
          <a:p>
            <a:pPr algn="just">
              <a:defRPr/>
            </a:pPr>
            <a:r>
              <a:rPr lang="es-ES" sz="3200" dirty="0">
                <a:latin typeface="+mj-lt"/>
              </a:rPr>
              <a:t>contextuales, sociales y cognitivos.” </a:t>
            </a:r>
          </a:p>
          <a:p>
            <a:pPr>
              <a:defRPr/>
            </a:pPr>
            <a:r>
              <a:rPr lang="es-ES" sz="3200" dirty="0">
                <a:latin typeface="+mj-lt"/>
              </a:rPr>
              <a:t>						</a:t>
            </a:r>
            <a:r>
              <a:rPr lang="es-ES" sz="2000" dirty="0"/>
              <a:t> (</a:t>
            </a:r>
            <a:r>
              <a:rPr lang="es-ES" sz="2000" dirty="0">
                <a:latin typeface="+mj-lt"/>
              </a:rPr>
              <a:t>Parodi 2008) </a:t>
            </a:r>
          </a:p>
        </p:txBody>
      </p:sp>
      <p:sp>
        <p:nvSpPr>
          <p:cNvPr id="5" name="4 Rectángulo redondeado"/>
          <p:cNvSpPr/>
          <p:nvPr/>
        </p:nvSpPr>
        <p:spPr>
          <a:xfrm>
            <a:off x="1343820" y="5362575"/>
            <a:ext cx="1871662" cy="935038"/>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4">
                    <a:lumMod val="50000"/>
                  </a:schemeClr>
                </a:solidFill>
              </a:rPr>
              <a:t>Dimensión</a:t>
            </a:r>
          </a:p>
          <a:p>
            <a:pPr algn="ctr">
              <a:defRPr/>
            </a:pPr>
            <a:r>
              <a:rPr lang="es-ES" b="1" dirty="0">
                <a:solidFill>
                  <a:schemeClr val="accent4">
                    <a:lumMod val="50000"/>
                  </a:schemeClr>
                </a:solidFill>
              </a:rPr>
              <a:t>Social</a:t>
            </a:r>
          </a:p>
        </p:txBody>
      </p:sp>
      <p:cxnSp>
        <p:nvCxnSpPr>
          <p:cNvPr id="10" name="9 Conector recto de flecha"/>
          <p:cNvCxnSpPr/>
          <p:nvPr/>
        </p:nvCxnSpPr>
        <p:spPr>
          <a:xfrm flipV="1">
            <a:off x="2279651" y="4648200"/>
            <a:ext cx="287337" cy="431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11 Rectángulo redondeado"/>
          <p:cNvSpPr/>
          <p:nvPr/>
        </p:nvSpPr>
        <p:spPr>
          <a:xfrm>
            <a:off x="7811833" y="87070"/>
            <a:ext cx="1800225" cy="865187"/>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accent5">
                    <a:lumMod val="50000"/>
                  </a:schemeClr>
                </a:solidFill>
              </a:rPr>
              <a:t>Dimensión </a:t>
            </a:r>
          </a:p>
          <a:p>
            <a:pPr algn="ctr">
              <a:defRPr/>
            </a:pPr>
            <a:r>
              <a:rPr lang="es-ES" b="1" dirty="0">
                <a:solidFill>
                  <a:schemeClr val="accent5">
                    <a:lumMod val="50000"/>
                  </a:schemeClr>
                </a:solidFill>
              </a:rPr>
              <a:t>Lingüística</a:t>
            </a:r>
          </a:p>
        </p:txBody>
      </p:sp>
      <p:cxnSp>
        <p:nvCxnSpPr>
          <p:cNvPr id="14" name="13 Conector recto de flecha"/>
          <p:cNvCxnSpPr/>
          <p:nvPr/>
        </p:nvCxnSpPr>
        <p:spPr>
          <a:xfrm flipH="1">
            <a:off x="7031038" y="707163"/>
            <a:ext cx="647700" cy="11509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14 Rectángulo redondeado"/>
          <p:cNvSpPr/>
          <p:nvPr/>
        </p:nvSpPr>
        <p:spPr>
          <a:xfrm>
            <a:off x="7535863" y="5434099"/>
            <a:ext cx="1800225" cy="935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t>Dimensión Cognitiva</a:t>
            </a:r>
          </a:p>
        </p:txBody>
      </p:sp>
      <p:cxnSp>
        <p:nvCxnSpPr>
          <p:cNvPr id="17" name="16 Conector recto de flecha"/>
          <p:cNvCxnSpPr/>
          <p:nvPr/>
        </p:nvCxnSpPr>
        <p:spPr>
          <a:xfrm flipH="1" flipV="1">
            <a:off x="6526213" y="3669788"/>
            <a:ext cx="1657350" cy="13684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8465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981200" y="704088"/>
            <a:ext cx="8305800" cy="924712"/>
          </a:xfrm>
          <a:ln>
            <a:miter lim="800000"/>
            <a:headEnd/>
            <a:tailEnd/>
          </a:ln>
        </p:spPr>
        <p:txBody>
          <a:bodyPr>
            <a:normAutofit fontScale="90000"/>
          </a:bodyPr>
          <a:lstStyle/>
          <a:p>
            <a:pPr algn="ctr">
              <a:defRPr/>
            </a:pPr>
            <a:r>
              <a:rPr lang="es-ES" b="1" dirty="0"/>
              <a:t>Componentes de los  Géneros Discursivos</a:t>
            </a:r>
            <a:r>
              <a:rPr lang="es-ES" dirty="0"/>
              <a:t>.</a:t>
            </a:r>
            <a:br>
              <a:rPr lang="es-ES" dirty="0"/>
            </a:br>
            <a:r>
              <a:rPr lang="es-ES" sz="2200" dirty="0">
                <a:solidFill>
                  <a:srgbClr val="7030A0"/>
                </a:solidFill>
                <a:latin typeface="Lucida Handwriting" pitchFamily="66" charset="0"/>
              </a:rPr>
              <a:t>Regularidades Prototípicas</a:t>
            </a:r>
          </a:p>
        </p:txBody>
      </p:sp>
      <p:sp>
        <p:nvSpPr>
          <p:cNvPr id="3" name="2 CuadroTexto"/>
          <p:cNvSpPr txBox="1"/>
          <p:nvPr/>
        </p:nvSpPr>
        <p:spPr>
          <a:xfrm>
            <a:off x="1992314" y="1844676"/>
            <a:ext cx="6264275" cy="523875"/>
          </a:xfrm>
          <a:prstGeom prst="rect">
            <a:avLst/>
          </a:prstGeom>
          <a:noFill/>
        </p:spPr>
        <p:txBody>
          <a:bodyPr>
            <a:spAutoFit/>
          </a:bodyPr>
          <a:lstStyle/>
          <a:p>
            <a:pPr marL="457200" indent="-457200">
              <a:buFont typeface="Wingdings" pitchFamily="2" charset="2"/>
              <a:buChar char="ü"/>
              <a:defRPr/>
            </a:pPr>
            <a:r>
              <a:rPr lang="es-ES" sz="2800" dirty="0">
                <a:latin typeface="+mj-lt"/>
              </a:rPr>
              <a:t>Macro propósitos Comunicativos.</a:t>
            </a:r>
          </a:p>
        </p:txBody>
      </p:sp>
      <p:sp>
        <p:nvSpPr>
          <p:cNvPr id="6" name="5 CuadroTexto"/>
          <p:cNvSpPr txBox="1"/>
          <p:nvPr/>
        </p:nvSpPr>
        <p:spPr>
          <a:xfrm>
            <a:off x="1993900" y="2708275"/>
            <a:ext cx="9170972" cy="523220"/>
          </a:xfrm>
          <a:prstGeom prst="rect">
            <a:avLst/>
          </a:prstGeom>
          <a:noFill/>
        </p:spPr>
        <p:txBody>
          <a:bodyPr wrap="none">
            <a:spAutoFit/>
          </a:bodyPr>
          <a:lstStyle/>
          <a:p>
            <a:pPr marL="457200" indent="-457200">
              <a:buFont typeface="Wingdings" pitchFamily="2" charset="2"/>
              <a:buChar char="ü"/>
              <a:defRPr/>
            </a:pPr>
            <a:r>
              <a:rPr lang="es-ES" sz="2800" dirty="0">
                <a:latin typeface="+mj-lt"/>
              </a:rPr>
              <a:t>Relación entre los participantes. </a:t>
            </a:r>
            <a:r>
              <a:rPr lang="es-ES" sz="2400" dirty="0">
                <a:latin typeface="+mj-lt"/>
              </a:rPr>
              <a:t>(comunidad discursiva)</a:t>
            </a:r>
          </a:p>
        </p:txBody>
      </p:sp>
      <p:sp>
        <p:nvSpPr>
          <p:cNvPr id="7" name="6 CuadroTexto"/>
          <p:cNvSpPr txBox="1"/>
          <p:nvPr/>
        </p:nvSpPr>
        <p:spPr>
          <a:xfrm>
            <a:off x="1966914" y="3563939"/>
            <a:ext cx="8320086" cy="523220"/>
          </a:xfrm>
          <a:prstGeom prst="rect">
            <a:avLst/>
          </a:prstGeom>
          <a:noFill/>
        </p:spPr>
        <p:txBody>
          <a:bodyPr wrap="square">
            <a:spAutoFit/>
          </a:bodyPr>
          <a:lstStyle/>
          <a:p>
            <a:pPr marL="457200" indent="-457200">
              <a:buFont typeface="Wingdings" pitchFamily="2" charset="2"/>
              <a:buChar char="ü"/>
              <a:defRPr/>
            </a:pPr>
            <a:r>
              <a:rPr lang="es-ES" sz="2800" dirty="0">
                <a:latin typeface="+mj-lt"/>
              </a:rPr>
              <a:t>Modo de Organización del Discurso. </a:t>
            </a:r>
            <a:r>
              <a:rPr lang="es-ES" sz="2000" dirty="0">
                <a:latin typeface="+mj-lt"/>
              </a:rPr>
              <a:t>(tipos básicos)</a:t>
            </a:r>
          </a:p>
        </p:txBody>
      </p:sp>
      <p:sp>
        <p:nvSpPr>
          <p:cNvPr id="8" name="7 CuadroTexto"/>
          <p:cNvSpPr txBox="1"/>
          <p:nvPr/>
        </p:nvSpPr>
        <p:spPr>
          <a:xfrm>
            <a:off x="1993901" y="4437064"/>
            <a:ext cx="5896486" cy="523220"/>
          </a:xfrm>
          <a:prstGeom prst="rect">
            <a:avLst/>
          </a:prstGeom>
          <a:noFill/>
        </p:spPr>
        <p:txBody>
          <a:bodyPr wrap="square">
            <a:spAutoFit/>
          </a:bodyPr>
          <a:lstStyle/>
          <a:p>
            <a:pPr marL="457200" indent="-457200">
              <a:buFont typeface="Wingdings" pitchFamily="2" charset="2"/>
              <a:buChar char="ü"/>
              <a:defRPr/>
            </a:pPr>
            <a:r>
              <a:rPr lang="es-ES" sz="2800" dirty="0">
                <a:latin typeface="+mj-lt"/>
              </a:rPr>
              <a:t>Contexto de circulación ideal.</a:t>
            </a:r>
          </a:p>
        </p:txBody>
      </p:sp>
      <p:sp>
        <p:nvSpPr>
          <p:cNvPr id="9" name="8 CuadroTexto"/>
          <p:cNvSpPr txBox="1"/>
          <p:nvPr/>
        </p:nvSpPr>
        <p:spPr>
          <a:xfrm>
            <a:off x="1966914" y="5310189"/>
            <a:ext cx="7705725" cy="523875"/>
          </a:xfrm>
          <a:prstGeom prst="rect">
            <a:avLst/>
          </a:prstGeom>
          <a:noFill/>
        </p:spPr>
        <p:txBody>
          <a:bodyPr>
            <a:spAutoFit/>
          </a:bodyPr>
          <a:lstStyle/>
          <a:p>
            <a:pPr marL="457200" indent="-457200">
              <a:buFont typeface="Wingdings" pitchFamily="2" charset="2"/>
              <a:buChar char="ü"/>
              <a:defRPr/>
            </a:pPr>
            <a:r>
              <a:rPr lang="es-ES" sz="2800" dirty="0">
                <a:latin typeface="+mj-lt"/>
              </a:rPr>
              <a:t>Modalidad o sistemas semióticos utilizados.</a:t>
            </a:r>
          </a:p>
        </p:txBody>
      </p:sp>
      <p:sp>
        <p:nvSpPr>
          <p:cNvPr id="2" name="Rectángulo 1">
            <a:extLst>
              <a:ext uri="{FF2B5EF4-FFF2-40B4-BE49-F238E27FC236}">
                <a16:creationId xmlns:a16="http://schemas.microsoft.com/office/drawing/2014/main" id="{86B1FD89-73C0-9546-B7B7-33C33B94F38B}"/>
              </a:ext>
            </a:extLst>
          </p:cNvPr>
          <p:cNvSpPr/>
          <p:nvPr/>
        </p:nvSpPr>
        <p:spPr>
          <a:xfrm>
            <a:off x="8070648" y="1628800"/>
            <a:ext cx="1705916" cy="369332"/>
          </a:xfrm>
          <a:prstGeom prst="rect">
            <a:avLst/>
          </a:prstGeom>
        </p:spPr>
        <p:txBody>
          <a:bodyPr wrap="none">
            <a:spAutoFit/>
          </a:bodyPr>
          <a:lstStyle/>
          <a:p>
            <a:r>
              <a:rPr lang="es-ES" dirty="0"/>
              <a:t> (Parodi 2008) </a:t>
            </a:r>
            <a:endParaRPr lang="es-CL" dirty="0"/>
          </a:p>
        </p:txBody>
      </p:sp>
    </p:spTree>
    <p:extLst>
      <p:ext uri="{BB962C8B-B14F-4D97-AF65-F5344CB8AC3E}">
        <p14:creationId xmlns:p14="http://schemas.microsoft.com/office/powerpoint/2010/main" val="15989722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asted-image.tiff"/>
          <p:cNvPicPr>
            <a:picLocks noChangeAspect="1"/>
          </p:cNvPicPr>
          <p:nvPr/>
        </p:nvPicPr>
        <p:blipFill>
          <a:blip r:embed="rId2"/>
          <a:srcRect/>
          <a:stretch>
            <a:fillRect/>
          </a:stretch>
        </p:blipFill>
        <p:spPr>
          <a:xfrm>
            <a:off x="1307710" y="2851236"/>
            <a:ext cx="3499412" cy="3716042"/>
          </a:xfrm>
          <a:prstGeom prst="rect">
            <a:avLst/>
          </a:prstGeom>
          <a:ln w="25400">
            <a:solidFill>
              <a:srgbClr val="000000"/>
            </a:solidFill>
            <a:miter lim="400000"/>
          </a:ln>
        </p:spPr>
      </p:pic>
      <p:pic>
        <p:nvPicPr>
          <p:cNvPr id="217" name="pasted-image.png"/>
          <p:cNvPicPr>
            <a:picLocks noChangeAspect="1"/>
          </p:cNvPicPr>
          <p:nvPr/>
        </p:nvPicPr>
        <p:blipFill>
          <a:blip r:embed="rId3"/>
          <a:stretch>
            <a:fillRect/>
          </a:stretch>
        </p:blipFill>
        <p:spPr>
          <a:xfrm>
            <a:off x="7957969" y="2844886"/>
            <a:ext cx="3728840" cy="3728840"/>
          </a:xfrm>
          <a:prstGeom prst="rect">
            <a:avLst/>
          </a:prstGeom>
          <a:ln w="12700">
            <a:miter lim="400000"/>
          </a:ln>
        </p:spPr>
      </p:pic>
      <p:pic>
        <p:nvPicPr>
          <p:cNvPr id="218" name="pasted-image.png"/>
          <p:cNvPicPr>
            <a:picLocks noChangeAspect="1"/>
          </p:cNvPicPr>
          <p:nvPr/>
        </p:nvPicPr>
        <p:blipFill>
          <a:blip r:embed="rId4"/>
          <a:stretch>
            <a:fillRect/>
          </a:stretch>
        </p:blipFill>
        <p:spPr>
          <a:xfrm>
            <a:off x="1223878" y="530805"/>
            <a:ext cx="3667111" cy="2077485"/>
          </a:xfrm>
          <a:prstGeom prst="rect">
            <a:avLst/>
          </a:prstGeom>
          <a:ln w="12700">
            <a:miter lim="400000"/>
          </a:ln>
        </p:spPr>
      </p:pic>
      <p:pic>
        <p:nvPicPr>
          <p:cNvPr id="219" name="pasted-image.tiff"/>
          <p:cNvPicPr>
            <a:picLocks noChangeAspect="1"/>
          </p:cNvPicPr>
          <p:nvPr/>
        </p:nvPicPr>
        <p:blipFill>
          <a:blip r:embed="rId5"/>
          <a:srcRect l="3423" t="1946" r="9732" b="18791"/>
          <a:stretch>
            <a:fillRect/>
          </a:stretch>
        </p:blipFill>
        <p:spPr>
          <a:xfrm>
            <a:off x="5164453" y="1363679"/>
            <a:ext cx="2442549" cy="3259633"/>
          </a:xfrm>
          <a:prstGeom prst="rect">
            <a:avLst/>
          </a:prstGeom>
          <a:ln w="25400">
            <a:solidFill>
              <a:srgbClr val="000000"/>
            </a:solidFill>
            <a:miter lim="400000"/>
          </a:ln>
        </p:spPr>
      </p:pic>
      <p:pic>
        <p:nvPicPr>
          <p:cNvPr id="220" name="pasted-image.png"/>
          <p:cNvPicPr>
            <a:picLocks noChangeAspect="1"/>
          </p:cNvPicPr>
          <p:nvPr/>
        </p:nvPicPr>
        <p:blipFill>
          <a:blip r:embed="rId6"/>
          <a:srcRect/>
          <a:stretch>
            <a:fillRect/>
          </a:stretch>
        </p:blipFill>
        <p:spPr>
          <a:xfrm>
            <a:off x="5158103" y="4730022"/>
            <a:ext cx="2455352" cy="1841514"/>
          </a:xfrm>
          <a:prstGeom prst="rect">
            <a:avLst/>
          </a:prstGeom>
          <a:ln w="12700">
            <a:miter lim="400000"/>
          </a:ln>
        </p:spPr>
      </p:pic>
      <p:sp>
        <p:nvSpPr>
          <p:cNvPr id="222" name="Shape 222"/>
          <p:cNvSpPr>
            <a:spLocks noGrp="1"/>
          </p:cNvSpPr>
          <p:nvPr>
            <p:ph type="body" sz="quarter" idx="4294967295"/>
          </p:nvPr>
        </p:nvSpPr>
        <p:spPr>
          <a:xfrm>
            <a:off x="5158103" y="109780"/>
            <a:ext cx="4857705" cy="1088781"/>
          </a:xfrm>
          <a:prstGeom prst="rect">
            <a:avLst/>
          </a:prstGeom>
        </p:spPr>
        <p:txBody>
          <a:bodyPr anchor="t">
            <a:normAutofit fontScale="70000" lnSpcReduction="20000"/>
          </a:bodyPr>
          <a:lstStyle/>
          <a:p>
            <a:pPr marL="0" indent="0" defTabSz="302181">
              <a:spcBef>
                <a:spcPts val="0"/>
              </a:spcBef>
              <a:buSzTx/>
              <a:buNone/>
              <a:defRPr sz="5264">
                <a:effectLst>
                  <a:outerShdw blurRad="23876" dist="23876" dir="2700000" rotWithShape="0">
                    <a:srgbClr val="FFFFFF">
                      <a:alpha val="50000"/>
                    </a:srgbClr>
                  </a:outerShdw>
                </a:effectLst>
              </a:defRPr>
            </a:pPr>
            <a:r>
              <a:rPr dirty="0"/>
              <a:t>¿</a:t>
            </a:r>
            <a:r>
              <a:rPr lang="es-ES" dirty="0"/>
              <a:t>Qué tienen en común estos géneros</a:t>
            </a:r>
            <a:r>
              <a:rPr dirty="0"/>
              <a:t>?</a:t>
            </a:r>
          </a:p>
        </p:txBody>
      </p:sp>
      <p:sp>
        <p:nvSpPr>
          <p:cNvPr id="223" name="Shape 223"/>
          <p:cNvSpPr/>
          <p:nvPr/>
        </p:nvSpPr>
        <p:spPr>
          <a:xfrm>
            <a:off x="7801661" y="1545731"/>
            <a:ext cx="3899981" cy="108878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ormAutofit/>
          </a:bodyPr>
          <a:lstStyle>
            <a:lvl1pPr algn="l" defTabSz="501491">
              <a:defRPr sz="4368">
                <a:effectLst>
                  <a:outerShdw blurRad="19812" dist="19812" dir="2700000" rotWithShape="0">
                    <a:srgbClr val="FFFFFF">
                      <a:alpha val="50000"/>
                    </a:srgbClr>
                  </a:outerShdw>
                </a:effectLst>
              </a:defRPr>
            </a:lvl1pPr>
          </a:lstStyle>
          <a:p>
            <a:r>
              <a:rPr sz="2184" dirty="0"/>
              <a:t>¿Tienen las </a:t>
            </a:r>
            <a:r>
              <a:rPr sz="2184" dirty="0" err="1"/>
              <a:t>mismas</a:t>
            </a:r>
            <a:r>
              <a:rPr sz="2184" dirty="0"/>
              <a:t> </a:t>
            </a:r>
            <a:r>
              <a:rPr sz="2184" dirty="0" err="1"/>
              <a:t>premisas</a:t>
            </a:r>
            <a:r>
              <a:rPr sz="2184" dirty="0"/>
              <a:t> </a:t>
            </a:r>
            <a:r>
              <a:rPr sz="2184" dirty="0" err="1"/>
              <a:t>estructurales</a:t>
            </a:r>
            <a:r>
              <a:rPr sz="2184" dirty="0"/>
              <a:t> para </a:t>
            </a:r>
            <a:r>
              <a:rPr sz="2184" dirty="0" err="1"/>
              <a:t>organizar</a:t>
            </a:r>
            <a:r>
              <a:rPr sz="2184" dirty="0"/>
              <a:t>  el </a:t>
            </a:r>
            <a:r>
              <a:rPr sz="2184" dirty="0" err="1"/>
              <a:t>discurso</a:t>
            </a:r>
            <a:r>
              <a:rPr sz="2184" dirty="0"/>
              <a:t>?</a:t>
            </a:r>
          </a:p>
        </p:txBody>
      </p:sp>
      <p:sp>
        <p:nvSpPr>
          <p:cNvPr id="224" name="Shape 224"/>
          <p:cNvSpPr/>
          <p:nvPr/>
        </p:nvSpPr>
        <p:spPr>
          <a:xfrm>
            <a:off x="8461566" y="1031478"/>
            <a:ext cx="2101537" cy="34913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defRPr sz="5600">
                <a:effectLst>
                  <a:outerShdw blurRad="25400" dist="25400" dir="2700000" rotWithShape="0">
                    <a:srgbClr val="FFFFFF">
                      <a:alpha val="50000"/>
                    </a:srgbClr>
                  </a:outerShdw>
                </a:effectLst>
              </a:defRPr>
            </a:lvl1pPr>
          </a:lstStyle>
          <a:p>
            <a:r>
              <a:rPr lang="es-ES" sz="1800" dirty="0">
                <a:solidFill>
                  <a:srgbClr val="002060"/>
                </a:solidFill>
              </a:rPr>
              <a:t>Son argumentativos</a:t>
            </a:r>
            <a:endParaRPr sz="1800" dirty="0">
              <a:solidFill>
                <a:srgbClr val="002060"/>
              </a:solidFill>
            </a:endParaRPr>
          </a:p>
        </p:txBody>
      </p:sp>
      <p:sp>
        <p:nvSpPr>
          <p:cNvPr id="225" name="Shape 225"/>
          <p:cNvSpPr/>
          <p:nvPr/>
        </p:nvSpPr>
        <p:spPr>
          <a:xfrm>
            <a:off x="9487338" y="2255317"/>
            <a:ext cx="543418" cy="50302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defRPr sz="5600">
                <a:effectLst>
                  <a:outerShdw blurRad="25400" dist="25400" dir="2700000" rotWithShape="0">
                    <a:srgbClr val="FFFFFF">
                      <a:alpha val="50000"/>
                    </a:srgbClr>
                  </a:outerShdw>
                </a:effectLst>
              </a:defRPr>
            </a:lvl1pPr>
          </a:lstStyle>
          <a:p>
            <a:r>
              <a:rPr sz="2800" dirty="0"/>
              <a:t>NO</a:t>
            </a:r>
          </a:p>
        </p:txBody>
      </p:sp>
    </p:spTree>
    <p:extLst>
      <p:ext uri="{BB962C8B-B14F-4D97-AF65-F5344CB8AC3E}">
        <p14:creationId xmlns:p14="http://schemas.microsoft.com/office/powerpoint/2010/main" val="380867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17"/>
                                        </p:tgtEl>
                                        <p:attrNameLst>
                                          <p:attrName>style.visibility</p:attrName>
                                        </p:attrNameLst>
                                      </p:cBhvr>
                                      <p:to>
                                        <p:strVal val="visible"/>
                                      </p:to>
                                    </p:set>
                                    <p:animEffect transition="in" filter="dissolve">
                                      <p:cBhvr>
                                        <p:cTn id="7" dur="400"/>
                                        <p:tgtEl>
                                          <p:spTgt spid="217"/>
                                        </p:tgtEl>
                                      </p:cBhvr>
                                    </p:animEffect>
                                  </p:childTnLst>
                                </p:cTn>
                              </p:par>
                            </p:childTnLst>
                          </p:cTn>
                        </p:par>
                        <p:par>
                          <p:cTn id="8" fill="hold">
                            <p:stCondLst>
                              <p:cond delay="400"/>
                            </p:stCondLst>
                            <p:childTnLst>
                              <p:par>
                                <p:cTn id="9" presetID="9" presetClass="entr" fill="hold" grpId="0" nodeType="afterEffect">
                                  <p:stCondLst>
                                    <p:cond delay="0"/>
                                  </p:stCondLst>
                                  <p:iterate>
                                    <p:tmAbs val="0"/>
                                  </p:iterate>
                                  <p:childTnLst>
                                    <p:set>
                                      <p:cBhvr>
                                        <p:cTn id="10" fill="hold"/>
                                        <p:tgtEl>
                                          <p:spTgt spid="216"/>
                                        </p:tgtEl>
                                        <p:attrNameLst>
                                          <p:attrName>style.visibility</p:attrName>
                                        </p:attrNameLst>
                                      </p:cBhvr>
                                      <p:to>
                                        <p:strVal val="visible"/>
                                      </p:to>
                                    </p:set>
                                    <p:animEffect transition="in" filter="dissolve">
                                      <p:cBhvr>
                                        <p:cTn id="11" dur="400"/>
                                        <p:tgtEl>
                                          <p:spTgt spid="216"/>
                                        </p:tgtEl>
                                      </p:cBhvr>
                                    </p:animEffect>
                                  </p:childTnLst>
                                </p:cTn>
                              </p:par>
                            </p:childTnLst>
                          </p:cTn>
                        </p:par>
                        <p:par>
                          <p:cTn id="12" fill="hold">
                            <p:stCondLst>
                              <p:cond delay="800"/>
                            </p:stCondLst>
                            <p:childTnLst>
                              <p:par>
                                <p:cTn id="13" presetID="9" presetClass="entr" fill="hold" grpId="0" nodeType="afterEffect">
                                  <p:stCondLst>
                                    <p:cond delay="0"/>
                                  </p:stCondLst>
                                  <p:iterate>
                                    <p:tmAbs val="0"/>
                                  </p:iterate>
                                  <p:childTnLst>
                                    <p:set>
                                      <p:cBhvr>
                                        <p:cTn id="14" fill="hold"/>
                                        <p:tgtEl>
                                          <p:spTgt spid="220"/>
                                        </p:tgtEl>
                                        <p:attrNameLst>
                                          <p:attrName>style.visibility</p:attrName>
                                        </p:attrNameLst>
                                      </p:cBhvr>
                                      <p:to>
                                        <p:strVal val="visible"/>
                                      </p:to>
                                    </p:set>
                                    <p:animEffect transition="in" filter="dissolve">
                                      <p:cBhvr>
                                        <p:cTn id="15" dur="400"/>
                                        <p:tgtEl>
                                          <p:spTgt spid="220"/>
                                        </p:tgtEl>
                                      </p:cBhvr>
                                    </p:animEffect>
                                  </p:childTnLst>
                                </p:cTn>
                              </p:par>
                            </p:childTnLst>
                          </p:cTn>
                        </p:par>
                        <p:par>
                          <p:cTn id="16" fill="hold">
                            <p:stCondLst>
                              <p:cond delay="1200"/>
                            </p:stCondLst>
                            <p:childTnLst>
                              <p:par>
                                <p:cTn id="17" presetID="9" presetClass="entr" fill="hold" grpId="0" nodeType="afterEffect">
                                  <p:stCondLst>
                                    <p:cond delay="0"/>
                                  </p:stCondLst>
                                  <p:iterate>
                                    <p:tmAbs val="0"/>
                                  </p:iterate>
                                  <p:childTnLst>
                                    <p:set>
                                      <p:cBhvr>
                                        <p:cTn id="18" fill="hold"/>
                                        <p:tgtEl>
                                          <p:spTgt spid="218"/>
                                        </p:tgtEl>
                                        <p:attrNameLst>
                                          <p:attrName>style.visibility</p:attrName>
                                        </p:attrNameLst>
                                      </p:cBhvr>
                                      <p:to>
                                        <p:strVal val="visible"/>
                                      </p:to>
                                    </p:set>
                                    <p:animEffect transition="in" filter="dissolve">
                                      <p:cBhvr>
                                        <p:cTn id="19" dur="400"/>
                                        <p:tgtEl>
                                          <p:spTgt spid="218"/>
                                        </p:tgtEl>
                                      </p:cBhvr>
                                    </p:animEffect>
                                  </p:childTnLst>
                                </p:cTn>
                              </p:par>
                            </p:childTnLst>
                          </p:cTn>
                        </p:par>
                        <p:par>
                          <p:cTn id="20" fill="hold">
                            <p:stCondLst>
                              <p:cond delay="1600"/>
                            </p:stCondLst>
                            <p:childTnLst>
                              <p:par>
                                <p:cTn id="21" presetID="22" presetClass="entr" presetSubtype="8" fill="hold" grpId="0" nodeType="afterEffect">
                                  <p:stCondLst>
                                    <p:cond delay="0"/>
                                  </p:stCondLst>
                                  <p:iterate>
                                    <p:tmAbs val="0"/>
                                  </p:iterate>
                                  <p:childTnLst>
                                    <p:set>
                                      <p:cBhvr>
                                        <p:cTn id="22" fill="hold"/>
                                        <p:tgtEl>
                                          <p:spTgt spid="219"/>
                                        </p:tgtEl>
                                        <p:attrNameLst>
                                          <p:attrName>style.visibility</p:attrName>
                                        </p:attrNameLst>
                                      </p:cBhvr>
                                      <p:to>
                                        <p:strVal val="visible"/>
                                      </p:to>
                                    </p:set>
                                    <p:animEffect transition="in" filter="wipe(left)">
                                      <p:cBhvr>
                                        <p:cTn id="23" dur="400"/>
                                        <p:tgtEl>
                                          <p:spTgt spid="2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p:tmAbs val="0"/>
                                  </p:iterate>
                                  <p:childTnLst>
                                    <p:set>
                                      <p:cBhvr>
                                        <p:cTn id="27" fill="hold"/>
                                        <p:tgtEl>
                                          <p:spTgt spid="222"/>
                                        </p:tgtEl>
                                        <p:attrNameLst>
                                          <p:attrName>style.visibility</p:attrName>
                                        </p:attrNameLst>
                                      </p:cBhvr>
                                      <p:to>
                                        <p:strVal val="visible"/>
                                      </p:to>
                                    </p:set>
                                    <p:animEffect transition="in" filter="wipe(left)">
                                      <p:cBhvr>
                                        <p:cTn id="28" dur="600"/>
                                        <p:tgtEl>
                                          <p:spTgt spid="22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iterate>
                                    <p:tmAbs val="0"/>
                                  </p:iterate>
                                  <p:childTnLst>
                                    <p:set>
                                      <p:cBhvr>
                                        <p:cTn id="32" fill="hold"/>
                                        <p:tgtEl>
                                          <p:spTgt spid="224"/>
                                        </p:tgtEl>
                                        <p:attrNameLst>
                                          <p:attrName>style.visibility</p:attrName>
                                        </p:attrNameLst>
                                      </p:cBhvr>
                                      <p:to>
                                        <p:strVal val="visible"/>
                                      </p:to>
                                    </p:set>
                                    <p:anim calcmode="lin" valueType="num">
                                      <p:cBhvr>
                                        <p:cTn id="33" dur="1000" fill="hold"/>
                                        <p:tgtEl>
                                          <p:spTgt spid="224"/>
                                        </p:tgtEl>
                                        <p:attrNameLst>
                                          <p:attrName>ppt_x</p:attrName>
                                        </p:attrNameLst>
                                      </p:cBhvr>
                                      <p:tavLst>
                                        <p:tav tm="0">
                                          <p:val>
                                            <p:strVal val="0-#ppt_w/2"/>
                                          </p:val>
                                        </p:tav>
                                        <p:tav tm="100000">
                                          <p:val>
                                            <p:strVal val="#ppt_x"/>
                                          </p:val>
                                        </p:tav>
                                      </p:tavLst>
                                    </p:anim>
                                    <p:anim calcmode="lin" valueType="num">
                                      <p:cBhvr>
                                        <p:cTn id="34" dur="1000" fill="hold"/>
                                        <p:tgtEl>
                                          <p:spTgt spid="2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p:tmAbs val="0"/>
                                  </p:iterate>
                                  <p:childTnLst>
                                    <p:set>
                                      <p:cBhvr>
                                        <p:cTn id="38" fill="hold"/>
                                        <p:tgtEl>
                                          <p:spTgt spid="223"/>
                                        </p:tgtEl>
                                        <p:attrNameLst>
                                          <p:attrName>style.visibility</p:attrName>
                                        </p:attrNameLst>
                                      </p:cBhvr>
                                      <p:to>
                                        <p:strVal val="visible"/>
                                      </p:to>
                                    </p:set>
                                    <p:animEffect transition="in" filter="wipe(left)">
                                      <p:cBhvr>
                                        <p:cTn id="39" dur="600"/>
                                        <p:tgtEl>
                                          <p:spTgt spid="22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iterate>
                                    <p:tmAbs val="0"/>
                                  </p:iterate>
                                  <p:childTnLst>
                                    <p:set>
                                      <p:cBhvr>
                                        <p:cTn id="43" fill="hold"/>
                                        <p:tgtEl>
                                          <p:spTgt spid="225"/>
                                        </p:tgtEl>
                                        <p:attrNameLst>
                                          <p:attrName>style.visibility</p:attrName>
                                        </p:attrNameLst>
                                      </p:cBhvr>
                                      <p:to>
                                        <p:strVal val="visible"/>
                                      </p:to>
                                    </p:set>
                                    <p:anim calcmode="lin" valueType="num">
                                      <p:cBhvr>
                                        <p:cTn id="44" dur="1000" fill="hold"/>
                                        <p:tgtEl>
                                          <p:spTgt spid="225"/>
                                        </p:tgtEl>
                                        <p:attrNameLst>
                                          <p:attrName>ppt_x</p:attrName>
                                        </p:attrNameLst>
                                      </p:cBhvr>
                                      <p:tavLst>
                                        <p:tav tm="0">
                                          <p:val>
                                            <p:strVal val="0-#ppt_w/2"/>
                                          </p:val>
                                        </p:tav>
                                        <p:tav tm="100000">
                                          <p:val>
                                            <p:strVal val="#ppt_x"/>
                                          </p:val>
                                        </p:tav>
                                      </p:tavLst>
                                    </p:anim>
                                    <p:anim calcmode="lin" valueType="num">
                                      <p:cBhvr>
                                        <p:cTn id="45" dur="1000" fill="hold"/>
                                        <p:tgtEl>
                                          <p:spTgt spid="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advAuto="0"/>
      <p:bldP spid="217" grpId="0" animBg="1" advAuto="0"/>
      <p:bldP spid="218" grpId="0" animBg="1" advAuto="0"/>
      <p:bldP spid="219" grpId="0" animBg="1" advAuto="0"/>
      <p:bldP spid="220" grpId="0" animBg="1" advAuto="0"/>
      <p:bldP spid="222" grpId="0" animBg="1" advAuto="0"/>
      <p:bldP spid="223" grpId="0" animBg="1" advAuto="0"/>
      <p:bldP spid="224" grpId="0" animBg="1" advAuto="0"/>
      <p:bldP spid="225"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60A9F505-E922-0944-A179-3D19F8AFBC82}"/>
              </a:ext>
            </a:extLst>
          </p:cNvPr>
          <p:cNvGraphicFramePr/>
          <p:nvPr>
            <p:extLst>
              <p:ext uri="{D42A27DB-BD31-4B8C-83A1-F6EECF244321}">
                <p14:modId xmlns:p14="http://schemas.microsoft.com/office/powerpoint/2010/main" val="337487690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20766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La Enseñanza Literaria...</a:t>
            </a:r>
          </a:p>
        </p:txBody>
      </p:sp>
      <p:sp>
        <p:nvSpPr>
          <p:cNvPr id="3" name="Marcador de contenido 2"/>
          <p:cNvSpPr>
            <a:spLocks noGrp="1"/>
          </p:cNvSpPr>
          <p:nvPr>
            <p:ph idx="1"/>
          </p:nvPr>
        </p:nvSpPr>
        <p:spPr>
          <a:xfrm>
            <a:off x="664634" y="2124635"/>
            <a:ext cx="10730522" cy="1078521"/>
          </a:xfrm>
        </p:spPr>
        <p:txBody>
          <a:bodyPr/>
          <a:lstStyle/>
          <a:p>
            <a:r>
              <a:rPr lang="es-ES_tradnl" sz="2800" dirty="0"/>
              <a:t>“Aún hay docentes que consideran que el saber, para seguir siéndolo, no puede perder su conexión con el mundo.”</a:t>
            </a:r>
          </a:p>
        </p:txBody>
      </p:sp>
      <p:sp>
        <p:nvSpPr>
          <p:cNvPr id="4" name="Marcador de texto 3"/>
          <p:cNvSpPr>
            <a:spLocks noGrp="1"/>
          </p:cNvSpPr>
          <p:nvPr>
            <p:ph type="body" sz="half" idx="2"/>
          </p:nvPr>
        </p:nvSpPr>
        <p:spPr/>
        <p:txBody>
          <a:bodyPr/>
          <a:lstStyle/>
          <a:p>
            <a:pPr algn="r"/>
            <a:r>
              <a:rPr lang="es-ES_tradnl" dirty="0"/>
              <a:t>(Lomas, 2017:138- 139)</a:t>
            </a:r>
          </a:p>
        </p:txBody>
      </p:sp>
      <p:sp>
        <p:nvSpPr>
          <p:cNvPr id="6" name="Flecha abajo 5"/>
          <p:cNvSpPr/>
          <p:nvPr/>
        </p:nvSpPr>
        <p:spPr>
          <a:xfrm>
            <a:off x="4739053" y="3528073"/>
            <a:ext cx="2268415" cy="12836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 name="Elipse 6"/>
          <p:cNvSpPr/>
          <p:nvPr/>
        </p:nvSpPr>
        <p:spPr>
          <a:xfrm>
            <a:off x="3042136" y="5136667"/>
            <a:ext cx="5662247" cy="1143000"/>
          </a:xfrm>
          <a:prstGeom prst="ellipse">
            <a:avLst/>
          </a:prstGeom>
          <a:gradFill>
            <a:gsLst>
              <a:gs pos="42000">
                <a:srgbClr val="00B050"/>
              </a:gs>
              <a:gs pos="100000">
                <a:schemeClr val="accent1">
                  <a:tint val="70000"/>
                  <a:shade val="100000"/>
                  <a:alpha val="100000"/>
                  <a:satMod val="200000"/>
                  <a:lumMod val="10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3200"/>
              <a:t>Enfoque Comunicativo</a:t>
            </a:r>
          </a:p>
        </p:txBody>
      </p:sp>
    </p:spTree>
    <p:extLst>
      <p:ext uri="{BB962C8B-B14F-4D97-AF65-F5344CB8AC3E}">
        <p14:creationId xmlns:p14="http://schemas.microsoft.com/office/powerpoint/2010/main" val="13356830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1211</Words>
  <Application>Microsoft Macintosh PowerPoint</Application>
  <PresentationFormat>Panorámica</PresentationFormat>
  <Paragraphs>132</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Calibri</vt:lpstr>
      <vt:lpstr>Calibri Light</vt:lpstr>
      <vt:lpstr>Lucida Handwriting</vt:lpstr>
      <vt:lpstr>Wingdings</vt:lpstr>
      <vt:lpstr>Tema de Office</vt:lpstr>
      <vt:lpstr>Géneros discursivos y la Competencia Literaria</vt:lpstr>
      <vt:lpstr>Objetivos</vt:lpstr>
      <vt:lpstr>Presentación de PowerPoint</vt:lpstr>
      <vt:lpstr>Presentación de PowerPoint</vt:lpstr>
      <vt:lpstr>Presentación de PowerPoint</vt:lpstr>
      <vt:lpstr>Componentes de los  Géneros Discursivos. Regularidades Prototípicas</vt:lpstr>
      <vt:lpstr>Presentación de PowerPoint</vt:lpstr>
      <vt:lpstr>Presentación de PowerPoint</vt:lpstr>
      <vt:lpstr>La Enseñanza Literaria...</vt:lpstr>
      <vt:lpstr>Presentación de PowerPoint</vt:lpstr>
      <vt:lpstr>Competencia Literaria</vt:lpstr>
      <vt:lpstr>¿Por qué y para qué enseñar literatura?</vt:lpstr>
      <vt:lpstr>“Tener acceso a la literatura no es un lujo, sino que es un derecho, un derecho cultural, como lo es el acceso al saber. Porque quizás no hay peor sufrimiento que estar privado de las palabras para darle sentido a lo que vivimos.”         (Petit, 2001) </vt:lpstr>
      <vt:lpstr>Presentación de PowerPoint</vt:lpstr>
      <vt:lpstr>Presentación de PowerPoint</vt:lpstr>
      <vt:lpstr>Presentación de PowerPoint</vt:lpstr>
      <vt:lpstr>Presentación de PowerPoint</vt:lpstr>
      <vt:lpstr>Presentación de PowerPoint</vt:lpstr>
      <vt:lpstr>Presentación de PowerPoint</vt:lpstr>
      <vt:lpstr>Consideraciones para la didáctica de la literatura</vt:lpstr>
      <vt:lpstr>Recomendaciones didácticas</vt:lpstr>
      <vt:lpstr>Recomendaciones didácticas</vt:lpstr>
      <vt:lpstr>Recomendaciones didácticas</vt:lpstr>
      <vt:lpstr>Recomendaciones didácticas</vt:lpstr>
      <vt:lpstr>Recomendaciones didácticas</vt:lpstr>
      <vt:lpstr>Recomendaciones didácticas</vt:lpstr>
      <vt:lpstr>Recomendaciones didácticas</vt:lpstr>
      <vt:lpstr>El cuentacuento</vt:lpstr>
      <vt:lpstr>Consideraciones</vt:lpstr>
      <vt:lpstr>El kamishibai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Didáctica de la literatura y de la Comprensión Lectora</dc:title>
  <dc:creator>Felipe Andrés Clavo Espinoza (felipe.clavo)</dc:creator>
  <cp:lastModifiedBy>Felipe Andrés Clavo Espinoza (felipe.clavo)</cp:lastModifiedBy>
  <cp:revision>9</cp:revision>
  <dcterms:created xsi:type="dcterms:W3CDTF">2020-06-30T05:07:12Z</dcterms:created>
  <dcterms:modified xsi:type="dcterms:W3CDTF">2022-07-01T06:32:11Z</dcterms:modified>
</cp:coreProperties>
</file>