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375" r:id="rId4"/>
    <p:sldId id="413" r:id="rId5"/>
    <p:sldId id="307" r:id="rId6"/>
    <p:sldId id="308" r:id="rId7"/>
    <p:sldId id="260" r:id="rId8"/>
    <p:sldId id="262" r:id="rId9"/>
    <p:sldId id="261" r:id="rId10"/>
    <p:sldId id="426" r:id="rId11"/>
    <p:sldId id="424" r:id="rId12"/>
    <p:sldId id="427" r:id="rId13"/>
    <p:sldId id="425" r:id="rId14"/>
    <p:sldId id="429"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24"/>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5B076-582C-3A4E-954D-52C84CD83FDC}" type="doc">
      <dgm:prSet loTypeId="urn:microsoft.com/office/officeart/2005/8/layout/hierarchy2" loCatId="" qsTypeId="urn:microsoft.com/office/officeart/2005/8/quickstyle/3d6" qsCatId="3D" csTypeId="urn:microsoft.com/office/officeart/2005/8/colors/accent1_2" csCatId="accent1" phldr="1"/>
      <dgm:spPr/>
      <dgm:t>
        <a:bodyPr/>
        <a:lstStyle/>
        <a:p>
          <a:endParaRPr lang="es-ES"/>
        </a:p>
      </dgm:t>
    </dgm:pt>
    <dgm:pt modelId="{170844EF-4F22-CF4B-AB7D-C1DD8516E7E2}">
      <dgm:prSet phldrT="[Texto]" custT="1"/>
      <dgm:spPr/>
      <dgm:t>
        <a:bodyPr/>
        <a:lstStyle/>
        <a:p>
          <a:r>
            <a:rPr lang="es-ES" sz="2800" dirty="0"/>
            <a:t>Mecanismos de Cohesión</a:t>
          </a:r>
        </a:p>
      </dgm:t>
    </dgm:pt>
    <dgm:pt modelId="{1515C195-F48E-8548-9987-AF0C3D1E6B7F}" type="parTrans" cxnId="{A873690B-FB99-6D45-ADFB-61AA0F976DF4}">
      <dgm:prSet/>
      <dgm:spPr/>
      <dgm:t>
        <a:bodyPr/>
        <a:lstStyle/>
        <a:p>
          <a:endParaRPr lang="es-ES"/>
        </a:p>
      </dgm:t>
    </dgm:pt>
    <dgm:pt modelId="{275C874C-8D63-334B-96AD-AEB693BD8DA9}" type="sibTrans" cxnId="{A873690B-FB99-6D45-ADFB-61AA0F976DF4}">
      <dgm:prSet/>
      <dgm:spPr/>
      <dgm:t>
        <a:bodyPr/>
        <a:lstStyle/>
        <a:p>
          <a:endParaRPr lang="es-ES"/>
        </a:p>
      </dgm:t>
    </dgm:pt>
    <dgm:pt modelId="{9079591D-7183-A645-8EAF-C8F5D6E756A1}">
      <dgm:prSet phldrT="[Texto]"/>
      <dgm:spPr/>
      <dgm:t>
        <a:bodyPr/>
        <a:lstStyle/>
        <a:p>
          <a:r>
            <a:rPr lang="es-ES" dirty="0"/>
            <a:t>2.- Elipsis</a:t>
          </a:r>
        </a:p>
      </dgm:t>
    </dgm:pt>
    <dgm:pt modelId="{5032FBFF-B252-D140-9E52-26E6C973CB37}" type="parTrans" cxnId="{A7531FFE-0CE7-074A-A7BC-A97DBEA1CF59}">
      <dgm:prSet/>
      <dgm:spPr/>
      <dgm:t>
        <a:bodyPr/>
        <a:lstStyle/>
        <a:p>
          <a:endParaRPr lang="es-ES"/>
        </a:p>
      </dgm:t>
    </dgm:pt>
    <dgm:pt modelId="{67B38100-2A58-1142-AC86-A8A74FC98872}" type="sibTrans" cxnId="{A7531FFE-0CE7-074A-A7BC-A97DBEA1CF59}">
      <dgm:prSet/>
      <dgm:spPr/>
      <dgm:t>
        <a:bodyPr/>
        <a:lstStyle/>
        <a:p>
          <a:endParaRPr lang="es-ES"/>
        </a:p>
      </dgm:t>
    </dgm:pt>
    <dgm:pt modelId="{AA85A6DD-E669-B342-A8E2-55C4778D4344}">
      <dgm:prSet/>
      <dgm:spPr/>
      <dgm:t>
        <a:bodyPr/>
        <a:lstStyle/>
        <a:p>
          <a:r>
            <a:rPr lang="es-ES" dirty="0"/>
            <a:t>1.- La Referencia</a:t>
          </a:r>
        </a:p>
      </dgm:t>
    </dgm:pt>
    <dgm:pt modelId="{3EC096F0-D800-FA44-81AD-ABB8B4AFF9AC}" type="parTrans" cxnId="{E90775E1-2721-7E4D-B1C4-4B6506AB78AC}">
      <dgm:prSet/>
      <dgm:spPr/>
      <dgm:t>
        <a:bodyPr/>
        <a:lstStyle/>
        <a:p>
          <a:endParaRPr lang="es-ES"/>
        </a:p>
      </dgm:t>
    </dgm:pt>
    <dgm:pt modelId="{2411CC01-AF04-FE4F-A902-FFB0E8579BC5}" type="sibTrans" cxnId="{E90775E1-2721-7E4D-B1C4-4B6506AB78AC}">
      <dgm:prSet/>
      <dgm:spPr/>
      <dgm:t>
        <a:bodyPr/>
        <a:lstStyle/>
        <a:p>
          <a:endParaRPr lang="es-ES"/>
        </a:p>
      </dgm:t>
    </dgm:pt>
    <dgm:pt modelId="{677A4E6E-44E0-9345-BB76-FAB0CE37ED07}">
      <dgm:prSet custT="1"/>
      <dgm:spPr/>
      <dgm:t>
        <a:bodyPr/>
        <a:lstStyle/>
        <a:p>
          <a:r>
            <a:rPr lang="es-ES" sz="3200" dirty="0"/>
            <a:t>3.- Los Conectores</a:t>
          </a:r>
        </a:p>
      </dgm:t>
    </dgm:pt>
    <dgm:pt modelId="{CE1E00BC-ABFF-A340-B73E-2BD35812CC90}" type="parTrans" cxnId="{D234E8D5-327B-5044-B5E4-A0C71A704CAC}">
      <dgm:prSet/>
      <dgm:spPr/>
      <dgm:t>
        <a:bodyPr/>
        <a:lstStyle/>
        <a:p>
          <a:endParaRPr lang="es-ES"/>
        </a:p>
      </dgm:t>
    </dgm:pt>
    <dgm:pt modelId="{1E7E1A16-D40F-AA40-851B-88EE78A3AEFC}" type="sibTrans" cxnId="{D234E8D5-327B-5044-B5E4-A0C71A704CAC}">
      <dgm:prSet/>
      <dgm:spPr/>
      <dgm:t>
        <a:bodyPr/>
        <a:lstStyle/>
        <a:p>
          <a:endParaRPr lang="es-ES"/>
        </a:p>
      </dgm:t>
    </dgm:pt>
    <dgm:pt modelId="{7335E53E-BDAA-C74C-8606-88F859E50E9A}">
      <dgm:prSet/>
      <dgm:spPr/>
      <dgm:t>
        <a:bodyPr/>
        <a:lstStyle/>
        <a:p>
          <a:r>
            <a:rPr lang="es-ES" dirty="0"/>
            <a:t>4.- La Cohesión Léxica</a:t>
          </a:r>
        </a:p>
      </dgm:t>
    </dgm:pt>
    <dgm:pt modelId="{F4D5A83B-15E3-E34A-BA0A-827FB864A1A9}" type="parTrans" cxnId="{784FA0AC-31D2-374D-9EDB-45EC1D9B945F}">
      <dgm:prSet/>
      <dgm:spPr/>
      <dgm:t>
        <a:bodyPr/>
        <a:lstStyle/>
        <a:p>
          <a:endParaRPr lang="es-ES"/>
        </a:p>
      </dgm:t>
    </dgm:pt>
    <dgm:pt modelId="{28814782-8E21-564A-9C92-A46930B7D9DD}" type="sibTrans" cxnId="{784FA0AC-31D2-374D-9EDB-45EC1D9B945F}">
      <dgm:prSet/>
      <dgm:spPr/>
      <dgm:t>
        <a:bodyPr/>
        <a:lstStyle/>
        <a:p>
          <a:endParaRPr lang="es-ES"/>
        </a:p>
      </dgm:t>
    </dgm:pt>
    <dgm:pt modelId="{AE1AA0F9-ADFD-574E-80FC-A77B0A655571}" type="pres">
      <dgm:prSet presAssocID="{BA65B076-582C-3A4E-954D-52C84CD83FDC}" presName="diagram" presStyleCnt="0">
        <dgm:presLayoutVars>
          <dgm:chPref val="1"/>
          <dgm:dir/>
          <dgm:animOne val="branch"/>
          <dgm:animLvl val="lvl"/>
          <dgm:resizeHandles val="exact"/>
        </dgm:presLayoutVars>
      </dgm:prSet>
      <dgm:spPr/>
    </dgm:pt>
    <dgm:pt modelId="{DAD44B13-3E5B-6343-881F-0EF299556BDF}" type="pres">
      <dgm:prSet presAssocID="{170844EF-4F22-CF4B-AB7D-C1DD8516E7E2}" presName="root1" presStyleCnt="0"/>
      <dgm:spPr/>
    </dgm:pt>
    <dgm:pt modelId="{ADA6E45E-A6E9-BA4E-B368-79C65FCE1F58}" type="pres">
      <dgm:prSet presAssocID="{170844EF-4F22-CF4B-AB7D-C1DD8516E7E2}" presName="LevelOneTextNode" presStyleLbl="node0" presStyleIdx="0" presStyleCnt="1" custLinFactNeighborX="-22377" custLinFactNeighborY="-10614">
        <dgm:presLayoutVars>
          <dgm:chPref val="3"/>
        </dgm:presLayoutVars>
      </dgm:prSet>
      <dgm:spPr/>
    </dgm:pt>
    <dgm:pt modelId="{5A365B47-801F-BC44-A934-AEDFDBBB9E8F}" type="pres">
      <dgm:prSet presAssocID="{170844EF-4F22-CF4B-AB7D-C1DD8516E7E2}" presName="level2hierChild" presStyleCnt="0"/>
      <dgm:spPr/>
    </dgm:pt>
    <dgm:pt modelId="{64BD82F3-0ECD-C043-93FA-B0F19BC3EE0D}" type="pres">
      <dgm:prSet presAssocID="{3EC096F0-D800-FA44-81AD-ABB8B4AFF9AC}" presName="conn2-1" presStyleLbl="parChTrans1D2" presStyleIdx="0" presStyleCnt="4"/>
      <dgm:spPr/>
    </dgm:pt>
    <dgm:pt modelId="{77040A70-718C-FB4B-9660-5D93FEDE37AB}" type="pres">
      <dgm:prSet presAssocID="{3EC096F0-D800-FA44-81AD-ABB8B4AFF9AC}" presName="connTx" presStyleLbl="parChTrans1D2" presStyleIdx="0" presStyleCnt="4"/>
      <dgm:spPr/>
    </dgm:pt>
    <dgm:pt modelId="{DFC11551-6632-3B42-9CF2-6ED131B5AA98}" type="pres">
      <dgm:prSet presAssocID="{AA85A6DD-E669-B342-A8E2-55C4778D4344}" presName="root2" presStyleCnt="0"/>
      <dgm:spPr/>
    </dgm:pt>
    <dgm:pt modelId="{FBFE5465-DC72-CA4E-B19A-FF2DC3932222}" type="pres">
      <dgm:prSet presAssocID="{AA85A6DD-E669-B342-A8E2-55C4778D4344}" presName="LevelTwoTextNode" presStyleLbl="node2" presStyleIdx="0" presStyleCnt="4" custScaleX="126759" custLinFactNeighborX="-22377" custLinFactNeighborY="-10614">
        <dgm:presLayoutVars>
          <dgm:chPref val="3"/>
        </dgm:presLayoutVars>
      </dgm:prSet>
      <dgm:spPr/>
    </dgm:pt>
    <dgm:pt modelId="{43E32B05-55BB-B449-8808-5F1448658841}" type="pres">
      <dgm:prSet presAssocID="{AA85A6DD-E669-B342-A8E2-55C4778D4344}" presName="level3hierChild" presStyleCnt="0"/>
      <dgm:spPr/>
    </dgm:pt>
    <dgm:pt modelId="{938358FE-B3E4-7649-9F87-E238C5C4B7A6}" type="pres">
      <dgm:prSet presAssocID="{5032FBFF-B252-D140-9E52-26E6C973CB37}" presName="conn2-1" presStyleLbl="parChTrans1D2" presStyleIdx="1" presStyleCnt="4"/>
      <dgm:spPr/>
    </dgm:pt>
    <dgm:pt modelId="{99F30234-E3F5-A249-B940-FB5793BCDDE9}" type="pres">
      <dgm:prSet presAssocID="{5032FBFF-B252-D140-9E52-26E6C973CB37}" presName="connTx" presStyleLbl="parChTrans1D2" presStyleIdx="1" presStyleCnt="4"/>
      <dgm:spPr/>
    </dgm:pt>
    <dgm:pt modelId="{FAACC396-DBCC-A34F-BAAD-3A716D8061F4}" type="pres">
      <dgm:prSet presAssocID="{9079591D-7183-A645-8EAF-C8F5D6E756A1}" presName="root2" presStyleCnt="0"/>
      <dgm:spPr/>
    </dgm:pt>
    <dgm:pt modelId="{C8C72837-CB2C-A84F-A86A-06C5E1252D08}" type="pres">
      <dgm:prSet presAssocID="{9079591D-7183-A645-8EAF-C8F5D6E756A1}" presName="LevelTwoTextNode" presStyleLbl="node2" presStyleIdx="1" presStyleCnt="4" custScaleX="126759" custLinFactNeighborX="-22377" custLinFactNeighborY="-10614">
        <dgm:presLayoutVars>
          <dgm:chPref val="3"/>
        </dgm:presLayoutVars>
      </dgm:prSet>
      <dgm:spPr/>
    </dgm:pt>
    <dgm:pt modelId="{1D293528-15CE-244F-8F58-1E343D4D65F9}" type="pres">
      <dgm:prSet presAssocID="{9079591D-7183-A645-8EAF-C8F5D6E756A1}" presName="level3hierChild" presStyleCnt="0"/>
      <dgm:spPr/>
    </dgm:pt>
    <dgm:pt modelId="{0BDE804B-1044-794C-B671-A512CEA34CBB}" type="pres">
      <dgm:prSet presAssocID="{CE1E00BC-ABFF-A340-B73E-2BD35812CC90}" presName="conn2-1" presStyleLbl="parChTrans1D2" presStyleIdx="2" presStyleCnt="4"/>
      <dgm:spPr/>
    </dgm:pt>
    <dgm:pt modelId="{1717B95F-05C5-0E48-9FAF-7DC4B5B7B98D}" type="pres">
      <dgm:prSet presAssocID="{CE1E00BC-ABFF-A340-B73E-2BD35812CC90}" presName="connTx" presStyleLbl="parChTrans1D2" presStyleIdx="2" presStyleCnt="4"/>
      <dgm:spPr/>
    </dgm:pt>
    <dgm:pt modelId="{044E6F23-3904-0148-82E7-00AC3737A7DE}" type="pres">
      <dgm:prSet presAssocID="{677A4E6E-44E0-9345-BB76-FAB0CE37ED07}" presName="root2" presStyleCnt="0"/>
      <dgm:spPr/>
    </dgm:pt>
    <dgm:pt modelId="{E3640F78-D8F1-1D40-AC6F-EAB9EB4B4AF3}" type="pres">
      <dgm:prSet presAssocID="{677A4E6E-44E0-9345-BB76-FAB0CE37ED07}" presName="LevelTwoTextNode" presStyleLbl="node2" presStyleIdx="2" presStyleCnt="4" custScaleX="126758" custLinFactNeighborX="-22377" custLinFactNeighborY="-10614">
        <dgm:presLayoutVars>
          <dgm:chPref val="3"/>
        </dgm:presLayoutVars>
      </dgm:prSet>
      <dgm:spPr/>
    </dgm:pt>
    <dgm:pt modelId="{6F3D59A9-ECF2-3945-8BDE-ADEFD65A5117}" type="pres">
      <dgm:prSet presAssocID="{677A4E6E-44E0-9345-BB76-FAB0CE37ED07}" presName="level3hierChild" presStyleCnt="0"/>
      <dgm:spPr/>
    </dgm:pt>
    <dgm:pt modelId="{CB28ACDC-E08C-F249-B97E-0FF1CC49E959}" type="pres">
      <dgm:prSet presAssocID="{F4D5A83B-15E3-E34A-BA0A-827FB864A1A9}" presName="conn2-1" presStyleLbl="parChTrans1D2" presStyleIdx="3" presStyleCnt="4"/>
      <dgm:spPr/>
    </dgm:pt>
    <dgm:pt modelId="{53067EB5-C82C-AD42-A18C-FFA986BB6AAF}" type="pres">
      <dgm:prSet presAssocID="{F4D5A83B-15E3-E34A-BA0A-827FB864A1A9}" presName="connTx" presStyleLbl="parChTrans1D2" presStyleIdx="3" presStyleCnt="4"/>
      <dgm:spPr/>
    </dgm:pt>
    <dgm:pt modelId="{8DC672BF-C712-9649-B613-CF2ECD824AE2}" type="pres">
      <dgm:prSet presAssocID="{7335E53E-BDAA-C74C-8606-88F859E50E9A}" presName="root2" presStyleCnt="0"/>
      <dgm:spPr/>
    </dgm:pt>
    <dgm:pt modelId="{226C43A6-698A-9947-96D9-9A947A77DCB1}" type="pres">
      <dgm:prSet presAssocID="{7335E53E-BDAA-C74C-8606-88F859E50E9A}" presName="LevelTwoTextNode" presStyleLbl="node2" presStyleIdx="3" presStyleCnt="4" custScaleX="128329" custLinFactNeighborX="-22377" custLinFactNeighborY="-10614">
        <dgm:presLayoutVars>
          <dgm:chPref val="3"/>
        </dgm:presLayoutVars>
      </dgm:prSet>
      <dgm:spPr/>
    </dgm:pt>
    <dgm:pt modelId="{49FB0EE9-C669-D14E-967F-9E0351AAE4C2}" type="pres">
      <dgm:prSet presAssocID="{7335E53E-BDAA-C74C-8606-88F859E50E9A}" presName="level3hierChild" presStyleCnt="0"/>
      <dgm:spPr/>
    </dgm:pt>
  </dgm:ptLst>
  <dgm:cxnLst>
    <dgm:cxn modelId="{05E3F802-BA14-DF4C-BC31-1231A1398CB6}" type="presOf" srcId="{5032FBFF-B252-D140-9E52-26E6C973CB37}" destId="{99F30234-E3F5-A249-B940-FB5793BCDDE9}" srcOrd="1" destOrd="0" presId="urn:microsoft.com/office/officeart/2005/8/layout/hierarchy2"/>
    <dgm:cxn modelId="{A873690B-FB99-6D45-ADFB-61AA0F976DF4}" srcId="{BA65B076-582C-3A4E-954D-52C84CD83FDC}" destId="{170844EF-4F22-CF4B-AB7D-C1DD8516E7E2}" srcOrd="0" destOrd="0" parTransId="{1515C195-F48E-8548-9987-AF0C3D1E6B7F}" sibTransId="{275C874C-8D63-334B-96AD-AEB693BD8DA9}"/>
    <dgm:cxn modelId="{4DEA7912-B05E-994B-991C-91BB8717C947}" type="presOf" srcId="{3EC096F0-D800-FA44-81AD-ABB8B4AFF9AC}" destId="{64BD82F3-0ECD-C043-93FA-B0F19BC3EE0D}" srcOrd="0" destOrd="0" presId="urn:microsoft.com/office/officeart/2005/8/layout/hierarchy2"/>
    <dgm:cxn modelId="{32635A1F-7221-1044-A171-6227DDFB08CA}" type="presOf" srcId="{7335E53E-BDAA-C74C-8606-88F859E50E9A}" destId="{226C43A6-698A-9947-96D9-9A947A77DCB1}" srcOrd="0" destOrd="0" presId="urn:microsoft.com/office/officeart/2005/8/layout/hierarchy2"/>
    <dgm:cxn modelId="{A94C3436-CA16-3E4E-8BC7-E5C31E9E00F2}" type="presOf" srcId="{3EC096F0-D800-FA44-81AD-ABB8B4AFF9AC}" destId="{77040A70-718C-FB4B-9660-5D93FEDE37AB}" srcOrd="1" destOrd="0" presId="urn:microsoft.com/office/officeart/2005/8/layout/hierarchy2"/>
    <dgm:cxn modelId="{824B193B-258C-4746-BF0B-50EDC473B30E}" type="presOf" srcId="{CE1E00BC-ABFF-A340-B73E-2BD35812CC90}" destId="{0BDE804B-1044-794C-B671-A512CEA34CBB}" srcOrd="0" destOrd="0" presId="urn:microsoft.com/office/officeart/2005/8/layout/hierarchy2"/>
    <dgm:cxn modelId="{D5A59B3B-F6C7-A14D-A88E-11696ABC4114}" type="presOf" srcId="{677A4E6E-44E0-9345-BB76-FAB0CE37ED07}" destId="{E3640F78-D8F1-1D40-AC6F-EAB9EB4B4AF3}" srcOrd="0" destOrd="0" presId="urn:microsoft.com/office/officeart/2005/8/layout/hierarchy2"/>
    <dgm:cxn modelId="{FAFDDF51-7D87-9842-97E1-D98696E7F493}" type="presOf" srcId="{9079591D-7183-A645-8EAF-C8F5D6E756A1}" destId="{C8C72837-CB2C-A84F-A86A-06C5E1252D08}" srcOrd="0" destOrd="0" presId="urn:microsoft.com/office/officeart/2005/8/layout/hierarchy2"/>
    <dgm:cxn modelId="{09F04756-3B77-6E47-B262-1F39E425ED58}" type="presOf" srcId="{5032FBFF-B252-D140-9E52-26E6C973CB37}" destId="{938358FE-B3E4-7649-9F87-E238C5C4B7A6}" srcOrd="0" destOrd="0" presId="urn:microsoft.com/office/officeart/2005/8/layout/hierarchy2"/>
    <dgm:cxn modelId="{20C58A60-6442-9A4D-A1EF-022A2668A702}" type="presOf" srcId="{BA65B076-582C-3A4E-954D-52C84CD83FDC}" destId="{AE1AA0F9-ADFD-574E-80FC-A77B0A655571}" srcOrd="0" destOrd="0" presId="urn:microsoft.com/office/officeart/2005/8/layout/hierarchy2"/>
    <dgm:cxn modelId="{B25E7799-01B1-654C-89AD-725DF6E1BF95}" type="presOf" srcId="{F4D5A83B-15E3-E34A-BA0A-827FB864A1A9}" destId="{CB28ACDC-E08C-F249-B97E-0FF1CC49E959}" srcOrd="0" destOrd="0" presId="urn:microsoft.com/office/officeart/2005/8/layout/hierarchy2"/>
    <dgm:cxn modelId="{48DAA1A8-BE2A-DF42-88A2-8B368BD088E5}" type="presOf" srcId="{CE1E00BC-ABFF-A340-B73E-2BD35812CC90}" destId="{1717B95F-05C5-0E48-9FAF-7DC4B5B7B98D}" srcOrd="1" destOrd="0" presId="urn:microsoft.com/office/officeart/2005/8/layout/hierarchy2"/>
    <dgm:cxn modelId="{784FA0AC-31D2-374D-9EDB-45EC1D9B945F}" srcId="{170844EF-4F22-CF4B-AB7D-C1DD8516E7E2}" destId="{7335E53E-BDAA-C74C-8606-88F859E50E9A}" srcOrd="3" destOrd="0" parTransId="{F4D5A83B-15E3-E34A-BA0A-827FB864A1A9}" sibTransId="{28814782-8E21-564A-9C92-A46930B7D9DD}"/>
    <dgm:cxn modelId="{D234E8D5-327B-5044-B5E4-A0C71A704CAC}" srcId="{170844EF-4F22-CF4B-AB7D-C1DD8516E7E2}" destId="{677A4E6E-44E0-9345-BB76-FAB0CE37ED07}" srcOrd="2" destOrd="0" parTransId="{CE1E00BC-ABFF-A340-B73E-2BD35812CC90}" sibTransId="{1E7E1A16-D40F-AA40-851B-88EE78A3AEFC}"/>
    <dgm:cxn modelId="{B84CCDDC-0047-1D45-A0CD-63BEA1195D7E}" type="presOf" srcId="{170844EF-4F22-CF4B-AB7D-C1DD8516E7E2}" destId="{ADA6E45E-A6E9-BA4E-B368-79C65FCE1F58}" srcOrd="0" destOrd="0" presId="urn:microsoft.com/office/officeart/2005/8/layout/hierarchy2"/>
    <dgm:cxn modelId="{E90775E1-2721-7E4D-B1C4-4B6506AB78AC}" srcId="{170844EF-4F22-CF4B-AB7D-C1DD8516E7E2}" destId="{AA85A6DD-E669-B342-A8E2-55C4778D4344}" srcOrd="0" destOrd="0" parTransId="{3EC096F0-D800-FA44-81AD-ABB8B4AFF9AC}" sibTransId="{2411CC01-AF04-FE4F-A902-FFB0E8579BC5}"/>
    <dgm:cxn modelId="{376A2EEE-0EB5-2546-B9BC-0DD41917BBB5}" type="presOf" srcId="{AA85A6DD-E669-B342-A8E2-55C4778D4344}" destId="{FBFE5465-DC72-CA4E-B19A-FF2DC3932222}" srcOrd="0" destOrd="0" presId="urn:microsoft.com/office/officeart/2005/8/layout/hierarchy2"/>
    <dgm:cxn modelId="{A7212EEF-D981-7043-9148-5A7BD42340BA}" type="presOf" srcId="{F4D5A83B-15E3-E34A-BA0A-827FB864A1A9}" destId="{53067EB5-C82C-AD42-A18C-FFA986BB6AAF}" srcOrd="1" destOrd="0" presId="urn:microsoft.com/office/officeart/2005/8/layout/hierarchy2"/>
    <dgm:cxn modelId="{A7531FFE-0CE7-074A-A7BC-A97DBEA1CF59}" srcId="{170844EF-4F22-CF4B-AB7D-C1DD8516E7E2}" destId="{9079591D-7183-A645-8EAF-C8F5D6E756A1}" srcOrd="1" destOrd="0" parTransId="{5032FBFF-B252-D140-9E52-26E6C973CB37}" sibTransId="{67B38100-2A58-1142-AC86-A8A74FC98872}"/>
    <dgm:cxn modelId="{D533E175-B03A-4149-840A-EBDD6F456E66}" type="presParOf" srcId="{AE1AA0F9-ADFD-574E-80FC-A77B0A655571}" destId="{DAD44B13-3E5B-6343-881F-0EF299556BDF}" srcOrd="0" destOrd="0" presId="urn:microsoft.com/office/officeart/2005/8/layout/hierarchy2"/>
    <dgm:cxn modelId="{91CD4C4A-A906-B046-945A-A29B6F3126B0}" type="presParOf" srcId="{DAD44B13-3E5B-6343-881F-0EF299556BDF}" destId="{ADA6E45E-A6E9-BA4E-B368-79C65FCE1F58}" srcOrd="0" destOrd="0" presId="urn:microsoft.com/office/officeart/2005/8/layout/hierarchy2"/>
    <dgm:cxn modelId="{803C85BE-F0F9-D943-BF34-7EB6DDA218F4}" type="presParOf" srcId="{DAD44B13-3E5B-6343-881F-0EF299556BDF}" destId="{5A365B47-801F-BC44-A934-AEDFDBBB9E8F}" srcOrd="1" destOrd="0" presId="urn:microsoft.com/office/officeart/2005/8/layout/hierarchy2"/>
    <dgm:cxn modelId="{7C91AFBD-0ECF-954E-B402-7D736D707C4D}" type="presParOf" srcId="{5A365B47-801F-BC44-A934-AEDFDBBB9E8F}" destId="{64BD82F3-0ECD-C043-93FA-B0F19BC3EE0D}" srcOrd="0" destOrd="0" presId="urn:microsoft.com/office/officeart/2005/8/layout/hierarchy2"/>
    <dgm:cxn modelId="{CFBB7274-DEC9-5449-8C3B-B6F2107162F7}" type="presParOf" srcId="{64BD82F3-0ECD-C043-93FA-B0F19BC3EE0D}" destId="{77040A70-718C-FB4B-9660-5D93FEDE37AB}" srcOrd="0" destOrd="0" presId="urn:microsoft.com/office/officeart/2005/8/layout/hierarchy2"/>
    <dgm:cxn modelId="{03754290-AD3C-3E4D-B977-A0835F2A594D}" type="presParOf" srcId="{5A365B47-801F-BC44-A934-AEDFDBBB9E8F}" destId="{DFC11551-6632-3B42-9CF2-6ED131B5AA98}" srcOrd="1" destOrd="0" presId="urn:microsoft.com/office/officeart/2005/8/layout/hierarchy2"/>
    <dgm:cxn modelId="{C9523A5A-6EB5-9047-9418-8DAE72011D98}" type="presParOf" srcId="{DFC11551-6632-3B42-9CF2-6ED131B5AA98}" destId="{FBFE5465-DC72-CA4E-B19A-FF2DC3932222}" srcOrd="0" destOrd="0" presId="urn:microsoft.com/office/officeart/2005/8/layout/hierarchy2"/>
    <dgm:cxn modelId="{1E94C3C0-27B2-4C4D-AA5D-1212C0C0B326}" type="presParOf" srcId="{DFC11551-6632-3B42-9CF2-6ED131B5AA98}" destId="{43E32B05-55BB-B449-8808-5F1448658841}" srcOrd="1" destOrd="0" presId="urn:microsoft.com/office/officeart/2005/8/layout/hierarchy2"/>
    <dgm:cxn modelId="{37EBD07E-93E9-3342-901C-CA6448427608}" type="presParOf" srcId="{5A365B47-801F-BC44-A934-AEDFDBBB9E8F}" destId="{938358FE-B3E4-7649-9F87-E238C5C4B7A6}" srcOrd="2" destOrd="0" presId="urn:microsoft.com/office/officeart/2005/8/layout/hierarchy2"/>
    <dgm:cxn modelId="{CA07E4B2-A039-5149-80AB-7F64F09004CC}" type="presParOf" srcId="{938358FE-B3E4-7649-9F87-E238C5C4B7A6}" destId="{99F30234-E3F5-A249-B940-FB5793BCDDE9}" srcOrd="0" destOrd="0" presId="urn:microsoft.com/office/officeart/2005/8/layout/hierarchy2"/>
    <dgm:cxn modelId="{FF53CECE-9239-2444-8D39-728D38C35B79}" type="presParOf" srcId="{5A365B47-801F-BC44-A934-AEDFDBBB9E8F}" destId="{FAACC396-DBCC-A34F-BAAD-3A716D8061F4}" srcOrd="3" destOrd="0" presId="urn:microsoft.com/office/officeart/2005/8/layout/hierarchy2"/>
    <dgm:cxn modelId="{EF7857B0-55A0-8A41-91F1-A3C344E007AE}" type="presParOf" srcId="{FAACC396-DBCC-A34F-BAAD-3A716D8061F4}" destId="{C8C72837-CB2C-A84F-A86A-06C5E1252D08}" srcOrd="0" destOrd="0" presId="urn:microsoft.com/office/officeart/2005/8/layout/hierarchy2"/>
    <dgm:cxn modelId="{0B93B254-DB45-E04C-9559-ADA6AC2E7BD2}" type="presParOf" srcId="{FAACC396-DBCC-A34F-BAAD-3A716D8061F4}" destId="{1D293528-15CE-244F-8F58-1E343D4D65F9}" srcOrd="1" destOrd="0" presId="urn:microsoft.com/office/officeart/2005/8/layout/hierarchy2"/>
    <dgm:cxn modelId="{D7BA3164-069C-B34D-9465-8917A01C7F44}" type="presParOf" srcId="{5A365B47-801F-BC44-A934-AEDFDBBB9E8F}" destId="{0BDE804B-1044-794C-B671-A512CEA34CBB}" srcOrd="4" destOrd="0" presId="urn:microsoft.com/office/officeart/2005/8/layout/hierarchy2"/>
    <dgm:cxn modelId="{8E3AE03C-ABC2-1547-973E-669CA5E1F8E5}" type="presParOf" srcId="{0BDE804B-1044-794C-B671-A512CEA34CBB}" destId="{1717B95F-05C5-0E48-9FAF-7DC4B5B7B98D}" srcOrd="0" destOrd="0" presId="urn:microsoft.com/office/officeart/2005/8/layout/hierarchy2"/>
    <dgm:cxn modelId="{7A96D35B-A9B2-D247-A762-EABB963D0B51}" type="presParOf" srcId="{5A365B47-801F-BC44-A934-AEDFDBBB9E8F}" destId="{044E6F23-3904-0148-82E7-00AC3737A7DE}" srcOrd="5" destOrd="0" presId="urn:microsoft.com/office/officeart/2005/8/layout/hierarchy2"/>
    <dgm:cxn modelId="{5B858F88-C289-8144-905A-12E299E18FF4}" type="presParOf" srcId="{044E6F23-3904-0148-82E7-00AC3737A7DE}" destId="{E3640F78-D8F1-1D40-AC6F-EAB9EB4B4AF3}" srcOrd="0" destOrd="0" presId="urn:microsoft.com/office/officeart/2005/8/layout/hierarchy2"/>
    <dgm:cxn modelId="{DA6E34BC-964B-0E45-8E00-02BB7EA58D95}" type="presParOf" srcId="{044E6F23-3904-0148-82E7-00AC3737A7DE}" destId="{6F3D59A9-ECF2-3945-8BDE-ADEFD65A5117}" srcOrd="1" destOrd="0" presId="urn:microsoft.com/office/officeart/2005/8/layout/hierarchy2"/>
    <dgm:cxn modelId="{533FD838-E4E7-FE45-87B8-5C299BA4242B}" type="presParOf" srcId="{5A365B47-801F-BC44-A934-AEDFDBBB9E8F}" destId="{CB28ACDC-E08C-F249-B97E-0FF1CC49E959}" srcOrd="6" destOrd="0" presId="urn:microsoft.com/office/officeart/2005/8/layout/hierarchy2"/>
    <dgm:cxn modelId="{DB658E01-B6E3-4F4A-A71E-C8BC57AB70E7}" type="presParOf" srcId="{CB28ACDC-E08C-F249-B97E-0FF1CC49E959}" destId="{53067EB5-C82C-AD42-A18C-FFA986BB6AAF}" srcOrd="0" destOrd="0" presId="urn:microsoft.com/office/officeart/2005/8/layout/hierarchy2"/>
    <dgm:cxn modelId="{32D1C9CB-780F-3649-BC76-39BC73A1E282}" type="presParOf" srcId="{5A365B47-801F-BC44-A934-AEDFDBBB9E8F}" destId="{8DC672BF-C712-9649-B613-CF2ECD824AE2}" srcOrd="7" destOrd="0" presId="urn:microsoft.com/office/officeart/2005/8/layout/hierarchy2"/>
    <dgm:cxn modelId="{D44309E3-A930-AF41-8B27-DA8FFEEC0ED0}" type="presParOf" srcId="{8DC672BF-C712-9649-B613-CF2ECD824AE2}" destId="{226C43A6-698A-9947-96D9-9A947A77DCB1}" srcOrd="0" destOrd="0" presId="urn:microsoft.com/office/officeart/2005/8/layout/hierarchy2"/>
    <dgm:cxn modelId="{C3D96817-2FBE-3044-974A-7A55400C8612}" type="presParOf" srcId="{8DC672BF-C712-9649-B613-CF2ECD824AE2}" destId="{49FB0EE9-C669-D14E-967F-9E0351AAE4C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6E45E-A6E9-BA4E-B368-79C65FCE1F58}">
      <dsp:nvSpPr>
        <dsp:cNvPr id="0" name=""/>
        <dsp:cNvSpPr/>
      </dsp:nvSpPr>
      <dsp:spPr>
        <a:xfrm>
          <a:off x="1504972" y="2095829"/>
          <a:ext cx="2587528" cy="1293764"/>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kern="1200" dirty="0"/>
            <a:t>Mecanismos de Cohesión</a:t>
          </a:r>
        </a:p>
      </dsp:txBody>
      <dsp:txXfrm>
        <a:off x="1542865" y="2133722"/>
        <a:ext cx="2511742" cy="1217978"/>
      </dsp:txXfrm>
    </dsp:sp>
    <dsp:sp modelId="{64BD82F3-0ECD-C043-93FA-B0F19BC3EE0D}">
      <dsp:nvSpPr>
        <dsp:cNvPr id="0" name=""/>
        <dsp:cNvSpPr/>
      </dsp:nvSpPr>
      <dsp:spPr>
        <a:xfrm rot="17776929">
          <a:off x="3441273" y="1674581"/>
          <a:ext cx="2337466" cy="40429"/>
        </a:xfrm>
        <a:custGeom>
          <a:avLst/>
          <a:gdLst/>
          <a:ahLst/>
          <a:cxnLst/>
          <a:rect l="0" t="0" r="0" b="0"/>
          <a:pathLst>
            <a:path>
              <a:moveTo>
                <a:pt x="0" y="20214"/>
              </a:moveTo>
              <a:lnTo>
                <a:pt x="2337466" y="20214"/>
              </a:lnTo>
            </a:path>
          </a:pathLst>
        </a:cu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4551570" y="1636360"/>
        <a:ext cx="116873" cy="116873"/>
      </dsp:txXfrm>
    </dsp:sp>
    <dsp:sp modelId="{FBFE5465-DC72-CA4E-B19A-FF2DC3932222}">
      <dsp:nvSpPr>
        <dsp:cNvPr id="0" name=""/>
        <dsp:cNvSpPr/>
      </dsp:nvSpPr>
      <dsp:spPr>
        <a:xfrm>
          <a:off x="5127512" y="0"/>
          <a:ext cx="3279924" cy="1293764"/>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S" sz="4000" kern="1200" dirty="0"/>
            <a:t>1.- La Referencia</a:t>
          </a:r>
        </a:p>
      </dsp:txBody>
      <dsp:txXfrm>
        <a:off x="5165405" y="37893"/>
        <a:ext cx="3204138" cy="1217978"/>
      </dsp:txXfrm>
    </dsp:sp>
    <dsp:sp modelId="{938358FE-B3E4-7649-9F87-E238C5C4B7A6}">
      <dsp:nvSpPr>
        <dsp:cNvPr id="0" name=""/>
        <dsp:cNvSpPr/>
      </dsp:nvSpPr>
      <dsp:spPr>
        <a:xfrm rot="19457599">
          <a:off x="3972696" y="2350539"/>
          <a:ext cx="1274620" cy="40429"/>
        </a:xfrm>
        <a:custGeom>
          <a:avLst/>
          <a:gdLst/>
          <a:ahLst/>
          <a:cxnLst/>
          <a:rect l="0" t="0" r="0" b="0"/>
          <a:pathLst>
            <a:path>
              <a:moveTo>
                <a:pt x="0" y="20214"/>
              </a:moveTo>
              <a:lnTo>
                <a:pt x="1274620" y="20214"/>
              </a:lnTo>
            </a:path>
          </a:pathLst>
        </a:cu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78141" y="2338888"/>
        <a:ext cx="63731" cy="63731"/>
      </dsp:txXfrm>
    </dsp:sp>
    <dsp:sp modelId="{C8C72837-CB2C-A84F-A86A-06C5E1252D08}">
      <dsp:nvSpPr>
        <dsp:cNvPr id="0" name=""/>
        <dsp:cNvSpPr/>
      </dsp:nvSpPr>
      <dsp:spPr>
        <a:xfrm>
          <a:off x="5127512" y="1351914"/>
          <a:ext cx="3279924" cy="1293764"/>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S" sz="4000" kern="1200" dirty="0"/>
            <a:t>2.- Elipsis</a:t>
          </a:r>
        </a:p>
      </dsp:txBody>
      <dsp:txXfrm>
        <a:off x="5165405" y="1389807"/>
        <a:ext cx="3204138" cy="1217978"/>
      </dsp:txXfrm>
    </dsp:sp>
    <dsp:sp modelId="{0BDE804B-1044-794C-B671-A512CEA34CBB}">
      <dsp:nvSpPr>
        <dsp:cNvPr id="0" name=""/>
        <dsp:cNvSpPr/>
      </dsp:nvSpPr>
      <dsp:spPr>
        <a:xfrm rot="2142401">
          <a:off x="3972696" y="3094453"/>
          <a:ext cx="1274620" cy="40429"/>
        </a:xfrm>
        <a:custGeom>
          <a:avLst/>
          <a:gdLst/>
          <a:ahLst/>
          <a:cxnLst/>
          <a:rect l="0" t="0" r="0" b="0"/>
          <a:pathLst>
            <a:path>
              <a:moveTo>
                <a:pt x="0" y="20214"/>
              </a:moveTo>
              <a:lnTo>
                <a:pt x="1274620" y="20214"/>
              </a:lnTo>
            </a:path>
          </a:pathLst>
        </a:cu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4578141" y="3082803"/>
        <a:ext cx="63731" cy="63731"/>
      </dsp:txXfrm>
    </dsp:sp>
    <dsp:sp modelId="{E3640F78-D8F1-1D40-AC6F-EAB9EB4B4AF3}">
      <dsp:nvSpPr>
        <dsp:cNvPr id="0" name=""/>
        <dsp:cNvSpPr/>
      </dsp:nvSpPr>
      <dsp:spPr>
        <a:xfrm>
          <a:off x="5127512" y="2839743"/>
          <a:ext cx="3279899" cy="1293764"/>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ES" sz="3200" kern="1200" dirty="0"/>
            <a:t>3.- Los Conectores</a:t>
          </a:r>
        </a:p>
      </dsp:txBody>
      <dsp:txXfrm>
        <a:off x="5165405" y="2877636"/>
        <a:ext cx="3204113" cy="1217978"/>
      </dsp:txXfrm>
    </dsp:sp>
    <dsp:sp modelId="{CB28ACDC-E08C-F249-B97E-0FF1CC49E959}">
      <dsp:nvSpPr>
        <dsp:cNvPr id="0" name=""/>
        <dsp:cNvSpPr/>
      </dsp:nvSpPr>
      <dsp:spPr>
        <a:xfrm rot="3907178">
          <a:off x="3379973" y="3838368"/>
          <a:ext cx="2460066" cy="40429"/>
        </a:xfrm>
        <a:custGeom>
          <a:avLst/>
          <a:gdLst/>
          <a:ahLst/>
          <a:cxnLst/>
          <a:rect l="0" t="0" r="0" b="0"/>
          <a:pathLst>
            <a:path>
              <a:moveTo>
                <a:pt x="0" y="20214"/>
              </a:moveTo>
              <a:lnTo>
                <a:pt x="2460066" y="20214"/>
              </a:lnTo>
            </a:path>
          </a:pathLst>
        </a:custGeom>
        <a:noFill/>
        <a:ln w="12700" cap="flat" cmpd="sng" algn="ctr">
          <a:solidFill>
            <a:schemeClr val="accent1">
              <a:shade val="60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4548505" y="3797081"/>
        <a:ext cx="123003" cy="123003"/>
      </dsp:txXfrm>
    </dsp:sp>
    <dsp:sp modelId="{226C43A6-698A-9947-96D9-9A947A77DCB1}">
      <dsp:nvSpPr>
        <dsp:cNvPr id="0" name=""/>
        <dsp:cNvSpPr/>
      </dsp:nvSpPr>
      <dsp:spPr>
        <a:xfrm>
          <a:off x="5127512" y="4327572"/>
          <a:ext cx="3320549" cy="1293764"/>
        </a:xfrm>
        <a:prstGeom prst="roundRect">
          <a:avLst>
            <a:gd name="adj" fmla="val 10000"/>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S" sz="4000" kern="1200" dirty="0"/>
            <a:t>4.- La Cohesión Léxica</a:t>
          </a:r>
        </a:p>
      </dsp:txBody>
      <dsp:txXfrm>
        <a:off x="5165405" y="4365465"/>
        <a:ext cx="3244763" cy="12179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679F9-C6E4-2E45-98AF-5B93AED7681C}" type="datetimeFigureOut">
              <a:rPr lang="es-CL" smtClean="0"/>
              <a:t>07-04-22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F332B-79CB-904A-B967-F157369E2951}" type="slidenum">
              <a:rPr lang="es-CL" smtClean="0"/>
              <a:t>‹Nº›</a:t>
            </a:fld>
            <a:endParaRPr lang="es-CL"/>
          </a:p>
        </p:txBody>
      </p:sp>
    </p:spTree>
    <p:extLst>
      <p:ext uri="{BB962C8B-B14F-4D97-AF65-F5344CB8AC3E}">
        <p14:creationId xmlns:p14="http://schemas.microsoft.com/office/powerpoint/2010/main" val="3991115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Perspectiva</a:t>
            </a:r>
            <a:r>
              <a:rPr lang="es-CL" baseline="0" dirty="0"/>
              <a:t> Sociocultural</a:t>
            </a:r>
            <a:endParaRPr lang="es-CL" dirty="0"/>
          </a:p>
        </p:txBody>
      </p:sp>
      <p:sp>
        <p:nvSpPr>
          <p:cNvPr id="4" name="Marcador de número de diapositiva 3"/>
          <p:cNvSpPr>
            <a:spLocks noGrp="1"/>
          </p:cNvSpPr>
          <p:nvPr>
            <p:ph type="sldNum" sz="quarter" idx="10"/>
          </p:nvPr>
        </p:nvSpPr>
        <p:spPr/>
        <p:txBody>
          <a:bodyPr/>
          <a:lstStyle/>
          <a:p>
            <a:fld id="{755CDF81-174F-4611-B1CA-EC68A48AE0D8}" type="slidenum">
              <a:rPr lang="es-CL" smtClean="0"/>
              <a:t>3</a:t>
            </a:fld>
            <a:endParaRPr lang="es-CL"/>
          </a:p>
        </p:txBody>
      </p:sp>
    </p:spTree>
    <p:extLst>
      <p:ext uri="{BB962C8B-B14F-4D97-AF65-F5344CB8AC3E}">
        <p14:creationId xmlns:p14="http://schemas.microsoft.com/office/powerpoint/2010/main" val="212156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CL" dirty="0"/>
              <a:t>Proceso simultáneo</a:t>
            </a:r>
            <a:r>
              <a:rPr lang="es-CL" baseline="0" dirty="0"/>
              <a:t> y recursivo</a:t>
            </a:r>
          </a:p>
          <a:p>
            <a:pPr marL="171450" indent="-171450">
              <a:buFontTx/>
              <a:buChar char="-"/>
            </a:pPr>
            <a:r>
              <a:rPr lang="es-CL" dirty="0"/>
              <a:t>Inferencias tipo puente,</a:t>
            </a:r>
            <a:r>
              <a:rPr lang="es-CL" baseline="0" dirty="0"/>
              <a:t> establecen la microestructura, las cuales vinculan lo explícito con lo implícito del </a:t>
            </a:r>
            <a:r>
              <a:rPr lang="es-CL" baseline="0" dirty="0" err="1"/>
              <a:t>txt</a:t>
            </a:r>
            <a:r>
              <a:rPr lang="es-CL" baseline="0" dirty="0"/>
              <a:t>.</a:t>
            </a:r>
          </a:p>
          <a:p>
            <a:pPr marL="171450" indent="-171450">
              <a:buFontTx/>
              <a:buChar char="-"/>
            </a:pPr>
            <a:r>
              <a:rPr lang="es-CL" baseline="0" dirty="0" err="1"/>
              <a:t>Macroestructura</a:t>
            </a:r>
            <a:r>
              <a:rPr lang="es-CL" baseline="0" dirty="0"/>
              <a:t>: articulación de información, a través de procesos de integración, generalización o </a:t>
            </a:r>
            <a:r>
              <a:rPr lang="es-CL" baseline="0" dirty="0" err="1"/>
              <a:t>eliminac</a:t>
            </a:r>
            <a:r>
              <a:rPr lang="es-CL" baseline="0" dirty="0"/>
              <a:t>.</a:t>
            </a:r>
          </a:p>
          <a:p>
            <a:pPr marL="171450" indent="-171450">
              <a:buFontTx/>
              <a:buChar char="-"/>
            </a:pPr>
            <a:r>
              <a:rPr lang="es-CL" baseline="0" dirty="0"/>
              <a:t>Modelo de situación: nivel en el que se vincula el texto con los </a:t>
            </a:r>
            <a:r>
              <a:rPr lang="es-CL" baseline="0" dirty="0" err="1"/>
              <a:t>conoc</a:t>
            </a:r>
            <a:r>
              <a:rPr lang="es-CL" baseline="0" dirty="0"/>
              <a:t>. Previos, generando una representación de la situación descrita en el texto.</a:t>
            </a:r>
            <a:endParaRPr lang="es-CL" dirty="0"/>
          </a:p>
        </p:txBody>
      </p:sp>
      <p:sp>
        <p:nvSpPr>
          <p:cNvPr id="4" name="Marcador de número de diapositiva 3"/>
          <p:cNvSpPr>
            <a:spLocks noGrp="1"/>
          </p:cNvSpPr>
          <p:nvPr>
            <p:ph type="sldNum" sz="quarter" idx="10"/>
          </p:nvPr>
        </p:nvSpPr>
        <p:spPr/>
        <p:txBody>
          <a:bodyPr/>
          <a:lstStyle/>
          <a:p>
            <a:fld id="{E34EE6C1-186E-4DE2-B680-50B7FB7945A4}" type="slidenum">
              <a:rPr lang="es-CL" smtClean="0"/>
              <a:t>4</a:t>
            </a:fld>
            <a:endParaRPr lang="es-CL"/>
          </a:p>
        </p:txBody>
      </p:sp>
    </p:spTree>
    <p:extLst>
      <p:ext uri="{BB962C8B-B14F-4D97-AF65-F5344CB8AC3E}">
        <p14:creationId xmlns:p14="http://schemas.microsoft.com/office/powerpoint/2010/main" val="390384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C70AF-E28D-9A49-84D0-7F1D62D2B8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B046F54-BFF9-2C4B-9AF1-EC498A117E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6C7A0D6E-E2D9-1843-BC3C-F8CD078F6242}"/>
              </a:ext>
            </a:extLst>
          </p:cNvPr>
          <p:cNvSpPr>
            <a:spLocks noGrp="1"/>
          </p:cNvSpPr>
          <p:nvPr>
            <p:ph type="dt" sz="half" idx="10"/>
          </p:nvPr>
        </p:nvSpPr>
        <p:spPr/>
        <p:txBody>
          <a:bodyPr/>
          <a:lstStyle/>
          <a:p>
            <a:fld id="{F01036D2-4DB2-0C49-8E8C-3C14BB71335C}" type="datetimeFigureOut">
              <a:rPr lang="es-CL" smtClean="0"/>
              <a:t>07-04-22</a:t>
            </a:fld>
            <a:endParaRPr lang="es-CL"/>
          </a:p>
        </p:txBody>
      </p:sp>
      <p:sp>
        <p:nvSpPr>
          <p:cNvPr id="5" name="Marcador de pie de página 4">
            <a:extLst>
              <a:ext uri="{FF2B5EF4-FFF2-40B4-BE49-F238E27FC236}">
                <a16:creationId xmlns:a16="http://schemas.microsoft.com/office/drawing/2014/main" id="{58161753-49BC-A248-95FC-4B1C1F674E1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5A3790E-489C-A34F-93CA-25B55BCDDBE3}"/>
              </a:ext>
            </a:extLst>
          </p:cNvPr>
          <p:cNvSpPr>
            <a:spLocks noGrp="1"/>
          </p:cNvSpPr>
          <p:nvPr>
            <p:ph type="sldNum" sz="quarter" idx="12"/>
          </p:nvPr>
        </p:nvSpPr>
        <p:spPr/>
        <p:txBody>
          <a:bodyPr/>
          <a:lstStyle/>
          <a:p>
            <a:fld id="{678527EE-5FDA-E24D-9C9D-49D94F58927E}" type="slidenum">
              <a:rPr lang="es-CL" smtClean="0"/>
              <a:t>‹Nº›</a:t>
            </a:fld>
            <a:endParaRPr lang="es-CL"/>
          </a:p>
        </p:txBody>
      </p:sp>
    </p:spTree>
    <p:extLst>
      <p:ext uri="{BB962C8B-B14F-4D97-AF65-F5344CB8AC3E}">
        <p14:creationId xmlns:p14="http://schemas.microsoft.com/office/powerpoint/2010/main" val="141564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7169D-98C1-4E46-94A5-68E6C6E783E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7951351-1D9A-884C-9306-4A6863B9AC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B9CCD7F-4E90-FC4B-AD27-72B2EC86157D}"/>
              </a:ext>
            </a:extLst>
          </p:cNvPr>
          <p:cNvSpPr>
            <a:spLocks noGrp="1"/>
          </p:cNvSpPr>
          <p:nvPr>
            <p:ph type="dt" sz="half" idx="10"/>
          </p:nvPr>
        </p:nvSpPr>
        <p:spPr/>
        <p:txBody>
          <a:bodyPr/>
          <a:lstStyle/>
          <a:p>
            <a:fld id="{F01036D2-4DB2-0C49-8E8C-3C14BB71335C}" type="datetimeFigureOut">
              <a:rPr lang="es-CL" smtClean="0"/>
              <a:t>07-04-22</a:t>
            </a:fld>
            <a:endParaRPr lang="es-CL"/>
          </a:p>
        </p:txBody>
      </p:sp>
      <p:sp>
        <p:nvSpPr>
          <p:cNvPr id="5" name="Marcador de pie de página 4">
            <a:extLst>
              <a:ext uri="{FF2B5EF4-FFF2-40B4-BE49-F238E27FC236}">
                <a16:creationId xmlns:a16="http://schemas.microsoft.com/office/drawing/2014/main" id="{2C55AF60-6240-5243-9CC1-2A28A08BBA8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2806139-F452-D041-A727-98185A84A039}"/>
              </a:ext>
            </a:extLst>
          </p:cNvPr>
          <p:cNvSpPr>
            <a:spLocks noGrp="1"/>
          </p:cNvSpPr>
          <p:nvPr>
            <p:ph type="sldNum" sz="quarter" idx="12"/>
          </p:nvPr>
        </p:nvSpPr>
        <p:spPr/>
        <p:txBody>
          <a:bodyPr/>
          <a:lstStyle/>
          <a:p>
            <a:fld id="{678527EE-5FDA-E24D-9C9D-49D94F58927E}" type="slidenum">
              <a:rPr lang="es-CL" smtClean="0"/>
              <a:t>‹Nº›</a:t>
            </a:fld>
            <a:endParaRPr lang="es-CL"/>
          </a:p>
        </p:txBody>
      </p:sp>
    </p:spTree>
    <p:extLst>
      <p:ext uri="{BB962C8B-B14F-4D97-AF65-F5344CB8AC3E}">
        <p14:creationId xmlns:p14="http://schemas.microsoft.com/office/powerpoint/2010/main" val="48073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C651724-F569-3440-ABBC-97B7FF61469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A21946E-9952-C34E-9EE9-5F0C54AD8C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8A56EB0-F854-5C44-97AC-1CBD759DFADA}"/>
              </a:ext>
            </a:extLst>
          </p:cNvPr>
          <p:cNvSpPr>
            <a:spLocks noGrp="1"/>
          </p:cNvSpPr>
          <p:nvPr>
            <p:ph type="dt" sz="half" idx="10"/>
          </p:nvPr>
        </p:nvSpPr>
        <p:spPr/>
        <p:txBody>
          <a:bodyPr/>
          <a:lstStyle/>
          <a:p>
            <a:fld id="{F01036D2-4DB2-0C49-8E8C-3C14BB71335C}" type="datetimeFigureOut">
              <a:rPr lang="es-CL" smtClean="0"/>
              <a:t>07-04-22</a:t>
            </a:fld>
            <a:endParaRPr lang="es-CL"/>
          </a:p>
        </p:txBody>
      </p:sp>
      <p:sp>
        <p:nvSpPr>
          <p:cNvPr id="5" name="Marcador de pie de página 4">
            <a:extLst>
              <a:ext uri="{FF2B5EF4-FFF2-40B4-BE49-F238E27FC236}">
                <a16:creationId xmlns:a16="http://schemas.microsoft.com/office/drawing/2014/main" id="{23C595A4-197F-2046-9F14-50C3089669B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BB46819-580D-EE42-8EEC-F52DBBD4616D}"/>
              </a:ext>
            </a:extLst>
          </p:cNvPr>
          <p:cNvSpPr>
            <a:spLocks noGrp="1"/>
          </p:cNvSpPr>
          <p:nvPr>
            <p:ph type="sldNum" sz="quarter" idx="12"/>
          </p:nvPr>
        </p:nvSpPr>
        <p:spPr/>
        <p:txBody>
          <a:bodyPr/>
          <a:lstStyle/>
          <a:p>
            <a:fld id="{678527EE-5FDA-E24D-9C9D-49D94F58927E}" type="slidenum">
              <a:rPr lang="es-CL" smtClean="0"/>
              <a:t>‹Nº›</a:t>
            </a:fld>
            <a:endParaRPr lang="es-CL"/>
          </a:p>
        </p:txBody>
      </p:sp>
    </p:spTree>
    <p:extLst>
      <p:ext uri="{BB962C8B-B14F-4D97-AF65-F5344CB8AC3E}">
        <p14:creationId xmlns:p14="http://schemas.microsoft.com/office/powerpoint/2010/main" val="2983284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5" name="Rectangle 4"/>
          <p:cNvSpPr/>
          <p:nvPr/>
        </p:nvSpPr>
        <p:spPr>
          <a:xfrm>
            <a:off x="10888785"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1662"/>
          </a:p>
        </p:txBody>
      </p:sp>
      <p:sp>
        <p:nvSpPr>
          <p:cNvPr id="6" name="TextBox 5"/>
          <p:cNvSpPr txBox="1">
            <a:spLocks noChangeArrowheads="1"/>
          </p:cNvSpPr>
          <p:nvPr/>
        </p:nvSpPr>
        <p:spPr bwMode="auto">
          <a:xfrm>
            <a:off x="296985" y="228600"/>
            <a:ext cx="347784" cy="51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en-US" sz="3323" b="1">
                <a:solidFill>
                  <a:srgbClr val="FE3737"/>
                </a:solidFill>
              </a:rPr>
              <a:t>+</a:t>
            </a:r>
          </a:p>
        </p:txBody>
      </p:sp>
      <p:sp>
        <p:nvSpPr>
          <p:cNvPr id="2" name="Title 1"/>
          <p:cNvSpPr>
            <a:spLocks noGrp="1"/>
          </p:cNvSpPr>
          <p:nvPr>
            <p:ph type="title"/>
          </p:nvPr>
        </p:nvSpPr>
        <p:spPr>
          <a:xfrm>
            <a:off x="664635" y="134471"/>
            <a:ext cx="10075084" cy="995082"/>
          </a:xfrm>
        </p:spPr>
        <p:txBody>
          <a:bodyPr anchor="b"/>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Text Placeholder 3"/>
          <p:cNvSpPr>
            <a:spLocks noGrp="1"/>
          </p:cNvSpPr>
          <p:nvPr>
            <p:ph type="body" sz="half" idx="2"/>
          </p:nvPr>
        </p:nvSpPr>
        <p:spPr>
          <a:xfrm>
            <a:off x="664692" y="1129553"/>
            <a:ext cx="10078613" cy="774700"/>
          </a:xfrm>
        </p:spPr>
        <p:txBody>
          <a:bodyPr rtlCol="0">
            <a:noAutofit/>
          </a:bodyPr>
          <a:lstStyle>
            <a:lvl1pPr marL="0" indent="0">
              <a:buNone/>
              <a:defRPr kumimoji="0" sz="2215" b="0" i="0" u="none" strike="noStrike" kern="1200" cap="none" spc="0" normalizeH="0" baseline="0">
                <a:ln>
                  <a:noFill/>
                </a:ln>
                <a:solidFill>
                  <a:schemeClr val="accent3"/>
                </a:solidFill>
                <a:effectLst/>
                <a:uLnTx/>
                <a:uFillTx/>
                <a:latin typeface="+mj-lt"/>
                <a:ea typeface="+mj-ea"/>
                <a:cs typeface="+mj-cs"/>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fld id="{BF58FA8A-CDA2-475F-9658-ED2345228041}" type="datetimeFigureOut">
              <a:rPr lang="es-CL" smtClean="0"/>
              <a:t>07-04-22</a:t>
            </a:fld>
            <a:endParaRPr lang="es-CL"/>
          </a:p>
        </p:txBody>
      </p:sp>
      <p:sp>
        <p:nvSpPr>
          <p:cNvPr id="8" name="Footer Placeholder 4"/>
          <p:cNvSpPr>
            <a:spLocks noGrp="1"/>
          </p:cNvSpPr>
          <p:nvPr>
            <p:ph type="ftr" sz="quarter" idx="11"/>
          </p:nvPr>
        </p:nvSpPr>
        <p:spPr/>
        <p:txBody>
          <a:bodyPr/>
          <a:lstStyle>
            <a:lvl1pPr>
              <a:defRPr/>
            </a:lvl1pPr>
          </a:lstStyle>
          <a:p>
            <a:endParaRPr lang="es-CL"/>
          </a:p>
        </p:txBody>
      </p:sp>
      <p:sp>
        <p:nvSpPr>
          <p:cNvPr id="9" name="Slide Number Placeholder 5"/>
          <p:cNvSpPr>
            <a:spLocks noGrp="1"/>
          </p:cNvSpPr>
          <p:nvPr>
            <p:ph type="sldNum" sz="quarter" idx="12"/>
          </p:nvPr>
        </p:nvSpPr>
        <p:spPr/>
        <p:txBody>
          <a:bodyPr/>
          <a:lstStyle>
            <a:lvl1pPr>
              <a:defRPr/>
            </a:lvl1pPr>
          </a:lstStyle>
          <a:p>
            <a:fld id="{92AB7E3D-B849-4EE2-B1DF-A03766765B53}" type="slidenum">
              <a:rPr lang="es-CL" smtClean="0"/>
              <a:t>‹Nº›</a:t>
            </a:fld>
            <a:endParaRPr lang="es-CL"/>
          </a:p>
        </p:txBody>
      </p:sp>
    </p:spTree>
    <p:extLst>
      <p:ext uri="{BB962C8B-B14F-4D97-AF65-F5344CB8AC3E}">
        <p14:creationId xmlns:p14="http://schemas.microsoft.com/office/powerpoint/2010/main" val="386838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818066-672A-B647-8365-AAE40AF6BF0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A9CBBB2-F34B-594C-9D83-BFEE52C9E9E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68B7951-CAAE-604B-A2B7-7814486C23AE}"/>
              </a:ext>
            </a:extLst>
          </p:cNvPr>
          <p:cNvSpPr>
            <a:spLocks noGrp="1"/>
          </p:cNvSpPr>
          <p:nvPr>
            <p:ph type="dt" sz="half" idx="10"/>
          </p:nvPr>
        </p:nvSpPr>
        <p:spPr/>
        <p:txBody>
          <a:bodyPr/>
          <a:lstStyle/>
          <a:p>
            <a:fld id="{F01036D2-4DB2-0C49-8E8C-3C14BB71335C}" type="datetimeFigureOut">
              <a:rPr lang="es-CL" smtClean="0"/>
              <a:t>07-04-22</a:t>
            </a:fld>
            <a:endParaRPr lang="es-CL"/>
          </a:p>
        </p:txBody>
      </p:sp>
      <p:sp>
        <p:nvSpPr>
          <p:cNvPr id="5" name="Marcador de pie de página 4">
            <a:extLst>
              <a:ext uri="{FF2B5EF4-FFF2-40B4-BE49-F238E27FC236}">
                <a16:creationId xmlns:a16="http://schemas.microsoft.com/office/drawing/2014/main" id="{D681D11B-0FC3-6343-AA70-1819E774054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A61FED9-C19D-FB4D-AA5D-9DB6CA2009A1}"/>
              </a:ext>
            </a:extLst>
          </p:cNvPr>
          <p:cNvSpPr>
            <a:spLocks noGrp="1"/>
          </p:cNvSpPr>
          <p:nvPr>
            <p:ph type="sldNum" sz="quarter" idx="12"/>
          </p:nvPr>
        </p:nvSpPr>
        <p:spPr/>
        <p:txBody>
          <a:bodyPr/>
          <a:lstStyle/>
          <a:p>
            <a:fld id="{678527EE-5FDA-E24D-9C9D-49D94F58927E}" type="slidenum">
              <a:rPr lang="es-CL" smtClean="0"/>
              <a:t>‹Nº›</a:t>
            </a:fld>
            <a:endParaRPr lang="es-CL"/>
          </a:p>
        </p:txBody>
      </p:sp>
    </p:spTree>
    <p:extLst>
      <p:ext uri="{BB962C8B-B14F-4D97-AF65-F5344CB8AC3E}">
        <p14:creationId xmlns:p14="http://schemas.microsoft.com/office/powerpoint/2010/main" val="412452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718FA-754A-F54F-B5DF-0D0366D3892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203A3E5-F628-CA44-901E-BE5E34B2FF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DC57E11-5634-2944-A23B-A3EABF5F10BE}"/>
              </a:ext>
            </a:extLst>
          </p:cNvPr>
          <p:cNvSpPr>
            <a:spLocks noGrp="1"/>
          </p:cNvSpPr>
          <p:nvPr>
            <p:ph type="dt" sz="half" idx="10"/>
          </p:nvPr>
        </p:nvSpPr>
        <p:spPr/>
        <p:txBody>
          <a:bodyPr/>
          <a:lstStyle/>
          <a:p>
            <a:fld id="{F01036D2-4DB2-0C49-8E8C-3C14BB71335C}" type="datetimeFigureOut">
              <a:rPr lang="es-CL" smtClean="0"/>
              <a:t>07-04-22</a:t>
            </a:fld>
            <a:endParaRPr lang="es-CL"/>
          </a:p>
        </p:txBody>
      </p:sp>
      <p:sp>
        <p:nvSpPr>
          <p:cNvPr id="5" name="Marcador de pie de página 4">
            <a:extLst>
              <a:ext uri="{FF2B5EF4-FFF2-40B4-BE49-F238E27FC236}">
                <a16:creationId xmlns:a16="http://schemas.microsoft.com/office/drawing/2014/main" id="{D0D1638E-ED5F-224A-8413-63E7E8A4EF0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095E752-4E70-1C43-B074-A2EE4C9DBD8C}"/>
              </a:ext>
            </a:extLst>
          </p:cNvPr>
          <p:cNvSpPr>
            <a:spLocks noGrp="1"/>
          </p:cNvSpPr>
          <p:nvPr>
            <p:ph type="sldNum" sz="quarter" idx="12"/>
          </p:nvPr>
        </p:nvSpPr>
        <p:spPr/>
        <p:txBody>
          <a:bodyPr/>
          <a:lstStyle/>
          <a:p>
            <a:fld id="{678527EE-5FDA-E24D-9C9D-49D94F58927E}" type="slidenum">
              <a:rPr lang="es-CL" smtClean="0"/>
              <a:t>‹Nº›</a:t>
            </a:fld>
            <a:endParaRPr lang="es-CL"/>
          </a:p>
        </p:txBody>
      </p:sp>
    </p:spTree>
    <p:extLst>
      <p:ext uri="{BB962C8B-B14F-4D97-AF65-F5344CB8AC3E}">
        <p14:creationId xmlns:p14="http://schemas.microsoft.com/office/powerpoint/2010/main" val="148438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3890C-827C-424A-9FF9-C210C6741E1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0803336-8B1E-5643-8E7F-D608734B940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949F093-614D-7745-8E16-81C4F22F0F9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51E58ABD-F003-8C43-BF28-E3A24D39ACE5}"/>
              </a:ext>
            </a:extLst>
          </p:cNvPr>
          <p:cNvSpPr>
            <a:spLocks noGrp="1"/>
          </p:cNvSpPr>
          <p:nvPr>
            <p:ph type="dt" sz="half" idx="10"/>
          </p:nvPr>
        </p:nvSpPr>
        <p:spPr/>
        <p:txBody>
          <a:bodyPr/>
          <a:lstStyle/>
          <a:p>
            <a:fld id="{F01036D2-4DB2-0C49-8E8C-3C14BB71335C}" type="datetimeFigureOut">
              <a:rPr lang="es-CL" smtClean="0"/>
              <a:t>07-04-22</a:t>
            </a:fld>
            <a:endParaRPr lang="es-CL"/>
          </a:p>
        </p:txBody>
      </p:sp>
      <p:sp>
        <p:nvSpPr>
          <p:cNvPr id="6" name="Marcador de pie de página 5">
            <a:extLst>
              <a:ext uri="{FF2B5EF4-FFF2-40B4-BE49-F238E27FC236}">
                <a16:creationId xmlns:a16="http://schemas.microsoft.com/office/drawing/2014/main" id="{BA843947-91D9-7943-89CE-BFF38575445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FE9965E-623C-BC47-BD32-B801FAD00B98}"/>
              </a:ext>
            </a:extLst>
          </p:cNvPr>
          <p:cNvSpPr>
            <a:spLocks noGrp="1"/>
          </p:cNvSpPr>
          <p:nvPr>
            <p:ph type="sldNum" sz="quarter" idx="12"/>
          </p:nvPr>
        </p:nvSpPr>
        <p:spPr/>
        <p:txBody>
          <a:bodyPr/>
          <a:lstStyle/>
          <a:p>
            <a:fld id="{678527EE-5FDA-E24D-9C9D-49D94F58927E}" type="slidenum">
              <a:rPr lang="es-CL" smtClean="0"/>
              <a:t>‹Nº›</a:t>
            </a:fld>
            <a:endParaRPr lang="es-CL"/>
          </a:p>
        </p:txBody>
      </p:sp>
    </p:spTree>
    <p:extLst>
      <p:ext uri="{BB962C8B-B14F-4D97-AF65-F5344CB8AC3E}">
        <p14:creationId xmlns:p14="http://schemas.microsoft.com/office/powerpoint/2010/main" val="318525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86C9E-9A95-104F-98EB-87554AB325A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1254ACB-A05F-C84F-A9E3-BFE2048247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CF2E9AD-BFC0-9C43-A13E-E04A080204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4AF98D2-D4F5-3F4F-B7F9-D53AB9B189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6325C36-47BA-B44B-820D-4A99C120B7C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926BC313-5DB1-A143-AE99-B752C62B3829}"/>
              </a:ext>
            </a:extLst>
          </p:cNvPr>
          <p:cNvSpPr>
            <a:spLocks noGrp="1"/>
          </p:cNvSpPr>
          <p:nvPr>
            <p:ph type="dt" sz="half" idx="10"/>
          </p:nvPr>
        </p:nvSpPr>
        <p:spPr/>
        <p:txBody>
          <a:bodyPr/>
          <a:lstStyle/>
          <a:p>
            <a:fld id="{F01036D2-4DB2-0C49-8E8C-3C14BB71335C}" type="datetimeFigureOut">
              <a:rPr lang="es-CL" smtClean="0"/>
              <a:t>07-04-22</a:t>
            </a:fld>
            <a:endParaRPr lang="es-CL"/>
          </a:p>
        </p:txBody>
      </p:sp>
      <p:sp>
        <p:nvSpPr>
          <p:cNvPr id="8" name="Marcador de pie de página 7">
            <a:extLst>
              <a:ext uri="{FF2B5EF4-FFF2-40B4-BE49-F238E27FC236}">
                <a16:creationId xmlns:a16="http://schemas.microsoft.com/office/drawing/2014/main" id="{8C765DAC-B5E9-0241-B74E-4479B951A187}"/>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4A078600-353B-EE48-949E-D247286D5485}"/>
              </a:ext>
            </a:extLst>
          </p:cNvPr>
          <p:cNvSpPr>
            <a:spLocks noGrp="1"/>
          </p:cNvSpPr>
          <p:nvPr>
            <p:ph type="sldNum" sz="quarter" idx="12"/>
          </p:nvPr>
        </p:nvSpPr>
        <p:spPr/>
        <p:txBody>
          <a:bodyPr/>
          <a:lstStyle/>
          <a:p>
            <a:fld id="{678527EE-5FDA-E24D-9C9D-49D94F58927E}" type="slidenum">
              <a:rPr lang="es-CL" smtClean="0"/>
              <a:t>‹Nº›</a:t>
            </a:fld>
            <a:endParaRPr lang="es-CL"/>
          </a:p>
        </p:txBody>
      </p:sp>
    </p:spTree>
    <p:extLst>
      <p:ext uri="{BB962C8B-B14F-4D97-AF65-F5344CB8AC3E}">
        <p14:creationId xmlns:p14="http://schemas.microsoft.com/office/powerpoint/2010/main" val="31568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25982-D275-6546-9288-5C42DDB7DC3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A2A2118-8048-7042-8955-48D85CE83F4F}"/>
              </a:ext>
            </a:extLst>
          </p:cNvPr>
          <p:cNvSpPr>
            <a:spLocks noGrp="1"/>
          </p:cNvSpPr>
          <p:nvPr>
            <p:ph type="dt" sz="half" idx="10"/>
          </p:nvPr>
        </p:nvSpPr>
        <p:spPr/>
        <p:txBody>
          <a:bodyPr/>
          <a:lstStyle/>
          <a:p>
            <a:fld id="{F01036D2-4DB2-0C49-8E8C-3C14BB71335C}" type="datetimeFigureOut">
              <a:rPr lang="es-CL" smtClean="0"/>
              <a:t>07-04-22</a:t>
            </a:fld>
            <a:endParaRPr lang="es-CL"/>
          </a:p>
        </p:txBody>
      </p:sp>
      <p:sp>
        <p:nvSpPr>
          <p:cNvPr id="4" name="Marcador de pie de página 3">
            <a:extLst>
              <a:ext uri="{FF2B5EF4-FFF2-40B4-BE49-F238E27FC236}">
                <a16:creationId xmlns:a16="http://schemas.microsoft.com/office/drawing/2014/main" id="{F754354A-F08E-5043-830C-A2292DAAF65F}"/>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A0E6349-F8BD-ED45-A7DE-2F988D8799CA}"/>
              </a:ext>
            </a:extLst>
          </p:cNvPr>
          <p:cNvSpPr>
            <a:spLocks noGrp="1"/>
          </p:cNvSpPr>
          <p:nvPr>
            <p:ph type="sldNum" sz="quarter" idx="12"/>
          </p:nvPr>
        </p:nvSpPr>
        <p:spPr/>
        <p:txBody>
          <a:bodyPr/>
          <a:lstStyle/>
          <a:p>
            <a:fld id="{678527EE-5FDA-E24D-9C9D-49D94F58927E}" type="slidenum">
              <a:rPr lang="es-CL" smtClean="0"/>
              <a:t>‹Nº›</a:t>
            </a:fld>
            <a:endParaRPr lang="es-CL"/>
          </a:p>
        </p:txBody>
      </p:sp>
    </p:spTree>
    <p:extLst>
      <p:ext uri="{BB962C8B-B14F-4D97-AF65-F5344CB8AC3E}">
        <p14:creationId xmlns:p14="http://schemas.microsoft.com/office/powerpoint/2010/main" val="217945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7D55539-B395-DC4C-A347-4BB06DCF7B0C}"/>
              </a:ext>
            </a:extLst>
          </p:cNvPr>
          <p:cNvSpPr>
            <a:spLocks noGrp="1"/>
          </p:cNvSpPr>
          <p:nvPr>
            <p:ph type="dt" sz="half" idx="10"/>
          </p:nvPr>
        </p:nvSpPr>
        <p:spPr/>
        <p:txBody>
          <a:bodyPr/>
          <a:lstStyle/>
          <a:p>
            <a:fld id="{F01036D2-4DB2-0C49-8E8C-3C14BB71335C}" type="datetimeFigureOut">
              <a:rPr lang="es-CL" smtClean="0"/>
              <a:t>07-04-22</a:t>
            </a:fld>
            <a:endParaRPr lang="es-CL"/>
          </a:p>
        </p:txBody>
      </p:sp>
      <p:sp>
        <p:nvSpPr>
          <p:cNvPr id="3" name="Marcador de pie de página 2">
            <a:extLst>
              <a:ext uri="{FF2B5EF4-FFF2-40B4-BE49-F238E27FC236}">
                <a16:creationId xmlns:a16="http://schemas.microsoft.com/office/drawing/2014/main" id="{8CF4BFEC-1F59-B44B-8DD3-2FDCEC3D66F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E3D1B0E9-82C7-1542-ABC4-B25CDE602842}"/>
              </a:ext>
            </a:extLst>
          </p:cNvPr>
          <p:cNvSpPr>
            <a:spLocks noGrp="1"/>
          </p:cNvSpPr>
          <p:nvPr>
            <p:ph type="sldNum" sz="quarter" idx="12"/>
          </p:nvPr>
        </p:nvSpPr>
        <p:spPr/>
        <p:txBody>
          <a:bodyPr/>
          <a:lstStyle/>
          <a:p>
            <a:fld id="{678527EE-5FDA-E24D-9C9D-49D94F58927E}" type="slidenum">
              <a:rPr lang="es-CL" smtClean="0"/>
              <a:t>‹Nº›</a:t>
            </a:fld>
            <a:endParaRPr lang="es-CL"/>
          </a:p>
        </p:txBody>
      </p:sp>
    </p:spTree>
    <p:extLst>
      <p:ext uri="{BB962C8B-B14F-4D97-AF65-F5344CB8AC3E}">
        <p14:creationId xmlns:p14="http://schemas.microsoft.com/office/powerpoint/2010/main" val="396325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E78C5B-60C0-9C4B-A432-8A825E8293E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37A7ACC-784D-1041-80F3-5C828037B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33CB812B-B832-ED48-86CC-1938E5042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2B712E1-EF53-8B49-AD4A-DA3E2258B818}"/>
              </a:ext>
            </a:extLst>
          </p:cNvPr>
          <p:cNvSpPr>
            <a:spLocks noGrp="1"/>
          </p:cNvSpPr>
          <p:nvPr>
            <p:ph type="dt" sz="half" idx="10"/>
          </p:nvPr>
        </p:nvSpPr>
        <p:spPr/>
        <p:txBody>
          <a:bodyPr/>
          <a:lstStyle/>
          <a:p>
            <a:fld id="{F01036D2-4DB2-0C49-8E8C-3C14BB71335C}" type="datetimeFigureOut">
              <a:rPr lang="es-CL" smtClean="0"/>
              <a:t>07-04-22</a:t>
            </a:fld>
            <a:endParaRPr lang="es-CL"/>
          </a:p>
        </p:txBody>
      </p:sp>
      <p:sp>
        <p:nvSpPr>
          <p:cNvPr id="6" name="Marcador de pie de página 5">
            <a:extLst>
              <a:ext uri="{FF2B5EF4-FFF2-40B4-BE49-F238E27FC236}">
                <a16:creationId xmlns:a16="http://schemas.microsoft.com/office/drawing/2014/main" id="{023AC613-EC25-E047-B250-61E404AE2E3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5DB553F-CD7B-CE45-A1C0-FBF166DB9445}"/>
              </a:ext>
            </a:extLst>
          </p:cNvPr>
          <p:cNvSpPr>
            <a:spLocks noGrp="1"/>
          </p:cNvSpPr>
          <p:nvPr>
            <p:ph type="sldNum" sz="quarter" idx="12"/>
          </p:nvPr>
        </p:nvSpPr>
        <p:spPr/>
        <p:txBody>
          <a:bodyPr/>
          <a:lstStyle/>
          <a:p>
            <a:fld id="{678527EE-5FDA-E24D-9C9D-49D94F58927E}" type="slidenum">
              <a:rPr lang="es-CL" smtClean="0"/>
              <a:t>‹Nº›</a:t>
            </a:fld>
            <a:endParaRPr lang="es-CL"/>
          </a:p>
        </p:txBody>
      </p:sp>
    </p:spTree>
    <p:extLst>
      <p:ext uri="{BB962C8B-B14F-4D97-AF65-F5344CB8AC3E}">
        <p14:creationId xmlns:p14="http://schemas.microsoft.com/office/powerpoint/2010/main" val="267012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3C9CC-9461-B541-8148-D42C4A1F235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C2A7C22-15B3-154B-BBB6-95B85D37E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9C20E10-EDFB-E040-86AE-644F68609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B150C4-27B5-FE49-9A22-6950E8CA7BD8}"/>
              </a:ext>
            </a:extLst>
          </p:cNvPr>
          <p:cNvSpPr>
            <a:spLocks noGrp="1"/>
          </p:cNvSpPr>
          <p:nvPr>
            <p:ph type="dt" sz="half" idx="10"/>
          </p:nvPr>
        </p:nvSpPr>
        <p:spPr/>
        <p:txBody>
          <a:bodyPr/>
          <a:lstStyle/>
          <a:p>
            <a:fld id="{F01036D2-4DB2-0C49-8E8C-3C14BB71335C}" type="datetimeFigureOut">
              <a:rPr lang="es-CL" smtClean="0"/>
              <a:t>07-04-22</a:t>
            </a:fld>
            <a:endParaRPr lang="es-CL"/>
          </a:p>
        </p:txBody>
      </p:sp>
      <p:sp>
        <p:nvSpPr>
          <p:cNvPr id="6" name="Marcador de pie de página 5">
            <a:extLst>
              <a:ext uri="{FF2B5EF4-FFF2-40B4-BE49-F238E27FC236}">
                <a16:creationId xmlns:a16="http://schemas.microsoft.com/office/drawing/2014/main" id="{2CD53A52-A8F0-374B-B3EF-BF40758DB3D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5A125FC-7005-C747-A006-897085E7B07A}"/>
              </a:ext>
            </a:extLst>
          </p:cNvPr>
          <p:cNvSpPr>
            <a:spLocks noGrp="1"/>
          </p:cNvSpPr>
          <p:nvPr>
            <p:ph type="sldNum" sz="quarter" idx="12"/>
          </p:nvPr>
        </p:nvSpPr>
        <p:spPr/>
        <p:txBody>
          <a:bodyPr/>
          <a:lstStyle/>
          <a:p>
            <a:fld id="{678527EE-5FDA-E24D-9C9D-49D94F58927E}" type="slidenum">
              <a:rPr lang="es-CL" smtClean="0"/>
              <a:t>‹Nº›</a:t>
            </a:fld>
            <a:endParaRPr lang="es-CL"/>
          </a:p>
        </p:txBody>
      </p:sp>
    </p:spTree>
    <p:extLst>
      <p:ext uri="{BB962C8B-B14F-4D97-AF65-F5344CB8AC3E}">
        <p14:creationId xmlns:p14="http://schemas.microsoft.com/office/powerpoint/2010/main" val="328432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AEFA34A-EABB-1E41-ADB7-3EFD5509C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230215C-255A-A84A-A232-D48C7A10BA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5CB9C60-562C-A747-9FC5-2AE1546AF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036D2-4DB2-0C49-8E8C-3C14BB71335C}" type="datetimeFigureOut">
              <a:rPr lang="es-CL" smtClean="0"/>
              <a:t>07-04-22</a:t>
            </a:fld>
            <a:endParaRPr lang="es-CL"/>
          </a:p>
        </p:txBody>
      </p:sp>
      <p:sp>
        <p:nvSpPr>
          <p:cNvPr id="5" name="Marcador de pie de página 4">
            <a:extLst>
              <a:ext uri="{FF2B5EF4-FFF2-40B4-BE49-F238E27FC236}">
                <a16:creationId xmlns:a16="http://schemas.microsoft.com/office/drawing/2014/main" id="{5B5DA04E-F2D9-FA48-A499-87AB6E58F2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918320DD-5D52-CD43-B1E4-A47420F117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527EE-5FDA-E24D-9C9D-49D94F58927E}" type="slidenum">
              <a:rPr lang="es-CL" smtClean="0"/>
              <a:t>‹Nº›</a:t>
            </a:fld>
            <a:endParaRPr lang="es-CL"/>
          </a:p>
        </p:txBody>
      </p:sp>
    </p:spTree>
    <p:extLst>
      <p:ext uri="{BB962C8B-B14F-4D97-AF65-F5344CB8AC3E}">
        <p14:creationId xmlns:p14="http://schemas.microsoft.com/office/powerpoint/2010/main" val="304316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A56DDDB-DA8F-F349-ABEC-91625A44D18C}"/>
              </a:ext>
            </a:extLst>
          </p:cNvPr>
          <p:cNvSpPr>
            <a:spLocks noGrp="1"/>
          </p:cNvSpPr>
          <p:nvPr>
            <p:ph type="ctrTitle"/>
          </p:nvPr>
        </p:nvSpPr>
        <p:spPr>
          <a:xfrm>
            <a:off x="674237" y="914400"/>
            <a:ext cx="3657600" cy="2887579"/>
          </a:xfrm>
        </p:spPr>
        <p:txBody>
          <a:bodyPr>
            <a:normAutofit/>
          </a:bodyPr>
          <a:lstStyle/>
          <a:p>
            <a:r>
              <a:rPr lang="es-CL" sz="4100">
                <a:solidFill>
                  <a:srgbClr val="FFFFFF"/>
                </a:solidFill>
              </a:rPr>
              <a:t>Didáctica de la Literatura y de la Comprensión Lectora</a:t>
            </a:r>
          </a:p>
        </p:txBody>
      </p:sp>
      <p:sp>
        <p:nvSpPr>
          <p:cNvPr id="3" name="Subtítulo 2">
            <a:extLst>
              <a:ext uri="{FF2B5EF4-FFF2-40B4-BE49-F238E27FC236}">
                <a16:creationId xmlns:a16="http://schemas.microsoft.com/office/drawing/2014/main" id="{34432A19-0966-B74F-A55E-13E04A7F0E15}"/>
              </a:ext>
            </a:extLst>
          </p:cNvPr>
          <p:cNvSpPr>
            <a:spLocks noGrp="1"/>
          </p:cNvSpPr>
          <p:nvPr>
            <p:ph type="subTitle" idx="1"/>
          </p:nvPr>
        </p:nvSpPr>
        <p:spPr>
          <a:xfrm>
            <a:off x="674237" y="4170501"/>
            <a:ext cx="3657600" cy="1190169"/>
          </a:xfrm>
        </p:spPr>
        <p:txBody>
          <a:bodyPr>
            <a:normAutofit fontScale="62500" lnSpcReduction="20000"/>
          </a:bodyPr>
          <a:lstStyle/>
          <a:p>
            <a:r>
              <a:rPr lang="es-CL" dirty="0">
                <a:solidFill>
                  <a:schemeClr val="bg1"/>
                </a:solidFill>
              </a:rPr>
              <a:t>Procesos inferenciales de la comprensión lectora, vinculados con los elementos gramaticales y cohesivos del texto.</a:t>
            </a:r>
          </a:p>
          <a:p>
            <a:endParaRPr lang="es-CL" sz="2000" dirty="0">
              <a:solidFill>
                <a:srgbClr val="FFFFFF"/>
              </a:solidFill>
            </a:endParaRPr>
          </a:p>
          <a:p>
            <a:r>
              <a:rPr lang="es-CL" sz="2000" dirty="0">
                <a:solidFill>
                  <a:srgbClr val="FFFFFF"/>
                </a:solidFill>
              </a:rPr>
              <a:t>Profesor Felipe Clavo E. </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19A36814-160A-D940-A080-6704FD9C0EF1}"/>
              </a:ext>
            </a:extLst>
          </p:cNvPr>
          <p:cNvPicPr>
            <a:picLocks noChangeAspect="1"/>
          </p:cNvPicPr>
          <p:nvPr/>
        </p:nvPicPr>
        <p:blipFill>
          <a:blip r:embed="rId2"/>
          <a:stretch>
            <a:fillRect/>
          </a:stretch>
        </p:blipFill>
        <p:spPr>
          <a:xfrm>
            <a:off x="5784236" y="492573"/>
            <a:ext cx="5292716" cy="5880796"/>
          </a:xfrm>
          <a:prstGeom prst="rect">
            <a:avLst/>
          </a:prstGeom>
        </p:spPr>
      </p:pic>
    </p:spTree>
    <p:extLst>
      <p:ext uri="{BB962C8B-B14F-4D97-AF65-F5344CB8AC3E}">
        <p14:creationId xmlns:p14="http://schemas.microsoft.com/office/powerpoint/2010/main" val="338114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17A70E3-6D2D-A44D-AD66-B5546C6542E1}"/>
              </a:ext>
            </a:extLst>
          </p:cNvPr>
          <p:cNvSpPr/>
          <p:nvPr/>
        </p:nvSpPr>
        <p:spPr>
          <a:xfrm>
            <a:off x="1608082" y="898417"/>
            <a:ext cx="7609489" cy="3077766"/>
          </a:xfrm>
          <a:prstGeom prst="rect">
            <a:avLst/>
          </a:prstGeom>
        </p:spPr>
        <p:txBody>
          <a:bodyPr wrap="square">
            <a:spAutoFit/>
          </a:bodyPr>
          <a:lstStyle/>
          <a:p>
            <a:r>
              <a:rPr lang="es-CL" sz="3200" b="1" dirty="0">
                <a:effectLst/>
                <a:latin typeface="CharterITC"/>
              </a:rPr>
              <a:t>Marcianos </a:t>
            </a:r>
            <a:endParaRPr lang="es-CL" dirty="0"/>
          </a:p>
          <a:p>
            <a:r>
              <a:rPr lang="es-CL" dirty="0">
                <a:latin typeface="CharterITC"/>
              </a:rPr>
              <a:t>El profe Cárdenas nos hacía clases de astrofísica en la U. Era un hombre serio, cincuentón, con el poder de hacernos callar con solo una mirada. Era también respetado en la Facultad por su extensa trayectoria y conocimientos, siendo una figura de inspiración para los estudiantes. </a:t>
            </a:r>
            <a:r>
              <a:rPr lang="es-CL" b="1" dirty="0">
                <a:solidFill>
                  <a:schemeClr val="accent6">
                    <a:lumMod val="75000"/>
                  </a:schemeClr>
                </a:solidFill>
                <a:latin typeface="CharterITC"/>
              </a:rPr>
              <a:t>Por eso</a:t>
            </a:r>
            <a:r>
              <a:rPr lang="es-CL" dirty="0">
                <a:latin typeface="CharterITC"/>
              </a:rPr>
              <a:t>, cuando un día no llegó a clases, la Facultad entera se conmocionó. Mayor fue la sorpresa de todos cuando volvió, sucio y trastornado, gritando que fue abducido. El otro día me lo encontré en el Paseo Ahumada, con una caja de vino en la mano, anunciando a los transeúntes una invasión inminente. </a:t>
            </a:r>
            <a:endParaRPr lang="es-CL" dirty="0"/>
          </a:p>
          <a:p>
            <a:pPr algn="r"/>
            <a:r>
              <a:rPr lang="es-CL" i="1" dirty="0">
                <a:latin typeface="CharterITC"/>
              </a:rPr>
              <a:t>Natalia Barra, 16 años, Maipú </a:t>
            </a:r>
            <a:endParaRPr lang="es-CL" dirty="0"/>
          </a:p>
        </p:txBody>
      </p:sp>
      <p:sp>
        <p:nvSpPr>
          <p:cNvPr id="5" name="Elipse 4">
            <a:extLst>
              <a:ext uri="{FF2B5EF4-FFF2-40B4-BE49-F238E27FC236}">
                <a16:creationId xmlns:a16="http://schemas.microsoft.com/office/drawing/2014/main" id="{07797CE7-39DC-1D48-AD17-D2ECC8C73E1E}"/>
              </a:ext>
            </a:extLst>
          </p:cNvPr>
          <p:cNvSpPr/>
          <p:nvPr/>
        </p:nvSpPr>
        <p:spPr>
          <a:xfrm>
            <a:off x="1765740" y="3878318"/>
            <a:ext cx="2753710" cy="1198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i="1" dirty="0">
                <a:solidFill>
                  <a:srgbClr val="FFFF00"/>
                </a:solidFill>
                <a:latin typeface="CharterITC"/>
              </a:rPr>
              <a:t>Por eso</a:t>
            </a:r>
            <a:r>
              <a:rPr lang="es-CL" b="1" dirty="0">
                <a:solidFill>
                  <a:srgbClr val="FFFF00"/>
                </a:solidFill>
                <a:latin typeface="CharterITC"/>
              </a:rPr>
              <a:t>: Conjunción de consecuencia.</a:t>
            </a:r>
            <a:endParaRPr lang="es-CL" dirty="0">
              <a:solidFill>
                <a:srgbClr val="FFFF00"/>
              </a:solidFill>
            </a:endParaRPr>
          </a:p>
        </p:txBody>
      </p:sp>
    </p:spTree>
    <p:extLst>
      <p:ext uri="{BB962C8B-B14F-4D97-AF65-F5344CB8AC3E}">
        <p14:creationId xmlns:p14="http://schemas.microsoft.com/office/powerpoint/2010/main" val="385661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16430" y="348924"/>
            <a:ext cx="9678780" cy="6065949"/>
          </a:xfrm>
        </p:spPr>
        <p:txBody>
          <a:bodyPr>
            <a:noAutofit/>
          </a:bodyPr>
          <a:lstStyle/>
          <a:p>
            <a:pPr marL="0" indent="0" algn="ctr">
              <a:spcBef>
                <a:spcPts val="0"/>
              </a:spcBef>
              <a:buNone/>
            </a:pPr>
            <a:r>
              <a:rPr lang="es-CL" sz="1600" b="1" dirty="0">
                <a:latin typeface="Calibri" panose="020F0502020204030204" pitchFamily="34" charset="0"/>
                <a:cs typeface="Calibri" panose="020F0502020204030204" pitchFamily="34" charset="0"/>
              </a:rPr>
              <a:t>La sopa de piedra (anónimo)</a:t>
            </a:r>
          </a:p>
          <a:p>
            <a:pPr marL="0" indent="0">
              <a:spcBef>
                <a:spcPts val="0"/>
              </a:spcBef>
              <a:buNone/>
            </a:pPr>
            <a:r>
              <a:rPr lang="es-CL" sz="1600" dirty="0">
                <a:latin typeface="Calibri" panose="020F0502020204030204" pitchFamily="34" charset="0"/>
                <a:cs typeface="Calibri" panose="020F0502020204030204" pitchFamily="34" charset="0"/>
              </a:rPr>
              <a:t>Un monje hacía una colecta por una región en la que la gente era muy tacaña. Llegó a la casa de unos campesinos, pero no le quisieron dar nada. Como era la hora de comer, les dijo: </a:t>
            </a:r>
          </a:p>
          <a:p>
            <a:pPr marL="0" indent="0">
              <a:spcBef>
                <a:spcPts val="0"/>
              </a:spcBef>
              <a:buNone/>
            </a:pPr>
            <a:r>
              <a:rPr lang="es-CL" sz="1600" dirty="0">
                <a:latin typeface="Calibri" panose="020F0502020204030204" pitchFamily="34" charset="0"/>
                <a:cs typeface="Calibri" panose="020F0502020204030204" pitchFamily="34" charset="0"/>
              </a:rPr>
              <a:t>—Pues me voy a hacer una sopa de piedra riquísima. </a:t>
            </a:r>
          </a:p>
          <a:p>
            <a:pPr marL="0" indent="0">
              <a:spcBef>
                <a:spcPts val="0"/>
              </a:spcBef>
              <a:buNone/>
            </a:pPr>
            <a:r>
              <a:rPr lang="es-CL" sz="1600" dirty="0">
                <a:latin typeface="Calibri" panose="020F0502020204030204" pitchFamily="34" charset="0"/>
                <a:cs typeface="Calibri" panose="020F0502020204030204" pitchFamily="34" charset="0"/>
              </a:rPr>
              <a:t>Cogió una piedra del suelo, la limpió y la miró muy bien para comprobar que era la adecuada. Los campesinos comenzaron a reírse del monje. Decían que estaba loco. Sin embargo, el monje les dijo: </a:t>
            </a:r>
          </a:p>
          <a:p>
            <a:pPr marL="0" indent="0">
              <a:spcBef>
                <a:spcPts val="0"/>
              </a:spcBef>
              <a:buNone/>
            </a:pPr>
            <a:r>
              <a:rPr lang="es-CL" sz="1600" dirty="0">
                <a:latin typeface="Calibri" panose="020F0502020204030204" pitchFamily="34" charset="0"/>
                <a:cs typeface="Calibri" panose="020F0502020204030204" pitchFamily="34" charset="0"/>
              </a:rPr>
              <a:t>—¡Cómo! ¿No me digan que no han comido nunca una sopa de piedra? </a:t>
            </a:r>
          </a:p>
          <a:p>
            <a:pPr marL="0" indent="0">
              <a:spcBef>
                <a:spcPts val="0"/>
              </a:spcBef>
              <a:buNone/>
            </a:pPr>
            <a:r>
              <a:rPr lang="es-CL" sz="1600" dirty="0">
                <a:latin typeface="Calibri" panose="020F0502020204030204" pitchFamily="34" charset="0"/>
                <a:cs typeface="Calibri" panose="020F0502020204030204" pitchFamily="34" charset="0"/>
              </a:rPr>
              <a:t>—¡Eso habría que verlo, viejo loco! —dijeron los campesinos. </a:t>
            </a:r>
          </a:p>
          <a:p>
            <a:pPr marL="0" indent="0">
              <a:spcBef>
                <a:spcPts val="0"/>
              </a:spcBef>
              <a:buNone/>
            </a:pPr>
            <a:r>
              <a:rPr lang="es-CL" sz="1600" dirty="0">
                <a:latin typeface="Calibri" panose="020F0502020204030204" pitchFamily="34" charset="0"/>
                <a:cs typeface="Calibri" panose="020F0502020204030204" pitchFamily="34" charset="0"/>
              </a:rPr>
              <a:t>Era precisamente lo que esperaba oír el astuto monje. Enseguida lavó la piedra con mucho cuidado en la fuente que había delante de la casa y dijo: </a:t>
            </a:r>
          </a:p>
          <a:p>
            <a:pPr marL="0" indent="0">
              <a:spcBef>
                <a:spcPts val="0"/>
              </a:spcBef>
              <a:buNone/>
            </a:pPr>
            <a:r>
              <a:rPr lang="es-CL" sz="1600" dirty="0">
                <a:latin typeface="Calibri" panose="020F0502020204030204" pitchFamily="34" charset="0"/>
                <a:cs typeface="Calibri" panose="020F0502020204030204" pitchFamily="34" charset="0"/>
              </a:rPr>
              <a:t>—¿Me pueden prestar un caldero? </a:t>
            </a:r>
          </a:p>
          <a:p>
            <a:pPr marL="0" indent="0">
              <a:spcBef>
                <a:spcPts val="0"/>
              </a:spcBef>
              <a:buNone/>
            </a:pPr>
            <a:r>
              <a:rPr lang="es-CL" sz="1600" dirty="0">
                <a:latin typeface="Calibri" panose="020F0502020204030204" pitchFamily="34" charset="0"/>
                <a:cs typeface="Calibri" panose="020F0502020204030204" pitchFamily="34" charset="0"/>
              </a:rPr>
              <a:t>Los campesinos lo invitaron a entrar y le enseñaron la cocina. </a:t>
            </a:r>
          </a:p>
          <a:p>
            <a:pPr marL="0" indent="0">
              <a:spcBef>
                <a:spcPts val="0"/>
              </a:spcBef>
              <a:buNone/>
            </a:pPr>
            <a:r>
              <a:rPr lang="es-CL" sz="1600" dirty="0">
                <a:solidFill>
                  <a:schemeClr val="accent1"/>
                </a:solidFill>
                <a:latin typeface="Calibri" panose="020F0502020204030204" pitchFamily="34" charset="0"/>
                <a:cs typeface="Calibri" panose="020F0502020204030204" pitchFamily="34" charset="0"/>
              </a:rPr>
              <a:t>—¡Ay, qué lástima! —dijo el fraile—. Si tuviera un poco de carne de vaca la sopa estaría todavía más rica</a:t>
            </a:r>
            <a:r>
              <a:rPr lang="es-CL" sz="1600" dirty="0">
                <a:latin typeface="Calibri" panose="020F0502020204030204" pitchFamily="34" charset="0"/>
                <a:cs typeface="Calibri" panose="020F0502020204030204" pitchFamily="34" charset="0"/>
              </a:rPr>
              <a:t>. </a:t>
            </a:r>
            <a:r>
              <a:rPr lang="es-CL" sz="1600" dirty="0">
                <a:solidFill>
                  <a:schemeClr val="accent6">
                    <a:lumMod val="75000"/>
                  </a:schemeClr>
                </a:solidFill>
                <a:latin typeface="Calibri" panose="020F0502020204030204" pitchFamily="34" charset="0"/>
                <a:cs typeface="Calibri" panose="020F0502020204030204" pitchFamily="34" charset="0"/>
              </a:rPr>
              <a:t>Entonces</a:t>
            </a:r>
            <a:r>
              <a:rPr lang="es-CL" sz="1600" dirty="0">
                <a:latin typeface="Calibri" panose="020F0502020204030204" pitchFamily="34" charset="0"/>
                <a:cs typeface="Calibri" panose="020F0502020204030204" pitchFamily="34" charset="0"/>
              </a:rPr>
              <a:t> </a:t>
            </a:r>
            <a:r>
              <a:rPr lang="es-CL" sz="1600" dirty="0">
                <a:solidFill>
                  <a:schemeClr val="accent6">
                    <a:lumMod val="75000"/>
                  </a:schemeClr>
                </a:solidFill>
                <a:latin typeface="Calibri" panose="020F0502020204030204" pitchFamily="34" charset="0"/>
                <a:cs typeface="Calibri" panose="020F0502020204030204" pitchFamily="34" charset="0"/>
              </a:rPr>
              <a:t>la madre de la familia le dio un trozo de carne y el padre le dijo que traería un repollo, una papa y un poco de apio de la huerta.</a:t>
            </a:r>
          </a:p>
          <a:p>
            <a:pPr marL="0" indent="0">
              <a:spcBef>
                <a:spcPts val="0"/>
              </a:spcBef>
              <a:buNone/>
            </a:pPr>
            <a:r>
              <a:rPr lang="es-CL" sz="1600" dirty="0">
                <a:latin typeface="Calibri" panose="020F0502020204030204" pitchFamily="34" charset="0"/>
                <a:cs typeface="Calibri" panose="020F0502020204030204" pitchFamily="34" charset="0"/>
              </a:rPr>
              <a:t>—Desde luego que eso mejoraría mi sopa muchísimo —le contestó el monje.</a:t>
            </a:r>
          </a:p>
          <a:p>
            <a:pPr marL="0" indent="0">
              <a:spcBef>
                <a:spcPts val="0"/>
              </a:spcBef>
              <a:buNone/>
            </a:pPr>
            <a:r>
              <a:rPr lang="es-CL" sz="1600" dirty="0">
                <a:latin typeface="Calibri" panose="020F0502020204030204" pitchFamily="34" charset="0"/>
                <a:cs typeface="Calibri" panose="020F0502020204030204" pitchFamily="34" charset="0"/>
              </a:rPr>
              <a:t> </a:t>
            </a:r>
          </a:p>
          <a:p>
            <a:pPr marL="0" indent="0">
              <a:spcBef>
                <a:spcPts val="0"/>
              </a:spcBef>
              <a:buNone/>
            </a:pPr>
            <a:r>
              <a:rPr lang="es-CL" sz="1600" dirty="0">
                <a:latin typeface="Calibri" panose="020F0502020204030204" pitchFamily="34" charset="0"/>
                <a:cs typeface="Calibri" panose="020F0502020204030204" pitchFamily="34" charset="0"/>
              </a:rPr>
              <a:t>Al cabo de un rato se sentó en la mesa de la cocina y se puso a comer la sopa. No dejó en la olla ni una gota. Bueno, dejó la piedra. O eso creían los campesinos, porque cuando terminó de comer cogió el pedrusco, lo limpió con agua, lo secó con un paño de la cocina y se lo guardó en la bolsa. </a:t>
            </a:r>
          </a:p>
          <a:p>
            <a:pPr marL="0" indent="0">
              <a:buNone/>
            </a:pPr>
            <a:r>
              <a:rPr lang="es-CL" sz="1600" dirty="0">
                <a:latin typeface="Calibri" panose="020F0502020204030204" pitchFamily="34" charset="0"/>
                <a:cs typeface="Calibri" panose="020F0502020204030204" pitchFamily="34" charset="0"/>
              </a:rPr>
              <a:t>—Hermano —le dijo la campesina—, ¿para qué te guardas la piedra? </a:t>
            </a:r>
          </a:p>
          <a:p>
            <a:pPr marL="0" indent="0">
              <a:buNone/>
            </a:pPr>
            <a:r>
              <a:rPr lang="es-CL" sz="1600" dirty="0">
                <a:latin typeface="Calibri" panose="020F0502020204030204" pitchFamily="34" charset="0"/>
                <a:cs typeface="Calibri" panose="020F0502020204030204" pitchFamily="34" charset="0"/>
              </a:rPr>
              <a:t>—Pues por si tengo que volver a usarla otro día. ¡Dios los guarde, familia! </a:t>
            </a:r>
          </a:p>
        </p:txBody>
      </p:sp>
      <p:sp>
        <p:nvSpPr>
          <p:cNvPr id="4" name="Elipse 3"/>
          <p:cNvSpPr/>
          <p:nvPr/>
        </p:nvSpPr>
        <p:spPr>
          <a:xfrm>
            <a:off x="2103550" y="618187"/>
            <a:ext cx="940158" cy="23182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sp>
        <p:nvSpPr>
          <p:cNvPr id="5" name="Elipse 4"/>
          <p:cNvSpPr/>
          <p:nvPr/>
        </p:nvSpPr>
        <p:spPr>
          <a:xfrm>
            <a:off x="8610652" y="618187"/>
            <a:ext cx="540912" cy="23182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cxnSp>
        <p:nvCxnSpPr>
          <p:cNvPr id="7" name="Conector angular 6"/>
          <p:cNvCxnSpPr>
            <a:stCxn id="5" idx="1"/>
            <a:endCxn id="4" idx="0"/>
          </p:cNvCxnSpPr>
          <p:nvPr/>
        </p:nvCxnSpPr>
        <p:spPr>
          <a:xfrm rot="16200000" flipV="1">
            <a:off x="5614774" y="-2422957"/>
            <a:ext cx="33949" cy="6116238"/>
          </a:xfrm>
          <a:prstGeom prst="bentConnector3">
            <a:avLst>
              <a:gd name="adj1" fmla="val 77336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9013068" y="25759"/>
            <a:ext cx="1275008" cy="646331"/>
          </a:xfrm>
          <a:prstGeom prst="rect">
            <a:avLst/>
          </a:prstGeom>
          <a:noFill/>
          <a:ln>
            <a:solidFill>
              <a:srgbClr val="FF0000"/>
            </a:solidFill>
          </a:ln>
        </p:spPr>
        <p:txBody>
          <a:bodyPr wrap="square" rtlCol="0">
            <a:spAutoFit/>
          </a:bodyPr>
          <a:lstStyle/>
          <a:p>
            <a:pPr algn="ctr"/>
            <a:r>
              <a:rPr lang="es-CL" dirty="0">
                <a:ln w="0"/>
                <a:solidFill>
                  <a:srgbClr val="FF0000"/>
                </a:solidFill>
                <a:effectLst>
                  <a:reflection blurRad="6350" stA="53000" endA="300" endPos="35500" dir="5400000" sy="-90000" algn="bl" rotWithShape="0"/>
                </a:effectLst>
              </a:rPr>
              <a:t>Inferencia Puente </a:t>
            </a:r>
          </a:p>
        </p:txBody>
      </p:sp>
      <p:sp>
        <p:nvSpPr>
          <p:cNvPr id="10" name="Elipse 9"/>
          <p:cNvSpPr/>
          <p:nvPr/>
        </p:nvSpPr>
        <p:spPr>
          <a:xfrm>
            <a:off x="2116430" y="1271514"/>
            <a:ext cx="605307" cy="21679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CL"/>
          </a:p>
        </p:txBody>
      </p:sp>
      <p:cxnSp>
        <p:nvCxnSpPr>
          <p:cNvPr id="12" name="Conector angular 11"/>
          <p:cNvCxnSpPr>
            <a:stCxn id="10" idx="2"/>
            <a:endCxn id="4" idx="2"/>
          </p:cNvCxnSpPr>
          <p:nvPr/>
        </p:nvCxnSpPr>
        <p:spPr>
          <a:xfrm rot="10800000">
            <a:off x="2103550" y="734098"/>
            <a:ext cx="12880" cy="645814"/>
          </a:xfrm>
          <a:prstGeom prst="bentConnector3">
            <a:avLst>
              <a:gd name="adj1" fmla="val 1874845"/>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Elipse 18"/>
          <p:cNvSpPr/>
          <p:nvPr/>
        </p:nvSpPr>
        <p:spPr>
          <a:xfrm>
            <a:off x="4601892" y="1601590"/>
            <a:ext cx="3490174" cy="437881"/>
          </a:xfrm>
          <a:prstGeom prst="ellipse">
            <a:avLst/>
          </a:prstGeom>
          <a:noFill/>
          <a:ln w="31750"/>
        </p:spPr>
        <p:style>
          <a:lnRef idx="2">
            <a:schemeClr val="accent4"/>
          </a:lnRef>
          <a:fillRef idx="1">
            <a:schemeClr val="lt1"/>
          </a:fillRef>
          <a:effectRef idx="0">
            <a:schemeClr val="accent4"/>
          </a:effectRef>
          <a:fontRef idx="minor">
            <a:schemeClr val="dk1"/>
          </a:fontRef>
        </p:style>
        <p:txBody>
          <a:bodyPr rtlCol="0" anchor="ctr"/>
          <a:lstStyle/>
          <a:p>
            <a:pPr algn="ctr"/>
            <a:endParaRPr lang="es-CL"/>
          </a:p>
        </p:txBody>
      </p:sp>
      <p:sp>
        <p:nvSpPr>
          <p:cNvPr id="20" name="Elipse 19"/>
          <p:cNvSpPr/>
          <p:nvPr/>
        </p:nvSpPr>
        <p:spPr>
          <a:xfrm>
            <a:off x="2354689" y="1940889"/>
            <a:ext cx="405683" cy="218942"/>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CL"/>
          </a:p>
        </p:txBody>
      </p:sp>
      <p:sp>
        <p:nvSpPr>
          <p:cNvPr id="21" name="Elipse 20"/>
          <p:cNvSpPr/>
          <p:nvPr/>
        </p:nvSpPr>
        <p:spPr>
          <a:xfrm>
            <a:off x="3530319" y="2063007"/>
            <a:ext cx="671846" cy="319583"/>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CL"/>
          </a:p>
        </p:txBody>
      </p:sp>
      <p:cxnSp>
        <p:nvCxnSpPr>
          <p:cNvPr id="23" name="Conector angular 22"/>
          <p:cNvCxnSpPr>
            <a:cxnSpLocks/>
          </p:cNvCxnSpPr>
          <p:nvPr/>
        </p:nvCxnSpPr>
        <p:spPr>
          <a:xfrm flipV="1">
            <a:off x="2740733" y="1736760"/>
            <a:ext cx="1925392" cy="284333"/>
          </a:xfrm>
          <a:prstGeom prst="bentConnector3">
            <a:avLst>
              <a:gd name="adj1" fmla="val 50000"/>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1" name="Conector angular 30"/>
          <p:cNvCxnSpPr>
            <a:cxnSpLocks/>
          </p:cNvCxnSpPr>
          <p:nvPr/>
        </p:nvCxnSpPr>
        <p:spPr>
          <a:xfrm flipV="1">
            <a:off x="4198179" y="1840484"/>
            <a:ext cx="480826" cy="367925"/>
          </a:xfrm>
          <a:prstGeom prst="bentConnector3">
            <a:avLst>
              <a:gd name="adj1" fmla="val 50000"/>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32" name="CuadroTexto 31"/>
          <p:cNvSpPr txBox="1"/>
          <p:nvPr/>
        </p:nvSpPr>
        <p:spPr>
          <a:xfrm>
            <a:off x="9895159" y="1552741"/>
            <a:ext cx="1416676" cy="646331"/>
          </a:xfrm>
          <a:prstGeom prst="rect">
            <a:avLst/>
          </a:prstGeom>
          <a:noFill/>
          <a:ln>
            <a:solidFill>
              <a:srgbClr val="FF0000"/>
            </a:solidFill>
          </a:ln>
        </p:spPr>
        <p:txBody>
          <a:bodyPr wrap="square" rtlCol="0">
            <a:spAutoFit/>
          </a:bodyPr>
          <a:lstStyle/>
          <a:p>
            <a:pPr algn="ctr"/>
            <a:r>
              <a:rPr lang="es-CL" dirty="0">
                <a:ln w="0"/>
                <a:solidFill>
                  <a:srgbClr val="FF0000"/>
                </a:solidFill>
                <a:effectLst>
                  <a:reflection blurRad="6350" stA="53000" endA="300" endPos="35500" dir="5400000" sy="-90000" algn="bl" rotWithShape="0"/>
                </a:effectLst>
              </a:rPr>
              <a:t>Inferencia puente</a:t>
            </a:r>
          </a:p>
        </p:txBody>
      </p:sp>
      <p:sp>
        <p:nvSpPr>
          <p:cNvPr id="34" name="CuadroTexto 33"/>
          <p:cNvSpPr txBox="1"/>
          <p:nvPr/>
        </p:nvSpPr>
        <p:spPr>
          <a:xfrm>
            <a:off x="8610652" y="4900071"/>
            <a:ext cx="3168245" cy="646331"/>
          </a:xfrm>
          <a:prstGeom prst="rect">
            <a:avLst/>
          </a:prstGeom>
          <a:noFill/>
          <a:ln>
            <a:solidFill>
              <a:srgbClr val="FF0000"/>
            </a:solidFill>
          </a:ln>
        </p:spPr>
        <p:txBody>
          <a:bodyPr wrap="square" rtlCol="0">
            <a:spAutoFit/>
          </a:bodyPr>
          <a:lstStyle/>
          <a:p>
            <a:pPr algn="ctr"/>
            <a:r>
              <a:rPr lang="es-CL" dirty="0">
                <a:ln w="0"/>
                <a:solidFill>
                  <a:srgbClr val="FF0000"/>
                </a:solidFill>
                <a:effectLst>
                  <a:reflection blurRad="6350" stA="53000" endA="300" endPos="35500" dir="5400000" sy="-90000" algn="bl" rotWithShape="0"/>
                </a:effectLst>
              </a:rPr>
              <a:t>Inferencia de causa-consecuencia</a:t>
            </a:r>
          </a:p>
        </p:txBody>
      </p:sp>
      <p:sp>
        <p:nvSpPr>
          <p:cNvPr id="18" name="Elipse 17">
            <a:extLst>
              <a:ext uri="{FF2B5EF4-FFF2-40B4-BE49-F238E27FC236}">
                <a16:creationId xmlns:a16="http://schemas.microsoft.com/office/drawing/2014/main" id="{5F953DC7-1C32-45E1-B8B1-F4A08E0B3AF6}"/>
              </a:ext>
            </a:extLst>
          </p:cNvPr>
          <p:cNvSpPr/>
          <p:nvPr/>
        </p:nvSpPr>
        <p:spPr>
          <a:xfrm>
            <a:off x="10826580" y="2953120"/>
            <a:ext cx="810651" cy="301306"/>
          </a:xfrm>
          <a:prstGeom prst="ellipse">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1054006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000"/>
                            </p:stCondLst>
                            <p:childTnLst>
                              <p:par>
                                <p:cTn id="22" presetID="6"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par>
                                <p:cTn id="33" presetID="22" presetClass="entr" presetSubtype="4"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circle(in)">
                                      <p:cBhvr>
                                        <p:cTn id="44" dur="2000"/>
                                        <p:tgtEl>
                                          <p:spTgt spid="32"/>
                                        </p:tgtEl>
                                      </p:cBhvr>
                                    </p:animEffect>
                                  </p:childTnLst>
                                </p:cTn>
                              </p:par>
                            </p:childTnLst>
                          </p:cTn>
                        </p:par>
                        <p:par>
                          <p:cTn id="45" fill="hold">
                            <p:stCondLst>
                              <p:cond delay="2000"/>
                            </p:stCondLst>
                            <p:childTnLst>
                              <p:par>
                                <p:cTn id="46" presetID="6"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circle(in)">
                                      <p:cBhvr>
                                        <p:cTn id="48" dur="20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9" grpId="0" animBg="1"/>
      <p:bldP spid="20" grpId="0" animBg="1"/>
      <p:bldP spid="21" grpId="0" animBg="1"/>
      <p:bldP spid="32" grpId="0" animBg="1"/>
      <p:bldP spid="34"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FB56DF-8E15-2B4A-B319-6B80228DD818}"/>
              </a:ext>
            </a:extLst>
          </p:cNvPr>
          <p:cNvSpPr>
            <a:spLocks noGrp="1"/>
          </p:cNvSpPr>
          <p:nvPr>
            <p:ph type="title"/>
          </p:nvPr>
        </p:nvSpPr>
        <p:spPr/>
        <p:txBody>
          <a:bodyPr/>
          <a:lstStyle/>
          <a:p>
            <a:r>
              <a:rPr lang="es-CL" dirty="0"/>
              <a:t>Estrategias Didácticas para inferencias puente</a:t>
            </a:r>
          </a:p>
        </p:txBody>
      </p:sp>
      <p:sp>
        <p:nvSpPr>
          <p:cNvPr id="3" name="Marcador de contenido 2">
            <a:extLst>
              <a:ext uri="{FF2B5EF4-FFF2-40B4-BE49-F238E27FC236}">
                <a16:creationId xmlns:a16="http://schemas.microsoft.com/office/drawing/2014/main" id="{39151E96-F99B-0045-905A-E61936130C5C}"/>
              </a:ext>
            </a:extLst>
          </p:cNvPr>
          <p:cNvSpPr>
            <a:spLocks noGrp="1"/>
          </p:cNvSpPr>
          <p:nvPr>
            <p:ph idx="1"/>
          </p:nvPr>
        </p:nvSpPr>
        <p:spPr>
          <a:xfrm>
            <a:off x="838200" y="2351143"/>
            <a:ext cx="10515600" cy="1603375"/>
          </a:xfrm>
        </p:spPr>
        <p:txBody>
          <a:bodyPr/>
          <a:lstStyle/>
          <a:p>
            <a:r>
              <a:rPr lang="es-CL" dirty="0"/>
              <a:t>Subrayado de pronombres, adverbios, conjunciones o estructuras sintácticas relevantes dentro de la narración.</a:t>
            </a:r>
          </a:p>
          <a:p>
            <a:pPr lvl="1"/>
            <a:r>
              <a:rPr lang="es-CL" dirty="0"/>
              <a:t>Plantear preguntas respecto de estas estructuras, a fin de explicitar las conexiones que promueven dentro del texto.</a:t>
            </a:r>
          </a:p>
        </p:txBody>
      </p:sp>
    </p:spTree>
    <p:extLst>
      <p:ext uri="{BB962C8B-B14F-4D97-AF65-F5344CB8AC3E}">
        <p14:creationId xmlns:p14="http://schemas.microsoft.com/office/powerpoint/2010/main" val="2732464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CA13183B-D138-A94B-87BC-ABF3DE0B9AE3}"/>
              </a:ext>
            </a:extLst>
          </p:cNvPr>
          <p:cNvSpPr/>
          <p:nvPr/>
        </p:nvSpPr>
        <p:spPr>
          <a:xfrm>
            <a:off x="640080" y="595293"/>
            <a:ext cx="7074513" cy="4024309"/>
          </a:xfrm>
          <a:prstGeom prst="rect">
            <a:avLst/>
          </a:prstGeom>
        </p:spPr>
        <p:txBody>
          <a:bodyPr vert="horz" lIns="91440" tIns="45720" rIns="91440" bIns="45720" rtlCol="0" anchor="ctr">
            <a:normAutofit/>
          </a:bodyPr>
          <a:lstStyle/>
          <a:p>
            <a:pPr>
              <a:lnSpc>
                <a:spcPct val="90000"/>
              </a:lnSpc>
              <a:spcAft>
                <a:spcPts val="600"/>
              </a:spcAft>
            </a:pPr>
            <a:r>
              <a:rPr lang="en-US" b="1" dirty="0">
                <a:effectLst/>
              </a:rPr>
              <a:t>Estrella </a:t>
            </a:r>
            <a:r>
              <a:rPr lang="en-US" b="1" dirty="0" err="1">
                <a:effectLst/>
              </a:rPr>
              <a:t>fugaz</a:t>
            </a:r>
            <a:r>
              <a:rPr lang="en-US" b="1" dirty="0">
                <a:effectLst/>
              </a:rPr>
              <a:t> </a:t>
            </a:r>
            <a:endParaRPr lang="en-US" dirty="0"/>
          </a:p>
          <a:p>
            <a:pPr>
              <a:lnSpc>
                <a:spcPct val="90000"/>
              </a:lnSpc>
              <a:spcAft>
                <a:spcPts val="600"/>
              </a:spcAft>
            </a:pPr>
            <a:r>
              <a:rPr lang="en-US" dirty="0"/>
              <a:t>Una </a:t>
            </a:r>
            <a:r>
              <a:rPr lang="en-US" dirty="0" err="1"/>
              <a:t>niña</a:t>
            </a:r>
            <a:r>
              <a:rPr lang="en-US" dirty="0"/>
              <a:t> </a:t>
            </a:r>
            <a:r>
              <a:rPr lang="en-US" dirty="0" err="1"/>
              <a:t>encontro</a:t>
            </a:r>
            <a:r>
              <a:rPr lang="en-US" dirty="0"/>
              <a:t>́ una </a:t>
            </a:r>
            <a:r>
              <a:rPr lang="en-US" dirty="0" err="1"/>
              <a:t>estrella</a:t>
            </a:r>
            <a:r>
              <a:rPr lang="en-US" dirty="0"/>
              <a:t> </a:t>
            </a:r>
            <a:r>
              <a:rPr lang="en-US" dirty="0" err="1"/>
              <a:t>fugaz</a:t>
            </a:r>
            <a:r>
              <a:rPr lang="en-US" dirty="0"/>
              <a:t> y le </a:t>
            </a:r>
            <a:r>
              <a:rPr lang="en-US" dirty="0" err="1"/>
              <a:t>conto</a:t>
            </a:r>
            <a:r>
              <a:rPr lang="en-US" dirty="0"/>
              <a:t>́ a </a:t>
            </a:r>
            <a:r>
              <a:rPr lang="en-US" dirty="0" err="1"/>
              <a:t>su</a:t>
            </a:r>
            <a:r>
              <a:rPr lang="en-US" dirty="0"/>
              <a:t> mamá que era </a:t>
            </a:r>
            <a:r>
              <a:rPr lang="en-US" dirty="0" err="1"/>
              <a:t>muy</a:t>
            </a:r>
            <a:r>
              <a:rPr lang="en-US" dirty="0"/>
              <a:t> brillante. Le </a:t>
            </a:r>
            <a:r>
              <a:rPr lang="en-US" dirty="0" err="1"/>
              <a:t>pidio</a:t>
            </a:r>
            <a:r>
              <a:rPr lang="en-US" dirty="0"/>
              <a:t>́ un </a:t>
            </a:r>
            <a:r>
              <a:rPr lang="en-US" dirty="0" err="1"/>
              <a:t>deseo</a:t>
            </a:r>
            <a:r>
              <a:rPr lang="en-US" dirty="0"/>
              <a:t>: </a:t>
            </a:r>
            <a:r>
              <a:rPr lang="en-US" dirty="0" err="1"/>
              <a:t>tener</a:t>
            </a:r>
            <a:r>
              <a:rPr lang="en-US" dirty="0"/>
              <a:t> </a:t>
            </a:r>
            <a:r>
              <a:rPr lang="en-US" dirty="0" err="1"/>
              <a:t>muchos</a:t>
            </a:r>
            <a:r>
              <a:rPr lang="en-US" dirty="0"/>
              <a:t> </a:t>
            </a:r>
            <a:r>
              <a:rPr lang="en-US" dirty="0" err="1"/>
              <a:t>juguetes</a:t>
            </a:r>
            <a:r>
              <a:rPr lang="en-US" dirty="0"/>
              <a:t>. </a:t>
            </a:r>
            <a:r>
              <a:rPr lang="en-US" dirty="0" err="1"/>
              <a:t>También</a:t>
            </a:r>
            <a:r>
              <a:rPr lang="en-US" dirty="0"/>
              <a:t> se lo </a:t>
            </a:r>
            <a:r>
              <a:rPr lang="en-US" dirty="0" err="1"/>
              <a:t>conto</a:t>
            </a:r>
            <a:r>
              <a:rPr lang="en-US" dirty="0"/>
              <a:t>́ a </a:t>
            </a:r>
            <a:r>
              <a:rPr lang="en-US" dirty="0" err="1"/>
              <a:t>todo</a:t>
            </a:r>
            <a:r>
              <a:rPr lang="en-US" dirty="0"/>
              <a:t> el </a:t>
            </a:r>
            <a:r>
              <a:rPr lang="en-US" dirty="0" err="1"/>
              <a:t>universo</a:t>
            </a:r>
            <a:r>
              <a:rPr lang="en-US" dirty="0"/>
              <a:t> y </a:t>
            </a:r>
            <a:r>
              <a:rPr lang="en-US" dirty="0" err="1"/>
              <a:t>todos</a:t>
            </a:r>
            <a:r>
              <a:rPr lang="en-US" dirty="0"/>
              <a:t> </a:t>
            </a:r>
            <a:r>
              <a:rPr lang="en-US" dirty="0" err="1"/>
              <a:t>querían</a:t>
            </a:r>
            <a:r>
              <a:rPr lang="en-US" dirty="0"/>
              <a:t> </a:t>
            </a:r>
            <a:r>
              <a:rPr lang="en-US" dirty="0" err="1"/>
              <a:t>encontrar</a:t>
            </a:r>
            <a:r>
              <a:rPr lang="en-US" dirty="0"/>
              <a:t> una de las </a:t>
            </a:r>
            <a:r>
              <a:rPr lang="en-US" dirty="0" err="1"/>
              <a:t>mismas</a:t>
            </a:r>
            <a:r>
              <a:rPr lang="en-US" dirty="0"/>
              <a:t> </a:t>
            </a:r>
            <a:r>
              <a:rPr lang="en-US" dirty="0" err="1"/>
              <a:t>estrellas</a:t>
            </a:r>
            <a:r>
              <a:rPr lang="en-US" dirty="0"/>
              <a:t>. La </a:t>
            </a:r>
            <a:r>
              <a:rPr lang="en-US" dirty="0" err="1"/>
              <a:t>niña</a:t>
            </a:r>
            <a:r>
              <a:rPr lang="en-US" dirty="0"/>
              <a:t> </a:t>
            </a:r>
            <a:r>
              <a:rPr lang="en-US" dirty="0" err="1"/>
              <a:t>fue</a:t>
            </a:r>
            <a:r>
              <a:rPr lang="en-US" dirty="0"/>
              <a:t> al </a:t>
            </a:r>
            <a:r>
              <a:rPr lang="en-US" dirty="0" err="1"/>
              <a:t>mismo</a:t>
            </a:r>
            <a:r>
              <a:rPr lang="en-US" dirty="0"/>
              <a:t> </a:t>
            </a:r>
            <a:r>
              <a:rPr lang="en-US" dirty="0" err="1"/>
              <a:t>lugar</a:t>
            </a:r>
            <a:r>
              <a:rPr lang="en-US" dirty="0"/>
              <a:t>, </a:t>
            </a:r>
            <a:r>
              <a:rPr lang="en-US" b="1" u="sng" dirty="0" err="1">
                <a:solidFill>
                  <a:schemeClr val="accent6">
                    <a:lumMod val="75000"/>
                  </a:schemeClr>
                </a:solidFill>
              </a:rPr>
              <a:t>pero</a:t>
            </a:r>
            <a:r>
              <a:rPr lang="en-US" dirty="0"/>
              <a:t> no </a:t>
            </a:r>
            <a:r>
              <a:rPr lang="en-US" dirty="0" err="1"/>
              <a:t>volvio</a:t>
            </a:r>
            <a:r>
              <a:rPr lang="en-US" dirty="0"/>
              <a:t>́ a </a:t>
            </a:r>
            <a:r>
              <a:rPr lang="en-US" dirty="0" err="1"/>
              <a:t>encontrar</a:t>
            </a:r>
            <a:r>
              <a:rPr lang="en-US" dirty="0"/>
              <a:t> </a:t>
            </a:r>
            <a:r>
              <a:rPr lang="en-US" b="1" dirty="0">
                <a:solidFill>
                  <a:schemeClr val="accent2">
                    <a:lumMod val="75000"/>
                  </a:schemeClr>
                </a:solidFill>
              </a:rPr>
              <a:t>una</a:t>
            </a:r>
            <a:r>
              <a:rPr lang="en-US" dirty="0"/>
              <a:t>. </a:t>
            </a:r>
            <a:r>
              <a:rPr lang="en-US" b="1" u="sng" dirty="0" err="1">
                <a:solidFill>
                  <a:schemeClr val="accent6">
                    <a:lumMod val="75000"/>
                  </a:schemeClr>
                </a:solidFill>
              </a:rPr>
              <a:t>Después</a:t>
            </a:r>
            <a:r>
              <a:rPr lang="en-US" dirty="0"/>
              <a:t> </a:t>
            </a:r>
            <a:r>
              <a:rPr lang="en-US" dirty="0" err="1"/>
              <a:t>fue</a:t>
            </a:r>
            <a:r>
              <a:rPr lang="en-US" dirty="0"/>
              <a:t> a la </a:t>
            </a:r>
            <a:r>
              <a:rPr lang="en-US" dirty="0" err="1"/>
              <a:t>selva</a:t>
            </a:r>
            <a:r>
              <a:rPr lang="en-US" dirty="0"/>
              <a:t>, </a:t>
            </a:r>
            <a:r>
              <a:rPr lang="en-US" dirty="0" err="1"/>
              <a:t>encontro</a:t>
            </a:r>
            <a:r>
              <a:rPr lang="en-US" dirty="0"/>
              <a:t>́ una </a:t>
            </a:r>
            <a:r>
              <a:rPr lang="en-US" dirty="0" err="1"/>
              <a:t>estrella</a:t>
            </a:r>
            <a:r>
              <a:rPr lang="en-US" dirty="0"/>
              <a:t> </a:t>
            </a:r>
            <a:r>
              <a:rPr lang="en-US" b="1" u="sng" dirty="0">
                <a:solidFill>
                  <a:schemeClr val="accent6">
                    <a:lumMod val="75000"/>
                  </a:schemeClr>
                </a:solidFill>
              </a:rPr>
              <a:t>y</a:t>
            </a:r>
            <a:r>
              <a:rPr lang="en-US" dirty="0"/>
              <a:t> </a:t>
            </a:r>
            <a:r>
              <a:rPr lang="en-US" dirty="0" err="1"/>
              <a:t>penso</a:t>
            </a:r>
            <a:r>
              <a:rPr lang="en-US" dirty="0"/>
              <a:t>́ que era una de </a:t>
            </a:r>
            <a:r>
              <a:rPr lang="en-US" b="1" dirty="0" err="1">
                <a:solidFill>
                  <a:schemeClr val="accent2">
                    <a:lumMod val="75000"/>
                  </a:schemeClr>
                </a:solidFill>
              </a:rPr>
              <a:t>ésas</a:t>
            </a:r>
            <a:r>
              <a:rPr lang="en-US" dirty="0"/>
              <a:t>, </a:t>
            </a:r>
            <a:r>
              <a:rPr lang="en-US" b="1" u="sng" dirty="0" err="1">
                <a:solidFill>
                  <a:schemeClr val="accent6">
                    <a:lumMod val="75000"/>
                  </a:schemeClr>
                </a:solidFill>
              </a:rPr>
              <a:t>pero</a:t>
            </a:r>
            <a:r>
              <a:rPr lang="en-US" dirty="0"/>
              <a:t> solo era un </a:t>
            </a:r>
            <a:r>
              <a:rPr lang="en-US" dirty="0" err="1"/>
              <a:t>dibujo</a:t>
            </a:r>
            <a:r>
              <a:rPr lang="en-US" dirty="0"/>
              <a:t> </a:t>
            </a:r>
            <a:r>
              <a:rPr lang="en-US" dirty="0" err="1"/>
              <a:t>antiguo</a:t>
            </a:r>
            <a:r>
              <a:rPr lang="en-US" dirty="0"/>
              <a:t>. Le </a:t>
            </a:r>
            <a:r>
              <a:rPr lang="en-US" dirty="0" err="1"/>
              <a:t>pregunto</a:t>
            </a:r>
            <a:r>
              <a:rPr lang="en-US" dirty="0"/>
              <a:t>́ a </a:t>
            </a:r>
            <a:r>
              <a:rPr lang="en-US" dirty="0" err="1"/>
              <a:t>su</a:t>
            </a:r>
            <a:r>
              <a:rPr lang="en-US" dirty="0"/>
              <a:t> mamá por qué no </a:t>
            </a:r>
            <a:r>
              <a:rPr lang="en-US" dirty="0" err="1"/>
              <a:t>encontro</a:t>
            </a:r>
            <a:r>
              <a:rPr lang="en-US" dirty="0"/>
              <a:t>́ </a:t>
            </a:r>
            <a:r>
              <a:rPr lang="en-US" dirty="0" err="1"/>
              <a:t>más</a:t>
            </a:r>
            <a:r>
              <a:rPr lang="en-US" dirty="0"/>
              <a:t> a la </a:t>
            </a:r>
            <a:r>
              <a:rPr lang="en-US" dirty="0" err="1"/>
              <a:t>estrella</a:t>
            </a:r>
            <a:r>
              <a:rPr lang="en-US" dirty="0"/>
              <a:t>. </a:t>
            </a:r>
            <a:r>
              <a:rPr lang="en-US" dirty="0" err="1"/>
              <a:t>Su</a:t>
            </a:r>
            <a:r>
              <a:rPr lang="en-US" dirty="0"/>
              <a:t> mamá le </a:t>
            </a:r>
            <a:r>
              <a:rPr lang="en-US" dirty="0" err="1"/>
              <a:t>respondio</a:t>
            </a:r>
            <a:r>
              <a:rPr lang="en-US" dirty="0"/>
              <a:t>́ que las </a:t>
            </a:r>
            <a:r>
              <a:rPr lang="en-US" dirty="0" err="1"/>
              <a:t>estrellas</a:t>
            </a:r>
            <a:r>
              <a:rPr lang="en-US" dirty="0"/>
              <a:t> </a:t>
            </a:r>
            <a:r>
              <a:rPr lang="en-US" dirty="0" err="1"/>
              <a:t>volaban</a:t>
            </a:r>
            <a:r>
              <a:rPr lang="en-US" dirty="0"/>
              <a:t>, </a:t>
            </a:r>
            <a:r>
              <a:rPr lang="en-US" dirty="0" err="1"/>
              <a:t>caían</a:t>
            </a:r>
            <a:r>
              <a:rPr lang="en-US" dirty="0"/>
              <a:t> y </a:t>
            </a:r>
            <a:r>
              <a:rPr lang="en-US" dirty="0" err="1"/>
              <a:t>nunca</a:t>
            </a:r>
            <a:r>
              <a:rPr lang="en-US" dirty="0"/>
              <a:t> se </a:t>
            </a:r>
            <a:r>
              <a:rPr lang="en-US" dirty="0" err="1"/>
              <a:t>volvían</a:t>
            </a:r>
            <a:r>
              <a:rPr lang="en-US" dirty="0"/>
              <a:t> a ver. </a:t>
            </a:r>
          </a:p>
          <a:p>
            <a:pPr>
              <a:lnSpc>
                <a:spcPct val="90000"/>
              </a:lnSpc>
              <a:spcAft>
                <a:spcPts val="600"/>
              </a:spcAft>
            </a:pPr>
            <a:r>
              <a:rPr lang="en-US" i="1" dirty="0"/>
              <a:t>		Kiara </a:t>
            </a:r>
            <a:r>
              <a:rPr lang="en-US" i="1" dirty="0" err="1"/>
              <a:t>González</a:t>
            </a:r>
            <a:r>
              <a:rPr lang="en-US" i="1" dirty="0"/>
              <a:t>, 6 </a:t>
            </a:r>
            <a:r>
              <a:rPr lang="en-US" i="1" dirty="0" err="1"/>
              <a:t>años</a:t>
            </a:r>
            <a:r>
              <a:rPr lang="en-US" i="1" dirty="0"/>
              <a:t>, </a:t>
            </a:r>
            <a:r>
              <a:rPr lang="en-US" i="1" dirty="0" err="1"/>
              <a:t>Peñalolén</a:t>
            </a:r>
            <a:r>
              <a:rPr lang="en-US" i="1" dirty="0"/>
              <a:t> </a:t>
            </a:r>
            <a:endParaRPr lang="en-US" dirty="0"/>
          </a:p>
        </p:txBody>
      </p:sp>
      <p:pic>
        <p:nvPicPr>
          <p:cNvPr id="5" name="Imagen 4">
            <a:extLst>
              <a:ext uri="{FF2B5EF4-FFF2-40B4-BE49-F238E27FC236}">
                <a16:creationId xmlns:a16="http://schemas.microsoft.com/office/drawing/2014/main" id="{8935B386-708A-5048-99A0-1B7F61507957}"/>
              </a:ext>
            </a:extLst>
          </p:cNvPr>
          <p:cNvPicPr>
            <a:picLocks noChangeAspect="1"/>
          </p:cNvPicPr>
          <p:nvPr/>
        </p:nvPicPr>
        <p:blipFill rotWithShape="1">
          <a:blip r:embed="rId2"/>
          <a:srcRect r="-2" b="3939"/>
          <a:stretch/>
        </p:blipFill>
        <p:spPr>
          <a:xfrm>
            <a:off x="8354673" y="1853837"/>
            <a:ext cx="3689584" cy="2627576"/>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ipse 10">
            <a:extLst>
              <a:ext uri="{FF2B5EF4-FFF2-40B4-BE49-F238E27FC236}">
                <a16:creationId xmlns:a16="http://schemas.microsoft.com/office/drawing/2014/main" id="{3A3D8E3C-987B-4D4D-B13A-5CBF28886A05}"/>
              </a:ext>
            </a:extLst>
          </p:cNvPr>
          <p:cNvSpPr/>
          <p:nvPr/>
        </p:nvSpPr>
        <p:spPr>
          <a:xfrm>
            <a:off x="57725" y="4700304"/>
            <a:ext cx="2753710" cy="1198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i="1" dirty="0">
                <a:solidFill>
                  <a:srgbClr val="FFFF00"/>
                </a:solidFill>
                <a:latin typeface="CharterITC"/>
              </a:rPr>
              <a:t>Pero</a:t>
            </a:r>
            <a:r>
              <a:rPr lang="es-CL" b="1" dirty="0">
                <a:solidFill>
                  <a:srgbClr val="FFFF00"/>
                </a:solidFill>
                <a:latin typeface="CharterITC"/>
              </a:rPr>
              <a:t>: Conjunción adversativa.</a:t>
            </a:r>
            <a:endParaRPr lang="es-CL" dirty="0">
              <a:solidFill>
                <a:srgbClr val="FFFF00"/>
              </a:solidFill>
            </a:endParaRPr>
          </a:p>
        </p:txBody>
      </p:sp>
      <p:sp>
        <p:nvSpPr>
          <p:cNvPr id="13" name="Elipse 12">
            <a:extLst>
              <a:ext uri="{FF2B5EF4-FFF2-40B4-BE49-F238E27FC236}">
                <a16:creationId xmlns:a16="http://schemas.microsoft.com/office/drawing/2014/main" id="{40D4E652-AAD4-1840-B8B0-3BC03C288AE7}"/>
              </a:ext>
            </a:extLst>
          </p:cNvPr>
          <p:cNvSpPr/>
          <p:nvPr/>
        </p:nvSpPr>
        <p:spPr>
          <a:xfrm>
            <a:off x="2956568" y="4700303"/>
            <a:ext cx="2753710" cy="1198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i="1" dirty="0">
                <a:solidFill>
                  <a:srgbClr val="FFFF00"/>
                </a:solidFill>
                <a:latin typeface="CharterITC"/>
              </a:rPr>
              <a:t>Después</a:t>
            </a:r>
            <a:r>
              <a:rPr lang="es-CL" b="1" dirty="0">
                <a:solidFill>
                  <a:srgbClr val="FFFF00"/>
                </a:solidFill>
                <a:latin typeface="CharterITC"/>
              </a:rPr>
              <a:t>: adverbio de tiempo.</a:t>
            </a:r>
            <a:endParaRPr lang="es-CL" dirty="0">
              <a:solidFill>
                <a:srgbClr val="FFFF00"/>
              </a:solidFill>
            </a:endParaRPr>
          </a:p>
        </p:txBody>
      </p:sp>
      <p:sp>
        <p:nvSpPr>
          <p:cNvPr id="15" name="Elipse 14">
            <a:extLst>
              <a:ext uri="{FF2B5EF4-FFF2-40B4-BE49-F238E27FC236}">
                <a16:creationId xmlns:a16="http://schemas.microsoft.com/office/drawing/2014/main" id="{4F2D6B64-E484-C94B-9381-9B3BCCDD85AC}"/>
              </a:ext>
            </a:extLst>
          </p:cNvPr>
          <p:cNvSpPr/>
          <p:nvPr/>
        </p:nvSpPr>
        <p:spPr>
          <a:xfrm>
            <a:off x="5828857" y="4700302"/>
            <a:ext cx="2753710" cy="11981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i="1" dirty="0">
                <a:solidFill>
                  <a:srgbClr val="FFFF00"/>
                </a:solidFill>
                <a:latin typeface="CharterITC"/>
              </a:rPr>
              <a:t>Y </a:t>
            </a:r>
            <a:r>
              <a:rPr lang="es-CL" b="1" dirty="0">
                <a:solidFill>
                  <a:srgbClr val="FFFF00"/>
                </a:solidFill>
                <a:latin typeface="CharterITC"/>
              </a:rPr>
              <a:t>: Conjunción copulativa.</a:t>
            </a:r>
            <a:endParaRPr lang="es-CL" dirty="0">
              <a:solidFill>
                <a:srgbClr val="FFFF00"/>
              </a:solidFill>
            </a:endParaRPr>
          </a:p>
        </p:txBody>
      </p:sp>
    </p:spTree>
    <p:extLst>
      <p:ext uri="{BB962C8B-B14F-4D97-AF65-F5344CB8AC3E}">
        <p14:creationId xmlns:p14="http://schemas.microsoft.com/office/powerpoint/2010/main" val="11472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ítulo 1">
            <a:extLst>
              <a:ext uri="{FF2B5EF4-FFF2-40B4-BE49-F238E27FC236}">
                <a16:creationId xmlns:a16="http://schemas.microsoft.com/office/drawing/2014/main" id="{C1514006-1930-C848-8EF1-62481C8A35B4}"/>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Taller </a:t>
            </a:r>
          </a:p>
        </p:txBody>
      </p:sp>
      <p:sp>
        <p:nvSpPr>
          <p:cNvPr id="3" name="Marcador de contenido 2">
            <a:extLst>
              <a:ext uri="{FF2B5EF4-FFF2-40B4-BE49-F238E27FC236}">
                <a16:creationId xmlns:a16="http://schemas.microsoft.com/office/drawing/2014/main" id="{20C401F8-9BBA-714E-8811-EA248901BB06}"/>
              </a:ext>
            </a:extLst>
          </p:cNvPr>
          <p:cNvSpPr>
            <a:spLocks noGrp="1"/>
          </p:cNvSpPr>
          <p:nvPr>
            <p:ph idx="1"/>
          </p:nvPr>
        </p:nvSpPr>
        <p:spPr>
          <a:xfrm>
            <a:off x="8842248" y="4078224"/>
            <a:ext cx="2926080" cy="1307592"/>
          </a:xfrm>
        </p:spPr>
        <p:txBody>
          <a:bodyPr vert="horz" lIns="91440" tIns="45720" rIns="91440" bIns="45720" rtlCol="0">
            <a:normAutofit/>
          </a:bodyPr>
          <a:lstStyle/>
          <a:p>
            <a:pPr marL="0" indent="0">
              <a:buNone/>
            </a:pPr>
            <a:r>
              <a:rPr lang="en-US" sz="2000"/>
              <a:t>Plantear grupalmente un conjunto de actividades para el texto seleccionado.</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Imagen 3" descr="Imagen que contiene lego, juguete, mujer, tabla&#10;&#10;Descripción generada automáticamente">
            <a:extLst>
              <a:ext uri="{FF2B5EF4-FFF2-40B4-BE49-F238E27FC236}">
                <a16:creationId xmlns:a16="http://schemas.microsoft.com/office/drawing/2014/main" id="{43D92A6C-6A37-7F40-A282-814F92623E82}"/>
              </a:ext>
            </a:extLst>
          </p:cNvPr>
          <p:cNvPicPr>
            <a:picLocks noChangeAspect="1"/>
          </p:cNvPicPr>
          <p:nvPr/>
        </p:nvPicPr>
        <p:blipFill rotWithShape="1">
          <a:blip r:embed="rId2"/>
          <a:srcRect l="3032" r="-2"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809396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BEC3854-84B5-F74E-925A-4AA0E4E17A8B}"/>
              </a:ext>
            </a:extLst>
          </p:cNvPr>
          <p:cNvPicPr>
            <a:picLocks noChangeAspect="1"/>
          </p:cNvPicPr>
          <p:nvPr/>
        </p:nvPicPr>
        <p:blipFill rotWithShape="1">
          <a:blip r:embed="rId2"/>
          <a:srcRect t="12914" b="16993"/>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D52D4CAF-DDEF-6845-9124-8DDD65AB649C}"/>
              </a:ext>
            </a:extLst>
          </p:cNvPr>
          <p:cNvSpPr>
            <a:spLocks noGrp="1"/>
          </p:cNvSpPr>
          <p:nvPr>
            <p:ph type="title"/>
          </p:nvPr>
        </p:nvSpPr>
        <p:spPr>
          <a:xfrm>
            <a:off x="709448" y="1913950"/>
            <a:ext cx="4204137" cy="1342754"/>
          </a:xfrm>
        </p:spPr>
        <p:txBody>
          <a:bodyPr>
            <a:normAutofit/>
          </a:bodyPr>
          <a:lstStyle/>
          <a:p>
            <a:pPr algn="ctr"/>
            <a:r>
              <a:rPr lang="es-CL" sz="3600"/>
              <a:t>Objetivos de la sesión.</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52AAA35-2DC2-4146-93BE-68E89D916A9B}"/>
              </a:ext>
            </a:extLst>
          </p:cNvPr>
          <p:cNvSpPr>
            <a:spLocks noGrp="1"/>
          </p:cNvSpPr>
          <p:nvPr>
            <p:ph idx="1"/>
          </p:nvPr>
        </p:nvSpPr>
        <p:spPr>
          <a:xfrm>
            <a:off x="525516" y="3417573"/>
            <a:ext cx="4593021" cy="2619839"/>
          </a:xfrm>
        </p:spPr>
        <p:txBody>
          <a:bodyPr anchor="ctr">
            <a:normAutofit/>
          </a:bodyPr>
          <a:lstStyle/>
          <a:p>
            <a:r>
              <a:rPr lang="es-CL" sz="1800" dirty="0"/>
              <a:t>Comprender los procesos inferenciales de la comprensión lectora, vinculados con los elementos gramaticales y cohesivos del texto.</a:t>
            </a:r>
          </a:p>
          <a:p>
            <a:endParaRPr lang="es-CL" sz="1800" dirty="0"/>
          </a:p>
          <a:p>
            <a:r>
              <a:rPr lang="es-CL" sz="1800" dirty="0"/>
              <a:t>Analizar y plantear estrategias didácticas estimulen el desarrollo de inferencias en el nivel gramatical, durante la comprensión lectora.</a:t>
            </a:r>
          </a:p>
        </p:txBody>
      </p:sp>
    </p:spTree>
    <p:extLst>
      <p:ext uri="{BB962C8B-B14F-4D97-AF65-F5344CB8AC3E}">
        <p14:creationId xmlns:p14="http://schemas.microsoft.com/office/powerpoint/2010/main" val="2390817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90919" y="1803044"/>
            <a:ext cx="9684912" cy="2677656"/>
          </a:xfrm>
          <a:prstGeom prst="rect">
            <a:avLst/>
          </a:prstGeom>
        </p:spPr>
        <p:txBody>
          <a:bodyPr wrap="square">
            <a:spAutoFit/>
          </a:bodyPr>
          <a:lstStyle/>
          <a:p>
            <a:r>
              <a:rPr lang="es-CL" sz="2400" dirty="0"/>
              <a:t>Lo que dicen </a:t>
            </a:r>
            <a:r>
              <a:rPr lang="es-CL" sz="3600" dirty="0"/>
              <a:t>‘las líneas’ </a:t>
            </a:r>
            <a:r>
              <a:rPr lang="es-CL" sz="2400" dirty="0"/>
              <a:t>de un texto corresponde a </a:t>
            </a:r>
            <a:r>
              <a:rPr lang="es-CL" sz="2800" dirty="0"/>
              <a:t>su significado literal</a:t>
            </a:r>
            <a:r>
              <a:rPr lang="es-CL" sz="2400" dirty="0"/>
              <a:t>; lo que se dice </a:t>
            </a:r>
            <a:r>
              <a:rPr lang="es-CL" sz="3600" dirty="0"/>
              <a:t>‘entre líneas’,</a:t>
            </a:r>
            <a:r>
              <a:rPr lang="es-CL" sz="2400" dirty="0"/>
              <a:t> a las </a:t>
            </a:r>
            <a:r>
              <a:rPr lang="es-CL" sz="2800" dirty="0"/>
              <a:t>inferencias</a:t>
            </a:r>
            <a:r>
              <a:rPr lang="es-CL" sz="2400" dirty="0"/>
              <a:t>, la ironía, los dobles sentidos, etcétera, y lo que hay </a:t>
            </a:r>
            <a:r>
              <a:rPr lang="es-CL" sz="3600" dirty="0"/>
              <a:t>‘detrás de las líneas’</a:t>
            </a:r>
            <a:r>
              <a:rPr lang="es-CL" sz="2400" dirty="0"/>
              <a:t> a la </a:t>
            </a:r>
            <a:r>
              <a:rPr lang="es-CL" sz="2800" dirty="0"/>
              <a:t>ideología</a:t>
            </a:r>
            <a:r>
              <a:rPr lang="es-CL" sz="2400" dirty="0"/>
              <a:t>, la orientación argumentativa, el punto de vista. </a:t>
            </a:r>
          </a:p>
          <a:p>
            <a:r>
              <a:rPr lang="es-CL" sz="3200" dirty="0"/>
              <a:t>								</a:t>
            </a:r>
            <a:r>
              <a:rPr lang="es-CL" sz="2400" dirty="0"/>
              <a:t>(</a:t>
            </a:r>
            <a:r>
              <a:rPr lang="es-CL" sz="2400" dirty="0" err="1"/>
              <a:t>Cassany</a:t>
            </a:r>
            <a:r>
              <a:rPr lang="es-CL" sz="2400" dirty="0"/>
              <a:t>, 2004)</a:t>
            </a:r>
          </a:p>
        </p:txBody>
      </p:sp>
    </p:spTree>
    <p:extLst>
      <p:ext uri="{BB962C8B-B14F-4D97-AF65-F5344CB8AC3E}">
        <p14:creationId xmlns:p14="http://schemas.microsoft.com/office/powerpoint/2010/main" val="753482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699" y="101825"/>
            <a:ext cx="10493619" cy="6654350"/>
          </a:xfrm>
          <a:prstGeom prst="rect">
            <a:avLst/>
          </a:prstGeom>
          <a:ln>
            <a:noFill/>
          </a:ln>
          <a:effectLst>
            <a:outerShdw blurRad="292100" dist="139700" dir="2700000" algn="tl" rotWithShape="0">
              <a:srgbClr val="333333">
                <a:alpha val="65000"/>
              </a:srgbClr>
            </a:outerShdw>
          </a:effectLst>
        </p:spPr>
      </p:pic>
      <p:sp>
        <p:nvSpPr>
          <p:cNvPr id="6" name="Rectángulo 5"/>
          <p:cNvSpPr/>
          <p:nvPr/>
        </p:nvSpPr>
        <p:spPr>
          <a:xfrm>
            <a:off x="107575" y="2003612"/>
            <a:ext cx="2593421" cy="1667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600" dirty="0"/>
              <a:t>¿Qué es leer?</a:t>
            </a:r>
          </a:p>
        </p:txBody>
      </p:sp>
      <p:sp>
        <p:nvSpPr>
          <p:cNvPr id="7" name="CuadroTexto 6"/>
          <p:cNvSpPr txBox="1"/>
          <p:nvPr/>
        </p:nvSpPr>
        <p:spPr>
          <a:xfrm>
            <a:off x="107575" y="3843580"/>
            <a:ext cx="2407198" cy="492443"/>
          </a:xfrm>
          <a:prstGeom prst="rect">
            <a:avLst/>
          </a:prstGeom>
          <a:noFill/>
        </p:spPr>
        <p:txBody>
          <a:bodyPr wrap="square" rtlCol="0">
            <a:spAutoFit/>
          </a:bodyPr>
          <a:lstStyle/>
          <a:p>
            <a:r>
              <a:rPr lang="es-CL" sz="2600" dirty="0"/>
              <a:t>(Ibáñez, 2012)</a:t>
            </a:r>
            <a:endParaRPr lang="es-CL" dirty="0"/>
          </a:p>
        </p:txBody>
      </p:sp>
      <p:sp>
        <p:nvSpPr>
          <p:cNvPr id="2" name="Elipse 1">
            <a:extLst>
              <a:ext uri="{FF2B5EF4-FFF2-40B4-BE49-F238E27FC236}">
                <a16:creationId xmlns:a16="http://schemas.microsoft.com/office/drawing/2014/main" id="{592955C2-B742-FD44-904D-991B7B769374}"/>
              </a:ext>
            </a:extLst>
          </p:cNvPr>
          <p:cNvSpPr/>
          <p:nvPr/>
        </p:nvSpPr>
        <p:spPr>
          <a:xfrm>
            <a:off x="1072116" y="4175877"/>
            <a:ext cx="6920388" cy="2580298"/>
          </a:xfrm>
          <a:prstGeom prst="ellipse">
            <a:avLst/>
          </a:prstGeom>
          <a:noFill/>
          <a:ln w="508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spTree>
    <p:extLst>
      <p:ext uri="{BB962C8B-B14F-4D97-AF65-F5344CB8AC3E}">
        <p14:creationId xmlns:p14="http://schemas.microsoft.com/office/powerpoint/2010/main" val="1019420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Componentes del proceso lector y diferencias individuales</a:t>
            </a:r>
          </a:p>
        </p:txBody>
      </p:sp>
      <p:sp>
        <p:nvSpPr>
          <p:cNvPr id="5" name="4 Marcador de contenido"/>
          <p:cNvSpPr>
            <a:spLocks noGrp="1"/>
          </p:cNvSpPr>
          <p:nvPr>
            <p:ph idx="1"/>
          </p:nvPr>
        </p:nvSpPr>
        <p:spPr>
          <a:xfrm>
            <a:off x="5326580" y="1904253"/>
            <a:ext cx="5691621" cy="4133844"/>
          </a:xfrm>
        </p:spPr>
        <p:txBody>
          <a:bodyPr/>
          <a:lstStyle/>
          <a:p>
            <a:r>
              <a:rPr lang="es-CL" sz="2800" dirty="0"/>
              <a:t>Análisis de las relaciones sintácticas.</a:t>
            </a:r>
          </a:p>
          <a:p>
            <a:pPr lvl="1"/>
            <a:r>
              <a:rPr lang="es-CL" sz="2800" dirty="0"/>
              <a:t>Para reconocer la estructura sintáctica, el lector lleva a cabo procesos de INFERENCIAS PUENTE.</a:t>
            </a:r>
          </a:p>
          <a:p>
            <a:pPr>
              <a:buFont typeface="Wingdings" pitchFamily="2" charset="2"/>
              <a:buChar char="n"/>
            </a:pPr>
            <a:r>
              <a:rPr lang="es-CL" sz="2846" dirty="0"/>
              <a:t>Integración del significado de las proposiciones. Construcción de proposiciones básicas. </a:t>
            </a:r>
          </a:p>
          <a:p>
            <a:pPr lvl="1"/>
            <a:endParaRPr lang="es-CL" sz="2800" dirty="0"/>
          </a:p>
          <a:p>
            <a:pPr lvl="1"/>
            <a:endParaRPr lang="es-CL" sz="2800" dirty="0"/>
          </a:p>
          <a:p>
            <a:pPr lvl="1"/>
            <a:endParaRPr lang="es-CL" sz="2800" dirty="0"/>
          </a:p>
          <a:p>
            <a:pPr marL="211020" lvl="1" indent="0">
              <a:buNone/>
            </a:pPr>
            <a:endParaRPr lang="es-CL" sz="7200" dirty="0"/>
          </a:p>
          <a:p>
            <a:pPr lvl="1"/>
            <a:endParaRPr lang="es-CL" sz="2754" dirty="0"/>
          </a:p>
          <a:p>
            <a:endParaRPr lang="es-CL" dirty="0"/>
          </a:p>
          <a:p>
            <a:endParaRPr lang="es-CL" dirty="0"/>
          </a:p>
        </p:txBody>
      </p:sp>
      <p:sp>
        <p:nvSpPr>
          <p:cNvPr id="4" name="3 Marcador de texto"/>
          <p:cNvSpPr>
            <a:spLocks noGrp="1"/>
          </p:cNvSpPr>
          <p:nvPr>
            <p:ph type="body" sz="half" idx="2"/>
          </p:nvPr>
        </p:nvSpPr>
        <p:spPr/>
        <p:txBody>
          <a:bodyPr/>
          <a:lstStyle/>
          <a:p>
            <a:pPr algn="r"/>
            <a:r>
              <a:rPr lang="es-CL" dirty="0"/>
              <a:t>Tapia, 2005, p. 68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63" y="1220555"/>
            <a:ext cx="3751118" cy="531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Elipse"/>
          <p:cNvSpPr/>
          <p:nvPr/>
        </p:nvSpPr>
        <p:spPr>
          <a:xfrm>
            <a:off x="2169042" y="5082363"/>
            <a:ext cx="1254642" cy="51480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solidFill>
                <a:srgbClr val="FF0000"/>
              </a:solidFill>
            </a:endParaRPr>
          </a:p>
        </p:txBody>
      </p:sp>
      <p:pic>
        <p:nvPicPr>
          <p:cNvPr id="8" name="Picture 2">
            <a:extLst>
              <a:ext uri="{FF2B5EF4-FFF2-40B4-BE49-F238E27FC236}">
                <a16:creationId xmlns:a16="http://schemas.microsoft.com/office/drawing/2014/main" id="{7A9F598E-FCCD-A242-99F3-E5EF57205C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05" t="64474" r="33905" b="18497"/>
          <a:stretch/>
        </p:blipFill>
        <p:spPr bwMode="auto">
          <a:xfrm>
            <a:off x="1252753" y="2963894"/>
            <a:ext cx="3157538" cy="2365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2544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8"/>
                                        </p:tgtEl>
                                        <p:attrNameLst>
                                          <p:attrName>ppt_x</p:attrName>
                                          <p:attrName>ppt_y</p:attrName>
                                        </p:attrNameLst>
                                      </p:cBhvr>
                                    </p:animMotion>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4">
            <a:extLst>
              <a:ext uri="{FF2B5EF4-FFF2-40B4-BE49-F238E27FC236}">
                <a16:creationId xmlns:a16="http://schemas.microsoft.com/office/drawing/2014/main" id="{83F6C494-DBFB-FA4B-B8F5-BBFA419166A3}"/>
              </a:ext>
            </a:extLst>
          </p:cNvPr>
          <p:cNvGraphicFramePr>
            <a:graphicFrameLocks/>
          </p:cNvGraphicFramePr>
          <p:nvPr/>
        </p:nvGraphicFramePr>
        <p:xfrm>
          <a:off x="414137" y="0"/>
          <a:ext cx="11111057" cy="5760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EFEFDED7-F160-F94C-8647-6EA63AF8C8ED}"/>
              </a:ext>
            </a:extLst>
          </p:cNvPr>
          <p:cNvSpPr/>
          <p:nvPr/>
        </p:nvSpPr>
        <p:spPr>
          <a:xfrm>
            <a:off x="6945253" y="6143432"/>
            <a:ext cx="3826432" cy="523220"/>
          </a:xfrm>
          <a:prstGeom prst="rect">
            <a:avLst/>
          </a:prstGeom>
        </p:spPr>
        <p:txBody>
          <a:bodyPr wrap="none">
            <a:spAutoFit/>
          </a:bodyPr>
          <a:lstStyle/>
          <a:p>
            <a:r>
              <a:rPr lang="es-ES" altLang="es-CL" sz="2800" dirty="0">
                <a:ea typeface="ＭＳ Ｐゴシック" panose="020B0600070205080204" pitchFamily="34" charset="-128"/>
              </a:rPr>
              <a:t>(</a:t>
            </a:r>
            <a:r>
              <a:rPr lang="es-ES" altLang="es-CL" sz="2800" dirty="0" err="1">
                <a:ea typeface="ＭＳ Ｐゴシック" panose="020B0600070205080204" pitchFamily="34" charset="-128"/>
              </a:rPr>
              <a:t>Halliday</a:t>
            </a:r>
            <a:r>
              <a:rPr lang="es-ES" altLang="es-CL" sz="2800" dirty="0">
                <a:ea typeface="ＭＳ Ｐゴシック" panose="020B0600070205080204" pitchFamily="34" charset="-128"/>
              </a:rPr>
              <a:t> y Hasan, 1976)</a:t>
            </a:r>
            <a:endParaRPr lang="es-CL" sz="2800" dirty="0"/>
          </a:p>
        </p:txBody>
      </p:sp>
    </p:spTree>
    <p:extLst>
      <p:ext uri="{BB962C8B-B14F-4D97-AF65-F5344CB8AC3E}">
        <p14:creationId xmlns:p14="http://schemas.microsoft.com/office/powerpoint/2010/main" val="3724129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DE848F1-A18A-8749-B8E8-210A2BCE8805}"/>
              </a:ext>
            </a:extLst>
          </p:cNvPr>
          <p:cNvSpPr>
            <a:spLocks noGrp="1"/>
          </p:cNvSpPr>
          <p:nvPr>
            <p:ph idx="1"/>
          </p:nvPr>
        </p:nvSpPr>
        <p:spPr>
          <a:xfrm>
            <a:off x="417689" y="474541"/>
            <a:ext cx="11130843" cy="3008703"/>
          </a:xfrm>
        </p:spPr>
        <p:txBody>
          <a:bodyPr>
            <a:normAutofit/>
          </a:bodyPr>
          <a:lstStyle/>
          <a:p>
            <a:pPr algn="just"/>
            <a:r>
              <a:rPr lang="es-CL" sz="2800" dirty="0"/>
              <a:t>En la actualidad, la planificación energética se ha convertido en un tema esencial para evaluar la sustentabilidad del desarrollo de los países, respecto a la seguridad de suministro energético y diversidad de fuentes de energía, y cómo estos pueden satisfacer sus necesidades básicas; hecho por el cual es indispensable garantizar la existencia de las fuentes primarias que permitan el desarrollo de estas. </a:t>
            </a:r>
          </a:p>
        </p:txBody>
      </p:sp>
      <p:sp>
        <p:nvSpPr>
          <p:cNvPr id="5" name="Elipse 4">
            <a:extLst>
              <a:ext uri="{FF2B5EF4-FFF2-40B4-BE49-F238E27FC236}">
                <a16:creationId xmlns:a16="http://schemas.microsoft.com/office/drawing/2014/main" id="{4BD758A8-5AFA-A949-973C-707D1C2549FD}"/>
              </a:ext>
            </a:extLst>
          </p:cNvPr>
          <p:cNvSpPr/>
          <p:nvPr/>
        </p:nvSpPr>
        <p:spPr>
          <a:xfrm>
            <a:off x="6380299" y="2431296"/>
            <a:ext cx="1072730" cy="513917"/>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sp>
        <p:nvSpPr>
          <p:cNvPr id="6" name="Elipse 5">
            <a:extLst>
              <a:ext uri="{FF2B5EF4-FFF2-40B4-BE49-F238E27FC236}">
                <a16:creationId xmlns:a16="http://schemas.microsoft.com/office/drawing/2014/main" id="{C3F8FA32-23E5-0540-BA30-30EFFE91222E}"/>
              </a:ext>
            </a:extLst>
          </p:cNvPr>
          <p:cNvSpPr/>
          <p:nvPr/>
        </p:nvSpPr>
        <p:spPr>
          <a:xfrm>
            <a:off x="3866082" y="1615071"/>
            <a:ext cx="1022655" cy="57731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cxnSp>
        <p:nvCxnSpPr>
          <p:cNvPr id="7" name="Conector recto de flecha 6">
            <a:extLst>
              <a:ext uri="{FF2B5EF4-FFF2-40B4-BE49-F238E27FC236}">
                <a16:creationId xmlns:a16="http://schemas.microsoft.com/office/drawing/2014/main" id="{DABA1A35-7038-244F-AD85-3731DFA36CF4}"/>
              </a:ext>
            </a:extLst>
          </p:cNvPr>
          <p:cNvCxnSpPr>
            <a:cxnSpLocks/>
            <a:stCxn id="6" idx="5"/>
            <a:endCxn id="11" idx="1"/>
          </p:cNvCxnSpPr>
          <p:nvPr/>
        </p:nvCxnSpPr>
        <p:spPr>
          <a:xfrm flipH="1">
            <a:off x="2587793" y="2107838"/>
            <a:ext cx="2151180" cy="2147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75C01671-A40A-AF4F-8703-A2BDA9142CA4}"/>
              </a:ext>
            </a:extLst>
          </p:cNvPr>
          <p:cNvCxnSpPr>
            <a:cxnSpLocks/>
            <a:stCxn id="5" idx="3"/>
            <a:endCxn id="11" idx="3"/>
          </p:cNvCxnSpPr>
          <p:nvPr/>
        </p:nvCxnSpPr>
        <p:spPr>
          <a:xfrm flipH="1">
            <a:off x="5516973" y="2869952"/>
            <a:ext cx="1020424" cy="1385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437D561F-D2B0-DB47-914E-96DDF887AB0F}"/>
              </a:ext>
            </a:extLst>
          </p:cNvPr>
          <p:cNvSpPr/>
          <p:nvPr/>
        </p:nvSpPr>
        <p:spPr>
          <a:xfrm>
            <a:off x="2587793" y="3852439"/>
            <a:ext cx="2929180" cy="80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Referencia: Pronombres demostrativos</a:t>
            </a:r>
          </a:p>
        </p:txBody>
      </p:sp>
      <p:sp>
        <p:nvSpPr>
          <p:cNvPr id="17" name="Elipse 16">
            <a:extLst>
              <a:ext uri="{FF2B5EF4-FFF2-40B4-BE49-F238E27FC236}">
                <a16:creationId xmlns:a16="http://schemas.microsoft.com/office/drawing/2014/main" id="{913CCA39-9D2B-AA4C-AC4F-95C09994E239}"/>
              </a:ext>
            </a:extLst>
          </p:cNvPr>
          <p:cNvSpPr/>
          <p:nvPr/>
        </p:nvSpPr>
        <p:spPr>
          <a:xfrm>
            <a:off x="6572396" y="4576063"/>
            <a:ext cx="4772363" cy="1545266"/>
          </a:xfrm>
          <a:prstGeom prst="ellipse">
            <a:avLst/>
          </a:prstGeom>
          <a:solidFill>
            <a:schemeClr val="accent2">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Su objetivo evitar la repetición inecesaria de palabras o ideas dentro del texto, reemplazándolas con pronombres.</a:t>
            </a:r>
          </a:p>
        </p:txBody>
      </p:sp>
      <p:sp>
        <p:nvSpPr>
          <p:cNvPr id="18" name="Rectángulo 17">
            <a:extLst>
              <a:ext uri="{FF2B5EF4-FFF2-40B4-BE49-F238E27FC236}">
                <a16:creationId xmlns:a16="http://schemas.microsoft.com/office/drawing/2014/main" id="{946FAAD6-F4E5-124D-9180-885BD7EAB299}"/>
              </a:ext>
            </a:extLst>
          </p:cNvPr>
          <p:cNvSpPr/>
          <p:nvPr/>
        </p:nvSpPr>
        <p:spPr>
          <a:xfrm>
            <a:off x="2525991" y="4933635"/>
            <a:ext cx="2929180" cy="80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Pronombres personales: Él/ella/ellos/ellas.</a:t>
            </a:r>
          </a:p>
        </p:txBody>
      </p:sp>
      <p:sp>
        <p:nvSpPr>
          <p:cNvPr id="19" name="Rectángulo 18">
            <a:extLst>
              <a:ext uri="{FF2B5EF4-FFF2-40B4-BE49-F238E27FC236}">
                <a16:creationId xmlns:a16="http://schemas.microsoft.com/office/drawing/2014/main" id="{E7DF7A48-3A7D-2447-96B8-F9C9DAFC4AF5}"/>
              </a:ext>
            </a:extLst>
          </p:cNvPr>
          <p:cNvSpPr/>
          <p:nvPr/>
        </p:nvSpPr>
        <p:spPr>
          <a:xfrm>
            <a:off x="649820" y="5932543"/>
            <a:ext cx="2929180" cy="80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Posesivos: Su, sus, suyo, suya, suyos, suyas.</a:t>
            </a:r>
          </a:p>
        </p:txBody>
      </p:sp>
      <p:cxnSp>
        <p:nvCxnSpPr>
          <p:cNvPr id="24" name="Conector recto 23">
            <a:extLst>
              <a:ext uri="{FF2B5EF4-FFF2-40B4-BE49-F238E27FC236}">
                <a16:creationId xmlns:a16="http://schemas.microsoft.com/office/drawing/2014/main" id="{0EC48A72-3FF6-5B48-910E-813F4BC8DFAD}"/>
              </a:ext>
            </a:extLst>
          </p:cNvPr>
          <p:cNvCxnSpPr>
            <a:cxnSpLocks/>
          </p:cNvCxnSpPr>
          <p:nvPr/>
        </p:nvCxnSpPr>
        <p:spPr>
          <a:xfrm>
            <a:off x="9811657" y="1249156"/>
            <a:ext cx="17746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B3A45BD1-0467-A546-B62F-070BF784A846}"/>
              </a:ext>
            </a:extLst>
          </p:cNvPr>
          <p:cNvCxnSpPr>
            <a:cxnSpLocks/>
          </p:cNvCxnSpPr>
          <p:nvPr/>
        </p:nvCxnSpPr>
        <p:spPr>
          <a:xfrm>
            <a:off x="8368689" y="1997464"/>
            <a:ext cx="308895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4F81D963-D0FB-AF42-B6C0-9BE6C57761F7}"/>
              </a:ext>
            </a:extLst>
          </p:cNvPr>
          <p:cNvSpPr/>
          <p:nvPr/>
        </p:nvSpPr>
        <p:spPr>
          <a:xfrm>
            <a:off x="3866082" y="5932543"/>
            <a:ext cx="2929180" cy="80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Relativos: que, quien, el cual, el que, los cuales, las cuales.</a:t>
            </a:r>
          </a:p>
        </p:txBody>
      </p:sp>
    </p:spTree>
    <p:extLst>
      <p:ext uri="{BB962C8B-B14F-4D97-AF65-F5344CB8AC3E}">
        <p14:creationId xmlns:p14="http://schemas.microsoft.com/office/powerpoint/2010/main" val="1453277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47DBE35D-1D73-A846-986C-BE4557017EDA}"/>
              </a:ext>
            </a:extLst>
          </p:cNvPr>
          <p:cNvSpPr>
            <a:spLocks noGrp="1"/>
          </p:cNvSpPr>
          <p:nvPr>
            <p:ph idx="1"/>
          </p:nvPr>
        </p:nvSpPr>
        <p:spPr>
          <a:xfrm>
            <a:off x="748261" y="396040"/>
            <a:ext cx="10075985" cy="4144963"/>
          </a:xfrm>
        </p:spPr>
        <p:txBody>
          <a:bodyPr/>
          <a:lstStyle/>
          <a:p>
            <a:pPr algn="just"/>
            <a:r>
              <a:rPr lang="es-CL" sz="2800" dirty="0"/>
              <a:t>La energía eléctrica es un producto con características únicas, dado que este no puede ser almacenado con fines de operación en un mercado de energía; </a:t>
            </a:r>
            <a:r>
              <a:rPr lang="es-CL" sz="2800" dirty="0">
                <a:solidFill>
                  <a:schemeClr val="accent1"/>
                </a:solidFill>
              </a:rPr>
              <a:t>(?) </a:t>
            </a:r>
            <a:r>
              <a:rPr lang="es-CL" sz="2800" dirty="0"/>
              <a:t>debe ser transportado a través de sistemas coordinados de transmisión (red eléctrica y/o rutas de abastecimiento de combustibles) (...).</a:t>
            </a:r>
          </a:p>
          <a:p>
            <a:endParaRPr lang="es-CL" sz="2800" dirty="0"/>
          </a:p>
          <a:p>
            <a:endParaRPr lang="es-CL" sz="2800" dirty="0"/>
          </a:p>
        </p:txBody>
      </p:sp>
      <p:cxnSp>
        <p:nvCxnSpPr>
          <p:cNvPr id="8" name="Conector recto de flecha 7">
            <a:extLst>
              <a:ext uri="{FF2B5EF4-FFF2-40B4-BE49-F238E27FC236}">
                <a16:creationId xmlns:a16="http://schemas.microsoft.com/office/drawing/2014/main" id="{237DB51B-FF17-5944-9580-2A7BCC04CB00}"/>
              </a:ext>
            </a:extLst>
          </p:cNvPr>
          <p:cNvCxnSpPr>
            <a:cxnSpLocks/>
          </p:cNvCxnSpPr>
          <p:nvPr/>
        </p:nvCxnSpPr>
        <p:spPr>
          <a:xfrm>
            <a:off x="4907476" y="1565181"/>
            <a:ext cx="216859" cy="1025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078202B7-BBC2-864F-9AB1-8A46660577AC}"/>
              </a:ext>
            </a:extLst>
          </p:cNvPr>
          <p:cNvSpPr/>
          <p:nvPr/>
        </p:nvSpPr>
        <p:spPr>
          <a:xfrm>
            <a:off x="4660513" y="2599074"/>
            <a:ext cx="1125740" cy="539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Elipsis</a:t>
            </a:r>
          </a:p>
        </p:txBody>
      </p:sp>
      <p:sp>
        <p:nvSpPr>
          <p:cNvPr id="11" name="Elipse 10">
            <a:extLst>
              <a:ext uri="{FF2B5EF4-FFF2-40B4-BE49-F238E27FC236}">
                <a16:creationId xmlns:a16="http://schemas.microsoft.com/office/drawing/2014/main" id="{70F33CB9-75DF-5C46-9C12-11F5F6DF1CB9}"/>
              </a:ext>
            </a:extLst>
          </p:cNvPr>
          <p:cNvSpPr/>
          <p:nvPr/>
        </p:nvSpPr>
        <p:spPr>
          <a:xfrm>
            <a:off x="765916" y="4267200"/>
            <a:ext cx="5518770" cy="1983285"/>
          </a:xfrm>
          <a:prstGeom prst="ellipse">
            <a:avLst/>
          </a:prstGeom>
          <a:solidFill>
            <a:schemeClr val="accent6"/>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Mediante la utilización del mismo tiempo verbal y la concordancia de género/número, se puede evitar la repetición de un referente previo.</a:t>
            </a:r>
          </a:p>
        </p:txBody>
      </p:sp>
    </p:spTree>
    <p:extLst>
      <p:ext uri="{BB962C8B-B14F-4D97-AF65-F5344CB8AC3E}">
        <p14:creationId xmlns:p14="http://schemas.microsoft.com/office/powerpoint/2010/main" val="1315401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9D38DC4-C4E9-8840-92BA-41D54748EFBE}"/>
              </a:ext>
            </a:extLst>
          </p:cNvPr>
          <p:cNvSpPr>
            <a:spLocks noGrp="1"/>
          </p:cNvSpPr>
          <p:nvPr>
            <p:ph idx="1"/>
          </p:nvPr>
        </p:nvSpPr>
        <p:spPr>
          <a:xfrm>
            <a:off x="1122629" y="547719"/>
            <a:ext cx="9946742" cy="2226477"/>
          </a:xfrm>
        </p:spPr>
        <p:txBody>
          <a:bodyPr>
            <a:normAutofit/>
          </a:bodyPr>
          <a:lstStyle/>
          <a:p>
            <a:pPr algn="just"/>
            <a:r>
              <a:rPr lang="es-CL" sz="2800" dirty="0"/>
              <a:t>La diversificación de las fuentes de energía es una pieza clave para establecer altos niveles de seguridad en el suministro energético. La diversidad se puede analizar desde un enfoque de diversidad económica, la cual puede incluir variables tales como el precio, la cantidad y la tecnología.</a:t>
            </a:r>
          </a:p>
        </p:txBody>
      </p:sp>
      <p:sp>
        <p:nvSpPr>
          <p:cNvPr id="5" name="Elipse 4">
            <a:extLst>
              <a:ext uri="{FF2B5EF4-FFF2-40B4-BE49-F238E27FC236}">
                <a16:creationId xmlns:a16="http://schemas.microsoft.com/office/drawing/2014/main" id="{6650407D-2A9A-DC4D-99CA-75609F4AB040}"/>
              </a:ext>
            </a:extLst>
          </p:cNvPr>
          <p:cNvSpPr/>
          <p:nvPr/>
        </p:nvSpPr>
        <p:spPr>
          <a:xfrm>
            <a:off x="1258096" y="1155583"/>
            <a:ext cx="2210368" cy="66832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CL"/>
          </a:p>
        </p:txBody>
      </p:sp>
      <p:cxnSp>
        <p:nvCxnSpPr>
          <p:cNvPr id="7" name="Conector recto 6">
            <a:extLst>
              <a:ext uri="{FF2B5EF4-FFF2-40B4-BE49-F238E27FC236}">
                <a16:creationId xmlns:a16="http://schemas.microsoft.com/office/drawing/2014/main" id="{AB2B3D85-72BE-AF4F-8E20-F06923DA2B24}"/>
              </a:ext>
            </a:extLst>
          </p:cNvPr>
          <p:cNvCxnSpPr>
            <a:cxnSpLocks/>
          </p:cNvCxnSpPr>
          <p:nvPr/>
        </p:nvCxnSpPr>
        <p:spPr>
          <a:xfrm>
            <a:off x="1422400" y="929898"/>
            <a:ext cx="667657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4B38B580-390D-0E47-B39C-11A176AD4528}"/>
              </a:ext>
            </a:extLst>
          </p:cNvPr>
          <p:cNvCxnSpPr>
            <a:cxnSpLocks/>
          </p:cNvCxnSpPr>
          <p:nvPr/>
        </p:nvCxnSpPr>
        <p:spPr>
          <a:xfrm>
            <a:off x="2363280" y="1871923"/>
            <a:ext cx="1791031" cy="1284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1958B71B-39D9-294A-B542-45570E4A0A47}"/>
              </a:ext>
            </a:extLst>
          </p:cNvPr>
          <p:cNvSpPr/>
          <p:nvPr/>
        </p:nvSpPr>
        <p:spPr>
          <a:xfrm>
            <a:off x="2793624" y="3173264"/>
            <a:ext cx="2929180" cy="805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Cohesión Léxica</a:t>
            </a:r>
          </a:p>
        </p:txBody>
      </p:sp>
      <p:sp>
        <p:nvSpPr>
          <p:cNvPr id="12" name="Elipse 11">
            <a:extLst>
              <a:ext uri="{FF2B5EF4-FFF2-40B4-BE49-F238E27FC236}">
                <a16:creationId xmlns:a16="http://schemas.microsoft.com/office/drawing/2014/main" id="{395374CD-2C62-DB4C-A0B4-1FFC62517C9E}"/>
              </a:ext>
            </a:extLst>
          </p:cNvPr>
          <p:cNvSpPr/>
          <p:nvPr/>
        </p:nvSpPr>
        <p:spPr>
          <a:xfrm>
            <a:off x="6096000" y="3819438"/>
            <a:ext cx="5167086" cy="1449248"/>
          </a:xfrm>
          <a:prstGeom prst="ellipse">
            <a:avLst/>
          </a:prstGeom>
          <a:solidFill>
            <a:schemeClr val="accent2">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Busca la mantención del referente del texto, utilizando sinónimos o términos que tienen el mismo sentido contextual.</a:t>
            </a:r>
          </a:p>
        </p:txBody>
      </p:sp>
    </p:spTree>
    <p:extLst>
      <p:ext uri="{BB962C8B-B14F-4D97-AF65-F5344CB8AC3E}">
        <p14:creationId xmlns:p14="http://schemas.microsoft.com/office/powerpoint/2010/main" val="3024535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900" decel="100000" fill="hold"/>
                                        <p:tgtEl>
                                          <p:spTgt spid="1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1280</Words>
  <Application>Microsoft Macintosh PowerPoint</Application>
  <PresentationFormat>Panorámica</PresentationFormat>
  <Paragraphs>80</Paragraphs>
  <Slides>14</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Calibri Light</vt:lpstr>
      <vt:lpstr>CharterITC</vt:lpstr>
      <vt:lpstr>Rockwell</vt:lpstr>
      <vt:lpstr>Wingdings</vt:lpstr>
      <vt:lpstr>Tema de Office</vt:lpstr>
      <vt:lpstr>Didáctica de la Literatura y de la Comprensión Lectora</vt:lpstr>
      <vt:lpstr>Objetivos de la sesión.</vt:lpstr>
      <vt:lpstr>Presentación de PowerPoint</vt:lpstr>
      <vt:lpstr>Presentación de PowerPoint</vt:lpstr>
      <vt:lpstr>Componentes del proceso lector y diferencias individuales</vt:lpstr>
      <vt:lpstr>Presentación de PowerPoint</vt:lpstr>
      <vt:lpstr>Presentación de PowerPoint</vt:lpstr>
      <vt:lpstr>Presentación de PowerPoint</vt:lpstr>
      <vt:lpstr>Presentación de PowerPoint</vt:lpstr>
      <vt:lpstr>Presentación de PowerPoint</vt:lpstr>
      <vt:lpstr>Presentación de PowerPoint</vt:lpstr>
      <vt:lpstr>Estrategias Didácticas para inferencias puente</vt:lpstr>
      <vt:lpstr>Presentación de PowerPoint</vt:lpstr>
      <vt:lpstr>Taller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Didáctica de la Literatura y de la Comprensión Lectora</dc:title>
  <dc:creator>Felipe Andrés Clavo Espinoza (felipe.clavo)</dc:creator>
  <cp:lastModifiedBy>Felipe Andrés Clavo Espinoza (felipe.clavo)</cp:lastModifiedBy>
  <cp:revision>4</cp:revision>
  <dcterms:created xsi:type="dcterms:W3CDTF">2020-05-05T03:03:06Z</dcterms:created>
  <dcterms:modified xsi:type="dcterms:W3CDTF">2022-04-08T02:41:57Z</dcterms:modified>
</cp:coreProperties>
</file>