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3" r:id="rId1"/>
  </p:sldMasterIdLst>
  <p:sldIdLst>
    <p:sldId id="256" r:id="rId2"/>
    <p:sldId id="257" r:id="rId3"/>
    <p:sldId id="419" r:id="rId4"/>
    <p:sldId id="420" r:id="rId5"/>
    <p:sldId id="383" r:id="rId6"/>
    <p:sldId id="349" r:id="rId7"/>
    <p:sldId id="406" r:id="rId8"/>
    <p:sldId id="407" r:id="rId9"/>
    <p:sldId id="422" r:id="rId10"/>
    <p:sldId id="408" r:id="rId11"/>
    <p:sldId id="410" r:id="rId12"/>
    <p:sldId id="411" r:id="rId13"/>
    <p:sldId id="412" r:id="rId14"/>
    <p:sldId id="413" r:id="rId15"/>
    <p:sldId id="421" r:id="rId16"/>
    <p:sldId id="423" r:id="rId17"/>
    <p:sldId id="424" r:id="rId18"/>
  </p:sldIdLst>
  <p:sldSz cx="12192000" cy="6858000"/>
  <p:notesSz cx="6858000" cy="9144000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2998"/>
    <p:restoredTop sz="94624"/>
  </p:normalViewPr>
  <p:slideViewPr>
    <p:cSldViewPr snapToGrid="0" snapToObjects="1">
      <p:cViewPr varScale="1">
        <p:scale>
          <a:sx n="90" d="100"/>
          <a:sy n="90" d="100"/>
        </p:scale>
        <p:origin x="232" y="68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 descr="Tag=AccentColor&#10;Flavor=Light&#10;Target=FillAndLine">
            <a:extLst>
              <a:ext uri="{FF2B5EF4-FFF2-40B4-BE49-F238E27FC236}">
                <a16:creationId xmlns:a16="http://schemas.microsoft.com/office/drawing/2014/main" id="{DA381740-063A-41A4-836D-85D14980EEF0}"/>
              </a:ext>
            </a:extLst>
          </p:cNvPr>
          <p:cNvSpPr/>
          <p:nvPr/>
        </p:nvSpPr>
        <p:spPr>
          <a:xfrm>
            <a:off x="838200" y="4736883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4EF9DF8-704A-44AE-8850-307DDACC938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41248" y="448056"/>
            <a:ext cx="10515600" cy="4069080"/>
          </a:xfrm>
        </p:spPr>
        <p:txBody>
          <a:bodyPr anchor="b">
            <a:noAutofit/>
          </a:bodyPr>
          <a:lstStyle>
            <a:lvl1pPr algn="l">
              <a:defRPr sz="9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CC72E09-06F3-48B9-9B95-DE15EC98017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41248" y="4983480"/>
            <a:ext cx="10515600" cy="1124712"/>
          </a:xfrm>
        </p:spPr>
        <p:txBody>
          <a:bodyPr>
            <a:normAutofit/>
          </a:bodyPr>
          <a:lstStyle>
            <a:lvl1pPr marL="0" indent="0" algn="l">
              <a:buNone/>
              <a:defRPr sz="2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11CD474-E5E1-4D01-97F6-0C9FC09332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7/14/22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636BBC7-EB9B-4B36-88E9-DBF65D270E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48786C7-DD8D-492F-9A9A-A7B3EBE27F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00271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07CF8D-FF51-4FD8-B968-A2C8507347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661A953-02EA-491B-A215-AF8420D74D3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4084D1E-BC98-44E4-8D2C-89CCDC2933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7/14/22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3019EB-9C2B-4833-B72A-1476941597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5F6E764-5688-45F5-94ED-A7357D2F56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5965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20E3CB6-3025-40BF-A04B-A7B0CB4C01F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EDD5CB3-8B24-48C7-89D3-8DCAD36A453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50BC931-E2BF-4C1D-91AA-89F82F8268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7/14/22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548A135-AEE9-4483-957E-3D143318DD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28DEFD4-A052-46B3-B2AE-F3091D8A2F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21173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5D02BC-5A24-47F7-A4DF-B93FBC0C51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E9219E-EE74-4093-94D6-F663E059C5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29384"/>
            <a:ext cx="10515600" cy="4251960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A61642-BFBA-48AE-A29C-C2AA7386AE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7/14/22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D2029B-6646-4DBF-A302-76A513FC64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E6D4DFD-766F-4E45-A00C-2B5E8CE9A9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‹Nº›</a:t>
            </a:fld>
            <a:endParaRPr lang="en-US"/>
          </a:p>
        </p:txBody>
      </p:sp>
      <p:sp>
        <p:nvSpPr>
          <p:cNvPr id="8" name="Rectangle 7" descr="Tag=AccentColor&#10;Flavor=Light&#10;Target=FillAndLine">
            <a:extLst>
              <a:ext uri="{FF2B5EF4-FFF2-40B4-BE49-F238E27FC236}">
                <a16:creationId xmlns:a16="http://schemas.microsoft.com/office/drawing/2014/main" id="{EBDD1931-9E86-4402-9A68-33A2D9EFB198}"/>
              </a:ext>
            </a:extLst>
          </p:cNvPr>
          <p:cNvSpPr/>
          <p:nvPr/>
        </p:nvSpPr>
        <p:spPr>
          <a:xfrm>
            <a:off x="838199" y="1709928"/>
            <a:ext cx="10515600" cy="27432"/>
          </a:xfrm>
          <a:custGeom>
            <a:avLst/>
            <a:gdLst>
              <a:gd name="connsiteX0" fmla="*/ 0 w 10515600"/>
              <a:gd name="connsiteY0" fmla="*/ 0 h 27432"/>
              <a:gd name="connsiteX1" fmla="*/ 446913 w 10515600"/>
              <a:gd name="connsiteY1" fmla="*/ 0 h 27432"/>
              <a:gd name="connsiteX2" fmla="*/ 1104138 w 10515600"/>
              <a:gd name="connsiteY2" fmla="*/ 0 h 27432"/>
              <a:gd name="connsiteX3" fmla="*/ 1866519 w 10515600"/>
              <a:gd name="connsiteY3" fmla="*/ 0 h 27432"/>
              <a:gd name="connsiteX4" fmla="*/ 2208276 w 10515600"/>
              <a:gd name="connsiteY4" fmla="*/ 0 h 27432"/>
              <a:gd name="connsiteX5" fmla="*/ 2550033 w 10515600"/>
              <a:gd name="connsiteY5" fmla="*/ 0 h 27432"/>
              <a:gd name="connsiteX6" fmla="*/ 3417570 w 10515600"/>
              <a:gd name="connsiteY6" fmla="*/ 0 h 27432"/>
              <a:gd name="connsiteX7" fmla="*/ 4074795 w 10515600"/>
              <a:gd name="connsiteY7" fmla="*/ 0 h 27432"/>
              <a:gd name="connsiteX8" fmla="*/ 4416552 w 10515600"/>
              <a:gd name="connsiteY8" fmla="*/ 0 h 27432"/>
              <a:gd name="connsiteX9" fmla="*/ 5073777 w 10515600"/>
              <a:gd name="connsiteY9" fmla="*/ 0 h 27432"/>
              <a:gd name="connsiteX10" fmla="*/ 5941314 w 10515600"/>
              <a:gd name="connsiteY10" fmla="*/ 0 h 27432"/>
              <a:gd name="connsiteX11" fmla="*/ 6493383 w 10515600"/>
              <a:gd name="connsiteY11" fmla="*/ 0 h 27432"/>
              <a:gd name="connsiteX12" fmla="*/ 7045452 w 10515600"/>
              <a:gd name="connsiteY12" fmla="*/ 0 h 27432"/>
              <a:gd name="connsiteX13" fmla="*/ 7702677 w 10515600"/>
              <a:gd name="connsiteY13" fmla="*/ 0 h 27432"/>
              <a:gd name="connsiteX14" fmla="*/ 8465058 w 10515600"/>
              <a:gd name="connsiteY14" fmla="*/ 0 h 27432"/>
              <a:gd name="connsiteX15" fmla="*/ 9227439 w 10515600"/>
              <a:gd name="connsiteY15" fmla="*/ 0 h 27432"/>
              <a:gd name="connsiteX16" fmla="*/ 10515600 w 10515600"/>
              <a:gd name="connsiteY16" fmla="*/ 0 h 27432"/>
              <a:gd name="connsiteX17" fmla="*/ 10515600 w 10515600"/>
              <a:gd name="connsiteY17" fmla="*/ 27432 h 27432"/>
              <a:gd name="connsiteX18" fmla="*/ 10068687 w 10515600"/>
              <a:gd name="connsiteY18" fmla="*/ 27432 h 27432"/>
              <a:gd name="connsiteX19" fmla="*/ 9201150 w 10515600"/>
              <a:gd name="connsiteY19" fmla="*/ 27432 h 27432"/>
              <a:gd name="connsiteX20" fmla="*/ 8543925 w 10515600"/>
              <a:gd name="connsiteY20" fmla="*/ 27432 h 27432"/>
              <a:gd name="connsiteX21" fmla="*/ 8202168 w 10515600"/>
              <a:gd name="connsiteY21" fmla="*/ 27432 h 27432"/>
              <a:gd name="connsiteX22" fmla="*/ 7544943 w 10515600"/>
              <a:gd name="connsiteY22" fmla="*/ 27432 h 27432"/>
              <a:gd name="connsiteX23" fmla="*/ 6992874 w 10515600"/>
              <a:gd name="connsiteY23" fmla="*/ 27432 h 27432"/>
              <a:gd name="connsiteX24" fmla="*/ 6440805 w 10515600"/>
              <a:gd name="connsiteY24" fmla="*/ 27432 h 27432"/>
              <a:gd name="connsiteX25" fmla="*/ 5888736 w 10515600"/>
              <a:gd name="connsiteY25" fmla="*/ 27432 h 27432"/>
              <a:gd name="connsiteX26" fmla="*/ 5336667 w 10515600"/>
              <a:gd name="connsiteY26" fmla="*/ 27432 h 27432"/>
              <a:gd name="connsiteX27" fmla="*/ 4574286 w 10515600"/>
              <a:gd name="connsiteY27" fmla="*/ 27432 h 27432"/>
              <a:gd name="connsiteX28" fmla="*/ 3917061 w 10515600"/>
              <a:gd name="connsiteY28" fmla="*/ 27432 h 27432"/>
              <a:gd name="connsiteX29" fmla="*/ 3575304 w 10515600"/>
              <a:gd name="connsiteY29" fmla="*/ 27432 h 27432"/>
              <a:gd name="connsiteX30" fmla="*/ 3023235 w 10515600"/>
              <a:gd name="connsiteY30" fmla="*/ 27432 h 27432"/>
              <a:gd name="connsiteX31" fmla="*/ 2260854 w 10515600"/>
              <a:gd name="connsiteY31" fmla="*/ 27432 h 27432"/>
              <a:gd name="connsiteX32" fmla="*/ 1813941 w 10515600"/>
              <a:gd name="connsiteY32" fmla="*/ 27432 h 27432"/>
              <a:gd name="connsiteX33" fmla="*/ 946404 w 10515600"/>
              <a:gd name="connsiteY33" fmla="*/ 27432 h 27432"/>
              <a:gd name="connsiteX34" fmla="*/ 0 w 10515600"/>
              <a:gd name="connsiteY34" fmla="*/ 27432 h 27432"/>
              <a:gd name="connsiteX35" fmla="*/ 0 w 10515600"/>
              <a:gd name="connsiteY35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515600" h="27432" fill="none" extrusionOk="0">
                <a:moveTo>
                  <a:pt x="0" y="0"/>
                </a:moveTo>
                <a:cubicBezTo>
                  <a:pt x="119693" y="-14343"/>
                  <a:pt x="253007" y="-7583"/>
                  <a:pt x="446913" y="0"/>
                </a:cubicBezTo>
                <a:cubicBezTo>
                  <a:pt x="640819" y="7583"/>
                  <a:pt x="841419" y="-7067"/>
                  <a:pt x="1104138" y="0"/>
                </a:cubicBezTo>
                <a:cubicBezTo>
                  <a:pt x="1366858" y="7067"/>
                  <a:pt x="1495525" y="1255"/>
                  <a:pt x="1866519" y="0"/>
                </a:cubicBezTo>
                <a:cubicBezTo>
                  <a:pt x="2237513" y="-1255"/>
                  <a:pt x="2043820" y="12003"/>
                  <a:pt x="2208276" y="0"/>
                </a:cubicBezTo>
                <a:cubicBezTo>
                  <a:pt x="2372732" y="-12003"/>
                  <a:pt x="2419452" y="9887"/>
                  <a:pt x="2550033" y="0"/>
                </a:cubicBezTo>
                <a:cubicBezTo>
                  <a:pt x="2680614" y="-9887"/>
                  <a:pt x="3098156" y="3827"/>
                  <a:pt x="3417570" y="0"/>
                </a:cubicBezTo>
                <a:cubicBezTo>
                  <a:pt x="3736984" y="-3827"/>
                  <a:pt x="3916040" y="-6233"/>
                  <a:pt x="4074795" y="0"/>
                </a:cubicBezTo>
                <a:cubicBezTo>
                  <a:pt x="4233551" y="6233"/>
                  <a:pt x="4279253" y="5661"/>
                  <a:pt x="4416552" y="0"/>
                </a:cubicBezTo>
                <a:cubicBezTo>
                  <a:pt x="4553851" y="-5661"/>
                  <a:pt x="4915758" y="26022"/>
                  <a:pt x="5073777" y="0"/>
                </a:cubicBezTo>
                <a:cubicBezTo>
                  <a:pt x="5231797" y="-26022"/>
                  <a:pt x="5612089" y="32230"/>
                  <a:pt x="5941314" y="0"/>
                </a:cubicBezTo>
                <a:cubicBezTo>
                  <a:pt x="6270539" y="-32230"/>
                  <a:pt x="6313600" y="3064"/>
                  <a:pt x="6493383" y="0"/>
                </a:cubicBezTo>
                <a:cubicBezTo>
                  <a:pt x="6673166" y="-3064"/>
                  <a:pt x="6902474" y="-21096"/>
                  <a:pt x="7045452" y="0"/>
                </a:cubicBezTo>
                <a:cubicBezTo>
                  <a:pt x="7188430" y="21096"/>
                  <a:pt x="7478162" y="17386"/>
                  <a:pt x="7702677" y="0"/>
                </a:cubicBezTo>
                <a:cubicBezTo>
                  <a:pt x="7927192" y="-17386"/>
                  <a:pt x="8295683" y="-35143"/>
                  <a:pt x="8465058" y="0"/>
                </a:cubicBezTo>
                <a:cubicBezTo>
                  <a:pt x="8634433" y="35143"/>
                  <a:pt x="8927835" y="4103"/>
                  <a:pt x="9227439" y="0"/>
                </a:cubicBezTo>
                <a:cubicBezTo>
                  <a:pt x="9527043" y="-4103"/>
                  <a:pt x="10105355" y="-17535"/>
                  <a:pt x="10515600" y="0"/>
                </a:cubicBezTo>
                <a:cubicBezTo>
                  <a:pt x="10515789" y="12323"/>
                  <a:pt x="10515633" y="14639"/>
                  <a:pt x="10515600" y="27432"/>
                </a:cubicBezTo>
                <a:cubicBezTo>
                  <a:pt x="10343646" y="15282"/>
                  <a:pt x="10223667" y="31057"/>
                  <a:pt x="10068687" y="27432"/>
                </a:cubicBezTo>
                <a:cubicBezTo>
                  <a:pt x="9913707" y="23807"/>
                  <a:pt x="9512455" y="4101"/>
                  <a:pt x="9201150" y="27432"/>
                </a:cubicBezTo>
                <a:cubicBezTo>
                  <a:pt x="8889845" y="50763"/>
                  <a:pt x="8866277" y="3158"/>
                  <a:pt x="8543925" y="27432"/>
                </a:cubicBezTo>
                <a:cubicBezTo>
                  <a:pt x="8221573" y="51706"/>
                  <a:pt x="8288348" y="37286"/>
                  <a:pt x="8202168" y="27432"/>
                </a:cubicBezTo>
                <a:cubicBezTo>
                  <a:pt x="8115988" y="17578"/>
                  <a:pt x="7797033" y="6631"/>
                  <a:pt x="7544943" y="27432"/>
                </a:cubicBezTo>
                <a:cubicBezTo>
                  <a:pt x="7292854" y="48233"/>
                  <a:pt x="7108060" y="41767"/>
                  <a:pt x="6992874" y="27432"/>
                </a:cubicBezTo>
                <a:cubicBezTo>
                  <a:pt x="6877688" y="13097"/>
                  <a:pt x="6668930" y="7947"/>
                  <a:pt x="6440805" y="27432"/>
                </a:cubicBezTo>
                <a:cubicBezTo>
                  <a:pt x="6212680" y="46917"/>
                  <a:pt x="6027476" y="35225"/>
                  <a:pt x="5888736" y="27432"/>
                </a:cubicBezTo>
                <a:cubicBezTo>
                  <a:pt x="5749996" y="19639"/>
                  <a:pt x="5574559" y="43627"/>
                  <a:pt x="5336667" y="27432"/>
                </a:cubicBezTo>
                <a:cubicBezTo>
                  <a:pt x="5098775" y="11237"/>
                  <a:pt x="4837534" y="41882"/>
                  <a:pt x="4574286" y="27432"/>
                </a:cubicBezTo>
                <a:cubicBezTo>
                  <a:pt x="4311038" y="12982"/>
                  <a:pt x="4126419" y="26678"/>
                  <a:pt x="3917061" y="27432"/>
                </a:cubicBezTo>
                <a:cubicBezTo>
                  <a:pt x="3707704" y="28186"/>
                  <a:pt x="3657291" y="40087"/>
                  <a:pt x="3575304" y="27432"/>
                </a:cubicBezTo>
                <a:cubicBezTo>
                  <a:pt x="3493317" y="14777"/>
                  <a:pt x="3185226" y="45867"/>
                  <a:pt x="3023235" y="27432"/>
                </a:cubicBezTo>
                <a:cubicBezTo>
                  <a:pt x="2861244" y="8997"/>
                  <a:pt x="2597085" y="35801"/>
                  <a:pt x="2260854" y="27432"/>
                </a:cubicBezTo>
                <a:cubicBezTo>
                  <a:pt x="1924623" y="19063"/>
                  <a:pt x="1996678" y="15705"/>
                  <a:pt x="1813941" y="27432"/>
                </a:cubicBezTo>
                <a:cubicBezTo>
                  <a:pt x="1631204" y="39159"/>
                  <a:pt x="1187542" y="49167"/>
                  <a:pt x="946404" y="27432"/>
                </a:cubicBezTo>
                <a:cubicBezTo>
                  <a:pt x="705266" y="5697"/>
                  <a:pt x="404743" y="28229"/>
                  <a:pt x="0" y="27432"/>
                </a:cubicBezTo>
                <a:cubicBezTo>
                  <a:pt x="244" y="15297"/>
                  <a:pt x="645" y="7129"/>
                  <a:pt x="0" y="0"/>
                </a:cubicBezTo>
                <a:close/>
              </a:path>
              <a:path w="10515600" h="27432" stroke="0" extrusionOk="0">
                <a:moveTo>
                  <a:pt x="0" y="0"/>
                </a:moveTo>
                <a:cubicBezTo>
                  <a:pt x="230793" y="14353"/>
                  <a:pt x="332416" y="21392"/>
                  <a:pt x="552069" y="0"/>
                </a:cubicBezTo>
                <a:cubicBezTo>
                  <a:pt x="771722" y="-21392"/>
                  <a:pt x="761737" y="-14337"/>
                  <a:pt x="893826" y="0"/>
                </a:cubicBezTo>
                <a:cubicBezTo>
                  <a:pt x="1025915" y="14337"/>
                  <a:pt x="1441584" y="-15498"/>
                  <a:pt x="1761363" y="0"/>
                </a:cubicBezTo>
                <a:cubicBezTo>
                  <a:pt x="2081142" y="15498"/>
                  <a:pt x="2111503" y="7278"/>
                  <a:pt x="2313432" y="0"/>
                </a:cubicBezTo>
                <a:cubicBezTo>
                  <a:pt x="2515361" y="-7278"/>
                  <a:pt x="2743584" y="-17845"/>
                  <a:pt x="2865501" y="0"/>
                </a:cubicBezTo>
                <a:cubicBezTo>
                  <a:pt x="2987418" y="17845"/>
                  <a:pt x="3345183" y="8208"/>
                  <a:pt x="3733038" y="0"/>
                </a:cubicBezTo>
                <a:cubicBezTo>
                  <a:pt x="4120893" y="-8208"/>
                  <a:pt x="4009066" y="-3159"/>
                  <a:pt x="4179951" y="0"/>
                </a:cubicBezTo>
                <a:cubicBezTo>
                  <a:pt x="4350836" y="3159"/>
                  <a:pt x="4735020" y="17517"/>
                  <a:pt x="5047488" y="0"/>
                </a:cubicBezTo>
                <a:cubicBezTo>
                  <a:pt x="5359956" y="-17517"/>
                  <a:pt x="5662148" y="-17777"/>
                  <a:pt x="5915025" y="0"/>
                </a:cubicBezTo>
                <a:cubicBezTo>
                  <a:pt x="6167902" y="17777"/>
                  <a:pt x="6308797" y="30350"/>
                  <a:pt x="6572250" y="0"/>
                </a:cubicBezTo>
                <a:cubicBezTo>
                  <a:pt x="6835703" y="-30350"/>
                  <a:pt x="7107419" y="-9627"/>
                  <a:pt x="7439787" y="0"/>
                </a:cubicBezTo>
                <a:cubicBezTo>
                  <a:pt x="7772155" y="9627"/>
                  <a:pt x="7844034" y="-9098"/>
                  <a:pt x="7991856" y="0"/>
                </a:cubicBezTo>
                <a:cubicBezTo>
                  <a:pt x="8139678" y="9098"/>
                  <a:pt x="8289889" y="-20239"/>
                  <a:pt x="8543925" y="0"/>
                </a:cubicBezTo>
                <a:cubicBezTo>
                  <a:pt x="8797961" y="20239"/>
                  <a:pt x="8994198" y="29575"/>
                  <a:pt x="9306306" y="0"/>
                </a:cubicBezTo>
                <a:cubicBezTo>
                  <a:pt x="9618414" y="-29575"/>
                  <a:pt x="9739118" y="-23835"/>
                  <a:pt x="9858375" y="0"/>
                </a:cubicBezTo>
                <a:cubicBezTo>
                  <a:pt x="9977632" y="23835"/>
                  <a:pt x="10370488" y="-4069"/>
                  <a:pt x="10515600" y="0"/>
                </a:cubicBezTo>
                <a:cubicBezTo>
                  <a:pt x="10515650" y="5798"/>
                  <a:pt x="10515903" y="19375"/>
                  <a:pt x="10515600" y="27432"/>
                </a:cubicBezTo>
                <a:cubicBezTo>
                  <a:pt x="10304538" y="42307"/>
                  <a:pt x="10069280" y="3335"/>
                  <a:pt x="9753219" y="27432"/>
                </a:cubicBezTo>
                <a:cubicBezTo>
                  <a:pt x="9437158" y="51529"/>
                  <a:pt x="9488415" y="23852"/>
                  <a:pt x="9411462" y="27432"/>
                </a:cubicBezTo>
                <a:cubicBezTo>
                  <a:pt x="9334509" y="31012"/>
                  <a:pt x="9183755" y="44107"/>
                  <a:pt x="8964549" y="27432"/>
                </a:cubicBezTo>
                <a:cubicBezTo>
                  <a:pt x="8745343" y="10757"/>
                  <a:pt x="8279150" y="61693"/>
                  <a:pt x="8097012" y="27432"/>
                </a:cubicBezTo>
                <a:cubicBezTo>
                  <a:pt x="7914874" y="-6829"/>
                  <a:pt x="7608717" y="59556"/>
                  <a:pt x="7439787" y="27432"/>
                </a:cubicBezTo>
                <a:cubicBezTo>
                  <a:pt x="7270858" y="-4692"/>
                  <a:pt x="7154492" y="27026"/>
                  <a:pt x="6992874" y="27432"/>
                </a:cubicBezTo>
                <a:cubicBezTo>
                  <a:pt x="6831256" y="27838"/>
                  <a:pt x="6536817" y="51174"/>
                  <a:pt x="6335649" y="27432"/>
                </a:cubicBezTo>
                <a:cubicBezTo>
                  <a:pt x="6134481" y="3690"/>
                  <a:pt x="6097824" y="11070"/>
                  <a:pt x="5993892" y="27432"/>
                </a:cubicBezTo>
                <a:cubicBezTo>
                  <a:pt x="5889960" y="43794"/>
                  <a:pt x="5793821" y="34098"/>
                  <a:pt x="5652135" y="27432"/>
                </a:cubicBezTo>
                <a:cubicBezTo>
                  <a:pt x="5510449" y="20766"/>
                  <a:pt x="5168382" y="-3650"/>
                  <a:pt x="4994910" y="27432"/>
                </a:cubicBezTo>
                <a:cubicBezTo>
                  <a:pt x="4821439" y="58514"/>
                  <a:pt x="4653937" y="21362"/>
                  <a:pt x="4547997" y="27432"/>
                </a:cubicBezTo>
                <a:cubicBezTo>
                  <a:pt x="4442057" y="33502"/>
                  <a:pt x="4153363" y="33024"/>
                  <a:pt x="3785616" y="27432"/>
                </a:cubicBezTo>
                <a:cubicBezTo>
                  <a:pt x="3417869" y="21840"/>
                  <a:pt x="3544908" y="29840"/>
                  <a:pt x="3338703" y="27432"/>
                </a:cubicBezTo>
                <a:cubicBezTo>
                  <a:pt x="3132498" y="25024"/>
                  <a:pt x="2782152" y="45947"/>
                  <a:pt x="2576322" y="27432"/>
                </a:cubicBezTo>
                <a:cubicBezTo>
                  <a:pt x="2370492" y="8917"/>
                  <a:pt x="2347214" y="14129"/>
                  <a:pt x="2234565" y="27432"/>
                </a:cubicBezTo>
                <a:cubicBezTo>
                  <a:pt x="2121916" y="40735"/>
                  <a:pt x="1785921" y="49081"/>
                  <a:pt x="1472184" y="27432"/>
                </a:cubicBezTo>
                <a:cubicBezTo>
                  <a:pt x="1158447" y="5783"/>
                  <a:pt x="1203910" y="37937"/>
                  <a:pt x="1025271" y="27432"/>
                </a:cubicBezTo>
                <a:cubicBezTo>
                  <a:pt x="846632" y="16927"/>
                  <a:pt x="846577" y="17996"/>
                  <a:pt x="683514" y="27432"/>
                </a:cubicBezTo>
                <a:cubicBezTo>
                  <a:pt x="520451" y="36868"/>
                  <a:pt x="320799" y="46677"/>
                  <a:pt x="0" y="27432"/>
                </a:cubicBezTo>
                <a:cubicBezTo>
                  <a:pt x="-510" y="19859"/>
                  <a:pt x="-1106" y="11474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0275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C218C0-6540-400C-BB51-353D5FD5CB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448056"/>
            <a:ext cx="10515600" cy="4069080"/>
          </a:xfrm>
        </p:spPr>
        <p:txBody>
          <a:bodyPr anchor="b">
            <a:normAutofit/>
          </a:bodyPr>
          <a:lstStyle>
            <a:lvl1pPr>
              <a:defRPr sz="8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A81CD69-43B3-4FF7-AA41-30C36C957E6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41248" y="4983480"/>
            <a:ext cx="10515600" cy="1124712"/>
          </a:xfrm>
        </p:spPr>
        <p:txBody>
          <a:bodyPr>
            <a:normAutofit/>
          </a:bodyPr>
          <a:lstStyle>
            <a:lvl1pPr marL="0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2BF300D-5CBE-47E9-A193-E23C8314D0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7/14/22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6E7DF3F-C51A-4DB1-9FCE-E3E0D8E925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5269CF4-FAAB-44EF-A2A5-8352B4AA38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‹Nº›</a:t>
            </a:fld>
            <a:endParaRPr lang="en-US"/>
          </a:p>
        </p:txBody>
      </p:sp>
      <p:sp>
        <p:nvSpPr>
          <p:cNvPr id="7" name="Rectangle 6" descr="Tag=AccentColor&#10;Flavor=Light&#10;Target=FillAndLine">
            <a:extLst>
              <a:ext uri="{FF2B5EF4-FFF2-40B4-BE49-F238E27FC236}">
                <a16:creationId xmlns:a16="http://schemas.microsoft.com/office/drawing/2014/main" id="{417A8947-4521-4FE1-8E44-27363435CE1B}"/>
              </a:ext>
            </a:extLst>
          </p:cNvPr>
          <p:cNvSpPr/>
          <p:nvPr/>
        </p:nvSpPr>
        <p:spPr>
          <a:xfrm>
            <a:off x="838200" y="4736883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004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ADE264-531D-49C1-A8AF-2B4C1D218F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B9A1B8-2F1B-46AA-858A-CFFF5AF7CEB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929384"/>
            <a:ext cx="5181600" cy="425196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E6B9631-18C0-43BD-8AF3-9137D6D4C23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929384"/>
            <a:ext cx="5181600" cy="42519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9032FCA-14C6-4497-9C27-3F58062442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7/14/22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61E5057-693B-4E10-958E-0ABE79FEC7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70CECB1-0A35-4C10-9D3D-FE44042830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‹Nº›</a:t>
            </a:fld>
            <a:endParaRPr lang="en-US"/>
          </a:p>
        </p:txBody>
      </p:sp>
      <p:sp>
        <p:nvSpPr>
          <p:cNvPr id="9" name="Rectangle 8" descr="Tag=AccentColor&#10;Flavor=Light&#10;Target=FillAndLine">
            <a:extLst>
              <a:ext uri="{FF2B5EF4-FFF2-40B4-BE49-F238E27FC236}">
                <a16:creationId xmlns:a16="http://schemas.microsoft.com/office/drawing/2014/main" id="{2FAAC677-2D37-4F63-9C4B-711A2988EE02}"/>
              </a:ext>
            </a:extLst>
          </p:cNvPr>
          <p:cNvSpPr/>
          <p:nvPr/>
        </p:nvSpPr>
        <p:spPr>
          <a:xfrm>
            <a:off x="838199" y="1709928"/>
            <a:ext cx="10515600" cy="27432"/>
          </a:xfrm>
          <a:custGeom>
            <a:avLst/>
            <a:gdLst>
              <a:gd name="connsiteX0" fmla="*/ 0 w 10515600"/>
              <a:gd name="connsiteY0" fmla="*/ 0 h 27432"/>
              <a:gd name="connsiteX1" fmla="*/ 446913 w 10515600"/>
              <a:gd name="connsiteY1" fmla="*/ 0 h 27432"/>
              <a:gd name="connsiteX2" fmla="*/ 1104138 w 10515600"/>
              <a:gd name="connsiteY2" fmla="*/ 0 h 27432"/>
              <a:gd name="connsiteX3" fmla="*/ 1866519 w 10515600"/>
              <a:gd name="connsiteY3" fmla="*/ 0 h 27432"/>
              <a:gd name="connsiteX4" fmla="*/ 2208276 w 10515600"/>
              <a:gd name="connsiteY4" fmla="*/ 0 h 27432"/>
              <a:gd name="connsiteX5" fmla="*/ 2550033 w 10515600"/>
              <a:gd name="connsiteY5" fmla="*/ 0 h 27432"/>
              <a:gd name="connsiteX6" fmla="*/ 3417570 w 10515600"/>
              <a:gd name="connsiteY6" fmla="*/ 0 h 27432"/>
              <a:gd name="connsiteX7" fmla="*/ 4074795 w 10515600"/>
              <a:gd name="connsiteY7" fmla="*/ 0 h 27432"/>
              <a:gd name="connsiteX8" fmla="*/ 4416552 w 10515600"/>
              <a:gd name="connsiteY8" fmla="*/ 0 h 27432"/>
              <a:gd name="connsiteX9" fmla="*/ 5073777 w 10515600"/>
              <a:gd name="connsiteY9" fmla="*/ 0 h 27432"/>
              <a:gd name="connsiteX10" fmla="*/ 5941314 w 10515600"/>
              <a:gd name="connsiteY10" fmla="*/ 0 h 27432"/>
              <a:gd name="connsiteX11" fmla="*/ 6493383 w 10515600"/>
              <a:gd name="connsiteY11" fmla="*/ 0 h 27432"/>
              <a:gd name="connsiteX12" fmla="*/ 7045452 w 10515600"/>
              <a:gd name="connsiteY12" fmla="*/ 0 h 27432"/>
              <a:gd name="connsiteX13" fmla="*/ 7702677 w 10515600"/>
              <a:gd name="connsiteY13" fmla="*/ 0 h 27432"/>
              <a:gd name="connsiteX14" fmla="*/ 8465058 w 10515600"/>
              <a:gd name="connsiteY14" fmla="*/ 0 h 27432"/>
              <a:gd name="connsiteX15" fmla="*/ 9227439 w 10515600"/>
              <a:gd name="connsiteY15" fmla="*/ 0 h 27432"/>
              <a:gd name="connsiteX16" fmla="*/ 10515600 w 10515600"/>
              <a:gd name="connsiteY16" fmla="*/ 0 h 27432"/>
              <a:gd name="connsiteX17" fmla="*/ 10515600 w 10515600"/>
              <a:gd name="connsiteY17" fmla="*/ 27432 h 27432"/>
              <a:gd name="connsiteX18" fmla="*/ 10068687 w 10515600"/>
              <a:gd name="connsiteY18" fmla="*/ 27432 h 27432"/>
              <a:gd name="connsiteX19" fmla="*/ 9201150 w 10515600"/>
              <a:gd name="connsiteY19" fmla="*/ 27432 h 27432"/>
              <a:gd name="connsiteX20" fmla="*/ 8543925 w 10515600"/>
              <a:gd name="connsiteY20" fmla="*/ 27432 h 27432"/>
              <a:gd name="connsiteX21" fmla="*/ 8202168 w 10515600"/>
              <a:gd name="connsiteY21" fmla="*/ 27432 h 27432"/>
              <a:gd name="connsiteX22" fmla="*/ 7544943 w 10515600"/>
              <a:gd name="connsiteY22" fmla="*/ 27432 h 27432"/>
              <a:gd name="connsiteX23" fmla="*/ 6992874 w 10515600"/>
              <a:gd name="connsiteY23" fmla="*/ 27432 h 27432"/>
              <a:gd name="connsiteX24" fmla="*/ 6440805 w 10515600"/>
              <a:gd name="connsiteY24" fmla="*/ 27432 h 27432"/>
              <a:gd name="connsiteX25" fmla="*/ 5888736 w 10515600"/>
              <a:gd name="connsiteY25" fmla="*/ 27432 h 27432"/>
              <a:gd name="connsiteX26" fmla="*/ 5336667 w 10515600"/>
              <a:gd name="connsiteY26" fmla="*/ 27432 h 27432"/>
              <a:gd name="connsiteX27" fmla="*/ 4574286 w 10515600"/>
              <a:gd name="connsiteY27" fmla="*/ 27432 h 27432"/>
              <a:gd name="connsiteX28" fmla="*/ 3917061 w 10515600"/>
              <a:gd name="connsiteY28" fmla="*/ 27432 h 27432"/>
              <a:gd name="connsiteX29" fmla="*/ 3575304 w 10515600"/>
              <a:gd name="connsiteY29" fmla="*/ 27432 h 27432"/>
              <a:gd name="connsiteX30" fmla="*/ 3023235 w 10515600"/>
              <a:gd name="connsiteY30" fmla="*/ 27432 h 27432"/>
              <a:gd name="connsiteX31" fmla="*/ 2260854 w 10515600"/>
              <a:gd name="connsiteY31" fmla="*/ 27432 h 27432"/>
              <a:gd name="connsiteX32" fmla="*/ 1813941 w 10515600"/>
              <a:gd name="connsiteY32" fmla="*/ 27432 h 27432"/>
              <a:gd name="connsiteX33" fmla="*/ 946404 w 10515600"/>
              <a:gd name="connsiteY33" fmla="*/ 27432 h 27432"/>
              <a:gd name="connsiteX34" fmla="*/ 0 w 10515600"/>
              <a:gd name="connsiteY34" fmla="*/ 27432 h 27432"/>
              <a:gd name="connsiteX35" fmla="*/ 0 w 10515600"/>
              <a:gd name="connsiteY35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515600" h="27432" fill="none" extrusionOk="0">
                <a:moveTo>
                  <a:pt x="0" y="0"/>
                </a:moveTo>
                <a:cubicBezTo>
                  <a:pt x="119693" y="-14343"/>
                  <a:pt x="253007" y="-7583"/>
                  <a:pt x="446913" y="0"/>
                </a:cubicBezTo>
                <a:cubicBezTo>
                  <a:pt x="640819" y="7583"/>
                  <a:pt x="841419" y="-7067"/>
                  <a:pt x="1104138" y="0"/>
                </a:cubicBezTo>
                <a:cubicBezTo>
                  <a:pt x="1366858" y="7067"/>
                  <a:pt x="1495525" y="1255"/>
                  <a:pt x="1866519" y="0"/>
                </a:cubicBezTo>
                <a:cubicBezTo>
                  <a:pt x="2237513" y="-1255"/>
                  <a:pt x="2043820" y="12003"/>
                  <a:pt x="2208276" y="0"/>
                </a:cubicBezTo>
                <a:cubicBezTo>
                  <a:pt x="2372732" y="-12003"/>
                  <a:pt x="2419452" y="9887"/>
                  <a:pt x="2550033" y="0"/>
                </a:cubicBezTo>
                <a:cubicBezTo>
                  <a:pt x="2680614" y="-9887"/>
                  <a:pt x="3098156" y="3827"/>
                  <a:pt x="3417570" y="0"/>
                </a:cubicBezTo>
                <a:cubicBezTo>
                  <a:pt x="3736984" y="-3827"/>
                  <a:pt x="3916040" y="-6233"/>
                  <a:pt x="4074795" y="0"/>
                </a:cubicBezTo>
                <a:cubicBezTo>
                  <a:pt x="4233551" y="6233"/>
                  <a:pt x="4279253" y="5661"/>
                  <a:pt x="4416552" y="0"/>
                </a:cubicBezTo>
                <a:cubicBezTo>
                  <a:pt x="4553851" y="-5661"/>
                  <a:pt x="4915758" y="26022"/>
                  <a:pt x="5073777" y="0"/>
                </a:cubicBezTo>
                <a:cubicBezTo>
                  <a:pt x="5231797" y="-26022"/>
                  <a:pt x="5612089" y="32230"/>
                  <a:pt x="5941314" y="0"/>
                </a:cubicBezTo>
                <a:cubicBezTo>
                  <a:pt x="6270539" y="-32230"/>
                  <a:pt x="6313600" y="3064"/>
                  <a:pt x="6493383" y="0"/>
                </a:cubicBezTo>
                <a:cubicBezTo>
                  <a:pt x="6673166" y="-3064"/>
                  <a:pt x="6902474" y="-21096"/>
                  <a:pt x="7045452" y="0"/>
                </a:cubicBezTo>
                <a:cubicBezTo>
                  <a:pt x="7188430" y="21096"/>
                  <a:pt x="7478162" y="17386"/>
                  <a:pt x="7702677" y="0"/>
                </a:cubicBezTo>
                <a:cubicBezTo>
                  <a:pt x="7927192" y="-17386"/>
                  <a:pt x="8295683" y="-35143"/>
                  <a:pt x="8465058" y="0"/>
                </a:cubicBezTo>
                <a:cubicBezTo>
                  <a:pt x="8634433" y="35143"/>
                  <a:pt x="8927835" y="4103"/>
                  <a:pt x="9227439" y="0"/>
                </a:cubicBezTo>
                <a:cubicBezTo>
                  <a:pt x="9527043" y="-4103"/>
                  <a:pt x="10105355" y="-17535"/>
                  <a:pt x="10515600" y="0"/>
                </a:cubicBezTo>
                <a:cubicBezTo>
                  <a:pt x="10515789" y="12323"/>
                  <a:pt x="10515633" y="14639"/>
                  <a:pt x="10515600" y="27432"/>
                </a:cubicBezTo>
                <a:cubicBezTo>
                  <a:pt x="10343646" y="15282"/>
                  <a:pt x="10223667" y="31057"/>
                  <a:pt x="10068687" y="27432"/>
                </a:cubicBezTo>
                <a:cubicBezTo>
                  <a:pt x="9913707" y="23807"/>
                  <a:pt x="9512455" y="4101"/>
                  <a:pt x="9201150" y="27432"/>
                </a:cubicBezTo>
                <a:cubicBezTo>
                  <a:pt x="8889845" y="50763"/>
                  <a:pt x="8866277" y="3158"/>
                  <a:pt x="8543925" y="27432"/>
                </a:cubicBezTo>
                <a:cubicBezTo>
                  <a:pt x="8221573" y="51706"/>
                  <a:pt x="8288348" y="37286"/>
                  <a:pt x="8202168" y="27432"/>
                </a:cubicBezTo>
                <a:cubicBezTo>
                  <a:pt x="8115988" y="17578"/>
                  <a:pt x="7797033" y="6631"/>
                  <a:pt x="7544943" y="27432"/>
                </a:cubicBezTo>
                <a:cubicBezTo>
                  <a:pt x="7292854" y="48233"/>
                  <a:pt x="7108060" y="41767"/>
                  <a:pt x="6992874" y="27432"/>
                </a:cubicBezTo>
                <a:cubicBezTo>
                  <a:pt x="6877688" y="13097"/>
                  <a:pt x="6668930" y="7947"/>
                  <a:pt x="6440805" y="27432"/>
                </a:cubicBezTo>
                <a:cubicBezTo>
                  <a:pt x="6212680" y="46917"/>
                  <a:pt x="6027476" y="35225"/>
                  <a:pt x="5888736" y="27432"/>
                </a:cubicBezTo>
                <a:cubicBezTo>
                  <a:pt x="5749996" y="19639"/>
                  <a:pt x="5574559" y="43627"/>
                  <a:pt x="5336667" y="27432"/>
                </a:cubicBezTo>
                <a:cubicBezTo>
                  <a:pt x="5098775" y="11237"/>
                  <a:pt x="4837534" y="41882"/>
                  <a:pt x="4574286" y="27432"/>
                </a:cubicBezTo>
                <a:cubicBezTo>
                  <a:pt x="4311038" y="12982"/>
                  <a:pt x="4126419" y="26678"/>
                  <a:pt x="3917061" y="27432"/>
                </a:cubicBezTo>
                <a:cubicBezTo>
                  <a:pt x="3707704" y="28186"/>
                  <a:pt x="3657291" y="40087"/>
                  <a:pt x="3575304" y="27432"/>
                </a:cubicBezTo>
                <a:cubicBezTo>
                  <a:pt x="3493317" y="14777"/>
                  <a:pt x="3185226" y="45867"/>
                  <a:pt x="3023235" y="27432"/>
                </a:cubicBezTo>
                <a:cubicBezTo>
                  <a:pt x="2861244" y="8997"/>
                  <a:pt x="2597085" y="35801"/>
                  <a:pt x="2260854" y="27432"/>
                </a:cubicBezTo>
                <a:cubicBezTo>
                  <a:pt x="1924623" y="19063"/>
                  <a:pt x="1996678" y="15705"/>
                  <a:pt x="1813941" y="27432"/>
                </a:cubicBezTo>
                <a:cubicBezTo>
                  <a:pt x="1631204" y="39159"/>
                  <a:pt x="1187542" y="49167"/>
                  <a:pt x="946404" y="27432"/>
                </a:cubicBezTo>
                <a:cubicBezTo>
                  <a:pt x="705266" y="5697"/>
                  <a:pt x="404743" y="28229"/>
                  <a:pt x="0" y="27432"/>
                </a:cubicBezTo>
                <a:cubicBezTo>
                  <a:pt x="244" y="15297"/>
                  <a:pt x="645" y="7129"/>
                  <a:pt x="0" y="0"/>
                </a:cubicBezTo>
                <a:close/>
              </a:path>
              <a:path w="10515600" h="27432" stroke="0" extrusionOk="0">
                <a:moveTo>
                  <a:pt x="0" y="0"/>
                </a:moveTo>
                <a:cubicBezTo>
                  <a:pt x="230793" y="14353"/>
                  <a:pt x="332416" y="21392"/>
                  <a:pt x="552069" y="0"/>
                </a:cubicBezTo>
                <a:cubicBezTo>
                  <a:pt x="771722" y="-21392"/>
                  <a:pt x="761737" y="-14337"/>
                  <a:pt x="893826" y="0"/>
                </a:cubicBezTo>
                <a:cubicBezTo>
                  <a:pt x="1025915" y="14337"/>
                  <a:pt x="1441584" y="-15498"/>
                  <a:pt x="1761363" y="0"/>
                </a:cubicBezTo>
                <a:cubicBezTo>
                  <a:pt x="2081142" y="15498"/>
                  <a:pt x="2111503" y="7278"/>
                  <a:pt x="2313432" y="0"/>
                </a:cubicBezTo>
                <a:cubicBezTo>
                  <a:pt x="2515361" y="-7278"/>
                  <a:pt x="2743584" y="-17845"/>
                  <a:pt x="2865501" y="0"/>
                </a:cubicBezTo>
                <a:cubicBezTo>
                  <a:pt x="2987418" y="17845"/>
                  <a:pt x="3345183" y="8208"/>
                  <a:pt x="3733038" y="0"/>
                </a:cubicBezTo>
                <a:cubicBezTo>
                  <a:pt x="4120893" y="-8208"/>
                  <a:pt x="4009066" y="-3159"/>
                  <a:pt x="4179951" y="0"/>
                </a:cubicBezTo>
                <a:cubicBezTo>
                  <a:pt x="4350836" y="3159"/>
                  <a:pt x="4735020" y="17517"/>
                  <a:pt x="5047488" y="0"/>
                </a:cubicBezTo>
                <a:cubicBezTo>
                  <a:pt x="5359956" y="-17517"/>
                  <a:pt x="5662148" y="-17777"/>
                  <a:pt x="5915025" y="0"/>
                </a:cubicBezTo>
                <a:cubicBezTo>
                  <a:pt x="6167902" y="17777"/>
                  <a:pt x="6308797" y="30350"/>
                  <a:pt x="6572250" y="0"/>
                </a:cubicBezTo>
                <a:cubicBezTo>
                  <a:pt x="6835703" y="-30350"/>
                  <a:pt x="7107419" y="-9627"/>
                  <a:pt x="7439787" y="0"/>
                </a:cubicBezTo>
                <a:cubicBezTo>
                  <a:pt x="7772155" y="9627"/>
                  <a:pt x="7844034" y="-9098"/>
                  <a:pt x="7991856" y="0"/>
                </a:cubicBezTo>
                <a:cubicBezTo>
                  <a:pt x="8139678" y="9098"/>
                  <a:pt x="8289889" y="-20239"/>
                  <a:pt x="8543925" y="0"/>
                </a:cubicBezTo>
                <a:cubicBezTo>
                  <a:pt x="8797961" y="20239"/>
                  <a:pt x="8994198" y="29575"/>
                  <a:pt x="9306306" y="0"/>
                </a:cubicBezTo>
                <a:cubicBezTo>
                  <a:pt x="9618414" y="-29575"/>
                  <a:pt x="9739118" y="-23835"/>
                  <a:pt x="9858375" y="0"/>
                </a:cubicBezTo>
                <a:cubicBezTo>
                  <a:pt x="9977632" y="23835"/>
                  <a:pt x="10370488" y="-4069"/>
                  <a:pt x="10515600" y="0"/>
                </a:cubicBezTo>
                <a:cubicBezTo>
                  <a:pt x="10515650" y="5798"/>
                  <a:pt x="10515903" y="19375"/>
                  <a:pt x="10515600" y="27432"/>
                </a:cubicBezTo>
                <a:cubicBezTo>
                  <a:pt x="10304538" y="42307"/>
                  <a:pt x="10069280" y="3335"/>
                  <a:pt x="9753219" y="27432"/>
                </a:cubicBezTo>
                <a:cubicBezTo>
                  <a:pt x="9437158" y="51529"/>
                  <a:pt x="9488415" y="23852"/>
                  <a:pt x="9411462" y="27432"/>
                </a:cubicBezTo>
                <a:cubicBezTo>
                  <a:pt x="9334509" y="31012"/>
                  <a:pt x="9183755" y="44107"/>
                  <a:pt x="8964549" y="27432"/>
                </a:cubicBezTo>
                <a:cubicBezTo>
                  <a:pt x="8745343" y="10757"/>
                  <a:pt x="8279150" y="61693"/>
                  <a:pt x="8097012" y="27432"/>
                </a:cubicBezTo>
                <a:cubicBezTo>
                  <a:pt x="7914874" y="-6829"/>
                  <a:pt x="7608717" y="59556"/>
                  <a:pt x="7439787" y="27432"/>
                </a:cubicBezTo>
                <a:cubicBezTo>
                  <a:pt x="7270858" y="-4692"/>
                  <a:pt x="7154492" y="27026"/>
                  <a:pt x="6992874" y="27432"/>
                </a:cubicBezTo>
                <a:cubicBezTo>
                  <a:pt x="6831256" y="27838"/>
                  <a:pt x="6536817" y="51174"/>
                  <a:pt x="6335649" y="27432"/>
                </a:cubicBezTo>
                <a:cubicBezTo>
                  <a:pt x="6134481" y="3690"/>
                  <a:pt x="6097824" y="11070"/>
                  <a:pt x="5993892" y="27432"/>
                </a:cubicBezTo>
                <a:cubicBezTo>
                  <a:pt x="5889960" y="43794"/>
                  <a:pt x="5793821" y="34098"/>
                  <a:pt x="5652135" y="27432"/>
                </a:cubicBezTo>
                <a:cubicBezTo>
                  <a:pt x="5510449" y="20766"/>
                  <a:pt x="5168382" y="-3650"/>
                  <a:pt x="4994910" y="27432"/>
                </a:cubicBezTo>
                <a:cubicBezTo>
                  <a:pt x="4821439" y="58514"/>
                  <a:pt x="4653937" y="21362"/>
                  <a:pt x="4547997" y="27432"/>
                </a:cubicBezTo>
                <a:cubicBezTo>
                  <a:pt x="4442057" y="33502"/>
                  <a:pt x="4153363" y="33024"/>
                  <a:pt x="3785616" y="27432"/>
                </a:cubicBezTo>
                <a:cubicBezTo>
                  <a:pt x="3417869" y="21840"/>
                  <a:pt x="3544908" y="29840"/>
                  <a:pt x="3338703" y="27432"/>
                </a:cubicBezTo>
                <a:cubicBezTo>
                  <a:pt x="3132498" y="25024"/>
                  <a:pt x="2782152" y="45947"/>
                  <a:pt x="2576322" y="27432"/>
                </a:cubicBezTo>
                <a:cubicBezTo>
                  <a:pt x="2370492" y="8917"/>
                  <a:pt x="2347214" y="14129"/>
                  <a:pt x="2234565" y="27432"/>
                </a:cubicBezTo>
                <a:cubicBezTo>
                  <a:pt x="2121916" y="40735"/>
                  <a:pt x="1785921" y="49081"/>
                  <a:pt x="1472184" y="27432"/>
                </a:cubicBezTo>
                <a:cubicBezTo>
                  <a:pt x="1158447" y="5783"/>
                  <a:pt x="1203910" y="37937"/>
                  <a:pt x="1025271" y="27432"/>
                </a:cubicBezTo>
                <a:cubicBezTo>
                  <a:pt x="846632" y="16927"/>
                  <a:pt x="846577" y="17996"/>
                  <a:pt x="683514" y="27432"/>
                </a:cubicBezTo>
                <a:cubicBezTo>
                  <a:pt x="520451" y="36868"/>
                  <a:pt x="320799" y="46677"/>
                  <a:pt x="0" y="27432"/>
                </a:cubicBezTo>
                <a:cubicBezTo>
                  <a:pt x="-510" y="19859"/>
                  <a:pt x="-1106" y="11474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87751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8AE282-8875-4F49-AB21-E1C2BCAEA1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1712EA2-EF8C-4F18-BECF-AD121F72816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938528"/>
            <a:ext cx="5157787" cy="823912"/>
          </a:xfrm>
        </p:spPr>
        <p:txBody>
          <a:bodyPr anchor="b">
            <a:normAutofit/>
          </a:bodyPr>
          <a:lstStyle>
            <a:lvl1pPr marL="0" indent="0">
              <a:buNone/>
              <a:defRPr sz="36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D7B59D4-E93F-40C1-A1A2-F1867830C67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926080"/>
            <a:ext cx="5157787" cy="326440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E810616-1C77-42AE-8449-D0B64E2B847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938528"/>
            <a:ext cx="5183188" cy="823912"/>
          </a:xfrm>
        </p:spPr>
        <p:txBody>
          <a:bodyPr anchor="b">
            <a:normAutofit/>
          </a:bodyPr>
          <a:lstStyle>
            <a:lvl1pPr marL="0" indent="0">
              <a:buNone/>
              <a:defRPr sz="36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A74E172-AFE8-48E4-BBB0-CA6D4EC1127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926080"/>
            <a:ext cx="5183188" cy="326440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C9407CC-270D-4C98-B95C-7AE67D2E19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7/14/22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54070D5-9B7B-47FC-9F75-F6AD960745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28EAC17-33BE-4265-8C06-644C2D34FD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‹Nº›</a:t>
            </a:fld>
            <a:endParaRPr lang="en-US"/>
          </a:p>
        </p:txBody>
      </p:sp>
      <p:sp>
        <p:nvSpPr>
          <p:cNvPr id="11" name="Rectangle 10" descr="Tag=AccentColor&#10;Flavor=Light&#10;Target=FillAndLine">
            <a:extLst>
              <a:ext uri="{FF2B5EF4-FFF2-40B4-BE49-F238E27FC236}">
                <a16:creationId xmlns:a16="http://schemas.microsoft.com/office/drawing/2014/main" id="{F634C457-AEBF-47D7-9200-BAD05D138B12}"/>
              </a:ext>
            </a:extLst>
          </p:cNvPr>
          <p:cNvSpPr/>
          <p:nvPr/>
        </p:nvSpPr>
        <p:spPr>
          <a:xfrm>
            <a:off x="838199" y="1709928"/>
            <a:ext cx="10515600" cy="27432"/>
          </a:xfrm>
          <a:custGeom>
            <a:avLst/>
            <a:gdLst>
              <a:gd name="connsiteX0" fmla="*/ 0 w 10515600"/>
              <a:gd name="connsiteY0" fmla="*/ 0 h 27432"/>
              <a:gd name="connsiteX1" fmla="*/ 446913 w 10515600"/>
              <a:gd name="connsiteY1" fmla="*/ 0 h 27432"/>
              <a:gd name="connsiteX2" fmla="*/ 1104138 w 10515600"/>
              <a:gd name="connsiteY2" fmla="*/ 0 h 27432"/>
              <a:gd name="connsiteX3" fmla="*/ 1866519 w 10515600"/>
              <a:gd name="connsiteY3" fmla="*/ 0 h 27432"/>
              <a:gd name="connsiteX4" fmla="*/ 2208276 w 10515600"/>
              <a:gd name="connsiteY4" fmla="*/ 0 h 27432"/>
              <a:gd name="connsiteX5" fmla="*/ 2550033 w 10515600"/>
              <a:gd name="connsiteY5" fmla="*/ 0 h 27432"/>
              <a:gd name="connsiteX6" fmla="*/ 3417570 w 10515600"/>
              <a:gd name="connsiteY6" fmla="*/ 0 h 27432"/>
              <a:gd name="connsiteX7" fmla="*/ 4074795 w 10515600"/>
              <a:gd name="connsiteY7" fmla="*/ 0 h 27432"/>
              <a:gd name="connsiteX8" fmla="*/ 4416552 w 10515600"/>
              <a:gd name="connsiteY8" fmla="*/ 0 h 27432"/>
              <a:gd name="connsiteX9" fmla="*/ 5073777 w 10515600"/>
              <a:gd name="connsiteY9" fmla="*/ 0 h 27432"/>
              <a:gd name="connsiteX10" fmla="*/ 5941314 w 10515600"/>
              <a:gd name="connsiteY10" fmla="*/ 0 h 27432"/>
              <a:gd name="connsiteX11" fmla="*/ 6493383 w 10515600"/>
              <a:gd name="connsiteY11" fmla="*/ 0 h 27432"/>
              <a:gd name="connsiteX12" fmla="*/ 7045452 w 10515600"/>
              <a:gd name="connsiteY12" fmla="*/ 0 h 27432"/>
              <a:gd name="connsiteX13" fmla="*/ 7702677 w 10515600"/>
              <a:gd name="connsiteY13" fmla="*/ 0 h 27432"/>
              <a:gd name="connsiteX14" fmla="*/ 8465058 w 10515600"/>
              <a:gd name="connsiteY14" fmla="*/ 0 h 27432"/>
              <a:gd name="connsiteX15" fmla="*/ 9227439 w 10515600"/>
              <a:gd name="connsiteY15" fmla="*/ 0 h 27432"/>
              <a:gd name="connsiteX16" fmla="*/ 10515600 w 10515600"/>
              <a:gd name="connsiteY16" fmla="*/ 0 h 27432"/>
              <a:gd name="connsiteX17" fmla="*/ 10515600 w 10515600"/>
              <a:gd name="connsiteY17" fmla="*/ 27432 h 27432"/>
              <a:gd name="connsiteX18" fmla="*/ 10068687 w 10515600"/>
              <a:gd name="connsiteY18" fmla="*/ 27432 h 27432"/>
              <a:gd name="connsiteX19" fmla="*/ 9201150 w 10515600"/>
              <a:gd name="connsiteY19" fmla="*/ 27432 h 27432"/>
              <a:gd name="connsiteX20" fmla="*/ 8543925 w 10515600"/>
              <a:gd name="connsiteY20" fmla="*/ 27432 h 27432"/>
              <a:gd name="connsiteX21" fmla="*/ 8202168 w 10515600"/>
              <a:gd name="connsiteY21" fmla="*/ 27432 h 27432"/>
              <a:gd name="connsiteX22" fmla="*/ 7544943 w 10515600"/>
              <a:gd name="connsiteY22" fmla="*/ 27432 h 27432"/>
              <a:gd name="connsiteX23" fmla="*/ 6992874 w 10515600"/>
              <a:gd name="connsiteY23" fmla="*/ 27432 h 27432"/>
              <a:gd name="connsiteX24" fmla="*/ 6440805 w 10515600"/>
              <a:gd name="connsiteY24" fmla="*/ 27432 h 27432"/>
              <a:gd name="connsiteX25" fmla="*/ 5888736 w 10515600"/>
              <a:gd name="connsiteY25" fmla="*/ 27432 h 27432"/>
              <a:gd name="connsiteX26" fmla="*/ 5336667 w 10515600"/>
              <a:gd name="connsiteY26" fmla="*/ 27432 h 27432"/>
              <a:gd name="connsiteX27" fmla="*/ 4574286 w 10515600"/>
              <a:gd name="connsiteY27" fmla="*/ 27432 h 27432"/>
              <a:gd name="connsiteX28" fmla="*/ 3917061 w 10515600"/>
              <a:gd name="connsiteY28" fmla="*/ 27432 h 27432"/>
              <a:gd name="connsiteX29" fmla="*/ 3575304 w 10515600"/>
              <a:gd name="connsiteY29" fmla="*/ 27432 h 27432"/>
              <a:gd name="connsiteX30" fmla="*/ 3023235 w 10515600"/>
              <a:gd name="connsiteY30" fmla="*/ 27432 h 27432"/>
              <a:gd name="connsiteX31" fmla="*/ 2260854 w 10515600"/>
              <a:gd name="connsiteY31" fmla="*/ 27432 h 27432"/>
              <a:gd name="connsiteX32" fmla="*/ 1813941 w 10515600"/>
              <a:gd name="connsiteY32" fmla="*/ 27432 h 27432"/>
              <a:gd name="connsiteX33" fmla="*/ 946404 w 10515600"/>
              <a:gd name="connsiteY33" fmla="*/ 27432 h 27432"/>
              <a:gd name="connsiteX34" fmla="*/ 0 w 10515600"/>
              <a:gd name="connsiteY34" fmla="*/ 27432 h 27432"/>
              <a:gd name="connsiteX35" fmla="*/ 0 w 10515600"/>
              <a:gd name="connsiteY35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515600" h="27432" fill="none" extrusionOk="0">
                <a:moveTo>
                  <a:pt x="0" y="0"/>
                </a:moveTo>
                <a:cubicBezTo>
                  <a:pt x="119693" y="-14343"/>
                  <a:pt x="253007" y="-7583"/>
                  <a:pt x="446913" y="0"/>
                </a:cubicBezTo>
                <a:cubicBezTo>
                  <a:pt x="640819" y="7583"/>
                  <a:pt x="841419" y="-7067"/>
                  <a:pt x="1104138" y="0"/>
                </a:cubicBezTo>
                <a:cubicBezTo>
                  <a:pt x="1366858" y="7067"/>
                  <a:pt x="1495525" y="1255"/>
                  <a:pt x="1866519" y="0"/>
                </a:cubicBezTo>
                <a:cubicBezTo>
                  <a:pt x="2237513" y="-1255"/>
                  <a:pt x="2043820" y="12003"/>
                  <a:pt x="2208276" y="0"/>
                </a:cubicBezTo>
                <a:cubicBezTo>
                  <a:pt x="2372732" y="-12003"/>
                  <a:pt x="2419452" y="9887"/>
                  <a:pt x="2550033" y="0"/>
                </a:cubicBezTo>
                <a:cubicBezTo>
                  <a:pt x="2680614" y="-9887"/>
                  <a:pt x="3098156" y="3827"/>
                  <a:pt x="3417570" y="0"/>
                </a:cubicBezTo>
                <a:cubicBezTo>
                  <a:pt x="3736984" y="-3827"/>
                  <a:pt x="3916040" y="-6233"/>
                  <a:pt x="4074795" y="0"/>
                </a:cubicBezTo>
                <a:cubicBezTo>
                  <a:pt x="4233551" y="6233"/>
                  <a:pt x="4279253" y="5661"/>
                  <a:pt x="4416552" y="0"/>
                </a:cubicBezTo>
                <a:cubicBezTo>
                  <a:pt x="4553851" y="-5661"/>
                  <a:pt x="4915758" y="26022"/>
                  <a:pt x="5073777" y="0"/>
                </a:cubicBezTo>
                <a:cubicBezTo>
                  <a:pt x="5231797" y="-26022"/>
                  <a:pt x="5612089" y="32230"/>
                  <a:pt x="5941314" y="0"/>
                </a:cubicBezTo>
                <a:cubicBezTo>
                  <a:pt x="6270539" y="-32230"/>
                  <a:pt x="6313600" y="3064"/>
                  <a:pt x="6493383" y="0"/>
                </a:cubicBezTo>
                <a:cubicBezTo>
                  <a:pt x="6673166" y="-3064"/>
                  <a:pt x="6902474" y="-21096"/>
                  <a:pt x="7045452" y="0"/>
                </a:cubicBezTo>
                <a:cubicBezTo>
                  <a:pt x="7188430" y="21096"/>
                  <a:pt x="7478162" y="17386"/>
                  <a:pt x="7702677" y="0"/>
                </a:cubicBezTo>
                <a:cubicBezTo>
                  <a:pt x="7927192" y="-17386"/>
                  <a:pt x="8295683" y="-35143"/>
                  <a:pt x="8465058" y="0"/>
                </a:cubicBezTo>
                <a:cubicBezTo>
                  <a:pt x="8634433" y="35143"/>
                  <a:pt x="8927835" y="4103"/>
                  <a:pt x="9227439" y="0"/>
                </a:cubicBezTo>
                <a:cubicBezTo>
                  <a:pt x="9527043" y="-4103"/>
                  <a:pt x="10105355" y="-17535"/>
                  <a:pt x="10515600" y="0"/>
                </a:cubicBezTo>
                <a:cubicBezTo>
                  <a:pt x="10515789" y="12323"/>
                  <a:pt x="10515633" y="14639"/>
                  <a:pt x="10515600" y="27432"/>
                </a:cubicBezTo>
                <a:cubicBezTo>
                  <a:pt x="10343646" y="15282"/>
                  <a:pt x="10223667" y="31057"/>
                  <a:pt x="10068687" y="27432"/>
                </a:cubicBezTo>
                <a:cubicBezTo>
                  <a:pt x="9913707" y="23807"/>
                  <a:pt x="9512455" y="4101"/>
                  <a:pt x="9201150" y="27432"/>
                </a:cubicBezTo>
                <a:cubicBezTo>
                  <a:pt x="8889845" y="50763"/>
                  <a:pt x="8866277" y="3158"/>
                  <a:pt x="8543925" y="27432"/>
                </a:cubicBezTo>
                <a:cubicBezTo>
                  <a:pt x="8221573" y="51706"/>
                  <a:pt x="8288348" y="37286"/>
                  <a:pt x="8202168" y="27432"/>
                </a:cubicBezTo>
                <a:cubicBezTo>
                  <a:pt x="8115988" y="17578"/>
                  <a:pt x="7797033" y="6631"/>
                  <a:pt x="7544943" y="27432"/>
                </a:cubicBezTo>
                <a:cubicBezTo>
                  <a:pt x="7292854" y="48233"/>
                  <a:pt x="7108060" y="41767"/>
                  <a:pt x="6992874" y="27432"/>
                </a:cubicBezTo>
                <a:cubicBezTo>
                  <a:pt x="6877688" y="13097"/>
                  <a:pt x="6668930" y="7947"/>
                  <a:pt x="6440805" y="27432"/>
                </a:cubicBezTo>
                <a:cubicBezTo>
                  <a:pt x="6212680" y="46917"/>
                  <a:pt x="6027476" y="35225"/>
                  <a:pt x="5888736" y="27432"/>
                </a:cubicBezTo>
                <a:cubicBezTo>
                  <a:pt x="5749996" y="19639"/>
                  <a:pt x="5574559" y="43627"/>
                  <a:pt x="5336667" y="27432"/>
                </a:cubicBezTo>
                <a:cubicBezTo>
                  <a:pt x="5098775" y="11237"/>
                  <a:pt x="4837534" y="41882"/>
                  <a:pt x="4574286" y="27432"/>
                </a:cubicBezTo>
                <a:cubicBezTo>
                  <a:pt x="4311038" y="12982"/>
                  <a:pt x="4126419" y="26678"/>
                  <a:pt x="3917061" y="27432"/>
                </a:cubicBezTo>
                <a:cubicBezTo>
                  <a:pt x="3707704" y="28186"/>
                  <a:pt x="3657291" y="40087"/>
                  <a:pt x="3575304" y="27432"/>
                </a:cubicBezTo>
                <a:cubicBezTo>
                  <a:pt x="3493317" y="14777"/>
                  <a:pt x="3185226" y="45867"/>
                  <a:pt x="3023235" y="27432"/>
                </a:cubicBezTo>
                <a:cubicBezTo>
                  <a:pt x="2861244" y="8997"/>
                  <a:pt x="2597085" y="35801"/>
                  <a:pt x="2260854" y="27432"/>
                </a:cubicBezTo>
                <a:cubicBezTo>
                  <a:pt x="1924623" y="19063"/>
                  <a:pt x="1996678" y="15705"/>
                  <a:pt x="1813941" y="27432"/>
                </a:cubicBezTo>
                <a:cubicBezTo>
                  <a:pt x="1631204" y="39159"/>
                  <a:pt x="1187542" y="49167"/>
                  <a:pt x="946404" y="27432"/>
                </a:cubicBezTo>
                <a:cubicBezTo>
                  <a:pt x="705266" y="5697"/>
                  <a:pt x="404743" y="28229"/>
                  <a:pt x="0" y="27432"/>
                </a:cubicBezTo>
                <a:cubicBezTo>
                  <a:pt x="244" y="15297"/>
                  <a:pt x="645" y="7129"/>
                  <a:pt x="0" y="0"/>
                </a:cubicBezTo>
                <a:close/>
              </a:path>
              <a:path w="10515600" h="27432" stroke="0" extrusionOk="0">
                <a:moveTo>
                  <a:pt x="0" y="0"/>
                </a:moveTo>
                <a:cubicBezTo>
                  <a:pt x="230793" y="14353"/>
                  <a:pt x="332416" y="21392"/>
                  <a:pt x="552069" y="0"/>
                </a:cubicBezTo>
                <a:cubicBezTo>
                  <a:pt x="771722" y="-21392"/>
                  <a:pt x="761737" y="-14337"/>
                  <a:pt x="893826" y="0"/>
                </a:cubicBezTo>
                <a:cubicBezTo>
                  <a:pt x="1025915" y="14337"/>
                  <a:pt x="1441584" y="-15498"/>
                  <a:pt x="1761363" y="0"/>
                </a:cubicBezTo>
                <a:cubicBezTo>
                  <a:pt x="2081142" y="15498"/>
                  <a:pt x="2111503" y="7278"/>
                  <a:pt x="2313432" y="0"/>
                </a:cubicBezTo>
                <a:cubicBezTo>
                  <a:pt x="2515361" y="-7278"/>
                  <a:pt x="2743584" y="-17845"/>
                  <a:pt x="2865501" y="0"/>
                </a:cubicBezTo>
                <a:cubicBezTo>
                  <a:pt x="2987418" y="17845"/>
                  <a:pt x="3345183" y="8208"/>
                  <a:pt x="3733038" y="0"/>
                </a:cubicBezTo>
                <a:cubicBezTo>
                  <a:pt x="4120893" y="-8208"/>
                  <a:pt x="4009066" y="-3159"/>
                  <a:pt x="4179951" y="0"/>
                </a:cubicBezTo>
                <a:cubicBezTo>
                  <a:pt x="4350836" y="3159"/>
                  <a:pt x="4735020" y="17517"/>
                  <a:pt x="5047488" y="0"/>
                </a:cubicBezTo>
                <a:cubicBezTo>
                  <a:pt x="5359956" y="-17517"/>
                  <a:pt x="5662148" y="-17777"/>
                  <a:pt x="5915025" y="0"/>
                </a:cubicBezTo>
                <a:cubicBezTo>
                  <a:pt x="6167902" y="17777"/>
                  <a:pt x="6308797" y="30350"/>
                  <a:pt x="6572250" y="0"/>
                </a:cubicBezTo>
                <a:cubicBezTo>
                  <a:pt x="6835703" y="-30350"/>
                  <a:pt x="7107419" y="-9627"/>
                  <a:pt x="7439787" y="0"/>
                </a:cubicBezTo>
                <a:cubicBezTo>
                  <a:pt x="7772155" y="9627"/>
                  <a:pt x="7844034" y="-9098"/>
                  <a:pt x="7991856" y="0"/>
                </a:cubicBezTo>
                <a:cubicBezTo>
                  <a:pt x="8139678" y="9098"/>
                  <a:pt x="8289889" y="-20239"/>
                  <a:pt x="8543925" y="0"/>
                </a:cubicBezTo>
                <a:cubicBezTo>
                  <a:pt x="8797961" y="20239"/>
                  <a:pt x="8994198" y="29575"/>
                  <a:pt x="9306306" y="0"/>
                </a:cubicBezTo>
                <a:cubicBezTo>
                  <a:pt x="9618414" y="-29575"/>
                  <a:pt x="9739118" y="-23835"/>
                  <a:pt x="9858375" y="0"/>
                </a:cubicBezTo>
                <a:cubicBezTo>
                  <a:pt x="9977632" y="23835"/>
                  <a:pt x="10370488" y="-4069"/>
                  <a:pt x="10515600" y="0"/>
                </a:cubicBezTo>
                <a:cubicBezTo>
                  <a:pt x="10515650" y="5798"/>
                  <a:pt x="10515903" y="19375"/>
                  <a:pt x="10515600" y="27432"/>
                </a:cubicBezTo>
                <a:cubicBezTo>
                  <a:pt x="10304538" y="42307"/>
                  <a:pt x="10069280" y="3335"/>
                  <a:pt x="9753219" y="27432"/>
                </a:cubicBezTo>
                <a:cubicBezTo>
                  <a:pt x="9437158" y="51529"/>
                  <a:pt x="9488415" y="23852"/>
                  <a:pt x="9411462" y="27432"/>
                </a:cubicBezTo>
                <a:cubicBezTo>
                  <a:pt x="9334509" y="31012"/>
                  <a:pt x="9183755" y="44107"/>
                  <a:pt x="8964549" y="27432"/>
                </a:cubicBezTo>
                <a:cubicBezTo>
                  <a:pt x="8745343" y="10757"/>
                  <a:pt x="8279150" y="61693"/>
                  <a:pt x="8097012" y="27432"/>
                </a:cubicBezTo>
                <a:cubicBezTo>
                  <a:pt x="7914874" y="-6829"/>
                  <a:pt x="7608717" y="59556"/>
                  <a:pt x="7439787" y="27432"/>
                </a:cubicBezTo>
                <a:cubicBezTo>
                  <a:pt x="7270858" y="-4692"/>
                  <a:pt x="7154492" y="27026"/>
                  <a:pt x="6992874" y="27432"/>
                </a:cubicBezTo>
                <a:cubicBezTo>
                  <a:pt x="6831256" y="27838"/>
                  <a:pt x="6536817" y="51174"/>
                  <a:pt x="6335649" y="27432"/>
                </a:cubicBezTo>
                <a:cubicBezTo>
                  <a:pt x="6134481" y="3690"/>
                  <a:pt x="6097824" y="11070"/>
                  <a:pt x="5993892" y="27432"/>
                </a:cubicBezTo>
                <a:cubicBezTo>
                  <a:pt x="5889960" y="43794"/>
                  <a:pt x="5793821" y="34098"/>
                  <a:pt x="5652135" y="27432"/>
                </a:cubicBezTo>
                <a:cubicBezTo>
                  <a:pt x="5510449" y="20766"/>
                  <a:pt x="5168382" y="-3650"/>
                  <a:pt x="4994910" y="27432"/>
                </a:cubicBezTo>
                <a:cubicBezTo>
                  <a:pt x="4821439" y="58514"/>
                  <a:pt x="4653937" y="21362"/>
                  <a:pt x="4547997" y="27432"/>
                </a:cubicBezTo>
                <a:cubicBezTo>
                  <a:pt x="4442057" y="33502"/>
                  <a:pt x="4153363" y="33024"/>
                  <a:pt x="3785616" y="27432"/>
                </a:cubicBezTo>
                <a:cubicBezTo>
                  <a:pt x="3417869" y="21840"/>
                  <a:pt x="3544908" y="29840"/>
                  <a:pt x="3338703" y="27432"/>
                </a:cubicBezTo>
                <a:cubicBezTo>
                  <a:pt x="3132498" y="25024"/>
                  <a:pt x="2782152" y="45947"/>
                  <a:pt x="2576322" y="27432"/>
                </a:cubicBezTo>
                <a:cubicBezTo>
                  <a:pt x="2370492" y="8917"/>
                  <a:pt x="2347214" y="14129"/>
                  <a:pt x="2234565" y="27432"/>
                </a:cubicBezTo>
                <a:cubicBezTo>
                  <a:pt x="2121916" y="40735"/>
                  <a:pt x="1785921" y="49081"/>
                  <a:pt x="1472184" y="27432"/>
                </a:cubicBezTo>
                <a:cubicBezTo>
                  <a:pt x="1158447" y="5783"/>
                  <a:pt x="1203910" y="37937"/>
                  <a:pt x="1025271" y="27432"/>
                </a:cubicBezTo>
                <a:cubicBezTo>
                  <a:pt x="846632" y="16927"/>
                  <a:pt x="846577" y="17996"/>
                  <a:pt x="683514" y="27432"/>
                </a:cubicBezTo>
                <a:cubicBezTo>
                  <a:pt x="520451" y="36868"/>
                  <a:pt x="320799" y="46677"/>
                  <a:pt x="0" y="27432"/>
                </a:cubicBezTo>
                <a:cubicBezTo>
                  <a:pt x="-510" y="19859"/>
                  <a:pt x="-1106" y="11474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6949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EE9AC0-40CD-4451-BF00-5E2FC7B745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03704" y="1728216"/>
            <a:ext cx="7781544" cy="3392424"/>
          </a:xfrm>
        </p:spPr>
        <p:txBody>
          <a:bodyPr>
            <a:normAutofit/>
          </a:bodyPr>
          <a:lstStyle>
            <a:lvl1pPr algn="ctr">
              <a:defRPr sz="7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6FD9A32-9C83-452B-BC69-CC6E95D3C9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7/14/22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B87B83E-E23E-42DE-876D-F55908A97D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61C03A8-D428-4010-B413-13B1E99226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‹Nº›</a:t>
            </a:fld>
            <a:endParaRPr lang="en-US"/>
          </a:p>
        </p:txBody>
      </p:sp>
      <p:sp>
        <p:nvSpPr>
          <p:cNvPr id="6" name="Rectangle 6" descr="Tag=AccentColor&#10;Flavor=Light&#10;Target=FillAndLine">
            <a:extLst>
              <a:ext uri="{FF2B5EF4-FFF2-40B4-BE49-F238E27FC236}">
                <a16:creationId xmlns:a16="http://schemas.microsoft.com/office/drawing/2014/main" id="{17F03060-85EC-4182-8C18-C6EE0D373E4B}"/>
              </a:ext>
            </a:extLst>
          </p:cNvPr>
          <p:cNvSpPr/>
          <p:nvPr/>
        </p:nvSpPr>
        <p:spPr>
          <a:xfrm>
            <a:off x="3974206" y="5126892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63450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72816A0-77C4-4A3F-87BD-A7321E3C84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7/14/22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5FC3464-F026-4C77-9441-55ECA5054D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87D9257-BADE-4D0B-AF0B-D09FE95FA0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63294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A1C48E-F751-45A2-9010-208B81EDBE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3429000"/>
          </a:xfrm>
        </p:spPr>
        <p:txBody>
          <a:bodyPr anchor="b">
            <a:normAutofit/>
          </a:bodyPr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D501F6-8430-4758-8636-74D68E990E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03520" y="548640"/>
            <a:ext cx="6053328" cy="5431536"/>
          </a:xfrm>
        </p:spPr>
        <p:txBody>
          <a:bodyPr anchor="ctr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E79DC39-A29C-494C-98B6-999746C5F38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3977640"/>
            <a:ext cx="3932237" cy="2002536"/>
          </a:xfrm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584C988-A6DB-469A-B8AA-31866F36E8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7/14/22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2BC39C3-81EB-4828-9AD3-2F1FAC521E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059376C-9810-49A5-BC9A-4E6A021752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‹Nº›</a:t>
            </a:fld>
            <a:endParaRPr lang="en-US"/>
          </a:p>
        </p:txBody>
      </p:sp>
      <p:sp>
        <p:nvSpPr>
          <p:cNvPr id="8" name="Rectangle 6" descr="Tag=AccentColor&#10;Flavor=Light&#10;Target=FillAndLine">
            <a:extLst>
              <a:ext uri="{FF2B5EF4-FFF2-40B4-BE49-F238E27FC236}">
                <a16:creationId xmlns:a16="http://schemas.microsoft.com/office/drawing/2014/main" id="{B9F96F3A-E64D-4401-B02C-BCD5CAA97CFF}"/>
              </a:ext>
            </a:extLst>
          </p:cNvPr>
          <p:cNvSpPr/>
          <p:nvPr/>
        </p:nvSpPr>
        <p:spPr>
          <a:xfrm rot="5400000">
            <a:off x="2797492" y="3254143"/>
            <a:ext cx="4480560" cy="27432"/>
          </a:xfrm>
          <a:custGeom>
            <a:avLst/>
            <a:gdLst>
              <a:gd name="connsiteX0" fmla="*/ 0 w 4480560"/>
              <a:gd name="connsiteY0" fmla="*/ 0 h 27432"/>
              <a:gd name="connsiteX1" fmla="*/ 595274 w 4480560"/>
              <a:gd name="connsiteY1" fmla="*/ 0 h 27432"/>
              <a:gd name="connsiteX2" fmla="*/ 1100938 w 4480560"/>
              <a:gd name="connsiteY2" fmla="*/ 0 h 27432"/>
              <a:gd name="connsiteX3" fmla="*/ 1651406 w 4480560"/>
              <a:gd name="connsiteY3" fmla="*/ 0 h 27432"/>
              <a:gd name="connsiteX4" fmla="*/ 2336292 w 4480560"/>
              <a:gd name="connsiteY4" fmla="*/ 0 h 27432"/>
              <a:gd name="connsiteX5" fmla="*/ 2931566 w 4480560"/>
              <a:gd name="connsiteY5" fmla="*/ 0 h 27432"/>
              <a:gd name="connsiteX6" fmla="*/ 3482035 w 4480560"/>
              <a:gd name="connsiteY6" fmla="*/ 0 h 27432"/>
              <a:gd name="connsiteX7" fmla="*/ 4480560 w 4480560"/>
              <a:gd name="connsiteY7" fmla="*/ 0 h 27432"/>
              <a:gd name="connsiteX8" fmla="*/ 4480560 w 4480560"/>
              <a:gd name="connsiteY8" fmla="*/ 27432 h 27432"/>
              <a:gd name="connsiteX9" fmla="*/ 3840480 w 4480560"/>
              <a:gd name="connsiteY9" fmla="*/ 27432 h 27432"/>
              <a:gd name="connsiteX10" fmla="*/ 3290011 w 4480560"/>
              <a:gd name="connsiteY10" fmla="*/ 27432 h 27432"/>
              <a:gd name="connsiteX11" fmla="*/ 2560320 w 4480560"/>
              <a:gd name="connsiteY11" fmla="*/ 27432 h 27432"/>
              <a:gd name="connsiteX12" fmla="*/ 1965046 w 4480560"/>
              <a:gd name="connsiteY12" fmla="*/ 27432 h 27432"/>
              <a:gd name="connsiteX13" fmla="*/ 1459382 w 4480560"/>
              <a:gd name="connsiteY13" fmla="*/ 27432 h 27432"/>
              <a:gd name="connsiteX14" fmla="*/ 774497 w 4480560"/>
              <a:gd name="connsiteY14" fmla="*/ 27432 h 27432"/>
              <a:gd name="connsiteX15" fmla="*/ 0 w 4480560"/>
              <a:gd name="connsiteY15" fmla="*/ 27432 h 27432"/>
              <a:gd name="connsiteX16" fmla="*/ 0 w 4480560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480560" h="27432" fill="none" extrusionOk="0">
                <a:moveTo>
                  <a:pt x="0" y="0"/>
                </a:moveTo>
                <a:cubicBezTo>
                  <a:pt x="267821" y="8731"/>
                  <a:pt x="334105" y="2629"/>
                  <a:pt x="595274" y="0"/>
                </a:cubicBezTo>
                <a:cubicBezTo>
                  <a:pt x="856443" y="-2629"/>
                  <a:pt x="863808" y="-13353"/>
                  <a:pt x="1100938" y="0"/>
                </a:cubicBezTo>
                <a:cubicBezTo>
                  <a:pt x="1338068" y="13353"/>
                  <a:pt x="1431663" y="-25862"/>
                  <a:pt x="1651406" y="0"/>
                </a:cubicBezTo>
                <a:cubicBezTo>
                  <a:pt x="1871149" y="25862"/>
                  <a:pt x="2173163" y="23827"/>
                  <a:pt x="2336292" y="0"/>
                </a:cubicBezTo>
                <a:cubicBezTo>
                  <a:pt x="2499421" y="-23827"/>
                  <a:pt x="2720589" y="28148"/>
                  <a:pt x="2931566" y="0"/>
                </a:cubicBezTo>
                <a:cubicBezTo>
                  <a:pt x="3142543" y="-28148"/>
                  <a:pt x="3323630" y="27022"/>
                  <a:pt x="3482035" y="0"/>
                </a:cubicBezTo>
                <a:cubicBezTo>
                  <a:pt x="3640440" y="-27022"/>
                  <a:pt x="4012110" y="-20118"/>
                  <a:pt x="4480560" y="0"/>
                </a:cubicBezTo>
                <a:cubicBezTo>
                  <a:pt x="4479587" y="8304"/>
                  <a:pt x="4480082" y="21512"/>
                  <a:pt x="4480560" y="27432"/>
                </a:cubicBezTo>
                <a:cubicBezTo>
                  <a:pt x="4314132" y="24068"/>
                  <a:pt x="4028383" y="45776"/>
                  <a:pt x="3840480" y="27432"/>
                </a:cubicBezTo>
                <a:cubicBezTo>
                  <a:pt x="3652577" y="9088"/>
                  <a:pt x="3547615" y="11992"/>
                  <a:pt x="3290011" y="27432"/>
                </a:cubicBezTo>
                <a:cubicBezTo>
                  <a:pt x="3032407" y="42872"/>
                  <a:pt x="2830268" y="17863"/>
                  <a:pt x="2560320" y="27432"/>
                </a:cubicBezTo>
                <a:cubicBezTo>
                  <a:pt x="2290372" y="37001"/>
                  <a:pt x="2147422" y="15872"/>
                  <a:pt x="1965046" y="27432"/>
                </a:cubicBezTo>
                <a:cubicBezTo>
                  <a:pt x="1782670" y="38992"/>
                  <a:pt x="1689791" y="49824"/>
                  <a:pt x="1459382" y="27432"/>
                </a:cubicBezTo>
                <a:cubicBezTo>
                  <a:pt x="1228973" y="5040"/>
                  <a:pt x="915486" y="45645"/>
                  <a:pt x="774497" y="27432"/>
                </a:cubicBezTo>
                <a:cubicBezTo>
                  <a:pt x="633508" y="9219"/>
                  <a:pt x="361442" y="-1963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480560" h="27432" stroke="0" extrusionOk="0">
                <a:moveTo>
                  <a:pt x="0" y="0"/>
                </a:moveTo>
                <a:cubicBezTo>
                  <a:pt x="285465" y="225"/>
                  <a:pt x="322691" y="16223"/>
                  <a:pt x="595274" y="0"/>
                </a:cubicBezTo>
                <a:cubicBezTo>
                  <a:pt x="867857" y="-16223"/>
                  <a:pt x="989129" y="-11242"/>
                  <a:pt x="1100938" y="0"/>
                </a:cubicBezTo>
                <a:cubicBezTo>
                  <a:pt x="1212747" y="11242"/>
                  <a:pt x="1574350" y="-36410"/>
                  <a:pt x="1830629" y="0"/>
                </a:cubicBezTo>
                <a:cubicBezTo>
                  <a:pt x="2086908" y="36410"/>
                  <a:pt x="2180922" y="4645"/>
                  <a:pt x="2425903" y="0"/>
                </a:cubicBezTo>
                <a:cubicBezTo>
                  <a:pt x="2670884" y="-4645"/>
                  <a:pt x="2782024" y="22929"/>
                  <a:pt x="3021178" y="0"/>
                </a:cubicBezTo>
                <a:cubicBezTo>
                  <a:pt x="3260332" y="-22929"/>
                  <a:pt x="3456982" y="-1586"/>
                  <a:pt x="3750869" y="0"/>
                </a:cubicBezTo>
                <a:cubicBezTo>
                  <a:pt x="4044756" y="1586"/>
                  <a:pt x="4302726" y="17043"/>
                  <a:pt x="4480560" y="0"/>
                </a:cubicBezTo>
                <a:cubicBezTo>
                  <a:pt x="4481045" y="9333"/>
                  <a:pt x="4481838" y="19699"/>
                  <a:pt x="4480560" y="27432"/>
                </a:cubicBezTo>
                <a:cubicBezTo>
                  <a:pt x="4279652" y="2294"/>
                  <a:pt x="4200762" y="50710"/>
                  <a:pt x="3930091" y="27432"/>
                </a:cubicBezTo>
                <a:cubicBezTo>
                  <a:pt x="3659420" y="4154"/>
                  <a:pt x="3456052" y="31438"/>
                  <a:pt x="3290011" y="27432"/>
                </a:cubicBezTo>
                <a:cubicBezTo>
                  <a:pt x="3123970" y="23426"/>
                  <a:pt x="2882392" y="41962"/>
                  <a:pt x="2649931" y="27432"/>
                </a:cubicBezTo>
                <a:cubicBezTo>
                  <a:pt x="2417470" y="12902"/>
                  <a:pt x="2238426" y="16481"/>
                  <a:pt x="2054657" y="27432"/>
                </a:cubicBezTo>
                <a:cubicBezTo>
                  <a:pt x="1870888" y="38383"/>
                  <a:pt x="1566368" y="54184"/>
                  <a:pt x="1324966" y="27432"/>
                </a:cubicBezTo>
                <a:cubicBezTo>
                  <a:pt x="1083564" y="680"/>
                  <a:pt x="787410" y="20090"/>
                  <a:pt x="595274" y="27432"/>
                </a:cubicBezTo>
                <a:cubicBezTo>
                  <a:pt x="403138" y="34774"/>
                  <a:pt x="169622" y="19643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4445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83640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237704-80BD-41B0-8395-41618EC3AF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1920" cy="3429000"/>
          </a:xfrm>
        </p:spPr>
        <p:txBody>
          <a:bodyPr anchor="b">
            <a:normAutofit/>
          </a:bodyPr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4DA4032-EC66-4974-BD30-898B60E4B56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303520" y="548640"/>
            <a:ext cx="6053328" cy="5431536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21802D0-5574-4631-BA49-92362F8E40D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3977640"/>
            <a:ext cx="3931920" cy="2002536"/>
          </a:xfrm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62C2F5B-DDDD-4E64-94A9-99E46F4B06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7/14/22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4FA8D36-8865-48E7-8249-ED729A5F70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30F98C3-0B62-4361-8408-A01F70807C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‹Nº›</a:t>
            </a:fld>
            <a:endParaRPr lang="en-US"/>
          </a:p>
        </p:txBody>
      </p:sp>
      <p:sp>
        <p:nvSpPr>
          <p:cNvPr id="8" name="Rectangle 6" descr="Tag=AccentColor&#10;Flavor=Light&#10;Target=FillAndLine">
            <a:extLst>
              <a:ext uri="{FF2B5EF4-FFF2-40B4-BE49-F238E27FC236}">
                <a16:creationId xmlns:a16="http://schemas.microsoft.com/office/drawing/2014/main" id="{FE511AB6-FEAF-4549-BA88-0764BD10B63D}"/>
              </a:ext>
            </a:extLst>
          </p:cNvPr>
          <p:cNvSpPr/>
          <p:nvPr/>
        </p:nvSpPr>
        <p:spPr>
          <a:xfrm rot="5400000">
            <a:off x="2798064" y="3254143"/>
            <a:ext cx="4480560" cy="27432"/>
          </a:xfrm>
          <a:custGeom>
            <a:avLst/>
            <a:gdLst>
              <a:gd name="connsiteX0" fmla="*/ 0 w 4480560"/>
              <a:gd name="connsiteY0" fmla="*/ 0 h 27432"/>
              <a:gd name="connsiteX1" fmla="*/ 595274 w 4480560"/>
              <a:gd name="connsiteY1" fmla="*/ 0 h 27432"/>
              <a:gd name="connsiteX2" fmla="*/ 1100938 w 4480560"/>
              <a:gd name="connsiteY2" fmla="*/ 0 h 27432"/>
              <a:gd name="connsiteX3" fmla="*/ 1651406 w 4480560"/>
              <a:gd name="connsiteY3" fmla="*/ 0 h 27432"/>
              <a:gd name="connsiteX4" fmla="*/ 2336292 w 4480560"/>
              <a:gd name="connsiteY4" fmla="*/ 0 h 27432"/>
              <a:gd name="connsiteX5" fmla="*/ 2931566 w 4480560"/>
              <a:gd name="connsiteY5" fmla="*/ 0 h 27432"/>
              <a:gd name="connsiteX6" fmla="*/ 3482035 w 4480560"/>
              <a:gd name="connsiteY6" fmla="*/ 0 h 27432"/>
              <a:gd name="connsiteX7" fmla="*/ 4480560 w 4480560"/>
              <a:gd name="connsiteY7" fmla="*/ 0 h 27432"/>
              <a:gd name="connsiteX8" fmla="*/ 4480560 w 4480560"/>
              <a:gd name="connsiteY8" fmla="*/ 27432 h 27432"/>
              <a:gd name="connsiteX9" fmla="*/ 3840480 w 4480560"/>
              <a:gd name="connsiteY9" fmla="*/ 27432 h 27432"/>
              <a:gd name="connsiteX10" fmla="*/ 3290011 w 4480560"/>
              <a:gd name="connsiteY10" fmla="*/ 27432 h 27432"/>
              <a:gd name="connsiteX11" fmla="*/ 2560320 w 4480560"/>
              <a:gd name="connsiteY11" fmla="*/ 27432 h 27432"/>
              <a:gd name="connsiteX12" fmla="*/ 1965046 w 4480560"/>
              <a:gd name="connsiteY12" fmla="*/ 27432 h 27432"/>
              <a:gd name="connsiteX13" fmla="*/ 1459382 w 4480560"/>
              <a:gd name="connsiteY13" fmla="*/ 27432 h 27432"/>
              <a:gd name="connsiteX14" fmla="*/ 774497 w 4480560"/>
              <a:gd name="connsiteY14" fmla="*/ 27432 h 27432"/>
              <a:gd name="connsiteX15" fmla="*/ 0 w 4480560"/>
              <a:gd name="connsiteY15" fmla="*/ 27432 h 27432"/>
              <a:gd name="connsiteX16" fmla="*/ 0 w 4480560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480560" h="27432" fill="none" extrusionOk="0">
                <a:moveTo>
                  <a:pt x="0" y="0"/>
                </a:moveTo>
                <a:cubicBezTo>
                  <a:pt x="267821" y="8731"/>
                  <a:pt x="334105" y="2629"/>
                  <a:pt x="595274" y="0"/>
                </a:cubicBezTo>
                <a:cubicBezTo>
                  <a:pt x="856443" y="-2629"/>
                  <a:pt x="863808" y="-13353"/>
                  <a:pt x="1100938" y="0"/>
                </a:cubicBezTo>
                <a:cubicBezTo>
                  <a:pt x="1338068" y="13353"/>
                  <a:pt x="1431663" y="-25862"/>
                  <a:pt x="1651406" y="0"/>
                </a:cubicBezTo>
                <a:cubicBezTo>
                  <a:pt x="1871149" y="25862"/>
                  <a:pt x="2173163" y="23827"/>
                  <a:pt x="2336292" y="0"/>
                </a:cubicBezTo>
                <a:cubicBezTo>
                  <a:pt x="2499421" y="-23827"/>
                  <a:pt x="2720589" y="28148"/>
                  <a:pt x="2931566" y="0"/>
                </a:cubicBezTo>
                <a:cubicBezTo>
                  <a:pt x="3142543" y="-28148"/>
                  <a:pt x="3323630" y="27022"/>
                  <a:pt x="3482035" y="0"/>
                </a:cubicBezTo>
                <a:cubicBezTo>
                  <a:pt x="3640440" y="-27022"/>
                  <a:pt x="4012110" y="-20118"/>
                  <a:pt x="4480560" y="0"/>
                </a:cubicBezTo>
                <a:cubicBezTo>
                  <a:pt x="4479587" y="8304"/>
                  <a:pt x="4480082" y="21512"/>
                  <a:pt x="4480560" y="27432"/>
                </a:cubicBezTo>
                <a:cubicBezTo>
                  <a:pt x="4314132" y="24068"/>
                  <a:pt x="4028383" y="45776"/>
                  <a:pt x="3840480" y="27432"/>
                </a:cubicBezTo>
                <a:cubicBezTo>
                  <a:pt x="3652577" y="9088"/>
                  <a:pt x="3547615" y="11992"/>
                  <a:pt x="3290011" y="27432"/>
                </a:cubicBezTo>
                <a:cubicBezTo>
                  <a:pt x="3032407" y="42872"/>
                  <a:pt x="2830268" y="17863"/>
                  <a:pt x="2560320" y="27432"/>
                </a:cubicBezTo>
                <a:cubicBezTo>
                  <a:pt x="2290372" y="37001"/>
                  <a:pt x="2147422" y="15872"/>
                  <a:pt x="1965046" y="27432"/>
                </a:cubicBezTo>
                <a:cubicBezTo>
                  <a:pt x="1782670" y="38992"/>
                  <a:pt x="1689791" y="49824"/>
                  <a:pt x="1459382" y="27432"/>
                </a:cubicBezTo>
                <a:cubicBezTo>
                  <a:pt x="1228973" y="5040"/>
                  <a:pt x="915486" y="45645"/>
                  <a:pt x="774497" y="27432"/>
                </a:cubicBezTo>
                <a:cubicBezTo>
                  <a:pt x="633508" y="9219"/>
                  <a:pt x="361442" y="-1963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480560" h="27432" stroke="0" extrusionOk="0">
                <a:moveTo>
                  <a:pt x="0" y="0"/>
                </a:moveTo>
                <a:cubicBezTo>
                  <a:pt x="285465" y="225"/>
                  <a:pt x="322691" y="16223"/>
                  <a:pt x="595274" y="0"/>
                </a:cubicBezTo>
                <a:cubicBezTo>
                  <a:pt x="867857" y="-16223"/>
                  <a:pt x="989129" y="-11242"/>
                  <a:pt x="1100938" y="0"/>
                </a:cubicBezTo>
                <a:cubicBezTo>
                  <a:pt x="1212747" y="11242"/>
                  <a:pt x="1574350" y="-36410"/>
                  <a:pt x="1830629" y="0"/>
                </a:cubicBezTo>
                <a:cubicBezTo>
                  <a:pt x="2086908" y="36410"/>
                  <a:pt x="2180922" y="4645"/>
                  <a:pt x="2425903" y="0"/>
                </a:cubicBezTo>
                <a:cubicBezTo>
                  <a:pt x="2670884" y="-4645"/>
                  <a:pt x="2782024" y="22929"/>
                  <a:pt x="3021178" y="0"/>
                </a:cubicBezTo>
                <a:cubicBezTo>
                  <a:pt x="3260332" y="-22929"/>
                  <a:pt x="3456982" y="-1586"/>
                  <a:pt x="3750869" y="0"/>
                </a:cubicBezTo>
                <a:cubicBezTo>
                  <a:pt x="4044756" y="1586"/>
                  <a:pt x="4302726" y="17043"/>
                  <a:pt x="4480560" y="0"/>
                </a:cubicBezTo>
                <a:cubicBezTo>
                  <a:pt x="4481045" y="9333"/>
                  <a:pt x="4481838" y="19699"/>
                  <a:pt x="4480560" y="27432"/>
                </a:cubicBezTo>
                <a:cubicBezTo>
                  <a:pt x="4279652" y="2294"/>
                  <a:pt x="4200762" y="50710"/>
                  <a:pt x="3930091" y="27432"/>
                </a:cubicBezTo>
                <a:cubicBezTo>
                  <a:pt x="3659420" y="4154"/>
                  <a:pt x="3456052" y="31438"/>
                  <a:pt x="3290011" y="27432"/>
                </a:cubicBezTo>
                <a:cubicBezTo>
                  <a:pt x="3123970" y="23426"/>
                  <a:pt x="2882392" y="41962"/>
                  <a:pt x="2649931" y="27432"/>
                </a:cubicBezTo>
                <a:cubicBezTo>
                  <a:pt x="2417470" y="12902"/>
                  <a:pt x="2238426" y="16481"/>
                  <a:pt x="2054657" y="27432"/>
                </a:cubicBezTo>
                <a:cubicBezTo>
                  <a:pt x="1870888" y="38383"/>
                  <a:pt x="1566368" y="54184"/>
                  <a:pt x="1324966" y="27432"/>
                </a:cubicBezTo>
                <a:cubicBezTo>
                  <a:pt x="1083564" y="680"/>
                  <a:pt x="787410" y="20090"/>
                  <a:pt x="595274" y="27432"/>
                </a:cubicBezTo>
                <a:cubicBezTo>
                  <a:pt x="403138" y="34774"/>
                  <a:pt x="169622" y="19643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4445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63795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F72D13B-FFCB-4650-AD3C-CB50373525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0CA9470-DF15-46A1-BF0E-8A5367A4B0F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63047CB-E94D-482F-BACA-681E96C0EC2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345051-2045-45DA-935E-2E3CA1A69ADC}" type="datetimeFigureOut">
              <a:rPr lang="en-US" smtClean="0"/>
              <a:t>7/14/22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CFDA4B5-E797-42FC-8B7A-2294DF24A3D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8ED201-6D0E-422C-B4EC-566A3DC2980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CD31F4-64FA-4BA0-9498-67783267A8C8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11773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72" r:id="rId6"/>
    <p:sldLayoutId id="2147483667" r:id="rId7"/>
    <p:sldLayoutId id="2147483668" r:id="rId8"/>
    <p:sldLayoutId id="2147483669" r:id="rId9"/>
    <p:sldLayoutId id="2147483671" r:id="rId10"/>
    <p:sldLayoutId id="2147483670" r:id="rId11"/>
  </p:sldLayoutIdLst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4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1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9B7AD9F6-8CE7-4299-8FC6-328F4DCD3F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E6228CE9-3F63-5040-8069-974FE437D5F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297762" y="640080"/>
            <a:ext cx="6251110" cy="3566160"/>
          </a:xfrm>
        </p:spPr>
        <p:txBody>
          <a:bodyPr anchor="b">
            <a:normAutofit/>
          </a:bodyPr>
          <a:lstStyle/>
          <a:p>
            <a:pPr>
              <a:lnSpc>
                <a:spcPct val="90000"/>
              </a:lnSpc>
            </a:pPr>
            <a:r>
              <a:rPr lang="es-CL" sz="5300"/>
              <a:t>Evaluación para el aprendizaje – ítem de respuesta cerrada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F3DAECC3-57FD-C64D-B1FE-F547F360B11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297760" y="4636008"/>
            <a:ext cx="6251111" cy="1572768"/>
          </a:xfrm>
        </p:spPr>
        <p:txBody>
          <a:bodyPr>
            <a:normAutofit/>
          </a:bodyPr>
          <a:lstStyle/>
          <a:p>
            <a:r>
              <a:rPr lang="es-CL" dirty="0"/>
              <a:t>Didáctica de la literatura y de la comprensión lectora</a:t>
            </a:r>
          </a:p>
          <a:p>
            <a:r>
              <a:rPr lang="es-CL" dirty="0"/>
              <a:t>Viernes 15 de julio de 2022</a:t>
            </a:r>
          </a:p>
        </p:txBody>
      </p:sp>
      <p:sp>
        <p:nvSpPr>
          <p:cNvPr id="11" name="Rectangle 6">
            <a:extLst>
              <a:ext uri="{FF2B5EF4-FFF2-40B4-BE49-F238E27FC236}">
                <a16:creationId xmlns:a16="http://schemas.microsoft.com/office/drawing/2014/main" id="{F49775AF-8896-43EE-92C6-83497D6DC5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412862" y="4409267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rgbClr val="BA9C80"/>
          </a:solidFill>
          <a:ln w="38100" cap="rnd">
            <a:solidFill>
              <a:srgbClr val="BA9C80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Bolígrafo situado en la parte superior de una línea de firma">
            <a:extLst>
              <a:ext uri="{FF2B5EF4-FFF2-40B4-BE49-F238E27FC236}">
                <a16:creationId xmlns:a16="http://schemas.microsoft.com/office/drawing/2014/main" id="{13B10153-85B7-728B-B8F2-343EA8DF6B4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2282" r="2387" b="-1"/>
          <a:stretch/>
        </p:blipFill>
        <p:spPr>
          <a:xfrm>
            <a:off x="1" y="10"/>
            <a:ext cx="4657344" cy="6857990"/>
          </a:xfrm>
          <a:custGeom>
            <a:avLst/>
            <a:gdLst/>
            <a:ahLst/>
            <a:cxnLst/>
            <a:rect l="l" t="t" r="r" b="b"/>
            <a:pathLst>
              <a:path w="4657344" h="6858000">
                <a:moveTo>
                  <a:pt x="0" y="0"/>
                </a:moveTo>
                <a:lnTo>
                  <a:pt x="3429755" y="0"/>
                </a:lnTo>
                <a:lnTo>
                  <a:pt x="3526016" y="148742"/>
                </a:lnTo>
                <a:cubicBezTo>
                  <a:pt x="3657740" y="365513"/>
                  <a:pt x="3777402" y="589569"/>
                  <a:pt x="3886489" y="819975"/>
                </a:cubicBezTo>
                <a:cubicBezTo>
                  <a:pt x="3891856" y="833492"/>
                  <a:pt x="3900663" y="845393"/>
                  <a:pt x="3912049" y="854514"/>
                </a:cubicBezTo>
                <a:cubicBezTo>
                  <a:pt x="3897352" y="819849"/>
                  <a:pt x="3883037" y="784928"/>
                  <a:pt x="3868083" y="750263"/>
                </a:cubicBezTo>
                <a:cubicBezTo>
                  <a:pt x="3806989" y="608712"/>
                  <a:pt x="3742478" y="469145"/>
                  <a:pt x="3674155" y="331786"/>
                </a:cubicBezTo>
                <a:lnTo>
                  <a:pt x="3496656" y="0"/>
                </a:lnTo>
                <a:lnTo>
                  <a:pt x="3554371" y="0"/>
                </a:lnTo>
                <a:lnTo>
                  <a:pt x="3661621" y="196614"/>
                </a:lnTo>
                <a:cubicBezTo>
                  <a:pt x="3856899" y="573253"/>
                  <a:pt x="4021071" y="966066"/>
                  <a:pt x="4161279" y="1371196"/>
                </a:cubicBezTo>
                <a:cubicBezTo>
                  <a:pt x="4379525" y="2007265"/>
                  <a:pt x="4530141" y="2664286"/>
                  <a:pt x="4610660" y="3331516"/>
                </a:cubicBezTo>
                <a:cubicBezTo>
                  <a:pt x="4652837" y="3672965"/>
                  <a:pt x="4671625" y="4013908"/>
                  <a:pt x="4645040" y="4357388"/>
                </a:cubicBezTo>
                <a:cubicBezTo>
                  <a:pt x="4613599" y="4758899"/>
                  <a:pt x="4566181" y="5157998"/>
                  <a:pt x="4485789" y="5552906"/>
                </a:cubicBezTo>
                <a:cubicBezTo>
                  <a:pt x="4397121" y="5988893"/>
                  <a:pt x="4276748" y="6414594"/>
                  <a:pt x="4117769" y="6828295"/>
                </a:cubicBezTo>
                <a:lnTo>
                  <a:pt x="4105288" y="6858000"/>
                </a:lnTo>
                <a:lnTo>
                  <a:pt x="4052520" y="6858000"/>
                </a:lnTo>
                <a:lnTo>
                  <a:pt x="4059369" y="6841549"/>
                </a:lnTo>
                <a:cubicBezTo>
                  <a:pt x="4147276" y="6614016"/>
                  <a:pt x="4224193" y="6380817"/>
                  <a:pt x="4291518" y="6142729"/>
                </a:cubicBezTo>
                <a:cubicBezTo>
                  <a:pt x="4350055" y="5935370"/>
                  <a:pt x="4393256" y="5723695"/>
                  <a:pt x="4443357" y="5513923"/>
                </a:cubicBezTo>
                <a:cubicBezTo>
                  <a:pt x="4444541" y="5502788"/>
                  <a:pt x="4445137" y="5491601"/>
                  <a:pt x="4445146" y="5480401"/>
                </a:cubicBezTo>
                <a:cubicBezTo>
                  <a:pt x="4408465" y="5607635"/>
                  <a:pt x="4379196" y="5719759"/>
                  <a:pt x="4344559" y="5830359"/>
                </a:cubicBezTo>
                <a:cubicBezTo>
                  <a:pt x="4254261" y="6118381"/>
                  <a:pt x="4150112" y="6398531"/>
                  <a:pt x="4031702" y="6670527"/>
                </a:cubicBezTo>
                <a:lnTo>
                  <a:pt x="3943824" y="6858000"/>
                </a:lnTo>
                <a:lnTo>
                  <a:pt x="0" y="6858000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574175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1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954157" y="628975"/>
            <a:ext cx="1028368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CL" sz="2400" dirty="0"/>
              <a:t>i. </a:t>
            </a:r>
            <a:r>
              <a:rPr lang="es-CL" sz="2400" b="1" dirty="0"/>
              <a:t>Estímulo: </a:t>
            </a:r>
            <a:r>
              <a:rPr lang="es-CL" sz="2400" dirty="0"/>
              <a:t>Es una condición variable de los ítems de selección múltiple. Corresponde a textos, fragmentos de textos, imágenes, esquemas, gráficos, mapas, entre otros. </a:t>
            </a:r>
          </a:p>
        </p:txBody>
      </p:sp>
      <p:sp>
        <p:nvSpPr>
          <p:cNvPr id="6" name="Subtítulo 2"/>
          <p:cNvSpPr txBox="1">
            <a:spLocks/>
          </p:cNvSpPr>
          <p:nvPr/>
        </p:nvSpPr>
        <p:spPr>
          <a:xfrm>
            <a:off x="1219200" y="6092172"/>
            <a:ext cx="8335617" cy="76582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s-CL" sz="1800" dirty="0"/>
              <a:t>Editorial Santillana (2014). Guía para la construcción de ítems de selección múltiple con respuesta única. Departamento de Medición y evaluación.     </a:t>
            </a:r>
          </a:p>
        </p:txBody>
      </p:sp>
      <p:sp>
        <p:nvSpPr>
          <p:cNvPr id="2" name="Rectángulo 1">
            <a:extLst>
              <a:ext uri="{FF2B5EF4-FFF2-40B4-BE49-F238E27FC236}">
                <a16:creationId xmlns:a16="http://schemas.microsoft.com/office/drawing/2014/main" id="{D26A00B3-2865-D046-875F-F0717A80D364}"/>
              </a:ext>
            </a:extLst>
          </p:cNvPr>
          <p:cNvSpPr/>
          <p:nvPr/>
        </p:nvSpPr>
        <p:spPr>
          <a:xfrm>
            <a:off x="2797277" y="3846475"/>
            <a:ext cx="6096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-CL" b="1" dirty="0">
                <a:latin typeface="GillSansNovaforJLW01"/>
              </a:rPr>
              <a:t>¿Qué término reemplaza a “sustituirse” destacado en el texto leído? </a:t>
            </a:r>
            <a:endParaRPr lang="es-CL" dirty="0"/>
          </a:p>
          <a:p>
            <a:r>
              <a:rPr lang="es-CL" dirty="0">
                <a:latin typeface="GillSansNova"/>
              </a:rPr>
              <a:t>a) Cambiarse</a:t>
            </a:r>
            <a:br>
              <a:rPr lang="es-CL" dirty="0">
                <a:latin typeface="GillSansNova"/>
              </a:rPr>
            </a:br>
            <a:r>
              <a:rPr lang="es-CL" dirty="0">
                <a:latin typeface="GillSansNova"/>
              </a:rPr>
              <a:t>b) Reemplazarse </a:t>
            </a:r>
          </a:p>
          <a:p>
            <a:r>
              <a:rPr lang="es-CL" dirty="0">
                <a:latin typeface="GillSansNova"/>
              </a:rPr>
              <a:t>c) Comprarse </a:t>
            </a:r>
          </a:p>
          <a:p>
            <a:r>
              <a:rPr lang="es-CL" dirty="0">
                <a:latin typeface="GillSansNova"/>
              </a:rPr>
              <a:t>d) Regalarse </a:t>
            </a:r>
            <a:endParaRPr lang="es-CL" dirty="0"/>
          </a:p>
        </p:txBody>
      </p:sp>
      <p:sp>
        <p:nvSpPr>
          <p:cNvPr id="3" name="Rectángulo 2">
            <a:extLst>
              <a:ext uri="{FF2B5EF4-FFF2-40B4-BE49-F238E27FC236}">
                <a16:creationId xmlns:a16="http://schemas.microsoft.com/office/drawing/2014/main" id="{6419D246-A61E-8C40-B375-A50C233CA1E2}"/>
              </a:ext>
            </a:extLst>
          </p:cNvPr>
          <p:cNvSpPr/>
          <p:nvPr/>
        </p:nvSpPr>
        <p:spPr>
          <a:xfrm>
            <a:off x="2320412" y="1960612"/>
            <a:ext cx="7049729" cy="175455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s-CL" sz="2400" dirty="0"/>
              <a:t>El trabajo que se realizó fue una inversión patrocinada y beneficiará alrededor de 800 familias. Cabe destacar que todo el inmobiliario con que cuenta para la recreación de las mascotas es sustentable y especializado. Al estar construido por materiales reciclados como madera, se evita el vandalismo y en caso de dañarse una pieza pueda </a:t>
            </a:r>
            <a:r>
              <a:rPr lang="es-CL" sz="2400" b="1" u="sng" dirty="0"/>
              <a:t>sustituirse</a:t>
            </a:r>
            <a:r>
              <a:rPr lang="es-CL" sz="2400" dirty="0"/>
              <a:t> fácilmente. </a:t>
            </a:r>
          </a:p>
        </p:txBody>
      </p:sp>
    </p:spTree>
    <p:extLst>
      <p:ext uri="{BB962C8B-B14F-4D97-AF65-F5344CB8AC3E}">
        <p14:creationId xmlns:p14="http://schemas.microsoft.com/office/powerpoint/2010/main" val="12363805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219200" y="527533"/>
            <a:ext cx="9144000" cy="1655762"/>
          </a:xfrm>
        </p:spPr>
        <p:txBody>
          <a:bodyPr>
            <a:normAutofit/>
          </a:bodyPr>
          <a:lstStyle/>
          <a:p>
            <a:pPr algn="just"/>
            <a:r>
              <a:rPr lang="es-CL" b="1" dirty="0"/>
              <a:t>iii. Enunciado: </a:t>
            </a:r>
            <a:r>
              <a:rPr lang="es-CL" dirty="0"/>
              <a:t>Es una exposición breve de un problema o ejercicio. Los enunciados deben ser afirmativos. En caso de ser necesaria la negación, esta se debe resaltar para llamar la atención hacia la formulación negativa. El enunciado puede ser abierto o cerrado. </a:t>
            </a: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9533" y="2541104"/>
            <a:ext cx="5715000" cy="1962150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9070" y="3291841"/>
            <a:ext cx="8677273" cy="2163300"/>
          </a:xfrm>
          <a:prstGeom prst="rect">
            <a:avLst/>
          </a:prstGeom>
        </p:spPr>
      </p:pic>
      <p:sp>
        <p:nvSpPr>
          <p:cNvPr id="7" name="CuadroTexto 6"/>
          <p:cNvSpPr txBox="1"/>
          <p:nvPr/>
        </p:nvSpPr>
        <p:spPr>
          <a:xfrm>
            <a:off x="2199861" y="2162697"/>
            <a:ext cx="28359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2400" b="1" dirty="0"/>
              <a:t>Abierto</a:t>
            </a:r>
            <a:r>
              <a:rPr lang="es-CL" dirty="0"/>
              <a:t> </a:t>
            </a:r>
          </a:p>
        </p:txBody>
      </p:sp>
      <p:sp>
        <p:nvSpPr>
          <p:cNvPr id="8" name="CuadroTexto 7"/>
          <p:cNvSpPr txBox="1"/>
          <p:nvPr/>
        </p:nvSpPr>
        <p:spPr>
          <a:xfrm>
            <a:off x="7189305" y="2824495"/>
            <a:ext cx="28359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2400" b="1" dirty="0"/>
              <a:t>Cerrado</a:t>
            </a:r>
            <a:r>
              <a:rPr lang="es-CL" dirty="0"/>
              <a:t> </a:t>
            </a:r>
          </a:p>
        </p:txBody>
      </p:sp>
      <p:sp>
        <p:nvSpPr>
          <p:cNvPr id="9" name="Subtítulo 2"/>
          <p:cNvSpPr txBox="1">
            <a:spLocks/>
          </p:cNvSpPr>
          <p:nvPr/>
        </p:nvSpPr>
        <p:spPr>
          <a:xfrm>
            <a:off x="1219200" y="6092172"/>
            <a:ext cx="8335617" cy="76582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s-CL" sz="1800" dirty="0"/>
              <a:t>Editorial Santillana (2014). Guía para la construcción de ítems de selección múltiple con respuesta única. Departamento de Medición y evaluación.     </a:t>
            </a:r>
          </a:p>
        </p:txBody>
      </p:sp>
    </p:spTree>
    <p:extLst>
      <p:ext uri="{BB962C8B-B14F-4D97-AF65-F5344CB8AC3E}">
        <p14:creationId xmlns:p14="http://schemas.microsoft.com/office/powerpoint/2010/main" val="6099607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7" grpId="0"/>
      <p:bldP spid="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166191" y="673308"/>
            <a:ext cx="9700591" cy="916953"/>
          </a:xfrm>
        </p:spPr>
        <p:txBody>
          <a:bodyPr>
            <a:normAutofit/>
          </a:bodyPr>
          <a:lstStyle/>
          <a:p>
            <a:pPr algn="just"/>
            <a:r>
              <a:rPr lang="es-CL" b="1" dirty="0"/>
              <a:t>iv. Clave: </a:t>
            </a:r>
            <a:r>
              <a:rPr lang="es-CL" dirty="0"/>
              <a:t>Es la respuesta correcta. Es excluyente respecto de las otras opciones.</a:t>
            </a:r>
          </a:p>
        </p:txBody>
      </p:sp>
      <p:sp>
        <p:nvSpPr>
          <p:cNvPr id="5" name="Subtítulo 2"/>
          <p:cNvSpPr txBox="1">
            <a:spLocks/>
          </p:cNvSpPr>
          <p:nvPr/>
        </p:nvSpPr>
        <p:spPr>
          <a:xfrm>
            <a:off x="1166191" y="1590261"/>
            <a:ext cx="9700590" cy="140473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s-CL" b="1" dirty="0"/>
              <a:t>v. Atractores: </a:t>
            </a:r>
            <a:r>
              <a:rPr lang="es-CL" dirty="0"/>
              <a:t>Corresponden a las opciones de respuestas incorrectas, aunque verosímiles y plausibles.  Las opciones deben resultar atractivas para los estudiantes que no han adquirido  la habilidad evaluada o que carecen de dominio del contenido abordado. Deben ser </a:t>
            </a:r>
            <a:r>
              <a:rPr lang="es-CL" b="1" dirty="0"/>
              <a:t>posibles errores</a:t>
            </a:r>
          </a:p>
          <a:p>
            <a:pPr algn="just"/>
            <a:r>
              <a:rPr lang="es-CL" b="1" dirty="0"/>
              <a:t> </a:t>
            </a:r>
            <a:endParaRPr lang="es-CL" dirty="0"/>
          </a:p>
        </p:txBody>
      </p:sp>
      <p:sp>
        <p:nvSpPr>
          <p:cNvPr id="8" name="Subtítulo 2"/>
          <p:cNvSpPr txBox="1">
            <a:spLocks/>
          </p:cNvSpPr>
          <p:nvPr/>
        </p:nvSpPr>
        <p:spPr>
          <a:xfrm>
            <a:off x="1219200" y="6092172"/>
            <a:ext cx="8335617" cy="76582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s-CL" sz="1800" dirty="0"/>
              <a:t>Editorial Santillana (2014). Guía para la construcción de ítems de selección múltiple con respuesta única. Departamento de Medición y evaluación.     </a:t>
            </a:r>
          </a:p>
        </p:txBody>
      </p:sp>
      <p:pic>
        <p:nvPicPr>
          <p:cNvPr id="31" name="Imagen 3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6191" y="3139817"/>
            <a:ext cx="10317779" cy="23072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89765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781878" y="406746"/>
            <a:ext cx="10283687" cy="1011237"/>
          </a:xfrm>
        </p:spPr>
        <p:txBody>
          <a:bodyPr>
            <a:noAutofit/>
          </a:bodyPr>
          <a:lstStyle/>
          <a:p>
            <a:r>
              <a:rPr lang="es-CL" sz="3600" dirty="0"/>
              <a:t>Indicadores de calidad de un ítem de selección múltiple con respuesta única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3999" y="1349323"/>
            <a:ext cx="9369288" cy="347110"/>
          </a:xfrm>
        </p:spPr>
        <p:txBody>
          <a:bodyPr>
            <a:noAutofit/>
          </a:bodyPr>
          <a:lstStyle/>
          <a:p>
            <a:pPr algn="just"/>
            <a:r>
              <a:rPr lang="es-CL" sz="2400" dirty="0"/>
              <a:t>1.   Lenguaje claro y preciso para favorecer la comprensión.</a:t>
            </a:r>
          </a:p>
        </p:txBody>
      </p:sp>
      <p:sp>
        <p:nvSpPr>
          <p:cNvPr id="4" name="Subtítulo 2"/>
          <p:cNvSpPr txBox="1">
            <a:spLocks/>
          </p:cNvSpPr>
          <p:nvPr/>
        </p:nvSpPr>
        <p:spPr>
          <a:xfrm>
            <a:off x="1523999" y="1874548"/>
            <a:ext cx="9369288" cy="34711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s-CL" dirty="0"/>
              <a:t>2.   Rigurosidad conceptual.</a:t>
            </a:r>
          </a:p>
        </p:txBody>
      </p:sp>
      <p:sp>
        <p:nvSpPr>
          <p:cNvPr id="5" name="Subtítulo 2"/>
          <p:cNvSpPr txBox="1">
            <a:spLocks/>
          </p:cNvSpPr>
          <p:nvPr/>
        </p:nvSpPr>
        <p:spPr>
          <a:xfrm>
            <a:off x="1523999" y="2291105"/>
            <a:ext cx="9369288" cy="34711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s-CL" dirty="0"/>
              <a:t>3.   Evitar uso de “trampas” que produzcan sesgo. </a:t>
            </a:r>
          </a:p>
        </p:txBody>
      </p:sp>
      <p:sp>
        <p:nvSpPr>
          <p:cNvPr id="6" name="Subtítulo 2"/>
          <p:cNvSpPr txBox="1">
            <a:spLocks/>
          </p:cNvSpPr>
          <p:nvPr/>
        </p:nvSpPr>
        <p:spPr>
          <a:xfrm>
            <a:off x="1523999" y="2705482"/>
            <a:ext cx="9369288" cy="34711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s-CL" dirty="0"/>
              <a:t>4.   Prescindir de temas controversiales o culturalmente mal instalados.</a:t>
            </a:r>
          </a:p>
        </p:txBody>
      </p:sp>
      <p:sp>
        <p:nvSpPr>
          <p:cNvPr id="7" name="Subtítulo 2"/>
          <p:cNvSpPr txBox="1">
            <a:spLocks/>
          </p:cNvSpPr>
          <p:nvPr/>
        </p:nvSpPr>
        <p:spPr>
          <a:xfrm>
            <a:off x="1523999" y="3069920"/>
            <a:ext cx="9541566" cy="76430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s-CL" sz="2200" dirty="0"/>
              <a:t>5. Evitar palabras como: “no”, “nunca”, “excepto”, “falso”, “incorrecto”,          “siempre”, “ninguna”, “todas”.</a:t>
            </a:r>
          </a:p>
        </p:txBody>
      </p:sp>
      <p:sp>
        <p:nvSpPr>
          <p:cNvPr id="8" name="Subtítulo 2"/>
          <p:cNvSpPr txBox="1">
            <a:spLocks/>
          </p:cNvSpPr>
          <p:nvPr/>
        </p:nvSpPr>
        <p:spPr>
          <a:xfrm>
            <a:off x="1523999" y="3849403"/>
            <a:ext cx="9369288" cy="55914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s-CL" sz="2200" dirty="0"/>
              <a:t>6. Los estímulos y contextos deben aportar información relevante e imprescindible para la comprensión del ítem.</a:t>
            </a:r>
          </a:p>
        </p:txBody>
      </p:sp>
      <p:sp>
        <p:nvSpPr>
          <p:cNvPr id="9" name="Subtítulo 2"/>
          <p:cNvSpPr txBox="1">
            <a:spLocks/>
          </p:cNvSpPr>
          <p:nvPr/>
        </p:nvSpPr>
        <p:spPr>
          <a:xfrm>
            <a:off x="1523999" y="4578192"/>
            <a:ext cx="9369288" cy="34711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s-CL" dirty="0"/>
              <a:t>7.    Niveles más pequeños privilegiar el uso de enunciado cerrado.</a:t>
            </a:r>
          </a:p>
        </p:txBody>
      </p:sp>
      <p:sp>
        <p:nvSpPr>
          <p:cNvPr id="10" name="Subtítulo 2"/>
          <p:cNvSpPr txBox="1">
            <a:spLocks/>
          </p:cNvSpPr>
          <p:nvPr/>
        </p:nvSpPr>
        <p:spPr>
          <a:xfrm>
            <a:off x="1523999" y="4940481"/>
            <a:ext cx="9369288" cy="63992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s-CL" sz="2200" dirty="0"/>
              <a:t>8.  Opciones consistentes y homogéneas entre ellas (igual clase gramatical y lógico conceptual)</a:t>
            </a:r>
          </a:p>
        </p:txBody>
      </p:sp>
      <p:sp>
        <p:nvSpPr>
          <p:cNvPr id="11" name="Subtítulo 2"/>
          <p:cNvSpPr txBox="1">
            <a:spLocks/>
          </p:cNvSpPr>
          <p:nvPr/>
        </p:nvSpPr>
        <p:spPr>
          <a:xfrm>
            <a:off x="1219200" y="6092172"/>
            <a:ext cx="8335617" cy="76582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s-CL" sz="1800" dirty="0"/>
              <a:t>Editorial Santillana (2014). Guía para la construcción de ítems de selección múltiple con respuesta única. Departamento de Medición y evaluación.     </a:t>
            </a:r>
          </a:p>
        </p:txBody>
      </p:sp>
    </p:spTree>
    <p:extLst>
      <p:ext uri="{BB962C8B-B14F-4D97-AF65-F5344CB8AC3E}">
        <p14:creationId xmlns:p14="http://schemas.microsoft.com/office/powerpoint/2010/main" val="11786778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4" grpId="0"/>
      <p:bldP spid="5" grpId="0"/>
      <p:bldP spid="6" grpId="0"/>
      <p:bldP spid="7" grpId="0"/>
      <p:bldP spid="8" grpId="0"/>
      <p:bldP spid="9" grpId="0"/>
      <p:bldP spid="1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ítulo 2"/>
          <p:cNvSpPr txBox="1">
            <a:spLocks/>
          </p:cNvSpPr>
          <p:nvPr/>
        </p:nvSpPr>
        <p:spPr>
          <a:xfrm>
            <a:off x="1219200" y="943702"/>
            <a:ext cx="9356034" cy="56704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s-CL" sz="2200" dirty="0"/>
              <a:t>9.  Opciones con orden lógico (números de menor a mayor, frases de menor a mayor longitud, nombres en orden alfabético).</a:t>
            </a:r>
          </a:p>
        </p:txBody>
      </p:sp>
      <p:sp>
        <p:nvSpPr>
          <p:cNvPr id="5" name="Subtítulo 2"/>
          <p:cNvSpPr txBox="1">
            <a:spLocks/>
          </p:cNvSpPr>
          <p:nvPr/>
        </p:nvSpPr>
        <p:spPr>
          <a:xfrm>
            <a:off x="1219200" y="1824972"/>
            <a:ext cx="9356034" cy="81221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s-CL" sz="2200" dirty="0"/>
              <a:t>10. Considerar características de los estudiantes a quiénes va dirigido el ítem (regular dificultad). </a:t>
            </a:r>
          </a:p>
        </p:txBody>
      </p:sp>
      <p:sp>
        <p:nvSpPr>
          <p:cNvPr id="6" name="Subtítulo 2"/>
          <p:cNvSpPr txBox="1">
            <a:spLocks/>
          </p:cNvSpPr>
          <p:nvPr/>
        </p:nvSpPr>
        <p:spPr>
          <a:xfrm>
            <a:off x="1219200" y="2637183"/>
            <a:ext cx="9356034" cy="56704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s-CL" sz="2200" dirty="0"/>
              <a:t>11. Evitar ítems de doble proceso o doble disyunción (se ponen en juego habilidades lógicas). </a:t>
            </a:r>
          </a:p>
        </p:txBody>
      </p:sp>
      <p:sp>
        <p:nvSpPr>
          <p:cNvPr id="7" name="Subtítulo 2"/>
          <p:cNvSpPr txBox="1">
            <a:spLocks/>
          </p:cNvSpPr>
          <p:nvPr/>
        </p:nvSpPr>
        <p:spPr>
          <a:xfrm>
            <a:off x="1219200" y="3332922"/>
            <a:ext cx="9356034" cy="81500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s-CL" sz="2200" dirty="0"/>
              <a:t>12.  Evitar uso de situaciones que pueden ser muy fuertes o remover recuerdos traumáticos.   </a:t>
            </a:r>
          </a:p>
        </p:txBody>
      </p:sp>
      <p:sp>
        <p:nvSpPr>
          <p:cNvPr id="8" name="Subtítulo 2"/>
          <p:cNvSpPr txBox="1">
            <a:spLocks/>
          </p:cNvSpPr>
          <p:nvPr/>
        </p:nvSpPr>
        <p:spPr>
          <a:xfrm>
            <a:off x="1219200" y="4016439"/>
            <a:ext cx="9356034" cy="56704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s-CL" sz="2200" dirty="0"/>
              <a:t>13. Atractores deben derivar de errores típicos o de razonamientos de estudiantes con baja habilidad o conocimiento (no ideas absurdas). </a:t>
            </a:r>
          </a:p>
        </p:txBody>
      </p:sp>
      <p:sp>
        <p:nvSpPr>
          <p:cNvPr id="9" name="Subtítulo 2"/>
          <p:cNvSpPr txBox="1">
            <a:spLocks/>
          </p:cNvSpPr>
          <p:nvPr/>
        </p:nvSpPr>
        <p:spPr>
          <a:xfrm>
            <a:off x="1219200" y="6092172"/>
            <a:ext cx="8335617" cy="76582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s-CL" sz="1800" dirty="0"/>
              <a:t>Editorial Santillana (2014). Guía para la construcción de ítems de selección múltiple con respuesta única. Departamento de Medición y evaluación.     </a:t>
            </a:r>
          </a:p>
        </p:txBody>
      </p:sp>
    </p:spTree>
    <p:extLst>
      <p:ext uri="{BB962C8B-B14F-4D97-AF65-F5344CB8AC3E}">
        <p14:creationId xmlns:p14="http://schemas.microsoft.com/office/powerpoint/2010/main" val="17653352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CF1065EA-9A4C-554B-845B-EA37B0C2400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0695" t="15955" r="32951" b="7976"/>
          <a:stretch/>
        </p:blipFill>
        <p:spPr>
          <a:xfrm>
            <a:off x="182884" y="958216"/>
            <a:ext cx="3571181" cy="455623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EBC64EF6-BFF3-DE4B-9ACA-D2CB1AAB7FC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54063" y="2018899"/>
            <a:ext cx="8437935" cy="1604170"/>
          </a:xfrm>
          <a:prstGeom prst="rect">
            <a:avLst/>
          </a:prstGeom>
        </p:spPr>
      </p:pic>
      <p:sp>
        <p:nvSpPr>
          <p:cNvPr id="7" name="Rectángulo 6">
            <a:extLst>
              <a:ext uri="{FF2B5EF4-FFF2-40B4-BE49-F238E27FC236}">
                <a16:creationId xmlns:a16="http://schemas.microsoft.com/office/drawing/2014/main" id="{7516E421-7F9F-1D4D-AF0F-F3E070D1B0B7}"/>
              </a:ext>
            </a:extLst>
          </p:cNvPr>
          <p:cNvSpPr/>
          <p:nvPr/>
        </p:nvSpPr>
        <p:spPr>
          <a:xfrm>
            <a:off x="3979674" y="2092322"/>
            <a:ext cx="7958138" cy="865192"/>
          </a:xfrm>
          <a:prstGeom prst="rect">
            <a:avLst/>
          </a:prstGeom>
          <a:noFill/>
          <a:ln w="53975">
            <a:solidFill>
              <a:srgbClr val="92D05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2635020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CF1065EA-9A4C-554B-845B-EA37B0C2400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0695" t="15955" r="32951" b="7976"/>
          <a:stretch/>
        </p:blipFill>
        <p:spPr>
          <a:xfrm>
            <a:off x="182884" y="958216"/>
            <a:ext cx="3571181" cy="455623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AD6F3430-5E99-2B4E-9F9C-ADF911E012C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79287" y="1182623"/>
            <a:ext cx="7521575" cy="44927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9473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745F189-68E2-2E4E-9BCC-C91DE803F4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141895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es-CL" dirty="0"/>
              <a:t>Crea un ítem a partir del texto leído.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1E46763-46F7-7B47-979E-0AEEF4F974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5312" y="1614525"/>
            <a:ext cx="10515600" cy="4251960"/>
          </a:xfrm>
        </p:spPr>
        <p:txBody>
          <a:bodyPr/>
          <a:lstStyle/>
          <a:p>
            <a:r>
              <a:rPr lang="es-CL" dirty="0"/>
              <a:t>Localizar</a:t>
            </a:r>
          </a:p>
          <a:p>
            <a:endParaRPr lang="es-CL" dirty="0"/>
          </a:p>
          <a:p>
            <a:endParaRPr lang="es-CL" dirty="0"/>
          </a:p>
          <a:p>
            <a:r>
              <a:rPr lang="es-CL" dirty="0"/>
              <a:t>Interpretar Relacionar.</a:t>
            </a:r>
          </a:p>
          <a:p>
            <a:endParaRPr lang="es-CL" dirty="0"/>
          </a:p>
          <a:p>
            <a:endParaRPr lang="es-CL" dirty="0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958B34D3-BDAC-5A4A-A2C0-97E037C51E1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8314"/>
          <a:stretch/>
        </p:blipFill>
        <p:spPr>
          <a:xfrm>
            <a:off x="3319462" y="789589"/>
            <a:ext cx="8034337" cy="2019432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59F7EE9F-F850-F443-A7EC-C05E41B05DF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19463" y="2962209"/>
            <a:ext cx="8034337" cy="3775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32311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6">
            <a:extLst>
              <a:ext uri="{FF2B5EF4-FFF2-40B4-BE49-F238E27FC236}">
                <a16:creationId xmlns:a16="http://schemas.microsoft.com/office/drawing/2014/main" id="{DA381740-063A-41A4-836D-85D14980EE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38200" y="4736883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9B7AD9F6-8CE7-4299-8FC6-328F4DCD3F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E7B88AD3-3D84-AB4D-8DC8-365A603D71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97762" y="640080"/>
            <a:ext cx="6251110" cy="356616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9600"/>
              <a:t>Objetivos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5F141A87-1AAB-0345-94AA-80AB2E7B28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97760" y="4636008"/>
            <a:ext cx="6251111" cy="1572768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>
              <a:buNone/>
            </a:pPr>
            <a:r>
              <a:rPr lang="en-US" dirty="0"/>
              <a:t>- </a:t>
            </a:r>
            <a:r>
              <a:rPr lang="en-US" dirty="0" err="1"/>
              <a:t>Comprender</a:t>
            </a:r>
            <a:r>
              <a:rPr lang="en-US" dirty="0"/>
              <a:t> los </a:t>
            </a:r>
            <a:r>
              <a:rPr lang="en-US" dirty="0" err="1"/>
              <a:t>requerimientos</a:t>
            </a:r>
            <a:r>
              <a:rPr lang="en-US" dirty="0"/>
              <a:t> para la </a:t>
            </a:r>
            <a:r>
              <a:rPr lang="en-US" dirty="0" err="1"/>
              <a:t>construcción</a:t>
            </a:r>
            <a:r>
              <a:rPr lang="en-US" dirty="0"/>
              <a:t> de </a:t>
            </a:r>
            <a:r>
              <a:rPr lang="en-US" dirty="0" err="1"/>
              <a:t>ítems</a:t>
            </a:r>
            <a:r>
              <a:rPr lang="en-US" dirty="0"/>
              <a:t> de </a:t>
            </a:r>
            <a:r>
              <a:rPr lang="en-US" dirty="0" err="1"/>
              <a:t>respuesta</a:t>
            </a:r>
            <a:r>
              <a:rPr lang="en-US" dirty="0"/>
              <a:t> </a:t>
            </a:r>
            <a:r>
              <a:rPr lang="en-US" dirty="0" err="1"/>
              <a:t>cerrada</a:t>
            </a:r>
            <a:r>
              <a:rPr lang="en-US" dirty="0"/>
              <a:t> </a:t>
            </a:r>
            <a:r>
              <a:rPr lang="en-US" dirty="0" err="1"/>
              <a:t>en</a:t>
            </a:r>
            <a:r>
              <a:rPr lang="en-US" dirty="0"/>
              <a:t> </a:t>
            </a:r>
            <a:r>
              <a:rPr lang="en-US" dirty="0" err="1"/>
              <a:t>comprensión</a:t>
            </a:r>
            <a:r>
              <a:rPr lang="en-US" dirty="0"/>
              <a:t> </a:t>
            </a:r>
            <a:r>
              <a:rPr lang="en-US" dirty="0" err="1"/>
              <a:t>lectora</a:t>
            </a:r>
            <a:r>
              <a:rPr lang="en-US" dirty="0"/>
              <a:t>.</a:t>
            </a:r>
          </a:p>
        </p:txBody>
      </p:sp>
      <p:sp>
        <p:nvSpPr>
          <p:cNvPr id="13" name="Rectangle 6">
            <a:extLst>
              <a:ext uri="{FF2B5EF4-FFF2-40B4-BE49-F238E27FC236}">
                <a16:creationId xmlns:a16="http://schemas.microsoft.com/office/drawing/2014/main" id="{F49775AF-8896-43EE-92C6-83497D6DC5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412862" y="4409267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rgbClr val="BA9C80"/>
          </a:solidFill>
          <a:ln w="38100" cap="rnd">
            <a:solidFill>
              <a:srgbClr val="BA9C80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Persona escribiendo en un bloc de notas">
            <a:extLst>
              <a:ext uri="{FF2B5EF4-FFF2-40B4-BE49-F238E27FC236}">
                <a16:creationId xmlns:a16="http://schemas.microsoft.com/office/drawing/2014/main" id="{B4B9E9F3-FAA8-447D-E498-DB55B86ECB0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6782" r="19398"/>
          <a:stretch/>
        </p:blipFill>
        <p:spPr>
          <a:xfrm>
            <a:off x="1" y="10"/>
            <a:ext cx="4657344" cy="6857990"/>
          </a:xfrm>
          <a:custGeom>
            <a:avLst/>
            <a:gdLst/>
            <a:ahLst/>
            <a:cxnLst/>
            <a:rect l="l" t="t" r="r" b="b"/>
            <a:pathLst>
              <a:path w="4657344" h="6858000">
                <a:moveTo>
                  <a:pt x="0" y="0"/>
                </a:moveTo>
                <a:lnTo>
                  <a:pt x="3429755" y="0"/>
                </a:lnTo>
                <a:lnTo>
                  <a:pt x="3526016" y="148742"/>
                </a:lnTo>
                <a:cubicBezTo>
                  <a:pt x="3657740" y="365513"/>
                  <a:pt x="3777402" y="589569"/>
                  <a:pt x="3886489" y="819975"/>
                </a:cubicBezTo>
                <a:cubicBezTo>
                  <a:pt x="3891856" y="833492"/>
                  <a:pt x="3900663" y="845393"/>
                  <a:pt x="3912049" y="854514"/>
                </a:cubicBezTo>
                <a:cubicBezTo>
                  <a:pt x="3897352" y="819849"/>
                  <a:pt x="3883037" y="784928"/>
                  <a:pt x="3868083" y="750263"/>
                </a:cubicBezTo>
                <a:cubicBezTo>
                  <a:pt x="3806989" y="608712"/>
                  <a:pt x="3742478" y="469145"/>
                  <a:pt x="3674155" y="331786"/>
                </a:cubicBezTo>
                <a:lnTo>
                  <a:pt x="3496656" y="0"/>
                </a:lnTo>
                <a:lnTo>
                  <a:pt x="3554371" y="0"/>
                </a:lnTo>
                <a:lnTo>
                  <a:pt x="3661621" y="196614"/>
                </a:lnTo>
                <a:cubicBezTo>
                  <a:pt x="3856899" y="573253"/>
                  <a:pt x="4021071" y="966066"/>
                  <a:pt x="4161279" y="1371196"/>
                </a:cubicBezTo>
                <a:cubicBezTo>
                  <a:pt x="4379525" y="2007265"/>
                  <a:pt x="4530141" y="2664286"/>
                  <a:pt x="4610660" y="3331516"/>
                </a:cubicBezTo>
                <a:cubicBezTo>
                  <a:pt x="4652837" y="3672965"/>
                  <a:pt x="4671625" y="4013908"/>
                  <a:pt x="4645040" y="4357388"/>
                </a:cubicBezTo>
                <a:cubicBezTo>
                  <a:pt x="4613599" y="4758899"/>
                  <a:pt x="4566181" y="5157998"/>
                  <a:pt x="4485789" y="5552906"/>
                </a:cubicBezTo>
                <a:cubicBezTo>
                  <a:pt x="4397121" y="5988893"/>
                  <a:pt x="4276748" y="6414594"/>
                  <a:pt x="4117769" y="6828295"/>
                </a:cubicBezTo>
                <a:lnTo>
                  <a:pt x="4105288" y="6858000"/>
                </a:lnTo>
                <a:lnTo>
                  <a:pt x="4052520" y="6858000"/>
                </a:lnTo>
                <a:lnTo>
                  <a:pt x="4059369" y="6841549"/>
                </a:lnTo>
                <a:cubicBezTo>
                  <a:pt x="4147276" y="6614016"/>
                  <a:pt x="4224193" y="6380817"/>
                  <a:pt x="4291518" y="6142729"/>
                </a:cubicBezTo>
                <a:cubicBezTo>
                  <a:pt x="4350055" y="5935370"/>
                  <a:pt x="4393256" y="5723695"/>
                  <a:pt x="4443357" y="5513923"/>
                </a:cubicBezTo>
                <a:cubicBezTo>
                  <a:pt x="4444541" y="5502788"/>
                  <a:pt x="4445137" y="5491601"/>
                  <a:pt x="4445146" y="5480401"/>
                </a:cubicBezTo>
                <a:cubicBezTo>
                  <a:pt x="4408465" y="5607635"/>
                  <a:pt x="4379196" y="5719759"/>
                  <a:pt x="4344559" y="5830359"/>
                </a:cubicBezTo>
                <a:cubicBezTo>
                  <a:pt x="4254261" y="6118381"/>
                  <a:pt x="4150112" y="6398531"/>
                  <a:pt x="4031702" y="6670527"/>
                </a:cubicBezTo>
                <a:lnTo>
                  <a:pt x="3943824" y="6858000"/>
                </a:lnTo>
                <a:lnTo>
                  <a:pt x="0" y="6858000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7966100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1BC1B89-0390-4D41-8B6B-5F125B5A13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6505575" cy="1325563"/>
          </a:xfrm>
        </p:spPr>
        <p:txBody>
          <a:bodyPr>
            <a:normAutofit fontScale="90000"/>
          </a:bodyPr>
          <a:lstStyle/>
          <a:p>
            <a:pPr algn="just"/>
            <a:r>
              <a:rPr lang="es-CL" sz="3200" b="1" u="sng" dirty="0"/>
              <a:t>La evaluación estandarizada se basa en  dos grandes indicadores: Confiabilidad y Validez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B50BC54-A588-B346-9CD3-878AAAF273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35130" y="2554491"/>
            <a:ext cx="6505575" cy="244521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CL" b="1" dirty="0"/>
              <a:t>Confiabilidad:</a:t>
            </a:r>
          </a:p>
          <a:p>
            <a:pPr marL="0" indent="0">
              <a:buNone/>
            </a:pPr>
            <a:r>
              <a:rPr lang="es-CL" dirty="0"/>
              <a:t>Implica que el instrumento entrega resultados similares cuando se repite su aplicación en las mismas circunstancias y con las mismas personas </a:t>
            </a:r>
          </a:p>
        </p:txBody>
      </p:sp>
      <p:pic>
        <p:nvPicPr>
          <p:cNvPr id="1026" name="Picture 2" descr="Termómetro Vertical Interior Higrómetro Montado En Pared">
            <a:extLst>
              <a:ext uri="{FF2B5EF4-FFF2-40B4-BE49-F238E27FC236}">
                <a16:creationId xmlns:a16="http://schemas.microsoft.com/office/drawing/2014/main" id="{5B467826-A94E-1142-A471-E0CF95DCB80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" b="6444"/>
          <a:stretch/>
        </p:blipFill>
        <p:spPr bwMode="auto">
          <a:xfrm>
            <a:off x="8550435" y="232461"/>
            <a:ext cx="3314187" cy="63930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682498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1BC1B89-0390-4D41-8B6B-5F125B5A13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6505575" cy="1325563"/>
          </a:xfrm>
        </p:spPr>
        <p:txBody>
          <a:bodyPr>
            <a:normAutofit fontScale="90000"/>
          </a:bodyPr>
          <a:lstStyle/>
          <a:p>
            <a:pPr algn="just"/>
            <a:r>
              <a:rPr lang="es-CL" sz="3200" b="1" u="sng" dirty="0"/>
              <a:t>La evaluación estandarizada se basa en  dos grandes indicadores: Confiabilidad y Validez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B50BC54-A588-B346-9CD3-878AAAF273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99160" y="2206393"/>
            <a:ext cx="6505575" cy="2445211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s-CL" b="1" dirty="0"/>
              <a:t>Validez: </a:t>
            </a:r>
          </a:p>
          <a:p>
            <a:pPr marL="0" indent="0">
              <a:buNone/>
            </a:pPr>
            <a:r>
              <a:rPr lang="es-CL" dirty="0"/>
              <a:t>En términos psicométricos, se entiende de forma más exacta, como la aplicación de una prueba que resulta ser adecuada de acuerdo al lugar donde se aplica</a:t>
            </a:r>
          </a:p>
          <a:p>
            <a:pPr marL="0" indent="0">
              <a:buNone/>
            </a:pPr>
            <a:endParaRPr lang="es-CL" dirty="0"/>
          </a:p>
          <a:p>
            <a:pPr marL="0" indent="0">
              <a:buNone/>
            </a:pPr>
            <a:r>
              <a:rPr lang="es-CL" dirty="0"/>
              <a:t>La </a:t>
            </a:r>
            <a:r>
              <a:rPr lang="es-CL" b="1" dirty="0"/>
              <a:t>Validez instruccional </a:t>
            </a:r>
            <a:r>
              <a:rPr lang="es-CL" dirty="0"/>
              <a:t>apunta a que la situación evaluada es coherente con actividades de aprendizaje trabajada con los(as) alumnos(as).</a:t>
            </a:r>
          </a:p>
        </p:txBody>
      </p:sp>
      <p:pic>
        <p:nvPicPr>
          <p:cNvPr id="1026" name="Picture 2" descr="Termómetro Vertical Interior Higrómetro Montado En Pared">
            <a:extLst>
              <a:ext uri="{FF2B5EF4-FFF2-40B4-BE49-F238E27FC236}">
                <a16:creationId xmlns:a16="http://schemas.microsoft.com/office/drawing/2014/main" id="{5B467826-A94E-1142-A471-E0CF95DCB80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" b="6444"/>
          <a:stretch/>
        </p:blipFill>
        <p:spPr bwMode="auto">
          <a:xfrm>
            <a:off x="8211769" y="-3"/>
            <a:ext cx="3555205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298251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B138A88A-F0C5-4736-B235-E6F41610CED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0209" t="10990" r="32713" b="7974"/>
          <a:stretch/>
        </p:blipFill>
        <p:spPr>
          <a:xfrm>
            <a:off x="585440" y="357030"/>
            <a:ext cx="3566864" cy="438281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" name="Imagen 1">
            <a:extLst>
              <a:ext uri="{FF2B5EF4-FFF2-40B4-BE49-F238E27FC236}">
                <a16:creationId xmlns:a16="http://schemas.microsoft.com/office/drawing/2014/main" id="{440B1D08-1FEC-447C-A2A7-70A103A6BA3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7059" t="8681" r="29865" b="6250"/>
          <a:stretch/>
        </p:blipFill>
        <p:spPr>
          <a:xfrm>
            <a:off x="5390333" y="146009"/>
            <a:ext cx="3533055" cy="432534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74505175-7841-457F-9B7C-045391BCED79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0695" t="15955" r="32951" b="7976"/>
          <a:stretch/>
        </p:blipFill>
        <p:spPr>
          <a:xfrm>
            <a:off x="2368872" y="1544003"/>
            <a:ext cx="3571181" cy="455623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C985D3AE-29A3-42A4-AC77-E83CC68D6A9D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5189" t="12820" r="36473" b="21169"/>
          <a:stretch/>
        </p:blipFill>
        <p:spPr>
          <a:xfrm>
            <a:off x="7999668" y="1372551"/>
            <a:ext cx="3609901" cy="472768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7" name="1 Título"/>
          <p:cNvSpPr txBox="1">
            <a:spLocks/>
          </p:cNvSpPr>
          <p:nvPr/>
        </p:nvSpPr>
        <p:spPr>
          <a:xfrm>
            <a:off x="442245" y="6100238"/>
            <a:ext cx="6350442" cy="639218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323" kern="1200">
                <a:solidFill>
                  <a:schemeClr val="accent1"/>
                </a:solidFill>
                <a:latin typeface="+mj-lt"/>
                <a:ea typeface="ＭＳ Ｐゴシック" charset="-128"/>
                <a:cs typeface="ＭＳ Ｐゴシック" charset="-128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323">
                <a:solidFill>
                  <a:schemeClr val="accent1"/>
                </a:solidFill>
                <a:latin typeface="Rockwell" charset="0"/>
                <a:ea typeface="ＭＳ Ｐゴシック" charset="-128"/>
                <a:cs typeface="ＭＳ Ｐゴシック" charset="-128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323">
                <a:solidFill>
                  <a:schemeClr val="accent1"/>
                </a:solidFill>
                <a:latin typeface="Rockwell" charset="0"/>
                <a:ea typeface="ＭＳ Ｐゴシック" charset="-128"/>
                <a:cs typeface="ＭＳ Ｐゴシック" charset="-128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323">
                <a:solidFill>
                  <a:schemeClr val="accent1"/>
                </a:solidFill>
                <a:latin typeface="Rockwell" charset="0"/>
                <a:ea typeface="ＭＳ Ｐゴシック" charset="-128"/>
                <a:cs typeface="ＭＳ Ｐゴシック" charset="-128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323">
                <a:solidFill>
                  <a:schemeClr val="accent1"/>
                </a:solidFill>
                <a:latin typeface="Rockwell" charset="0"/>
                <a:ea typeface="ＭＳ Ｐゴシック" charset="-128"/>
                <a:cs typeface="ＭＳ Ｐゴシック" charset="-128"/>
              </a:defRPr>
            </a:lvl5pPr>
            <a:lvl6pPr marL="422041" algn="l" rtl="0" eaLnBrk="1" fontAlgn="base" hangingPunct="1">
              <a:spcBef>
                <a:spcPct val="0"/>
              </a:spcBef>
              <a:spcAft>
                <a:spcPct val="0"/>
              </a:spcAft>
              <a:defRPr sz="3323">
                <a:solidFill>
                  <a:schemeClr val="accent1"/>
                </a:solidFill>
                <a:latin typeface="Rockwell" charset="0"/>
                <a:ea typeface="ＭＳ Ｐゴシック" charset="-128"/>
                <a:cs typeface="ＭＳ Ｐゴシック" charset="-128"/>
              </a:defRPr>
            </a:lvl6pPr>
            <a:lvl7pPr marL="844083" algn="l" rtl="0" eaLnBrk="1" fontAlgn="base" hangingPunct="1">
              <a:spcBef>
                <a:spcPct val="0"/>
              </a:spcBef>
              <a:spcAft>
                <a:spcPct val="0"/>
              </a:spcAft>
              <a:defRPr sz="3323">
                <a:solidFill>
                  <a:schemeClr val="accent1"/>
                </a:solidFill>
                <a:latin typeface="Rockwell" charset="0"/>
                <a:ea typeface="ＭＳ Ｐゴシック" charset="-128"/>
                <a:cs typeface="ＭＳ Ｐゴシック" charset="-128"/>
              </a:defRPr>
            </a:lvl7pPr>
            <a:lvl8pPr marL="1266124" algn="l" rtl="0" eaLnBrk="1" fontAlgn="base" hangingPunct="1">
              <a:spcBef>
                <a:spcPct val="0"/>
              </a:spcBef>
              <a:spcAft>
                <a:spcPct val="0"/>
              </a:spcAft>
              <a:defRPr sz="3323">
                <a:solidFill>
                  <a:schemeClr val="accent1"/>
                </a:solidFill>
                <a:latin typeface="Rockwell" charset="0"/>
                <a:ea typeface="ＭＳ Ｐゴシック" charset="-128"/>
                <a:cs typeface="ＭＳ Ｐゴシック" charset="-128"/>
              </a:defRPr>
            </a:lvl8pPr>
            <a:lvl9pPr marL="1688165" algn="l" rtl="0" eaLnBrk="1" fontAlgn="base" hangingPunct="1">
              <a:spcBef>
                <a:spcPct val="0"/>
              </a:spcBef>
              <a:spcAft>
                <a:spcPct val="0"/>
              </a:spcAft>
              <a:defRPr sz="3323">
                <a:solidFill>
                  <a:schemeClr val="accent1"/>
                </a:solidFill>
                <a:latin typeface="Rockwell" charset="0"/>
                <a:ea typeface="ＭＳ Ｐゴシック" charset="-128"/>
                <a:cs typeface="ＭＳ Ｐゴシック" charset="-128"/>
              </a:defRPr>
            </a:lvl9pPr>
          </a:lstStyle>
          <a:p>
            <a:r>
              <a:rPr lang="es-CL" sz="3600"/>
              <a:t>Estándares de aprendizaje. </a:t>
            </a:r>
            <a:br>
              <a:rPr lang="es-CL" sz="3600"/>
            </a:b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22151978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/>
              <a:t>Estándares de aprendizaje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CL" sz="3200" dirty="0"/>
              <a:t>Los Estándares comprenden tres Niveles de Aprendizaje para categorizar el logro alcanzado por los estudiantes en las evaluaciones nacionales. Estos son: </a:t>
            </a:r>
            <a:r>
              <a:rPr lang="es-CL" sz="3200" dirty="0">
                <a:solidFill>
                  <a:srgbClr val="7030A0"/>
                </a:solidFill>
              </a:rPr>
              <a:t>Nivel de Aprendizaje Adecuado,</a:t>
            </a:r>
            <a:r>
              <a:rPr lang="es-CL" sz="3200" dirty="0"/>
              <a:t> </a:t>
            </a:r>
            <a:r>
              <a:rPr lang="es-CL" sz="3200" dirty="0">
                <a:solidFill>
                  <a:schemeClr val="accent1">
                    <a:lumMod val="75000"/>
                  </a:schemeClr>
                </a:solidFill>
              </a:rPr>
              <a:t>Nivel de Aprendizaje Elemental </a:t>
            </a:r>
            <a:r>
              <a:rPr lang="es-CL" sz="3200" dirty="0"/>
              <a:t>y </a:t>
            </a:r>
            <a:r>
              <a:rPr lang="es-CL" sz="3200" dirty="0">
                <a:solidFill>
                  <a:schemeClr val="accent5">
                    <a:lumMod val="75000"/>
                  </a:schemeClr>
                </a:solidFill>
              </a:rPr>
              <a:t>Nivel de Aprendizaje Insuficiente</a:t>
            </a:r>
            <a:r>
              <a:rPr lang="es-CL" sz="3200" dirty="0"/>
              <a:t>.</a:t>
            </a:r>
          </a:p>
          <a:p>
            <a:r>
              <a:rPr lang="es-CL" sz="3200" dirty="0"/>
              <a:t>Los Estándares de Aprendizaje se elaboran basándose en el currículum vigente y se asocian al instrumento mediante el cual es evaluado su cumplimiento, en este caso, las pruebas SIMCE.</a:t>
            </a:r>
          </a:p>
        </p:txBody>
      </p:sp>
    </p:spTree>
    <p:extLst>
      <p:ext uri="{BB962C8B-B14F-4D97-AF65-F5344CB8AC3E}">
        <p14:creationId xmlns:p14="http://schemas.microsoft.com/office/powerpoint/2010/main" val="2975972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17371" y="1472847"/>
            <a:ext cx="9223513" cy="1367526"/>
          </a:xfrm>
        </p:spPr>
        <p:txBody>
          <a:bodyPr>
            <a:noAutofit/>
          </a:bodyPr>
          <a:lstStyle/>
          <a:p>
            <a:pPr algn="just"/>
            <a:r>
              <a:rPr lang="es-CL" sz="4000" b="1" dirty="0">
                <a:solidFill>
                  <a:schemeClr val="accent1"/>
                </a:solidFill>
              </a:rPr>
              <a:t>Evalúan la capacidad del </a:t>
            </a:r>
            <a:r>
              <a:rPr lang="es-CL" sz="4400" b="1" dirty="0">
                <a:solidFill>
                  <a:schemeClr val="accent1"/>
                </a:solidFill>
              </a:rPr>
              <a:t>estudiante</a:t>
            </a:r>
            <a:r>
              <a:rPr lang="es-CL" sz="4000" b="1" dirty="0">
                <a:solidFill>
                  <a:schemeClr val="accent1"/>
                </a:solidFill>
              </a:rPr>
              <a:t> de seleccionar una respuesta correcta entre varias opciones que se le presentan. </a:t>
            </a:r>
          </a:p>
        </p:txBody>
      </p:sp>
      <p:sp>
        <p:nvSpPr>
          <p:cNvPr id="4" name="Rectángulo 3"/>
          <p:cNvSpPr/>
          <p:nvPr/>
        </p:nvSpPr>
        <p:spPr>
          <a:xfrm>
            <a:off x="1192694" y="501041"/>
            <a:ext cx="987286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L" sz="3600" b="1" dirty="0"/>
              <a:t>¿Qué evalúan los ítems de selección múltiple con respuesta única ?</a:t>
            </a:r>
          </a:p>
        </p:txBody>
      </p:sp>
      <p:sp>
        <p:nvSpPr>
          <p:cNvPr id="7" name="Subtítulo 2"/>
          <p:cNvSpPr txBox="1">
            <a:spLocks/>
          </p:cNvSpPr>
          <p:nvPr/>
        </p:nvSpPr>
        <p:spPr>
          <a:xfrm>
            <a:off x="1219200" y="6092172"/>
            <a:ext cx="8335617" cy="76582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s-CL" sz="1800" dirty="0"/>
              <a:t>Editorial Santillana (2014). Guía para la construcción de ítems de selección múltiple con respuesta única. Departamento de Medición y evaluación.     </a:t>
            </a: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9127" y="2611849"/>
            <a:ext cx="4284314" cy="32090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83960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268894" y="304801"/>
            <a:ext cx="9591261" cy="1219200"/>
          </a:xfrm>
        </p:spPr>
        <p:txBody>
          <a:bodyPr>
            <a:noAutofit/>
          </a:bodyPr>
          <a:lstStyle/>
          <a:p>
            <a:r>
              <a:rPr lang="es-CL" sz="3600" b="1" dirty="0"/>
              <a:t>Elementos a considerar en la construcción de instrumentos de pruebas objetivas: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126436" y="1720228"/>
            <a:ext cx="9422295" cy="1168745"/>
          </a:xfrm>
        </p:spPr>
        <p:txBody>
          <a:bodyPr>
            <a:normAutofit/>
          </a:bodyPr>
          <a:lstStyle/>
          <a:p>
            <a:pPr algn="just"/>
            <a:r>
              <a:rPr lang="es-CL" dirty="0"/>
              <a:t>a) Los ítems de selección múltiple con respuesta única evalúan una habilidad asociada a un OA. Es fundamental tener primero la claridad de qué habilidad se desea evaluar antes de confeccionar un ítem.</a:t>
            </a:r>
          </a:p>
        </p:txBody>
      </p:sp>
      <p:pic>
        <p:nvPicPr>
          <p:cNvPr id="12" name="Imagen 11" descr="Interfaz de usuario gráfica, Aplicación, Tabla&#10;&#10;Descripción generada automáticamente">
            <a:extLst>
              <a:ext uri="{FF2B5EF4-FFF2-40B4-BE49-F238E27FC236}">
                <a16:creationId xmlns:a16="http://schemas.microsoft.com/office/drawing/2014/main" id="{03E8DBFB-5A5B-F84D-9B1A-3236C001A6E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057" b="39164"/>
          <a:stretch/>
        </p:blipFill>
        <p:spPr>
          <a:xfrm>
            <a:off x="98801" y="2987405"/>
            <a:ext cx="11931446" cy="1963246"/>
          </a:xfrm>
          <a:prstGeom prst="rect">
            <a:avLst/>
          </a:prstGeom>
        </p:spPr>
      </p:pic>
      <p:sp>
        <p:nvSpPr>
          <p:cNvPr id="13" name="Rectángulo 12">
            <a:extLst>
              <a:ext uri="{FF2B5EF4-FFF2-40B4-BE49-F238E27FC236}">
                <a16:creationId xmlns:a16="http://schemas.microsoft.com/office/drawing/2014/main" id="{640A0D99-80A8-3040-80B0-A210681ED668}"/>
              </a:ext>
            </a:extLst>
          </p:cNvPr>
          <p:cNvSpPr/>
          <p:nvPr/>
        </p:nvSpPr>
        <p:spPr>
          <a:xfrm>
            <a:off x="4350774" y="5157128"/>
            <a:ext cx="4203291" cy="59474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2800" dirty="0"/>
              <a:t>Tabla de especificación o matriz de evaluación</a:t>
            </a:r>
          </a:p>
        </p:txBody>
      </p:sp>
    </p:spTree>
    <p:extLst>
      <p:ext uri="{BB962C8B-B14F-4D97-AF65-F5344CB8AC3E}">
        <p14:creationId xmlns:p14="http://schemas.microsoft.com/office/powerpoint/2010/main" val="13086522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268894" y="304801"/>
            <a:ext cx="9591261" cy="1219200"/>
          </a:xfrm>
        </p:spPr>
        <p:txBody>
          <a:bodyPr>
            <a:noAutofit/>
          </a:bodyPr>
          <a:lstStyle/>
          <a:p>
            <a:r>
              <a:rPr lang="es-CL" sz="3200" b="1" dirty="0"/>
              <a:t>Elementos a </a:t>
            </a:r>
            <a:r>
              <a:rPr lang="es-CL" sz="3600" b="1" dirty="0"/>
              <a:t>considerar</a:t>
            </a:r>
            <a:r>
              <a:rPr lang="es-CL" sz="3200" b="1" dirty="0"/>
              <a:t> en la construcción de instrumentos de pruebas objetivas:</a:t>
            </a:r>
          </a:p>
        </p:txBody>
      </p:sp>
      <p:sp>
        <p:nvSpPr>
          <p:cNvPr id="4" name="Subtítulo 2"/>
          <p:cNvSpPr txBox="1">
            <a:spLocks/>
          </p:cNvSpPr>
          <p:nvPr/>
        </p:nvSpPr>
        <p:spPr>
          <a:xfrm>
            <a:off x="1219200" y="1987553"/>
            <a:ext cx="9945756" cy="5989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s-CL" dirty="0"/>
              <a:t>b) Los ítems de selección múltiple con respuesta única están compuestos por:</a:t>
            </a:r>
          </a:p>
        </p:txBody>
      </p:sp>
      <p:sp>
        <p:nvSpPr>
          <p:cNvPr id="5" name="Rectángulo 4"/>
          <p:cNvSpPr/>
          <p:nvPr/>
        </p:nvSpPr>
        <p:spPr>
          <a:xfrm>
            <a:off x="1261851" y="3221457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es-CL" dirty="0"/>
              <a:t>ii.   Contexto.</a:t>
            </a:r>
          </a:p>
        </p:txBody>
      </p:sp>
      <p:sp>
        <p:nvSpPr>
          <p:cNvPr id="6" name="Rectángulo 5"/>
          <p:cNvSpPr/>
          <p:nvPr/>
        </p:nvSpPr>
        <p:spPr>
          <a:xfrm>
            <a:off x="1254808" y="3593483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es-CL" dirty="0"/>
              <a:t>iii.  Enunciado (abierto o cerrado).</a:t>
            </a:r>
          </a:p>
        </p:txBody>
      </p:sp>
      <p:sp>
        <p:nvSpPr>
          <p:cNvPr id="7" name="Rectángulo 6"/>
          <p:cNvSpPr/>
          <p:nvPr/>
        </p:nvSpPr>
        <p:spPr>
          <a:xfrm>
            <a:off x="1268894" y="3999148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es-CL" dirty="0"/>
              <a:t>iv.  Clave.</a:t>
            </a:r>
          </a:p>
        </p:txBody>
      </p:sp>
      <p:sp>
        <p:nvSpPr>
          <p:cNvPr id="8" name="Rectángulo 7"/>
          <p:cNvSpPr/>
          <p:nvPr/>
        </p:nvSpPr>
        <p:spPr>
          <a:xfrm>
            <a:off x="1268894" y="4309965"/>
            <a:ext cx="145796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es-CL" dirty="0"/>
              <a:t>v.  Atractores.</a:t>
            </a:r>
          </a:p>
        </p:txBody>
      </p:sp>
      <p:sp>
        <p:nvSpPr>
          <p:cNvPr id="9" name="Rectángulo 8"/>
          <p:cNvSpPr/>
          <p:nvPr/>
        </p:nvSpPr>
        <p:spPr>
          <a:xfrm>
            <a:off x="1268894" y="2903957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es-CL" dirty="0"/>
              <a:t>i.   Estímulo.</a:t>
            </a:r>
          </a:p>
        </p:txBody>
      </p:sp>
      <p:sp>
        <p:nvSpPr>
          <p:cNvPr id="10" name="Subtítulo 2"/>
          <p:cNvSpPr txBox="1">
            <a:spLocks/>
          </p:cNvSpPr>
          <p:nvPr/>
        </p:nvSpPr>
        <p:spPr>
          <a:xfrm>
            <a:off x="1219200" y="6092172"/>
            <a:ext cx="8335617" cy="76582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s-CL" sz="1800" dirty="0"/>
              <a:t>Editorial Santillana (2014). Guía para la construcción de ítems de selección múltiple con respuesta única. Departamento de Medición y evaluación.     </a:t>
            </a:r>
          </a:p>
        </p:txBody>
      </p:sp>
    </p:spTree>
    <p:extLst>
      <p:ext uri="{BB962C8B-B14F-4D97-AF65-F5344CB8AC3E}">
        <p14:creationId xmlns:p14="http://schemas.microsoft.com/office/powerpoint/2010/main" val="9910457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uiExpand="1" build="p"/>
      <p:bldP spid="5" grpId="0"/>
      <p:bldP spid="6" grpId="0"/>
      <p:bldP spid="7" grpId="0"/>
      <p:bldP spid="9" grpId="0"/>
    </p:bldLst>
  </p:timing>
</p:sld>
</file>

<file path=ppt/theme/theme1.xml><?xml version="1.0" encoding="utf-8"?>
<a:theme xmlns:a="http://schemas.openxmlformats.org/drawingml/2006/main" name="SketchyVTI">
  <a:themeElements>
    <a:clrScheme name="AnalogousFromLightSeedLeftStep">
      <a:dk1>
        <a:srgbClr val="000000"/>
      </a:dk1>
      <a:lt1>
        <a:srgbClr val="FFFFFF"/>
      </a:lt1>
      <a:dk2>
        <a:srgbClr val="412624"/>
      </a:dk2>
      <a:lt2>
        <a:srgbClr val="E2E5E8"/>
      </a:lt2>
      <a:accent1>
        <a:srgbClr val="BA9C80"/>
      </a:accent1>
      <a:accent2>
        <a:srgbClr val="BA827F"/>
      </a:accent2>
      <a:accent3>
        <a:srgbClr val="C594A6"/>
      </a:accent3>
      <a:accent4>
        <a:srgbClr val="BA7FAD"/>
      </a:accent4>
      <a:accent5>
        <a:srgbClr val="BC94C5"/>
      </a:accent5>
      <a:accent6>
        <a:srgbClr val="967FBA"/>
      </a:accent6>
      <a:hlink>
        <a:srgbClr val="5E85A8"/>
      </a:hlink>
      <a:folHlink>
        <a:srgbClr val="7F7F7F"/>
      </a:folHlink>
    </a:clrScheme>
    <a:fontScheme name="Custom 2">
      <a:majorFont>
        <a:latin typeface="Modern Love"/>
        <a:ea typeface=""/>
        <a:cs typeface=""/>
      </a:majorFont>
      <a:minorFont>
        <a:latin typeface="The Han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ketchyVTI" id="{A6D2C935-A6E4-4DD9-BCC5-5AE2504DB8EA}" vid="{F0754072-50B6-4C01-B911-67246C9F58D2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874</TotalTime>
  <Words>1000</Words>
  <Application>Microsoft Macintosh PowerPoint</Application>
  <PresentationFormat>Panorámica</PresentationFormat>
  <Paragraphs>67</Paragraphs>
  <Slides>17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17</vt:i4>
      </vt:variant>
    </vt:vector>
  </HeadingPairs>
  <TitlesOfParts>
    <vt:vector size="23" baseType="lpstr">
      <vt:lpstr>Arial</vt:lpstr>
      <vt:lpstr>GillSansNova</vt:lpstr>
      <vt:lpstr>GillSansNovaforJLW01</vt:lpstr>
      <vt:lpstr>Modern Love</vt:lpstr>
      <vt:lpstr>The Hand</vt:lpstr>
      <vt:lpstr>SketchyVTI</vt:lpstr>
      <vt:lpstr>Evaluación para el aprendizaje – ítem de respuesta cerrada</vt:lpstr>
      <vt:lpstr>Objetivos</vt:lpstr>
      <vt:lpstr>La evaluación estandarizada se basa en  dos grandes indicadores: Confiabilidad y Validez</vt:lpstr>
      <vt:lpstr>La evaluación estandarizada se basa en  dos grandes indicadores: Confiabilidad y Validez</vt:lpstr>
      <vt:lpstr>Presentación de PowerPoint</vt:lpstr>
      <vt:lpstr>Estándares de aprendizaje</vt:lpstr>
      <vt:lpstr>Presentación de PowerPoint</vt:lpstr>
      <vt:lpstr>Elementos a considerar en la construcción de instrumentos de pruebas objetivas:</vt:lpstr>
      <vt:lpstr>Elementos a considerar en la construcción de instrumentos de pruebas objetivas:</vt:lpstr>
      <vt:lpstr>Presentación de PowerPoint</vt:lpstr>
      <vt:lpstr>Presentación de PowerPoint</vt:lpstr>
      <vt:lpstr>Presentación de PowerPoint</vt:lpstr>
      <vt:lpstr>Indicadores de calidad de un ítem de selección múltiple con respuesta única</vt:lpstr>
      <vt:lpstr>Presentación de PowerPoint</vt:lpstr>
      <vt:lpstr>Presentación de PowerPoint</vt:lpstr>
      <vt:lpstr>Presentación de PowerPoint</vt:lpstr>
      <vt:lpstr>Crea un ítem a partir del texto leído.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Evaluación para el aprendizaje – ítem de respuesta cerrada</dc:title>
  <dc:creator>Felipe Andrés Clavo Espinoza (felipe.clavo)</dc:creator>
  <cp:lastModifiedBy>Felipe Andrés Clavo Espinoza (felipe.clavo)</cp:lastModifiedBy>
  <cp:revision>2</cp:revision>
  <dcterms:created xsi:type="dcterms:W3CDTF">2022-07-15T02:25:08Z</dcterms:created>
  <dcterms:modified xsi:type="dcterms:W3CDTF">2022-07-15T17:00:03Z</dcterms:modified>
</cp:coreProperties>
</file>