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64" r:id="rId3"/>
    <p:sldId id="286" r:id="rId4"/>
    <p:sldId id="278" r:id="rId5"/>
    <p:sldId id="279" r:id="rId6"/>
    <p:sldId id="281" r:id="rId7"/>
    <p:sldId id="280" r:id="rId8"/>
    <p:sldId id="282" r:id="rId9"/>
    <p:sldId id="284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61" r:id="rId22"/>
    <p:sldId id="275" r:id="rId23"/>
  </p:sldIdLst>
  <p:sldSz cx="20104100" cy="11309350"/>
  <p:notesSz cx="20104100" cy="1130935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>
      <p:cViewPr>
        <p:scale>
          <a:sx n="49" d="100"/>
          <a:sy n="49" d="100"/>
        </p:scale>
        <p:origin x="560" y="7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0374" y="888736"/>
            <a:ext cx="13263350" cy="180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5824" y="3505099"/>
            <a:ext cx="15932451" cy="6777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mx/pdf/redie/v9n2/v9n2a1.pdf" TargetMode="External"/><Relationship Id="rId2" Type="http://schemas.openxmlformats.org/officeDocument/2006/relationships/hyperlink" Target="http://repositori.uji.es/xmlui/bitstream/hand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lo.org.mx/pdf/pered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099073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5465" y="7878845"/>
            <a:ext cx="5637772" cy="2328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6510" algn="l" rtl="0">
              <a:lnSpc>
                <a:spcPct val="90000"/>
              </a:lnSpc>
              <a:spcBef>
                <a:spcPct val="0"/>
              </a:spcBef>
            </a:pPr>
            <a:r>
              <a:rPr lang="en-US" sz="4300" kern="1200" spc="-135" dirty="0" err="1">
                <a:latin typeface="+mj-lt"/>
                <a:cs typeface="+mj-cs"/>
              </a:rPr>
              <a:t>Herramienta</a:t>
            </a:r>
            <a:r>
              <a:rPr lang="en-US" sz="4300" kern="1200" spc="65" dirty="0" err="1">
                <a:latin typeface="+mj-lt"/>
                <a:cs typeface="+mj-cs"/>
              </a:rPr>
              <a:t>s</a:t>
            </a:r>
            <a:r>
              <a:rPr lang="en-US" sz="4300" kern="1200" spc="-380" dirty="0">
                <a:latin typeface="+mj-lt"/>
                <a:cs typeface="+mj-cs"/>
              </a:rPr>
              <a:t> </a:t>
            </a:r>
            <a:r>
              <a:rPr lang="en-US" sz="4300" kern="1200" spc="-350" dirty="0">
                <a:latin typeface="+mj-lt"/>
                <a:cs typeface="+mj-cs"/>
              </a:rPr>
              <a:t>y</a:t>
            </a:r>
            <a:r>
              <a:rPr lang="en-US" sz="4300" kern="1200" spc="-380" dirty="0">
                <a:latin typeface="+mj-lt"/>
                <a:cs typeface="+mj-cs"/>
              </a:rPr>
              <a:t> </a:t>
            </a:r>
            <a:r>
              <a:rPr lang="en-US" sz="4300" kern="1200" spc="-145" dirty="0" err="1">
                <a:latin typeface="+mj-lt"/>
                <a:cs typeface="+mj-cs"/>
              </a:rPr>
              <a:t>estrategias</a:t>
            </a:r>
            <a:endParaRPr lang="en-US" sz="4300" kern="1200" dirty="0">
              <a:latin typeface="+mj-lt"/>
              <a:cs typeface="+mj-cs"/>
            </a:endParaRPr>
          </a:p>
          <a:p>
            <a:pPr marL="12700" algn="l" rtl="0">
              <a:lnSpc>
                <a:spcPct val="90000"/>
              </a:lnSpc>
              <a:spcBef>
                <a:spcPct val="0"/>
              </a:spcBef>
            </a:pPr>
            <a:r>
              <a:rPr lang="en-US" sz="4300" kern="1200" spc="-65" dirty="0" err="1">
                <a:latin typeface="+mj-lt"/>
                <a:cs typeface="+mj-cs"/>
              </a:rPr>
              <a:t>En</a:t>
            </a:r>
            <a:r>
              <a:rPr lang="en-US" sz="4300" kern="1200" spc="-5" dirty="0">
                <a:latin typeface="+mj-lt"/>
                <a:cs typeface="+mj-cs"/>
              </a:rPr>
              <a:t> </a:t>
            </a:r>
            <a:r>
              <a:rPr lang="en-US" sz="4300" kern="1200" spc="5" dirty="0">
                <a:latin typeface="+mj-lt"/>
                <a:cs typeface="+mj-cs"/>
              </a:rPr>
              <a:t>la</a:t>
            </a:r>
            <a:r>
              <a:rPr lang="en-US" sz="4300" kern="1200" dirty="0">
                <a:latin typeface="+mj-lt"/>
                <a:cs typeface="+mj-cs"/>
              </a:rPr>
              <a:t> </a:t>
            </a:r>
            <a:r>
              <a:rPr lang="en-US" sz="4300" kern="1200" spc="45" dirty="0" err="1">
                <a:latin typeface="+mj-lt"/>
                <a:cs typeface="+mj-cs"/>
              </a:rPr>
              <a:t>jefatura</a:t>
            </a:r>
            <a:r>
              <a:rPr lang="en-US" sz="4300" kern="1200" dirty="0">
                <a:latin typeface="+mj-lt"/>
                <a:cs typeface="+mj-cs"/>
              </a:rPr>
              <a:t> </a:t>
            </a:r>
            <a:r>
              <a:rPr lang="en-US" sz="4300" kern="1200" spc="60" dirty="0">
                <a:latin typeface="+mj-lt"/>
                <a:cs typeface="+mj-cs"/>
              </a:rPr>
              <a:t>de</a:t>
            </a:r>
            <a:r>
              <a:rPr lang="en-US" sz="4300" kern="1200" spc="-5" dirty="0">
                <a:latin typeface="+mj-lt"/>
                <a:cs typeface="+mj-cs"/>
              </a:rPr>
              <a:t> </a:t>
            </a:r>
            <a:r>
              <a:rPr lang="en-US" sz="4300" kern="1200" dirty="0" err="1">
                <a:latin typeface="+mj-lt"/>
                <a:cs typeface="+mj-cs"/>
              </a:rPr>
              <a:t>curso</a:t>
            </a:r>
            <a:br>
              <a:rPr lang="en-US" sz="4300" kern="1200" dirty="0">
                <a:latin typeface="+mj-lt"/>
                <a:cs typeface="+mj-cs"/>
              </a:rPr>
            </a:br>
            <a:br>
              <a:rPr lang="en-US" sz="4300" kern="1200" dirty="0">
                <a:latin typeface="+mj-lt"/>
                <a:cs typeface="+mj-cs"/>
              </a:rPr>
            </a:br>
            <a:r>
              <a:rPr lang="en-US" sz="4300" kern="1200" dirty="0">
                <a:latin typeface="+mj-lt"/>
                <a:cs typeface="+mj-cs"/>
              </a:rPr>
              <a:t>martes 31 de mayo </a:t>
            </a:r>
          </a:p>
        </p:txBody>
      </p:sp>
      <p:pic>
        <p:nvPicPr>
          <p:cNvPr id="8194" name="Picture 2" descr="88 docentes de Panguipulli se forman en Aprendizaje Basado en Proyectos –  Escuela de Periodismo">
            <a:extLst>
              <a:ext uri="{FF2B5EF4-FFF2-40B4-BE49-F238E27FC236}">
                <a16:creationId xmlns:a16="http://schemas.microsoft.com/office/drawing/2014/main" id="{1CBEFA10-4145-D349-A6C0-6B0ABE8D3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 b="22086"/>
          <a:stretch/>
        </p:blipFill>
        <p:spPr bwMode="auto">
          <a:xfrm>
            <a:off x="20" y="10"/>
            <a:ext cx="20104080" cy="7517178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7260" y="9017478"/>
            <a:ext cx="2261870" cy="30156"/>
          </a:xfrm>
          <a:custGeom>
            <a:avLst/>
            <a:gdLst>
              <a:gd name="connsiteX0" fmla="*/ 0 w 2261870"/>
              <a:gd name="connsiteY0" fmla="*/ 0 h 30156"/>
              <a:gd name="connsiteX1" fmla="*/ 542849 w 2261870"/>
              <a:gd name="connsiteY1" fmla="*/ 0 h 30156"/>
              <a:gd name="connsiteX2" fmla="*/ 1085698 w 2261870"/>
              <a:gd name="connsiteY2" fmla="*/ 0 h 30156"/>
              <a:gd name="connsiteX3" fmla="*/ 1605928 w 2261870"/>
              <a:gd name="connsiteY3" fmla="*/ 0 h 30156"/>
              <a:gd name="connsiteX4" fmla="*/ 2261870 w 2261870"/>
              <a:gd name="connsiteY4" fmla="*/ 0 h 30156"/>
              <a:gd name="connsiteX5" fmla="*/ 2261870 w 2261870"/>
              <a:gd name="connsiteY5" fmla="*/ 30156 h 30156"/>
              <a:gd name="connsiteX6" fmla="*/ 1673784 w 2261870"/>
              <a:gd name="connsiteY6" fmla="*/ 30156 h 30156"/>
              <a:gd name="connsiteX7" fmla="*/ 1176172 w 2261870"/>
              <a:gd name="connsiteY7" fmla="*/ 30156 h 30156"/>
              <a:gd name="connsiteX8" fmla="*/ 610705 w 2261870"/>
              <a:gd name="connsiteY8" fmla="*/ 30156 h 30156"/>
              <a:gd name="connsiteX9" fmla="*/ 0 w 2261870"/>
              <a:gd name="connsiteY9" fmla="*/ 30156 h 30156"/>
              <a:gd name="connsiteX10" fmla="*/ 0 w 2261870"/>
              <a:gd name="connsiteY10" fmla="*/ 0 h 30156"/>
              <a:gd name="connsiteX0" fmla="*/ 0 w 2261870"/>
              <a:gd name="connsiteY0" fmla="*/ 0 h 30156"/>
              <a:gd name="connsiteX1" fmla="*/ 497611 w 2261870"/>
              <a:gd name="connsiteY1" fmla="*/ 0 h 30156"/>
              <a:gd name="connsiteX2" fmla="*/ 1040460 w 2261870"/>
              <a:gd name="connsiteY2" fmla="*/ 0 h 30156"/>
              <a:gd name="connsiteX3" fmla="*/ 1628546 w 2261870"/>
              <a:gd name="connsiteY3" fmla="*/ 0 h 30156"/>
              <a:gd name="connsiteX4" fmla="*/ 2261870 w 2261870"/>
              <a:gd name="connsiteY4" fmla="*/ 0 h 30156"/>
              <a:gd name="connsiteX5" fmla="*/ 2261870 w 2261870"/>
              <a:gd name="connsiteY5" fmla="*/ 30156 h 30156"/>
              <a:gd name="connsiteX6" fmla="*/ 1651165 w 2261870"/>
              <a:gd name="connsiteY6" fmla="*/ 30156 h 30156"/>
              <a:gd name="connsiteX7" fmla="*/ 1108316 w 2261870"/>
              <a:gd name="connsiteY7" fmla="*/ 30156 h 30156"/>
              <a:gd name="connsiteX8" fmla="*/ 542849 w 2261870"/>
              <a:gd name="connsiteY8" fmla="*/ 30156 h 30156"/>
              <a:gd name="connsiteX9" fmla="*/ 0 w 2261870"/>
              <a:gd name="connsiteY9" fmla="*/ 30156 h 30156"/>
              <a:gd name="connsiteX10" fmla="*/ 0 w 2261870"/>
              <a:gd name="connsiteY10" fmla="*/ 0 h 3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870" h="30156" fill="none" extrusionOk="0">
                <a:moveTo>
                  <a:pt x="0" y="0"/>
                </a:moveTo>
                <a:cubicBezTo>
                  <a:pt x="211468" y="-4778"/>
                  <a:pt x="334869" y="33014"/>
                  <a:pt x="542849" y="0"/>
                </a:cubicBezTo>
                <a:cubicBezTo>
                  <a:pt x="733208" y="-22397"/>
                  <a:pt x="820752" y="16817"/>
                  <a:pt x="1085698" y="0"/>
                </a:cubicBezTo>
                <a:cubicBezTo>
                  <a:pt x="1344254" y="-8738"/>
                  <a:pt x="1357144" y="-1926"/>
                  <a:pt x="1605928" y="0"/>
                </a:cubicBezTo>
                <a:cubicBezTo>
                  <a:pt x="1866363" y="-12209"/>
                  <a:pt x="2094633" y="40777"/>
                  <a:pt x="2261870" y="0"/>
                </a:cubicBezTo>
                <a:cubicBezTo>
                  <a:pt x="2263055" y="8917"/>
                  <a:pt x="2262287" y="16655"/>
                  <a:pt x="2261870" y="30156"/>
                </a:cubicBezTo>
                <a:cubicBezTo>
                  <a:pt x="2083490" y="29274"/>
                  <a:pt x="1866539" y="81101"/>
                  <a:pt x="1673784" y="30156"/>
                </a:cubicBezTo>
                <a:cubicBezTo>
                  <a:pt x="1466987" y="1586"/>
                  <a:pt x="1336679" y="56235"/>
                  <a:pt x="1176172" y="30156"/>
                </a:cubicBezTo>
                <a:cubicBezTo>
                  <a:pt x="1011251" y="24368"/>
                  <a:pt x="866328" y="37491"/>
                  <a:pt x="610705" y="30156"/>
                </a:cubicBezTo>
                <a:cubicBezTo>
                  <a:pt x="354234" y="-6553"/>
                  <a:pt x="261189" y="15130"/>
                  <a:pt x="0" y="30156"/>
                </a:cubicBezTo>
                <a:cubicBezTo>
                  <a:pt x="1082" y="24372"/>
                  <a:pt x="-796" y="8146"/>
                  <a:pt x="0" y="0"/>
                </a:cubicBezTo>
                <a:close/>
              </a:path>
              <a:path w="2261870" h="30156" stroke="0" extrusionOk="0">
                <a:moveTo>
                  <a:pt x="0" y="0"/>
                </a:moveTo>
                <a:cubicBezTo>
                  <a:pt x="229798" y="-12263"/>
                  <a:pt x="344486" y="-1940"/>
                  <a:pt x="497611" y="0"/>
                </a:cubicBezTo>
                <a:cubicBezTo>
                  <a:pt x="675391" y="-521"/>
                  <a:pt x="930196" y="-10881"/>
                  <a:pt x="1040460" y="0"/>
                </a:cubicBezTo>
                <a:cubicBezTo>
                  <a:pt x="1188345" y="-5792"/>
                  <a:pt x="1353246" y="54051"/>
                  <a:pt x="1628546" y="0"/>
                </a:cubicBezTo>
                <a:cubicBezTo>
                  <a:pt x="1914062" y="-26108"/>
                  <a:pt x="2127385" y="-18630"/>
                  <a:pt x="2261870" y="0"/>
                </a:cubicBezTo>
                <a:cubicBezTo>
                  <a:pt x="2262171" y="12560"/>
                  <a:pt x="2263112" y="20468"/>
                  <a:pt x="2261870" y="30156"/>
                </a:cubicBezTo>
                <a:cubicBezTo>
                  <a:pt x="2061643" y="41913"/>
                  <a:pt x="1940246" y="17339"/>
                  <a:pt x="1651165" y="30156"/>
                </a:cubicBezTo>
                <a:cubicBezTo>
                  <a:pt x="1349533" y="35528"/>
                  <a:pt x="1279206" y="68805"/>
                  <a:pt x="1108316" y="30156"/>
                </a:cubicBezTo>
                <a:cubicBezTo>
                  <a:pt x="908481" y="2315"/>
                  <a:pt x="772906" y="26706"/>
                  <a:pt x="542849" y="30156"/>
                </a:cubicBezTo>
                <a:cubicBezTo>
                  <a:pt x="284052" y="24975"/>
                  <a:pt x="272658" y="16657"/>
                  <a:pt x="0" y="30156"/>
                </a:cubicBezTo>
                <a:cubicBezTo>
                  <a:pt x="-1434" y="18353"/>
                  <a:pt x="-287" y="8074"/>
                  <a:pt x="0" y="0"/>
                </a:cubicBezTo>
                <a:close/>
              </a:path>
              <a:path w="2261870" h="30156" fill="none" stroke="0" extrusionOk="0">
                <a:moveTo>
                  <a:pt x="0" y="0"/>
                </a:moveTo>
                <a:cubicBezTo>
                  <a:pt x="174408" y="-9105"/>
                  <a:pt x="346029" y="12616"/>
                  <a:pt x="542849" y="0"/>
                </a:cubicBezTo>
                <a:cubicBezTo>
                  <a:pt x="729605" y="-19321"/>
                  <a:pt x="845986" y="-726"/>
                  <a:pt x="1085698" y="0"/>
                </a:cubicBezTo>
                <a:cubicBezTo>
                  <a:pt x="1344556" y="-7790"/>
                  <a:pt x="1355329" y="-3736"/>
                  <a:pt x="1605928" y="0"/>
                </a:cubicBezTo>
                <a:cubicBezTo>
                  <a:pt x="1837854" y="-1390"/>
                  <a:pt x="2069767" y="-8239"/>
                  <a:pt x="2261870" y="0"/>
                </a:cubicBezTo>
                <a:cubicBezTo>
                  <a:pt x="2264052" y="6583"/>
                  <a:pt x="2260768" y="15591"/>
                  <a:pt x="2261870" y="30156"/>
                </a:cubicBezTo>
                <a:cubicBezTo>
                  <a:pt x="2031003" y="19272"/>
                  <a:pt x="1860137" y="43716"/>
                  <a:pt x="1673784" y="30156"/>
                </a:cubicBezTo>
                <a:cubicBezTo>
                  <a:pt x="1445587" y="17067"/>
                  <a:pt x="1342163" y="47318"/>
                  <a:pt x="1176172" y="30156"/>
                </a:cubicBezTo>
                <a:cubicBezTo>
                  <a:pt x="1001506" y="13287"/>
                  <a:pt x="855720" y="68376"/>
                  <a:pt x="610705" y="30156"/>
                </a:cubicBezTo>
                <a:cubicBezTo>
                  <a:pt x="341766" y="11642"/>
                  <a:pt x="285478" y="11612"/>
                  <a:pt x="0" y="30156"/>
                </a:cubicBezTo>
                <a:cubicBezTo>
                  <a:pt x="-1063" y="25444"/>
                  <a:pt x="50" y="78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2261870"/>
                      <a:gd name="connsiteY0" fmla="*/ 0 h 30156"/>
                      <a:gd name="connsiteX1" fmla="*/ 542849 w 2261870"/>
                      <a:gd name="connsiteY1" fmla="*/ 0 h 30156"/>
                      <a:gd name="connsiteX2" fmla="*/ 1085698 w 2261870"/>
                      <a:gd name="connsiteY2" fmla="*/ 0 h 30156"/>
                      <a:gd name="connsiteX3" fmla="*/ 1605928 w 2261870"/>
                      <a:gd name="connsiteY3" fmla="*/ 0 h 30156"/>
                      <a:gd name="connsiteX4" fmla="*/ 2261870 w 2261870"/>
                      <a:gd name="connsiteY4" fmla="*/ 0 h 30156"/>
                      <a:gd name="connsiteX5" fmla="*/ 2261870 w 2261870"/>
                      <a:gd name="connsiteY5" fmla="*/ 30156 h 30156"/>
                      <a:gd name="connsiteX6" fmla="*/ 1673784 w 2261870"/>
                      <a:gd name="connsiteY6" fmla="*/ 30156 h 30156"/>
                      <a:gd name="connsiteX7" fmla="*/ 1176172 w 2261870"/>
                      <a:gd name="connsiteY7" fmla="*/ 30156 h 30156"/>
                      <a:gd name="connsiteX8" fmla="*/ 610705 w 2261870"/>
                      <a:gd name="connsiteY8" fmla="*/ 30156 h 30156"/>
                      <a:gd name="connsiteX9" fmla="*/ 0 w 2261870"/>
                      <a:gd name="connsiteY9" fmla="*/ 30156 h 30156"/>
                      <a:gd name="connsiteX10" fmla="*/ 0 w 2261870"/>
                      <a:gd name="connsiteY10" fmla="*/ 0 h 30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61870" h="30156" fill="none" extrusionOk="0">
                        <a:moveTo>
                          <a:pt x="0" y="0"/>
                        </a:moveTo>
                        <a:cubicBezTo>
                          <a:pt x="183455" y="26594"/>
                          <a:pt x="355938" y="15467"/>
                          <a:pt x="542849" y="0"/>
                        </a:cubicBezTo>
                        <a:cubicBezTo>
                          <a:pt x="729760" y="-15467"/>
                          <a:pt x="826779" y="8214"/>
                          <a:pt x="1085698" y="0"/>
                        </a:cubicBezTo>
                        <a:cubicBezTo>
                          <a:pt x="1344617" y="-8214"/>
                          <a:pt x="1354442" y="-903"/>
                          <a:pt x="1605928" y="0"/>
                        </a:cubicBezTo>
                        <a:cubicBezTo>
                          <a:pt x="1857414" y="903"/>
                          <a:pt x="2089462" y="10818"/>
                          <a:pt x="2261870" y="0"/>
                        </a:cubicBezTo>
                        <a:cubicBezTo>
                          <a:pt x="2262567" y="6783"/>
                          <a:pt x="2261113" y="16056"/>
                          <a:pt x="2261870" y="30156"/>
                        </a:cubicBezTo>
                        <a:cubicBezTo>
                          <a:pt x="2063662" y="23517"/>
                          <a:pt x="1890549" y="45414"/>
                          <a:pt x="1673784" y="30156"/>
                        </a:cubicBezTo>
                        <a:cubicBezTo>
                          <a:pt x="1457019" y="14898"/>
                          <a:pt x="1351797" y="42003"/>
                          <a:pt x="1176172" y="30156"/>
                        </a:cubicBezTo>
                        <a:cubicBezTo>
                          <a:pt x="1000547" y="18309"/>
                          <a:pt x="875721" y="56130"/>
                          <a:pt x="610705" y="30156"/>
                        </a:cubicBezTo>
                        <a:cubicBezTo>
                          <a:pt x="345689" y="4182"/>
                          <a:pt x="276230" y="8503"/>
                          <a:pt x="0" y="30156"/>
                        </a:cubicBezTo>
                        <a:cubicBezTo>
                          <a:pt x="-748" y="23668"/>
                          <a:pt x="78" y="8265"/>
                          <a:pt x="0" y="0"/>
                        </a:cubicBezTo>
                        <a:close/>
                      </a:path>
                      <a:path w="2261870" h="30156" stroke="0" extrusionOk="0">
                        <a:moveTo>
                          <a:pt x="0" y="0"/>
                        </a:moveTo>
                        <a:cubicBezTo>
                          <a:pt x="226344" y="-1326"/>
                          <a:pt x="339773" y="-2271"/>
                          <a:pt x="497611" y="0"/>
                        </a:cubicBezTo>
                        <a:cubicBezTo>
                          <a:pt x="655449" y="2271"/>
                          <a:pt x="902250" y="-3446"/>
                          <a:pt x="1040460" y="0"/>
                        </a:cubicBezTo>
                        <a:cubicBezTo>
                          <a:pt x="1178670" y="3446"/>
                          <a:pt x="1346204" y="23229"/>
                          <a:pt x="1628546" y="0"/>
                        </a:cubicBezTo>
                        <a:cubicBezTo>
                          <a:pt x="1910888" y="-23229"/>
                          <a:pt x="2109634" y="-20527"/>
                          <a:pt x="2261870" y="0"/>
                        </a:cubicBezTo>
                        <a:cubicBezTo>
                          <a:pt x="2261884" y="12112"/>
                          <a:pt x="2262729" y="20479"/>
                          <a:pt x="2261870" y="30156"/>
                        </a:cubicBezTo>
                        <a:cubicBezTo>
                          <a:pt x="2061972" y="47706"/>
                          <a:pt x="1951518" y="13174"/>
                          <a:pt x="1651165" y="30156"/>
                        </a:cubicBezTo>
                        <a:cubicBezTo>
                          <a:pt x="1350812" y="47138"/>
                          <a:pt x="1275562" y="54245"/>
                          <a:pt x="1108316" y="30156"/>
                        </a:cubicBezTo>
                        <a:cubicBezTo>
                          <a:pt x="941070" y="6067"/>
                          <a:pt x="802103" y="37221"/>
                          <a:pt x="542849" y="30156"/>
                        </a:cubicBezTo>
                        <a:cubicBezTo>
                          <a:pt x="283595" y="23091"/>
                          <a:pt x="269357" y="14035"/>
                          <a:pt x="0" y="30156"/>
                        </a:cubicBezTo>
                        <a:cubicBezTo>
                          <a:pt x="-887" y="18628"/>
                          <a:pt x="506" y="78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7674736" y="7878845"/>
            <a:ext cx="11373898" cy="2307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14"/>
              </a:spcBef>
            </a:pPr>
            <a:r>
              <a:rPr lang="en-US" sz="3600" b="1" spc="25" dirty="0"/>
              <a:t>TRI</a:t>
            </a:r>
            <a:r>
              <a:rPr lang="en-US" sz="3600" b="1" spc="10" dirty="0"/>
              <a:t> </a:t>
            </a:r>
            <a:r>
              <a:rPr lang="en-US" sz="3600" b="1" spc="35" dirty="0"/>
              <a:t>de</a:t>
            </a:r>
            <a:r>
              <a:rPr lang="en-US" sz="3600" b="1" spc="15" dirty="0"/>
              <a:t> </a:t>
            </a:r>
            <a:r>
              <a:rPr lang="en-US" sz="3600" b="1" dirty="0"/>
              <a:t>la</a:t>
            </a:r>
            <a:r>
              <a:rPr lang="en-US" sz="3600" b="1" spc="10" dirty="0"/>
              <a:t> </a:t>
            </a:r>
            <a:r>
              <a:rPr lang="en-US" sz="3600" b="1" spc="30" dirty="0" err="1"/>
              <a:t>Práctica</a:t>
            </a:r>
            <a:r>
              <a:rPr lang="en-US" sz="3600" b="1" spc="15" dirty="0"/>
              <a:t> </a:t>
            </a:r>
            <a:r>
              <a:rPr lang="en-US" sz="3600" b="1" spc="25" dirty="0"/>
              <a:t>Intermedia</a:t>
            </a:r>
            <a:r>
              <a:rPr lang="en-US" sz="3600" b="1" spc="10" dirty="0"/>
              <a:t> </a:t>
            </a:r>
            <a:r>
              <a:rPr lang="en-US" sz="3600" b="1" spc="225" dirty="0"/>
              <a:t>-</a:t>
            </a:r>
            <a:r>
              <a:rPr lang="en-US" sz="3600" b="1" spc="15" dirty="0"/>
              <a:t> </a:t>
            </a:r>
            <a:r>
              <a:rPr lang="en-US" sz="3600" b="1" spc="-5" dirty="0"/>
              <a:t>Prof.</a:t>
            </a:r>
            <a:r>
              <a:rPr lang="en-US" sz="3600" b="1" spc="10" dirty="0"/>
              <a:t> </a:t>
            </a:r>
            <a:r>
              <a:rPr lang="en-US" sz="3600" b="1" spc="5" dirty="0"/>
              <a:t>Karen</a:t>
            </a:r>
            <a:r>
              <a:rPr lang="en-US" sz="3600" b="1" spc="15" dirty="0"/>
              <a:t> </a:t>
            </a:r>
            <a:r>
              <a:rPr lang="en-US" sz="3600" b="1" spc="30" dirty="0" err="1"/>
              <a:t>Mariángel</a:t>
            </a:r>
            <a:r>
              <a:rPr lang="en-US" sz="3600" b="1" spc="30" dirty="0"/>
              <a:t>- Katherine Reyes- Felipe </a:t>
            </a:r>
            <a:r>
              <a:rPr lang="en-US" sz="3600" b="1" spc="30" dirty="0" err="1"/>
              <a:t>Clavo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04100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305E99-041B-224C-884A-751D0FC3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87" y="1055539"/>
            <a:ext cx="7946145" cy="244281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8200" dirty="0"/>
              <a:t>El rol del/la profesor(a) jefe.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738" y="3913035"/>
            <a:ext cx="5367516" cy="30158"/>
          </a:xfrm>
          <a:custGeom>
            <a:avLst/>
            <a:gdLst>
              <a:gd name="connsiteX0" fmla="*/ 0 w 5367516"/>
              <a:gd name="connsiteY0" fmla="*/ 0 h 30158"/>
              <a:gd name="connsiteX1" fmla="*/ 563589 w 5367516"/>
              <a:gd name="connsiteY1" fmla="*/ 0 h 30158"/>
              <a:gd name="connsiteX2" fmla="*/ 1288204 w 5367516"/>
              <a:gd name="connsiteY2" fmla="*/ 0 h 30158"/>
              <a:gd name="connsiteX3" fmla="*/ 1905468 w 5367516"/>
              <a:gd name="connsiteY3" fmla="*/ 0 h 30158"/>
              <a:gd name="connsiteX4" fmla="*/ 2469057 w 5367516"/>
              <a:gd name="connsiteY4" fmla="*/ 0 h 30158"/>
              <a:gd name="connsiteX5" fmla="*/ 3193672 w 5367516"/>
              <a:gd name="connsiteY5" fmla="*/ 0 h 30158"/>
              <a:gd name="connsiteX6" fmla="*/ 3864612 w 5367516"/>
              <a:gd name="connsiteY6" fmla="*/ 0 h 30158"/>
              <a:gd name="connsiteX7" fmla="*/ 4535551 w 5367516"/>
              <a:gd name="connsiteY7" fmla="*/ 0 h 30158"/>
              <a:gd name="connsiteX8" fmla="*/ 5367516 w 5367516"/>
              <a:gd name="connsiteY8" fmla="*/ 0 h 30158"/>
              <a:gd name="connsiteX9" fmla="*/ 5367516 w 5367516"/>
              <a:gd name="connsiteY9" fmla="*/ 30158 h 30158"/>
              <a:gd name="connsiteX10" fmla="*/ 4803927 w 5367516"/>
              <a:gd name="connsiteY10" fmla="*/ 30158 h 30158"/>
              <a:gd name="connsiteX11" fmla="*/ 4294013 w 5367516"/>
              <a:gd name="connsiteY11" fmla="*/ 30158 h 30158"/>
              <a:gd name="connsiteX12" fmla="*/ 3569398 w 5367516"/>
              <a:gd name="connsiteY12" fmla="*/ 30158 h 30158"/>
              <a:gd name="connsiteX13" fmla="*/ 3005809 w 5367516"/>
              <a:gd name="connsiteY13" fmla="*/ 30158 h 30158"/>
              <a:gd name="connsiteX14" fmla="*/ 2281194 w 5367516"/>
              <a:gd name="connsiteY14" fmla="*/ 30158 h 30158"/>
              <a:gd name="connsiteX15" fmla="*/ 1502904 w 5367516"/>
              <a:gd name="connsiteY15" fmla="*/ 30158 h 30158"/>
              <a:gd name="connsiteX16" fmla="*/ 885640 w 5367516"/>
              <a:gd name="connsiteY16" fmla="*/ 30158 h 30158"/>
              <a:gd name="connsiteX17" fmla="*/ 0 w 5367516"/>
              <a:gd name="connsiteY17" fmla="*/ 30158 h 30158"/>
              <a:gd name="connsiteX18" fmla="*/ 0 w 5367516"/>
              <a:gd name="connsiteY18" fmla="*/ 0 h 30158"/>
              <a:gd name="connsiteX0" fmla="*/ 0 w 5367516"/>
              <a:gd name="connsiteY0" fmla="*/ 0 h 30158"/>
              <a:gd name="connsiteX1" fmla="*/ 617264 w 5367516"/>
              <a:gd name="connsiteY1" fmla="*/ 0 h 30158"/>
              <a:gd name="connsiteX2" fmla="*/ 1127178 w 5367516"/>
              <a:gd name="connsiteY2" fmla="*/ 0 h 30158"/>
              <a:gd name="connsiteX3" fmla="*/ 1905468 w 5367516"/>
              <a:gd name="connsiteY3" fmla="*/ 0 h 30158"/>
              <a:gd name="connsiteX4" fmla="*/ 2522733 w 5367516"/>
              <a:gd name="connsiteY4" fmla="*/ 0 h 30158"/>
              <a:gd name="connsiteX5" fmla="*/ 3139997 w 5367516"/>
              <a:gd name="connsiteY5" fmla="*/ 0 h 30158"/>
              <a:gd name="connsiteX6" fmla="*/ 3918287 w 5367516"/>
              <a:gd name="connsiteY6" fmla="*/ 0 h 30158"/>
              <a:gd name="connsiteX7" fmla="*/ 4481876 w 5367516"/>
              <a:gd name="connsiteY7" fmla="*/ 0 h 30158"/>
              <a:gd name="connsiteX8" fmla="*/ 5367516 w 5367516"/>
              <a:gd name="connsiteY8" fmla="*/ 0 h 30158"/>
              <a:gd name="connsiteX9" fmla="*/ 5367516 w 5367516"/>
              <a:gd name="connsiteY9" fmla="*/ 30158 h 30158"/>
              <a:gd name="connsiteX10" fmla="*/ 4803927 w 5367516"/>
              <a:gd name="connsiteY10" fmla="*/ 30158 h 30158"/>
              <a:gd name="connsiteX11" fmla="*/ 4132987 w 5367516"/>
              <a:gd name="connsiteY11" fmla="*/ 30158 h 30158"/>
              <a:gd name="connsiteX12" fmla="*/ 3515723 w 5367516"/>
              <a:gd name="connsiteY12" fmla="*/ 30158 h 30158"/>
              <a:gd name="connsiteX13" fmla="*/ 2737433 w 5367516"/>
              <a:gd name="connsiteY13" fmla="*/ 30158 h 30158"/>
              <a:gd name="connsiteX14" fmla="*/ 1959143 w 5367516"/>
              <a:gd name="connsiteY14" fmla="*/ 30158 h 30158"/>
              <a:gd name="connsiteX15" fmla="*/ 1395554 w 5367516"/>
              <a:gd name="connsiteY15" fmla="*/ 30158 h 30158"/>
              <a:gd name="connsiteX16" fmla="*/ 724615 w 5367516"/>
              <a:gd name="connsiteY16" fmla="*/ 30158 h 30158"/>
              <a:gd name="connsiteX17" fmla="*/ 0 w 5367516"/>
              <a:gd name="connsiteY17" fmla="*/ 30158 h 30158"/>
              <a:gd name="connsiteX18" fmla="*/ 0 w 5367516"/>
              <a:gd name="connsiteY18" fmla="*/ 0 h 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7516" h="30158" fill="none" extrusionOk="0">
                <a:moveTo>
                  <a:pt x="0" y="0"/>
                </a:moveTo>
                <a:cubicBezTo>
                  <a:pt x="261586" y="20016"/>
                  <a:pt x="335658" y="21137"/>
                  <a:pt x="563589" y="0"/>
                </a:cubicBezTo>
                <a:cubicBezTo>
                  <a:pt x="775608" y="-48953"/>
                  <a:pt x="912966" y="-30884"/>
                  <a:pt x="1288204" y="0"/>
                </a:cubicBezTo>
                <a:cubicBezTo>
                  <a:pt x="1640025" y="45076"/>
                  <a:pt x="1734048" y="38631"/>
                  <a:pt x="1905468" y="0"/>
                </a:cubicBezTo>
                <a:cubicBezTo>
                  <a:pt x="2057291" y="8569"/>
                  <a:pt x="2202889" y="-46794"/>
                  <a:pt x="2469057" y="0"/>
                </a:cubicBezTo>
                <a:cubicBezTo>
                  <a:pt x="2740316" y="31736"/>
                  <a:pt x="2930728" y="-6243"/>
                  <a:pt x="3193672" y="0"/>
                </a:cubicBezTo>
                <a:cubicBezTo>
                  <a:pt x="3469134" y="-19261"/>
                  <a:pt x="3688757" y="-667"/>
                  <a:pt x="3864612" y="0"/>
                </a:cubicBezTo>
                <a:cubicBezTo>
                  <a:pt x="3994615" y="55336"/>
                  <a:pt x="4311180" y="-37174"/>
                  <a:pt x="4535551" y="0"/>
                </a:cubicBezTo>
                <a:cubicBezTo>
                  <a:pt x="4799010" y="-11263"/>
                  <a:pt x="5036029" y="-25980"/>
                  <a:pt x="5367516" y="0"/>
                </a:cubicBezTo>
                <a:cubicBezTo>
                  <a:pt x="5365833" y="13678"/>
                  <a:pt x="5366951" y="20013"/>
                  <a:pt x="5367516" y="30158"/>
                </a:cubicBezTo>
                <a:cubicBezTo>
                  <a:pt x="5194357" y="41621"/>
                  <a:pt x="5059886" y="74962"/>
                  <a:pt x="4803927" y="30158"/>
                </a:cubicBezTo>
                <a:cubicBezTo>
                  <a:pt x="4559755" y="1780"/>
                  <a:pt x="4544612" y="41140"/>
                  <a:pt x="4294013" y="30158"/>
                </a:cubicBezTo>
                <a:cubicBezTo>
                  <a:pt x="4077625" y="34376"/>
                  <a:pt x="3804700" y="-14902"/>
                  <a:pt x="3569398" y="30158"/>
                </a:cubicBezTo>
                <a:cubicBezTo>
                  <a:pt x="3353081" y="60430"/>
                  <a:pt x="3143408" y="48696"/>
                  <a:pt x="3005809" y="30158"/>
                </a:cubicBezTo>
                <a:cubicBezTo>
                  <a:pt x="2892354" y="35826"/>
                  <a:pt x="2462574" y="97230"/>
                  <a:pt x="2281194" y="30158"/>
                </a:cubicBezTo>
                <a:cubicBezTo>
                  <a:pt x="2148014" y="31780"/>
                  <a:pt x="1678439" y="-21896"/>
                  <a:pt x="1502904" y="30158"/>
                </a:cubicBezTo>
                <a:cubicBezTo>
                  <a:pt x="1280208" y="75749"/>
                  <a:pt x="1026799" y="6310"/>
                  <a:pt x="885640" y="30158"/>
                </a:cubicBezTo>
                <a:cubicBezTo>
                  <a:pt x="760308" y="43492"/>
                  <a:pt x="216392" y="-14675"/>
                  <a:pt x="0" y="30158"/>
                </a:cubicBezTo>
                <a:cubicBezTo>
                  <a:pt x="-2232" y="16542"/>
                  <a:pt x="59" y="12175"/>
                  <a:pt x="0" y="0"/>
                </a:cubicBezTo>
                <a:close/>
              </a:path>
              <a:path w="5367516" h="30158" stroke="0" extrusionOk="0">
                <a:moveTo>
                  <a:pt x="0" y="0"/>
                </a:moveTo>
                <a:cubicBezTo>
                  <a:pt x="122417" y="-9051"/>
                  <a:pt x="392292" y="-14406"/>
                  <a:pt x="617264" y="0"/>
                </a:cubicBezTo>
                <a:cubicBezTo>
                  <a:pt x="870082" y="-14730"/>
                  <a:pt x="885903" y="-10771"/>
                  <a:pt x="1127178" y="0"/>
                </a:cubicBezTo>
                <a:cubicBezTo>
                  <a:pt x="1340557" y="22710"/>
                  <a:pt x="1716844" y="-15181"/>
                  <a:pt x="1905468" y="0"/>
                </a:cubicBezTo>
                <a:cubicBezTo>
                  <a:pt x="2095493" y="-45194"/>
                  <a:pt x="2382225" y="-32622"/>
                  <a:pt x="2522733" y="0"/>
                </a:cubicBezTo>
                <a:cubicBezTo>
                  <a:pt x="2628172" y="22813"/>
                  <a:pt x="2958388" y="-3628"/>
                  <a:pt x="3139997" y="0"/>
                </a:cubicBezTo>
                <a:cubicBezTo>
                  <a:pt x="3350384" y="-33113"/>
                  <a:pt x="3781562" y="-24561"/>
                  <a:pt x="3918287" y="0"/>
                </a:cubicBezTo>
                <a:cubicBezTo>
                  <a:pt x="4095348" y="15166"/>
                  <a:pt x="4286831" y="-37673"/>
                  <a:pt x="4481876" y="0"/>
                </a:cubicBezTo>
                <a:cubicBezTo>
                  <a:pt x="4679174" y="33377"/>
                  <a:pt x="5131655" y="14161"/>
                  <a:pt x="5367516" y="0"/>
                </a:cubicBezTo>
                <a:cubicBezTo>
                  <a:pt x="5368280" y="14597"/>
                  <a:pt x="5366735" y="21383"/>
                  <a:pt x="5367516" y="30158"/>
                </a:cubicBezTo>
                <a:cubicBezTo>
                  <a:pt x="5117457" y="34861"/>
                  <a:pt x="4981846" y="-25682"/>
                  <a:pt x="4803927" y="30158"/>
                </a:cubicBezTo>
                <a:cubicBezTo>
                  <a:pt x="4583706" y="67572"/>
                  <a:pt x="4377221" y="39707"/>
                  <a:pt x="4132987" y="30158"/>
                </a:cubicBezTo>
                <a:cubicBezTo>
                  <a:pt x="3873313" y="50005"/>
                  <a:pt x="3777121" y="30521"/>
                  <a:pt x="3515723" y="30158"/>
                </a:cubicBezTo>
                <a:cubicBezTo>
                  <a:pt x="3248426" y="29088"/>
                  <a:pt x="2959839" y="43255"/>
                  <a:pt x="2737433" y="30158"/>
                </a:cubicBezTo>
                <a:cubicBezTo>
                  <a:pt x="2486948" y="17108"/>
                  <a:pt x="2261049" y="-4781"/>
                  <a:pt x="1959143" y="30158"/>
                </a:cubicBezTo>
                <a:cubicBezTo>
                  <a:pt x="1644457" y="50057"/>
                  <a:pt x="1537675" y="55882"/>
                  <a:pt x="1395554" y="30158"/>
                </a:cubicBezTo>
                <a:cubicBezTo>
                  <a:pt x="1220256" y="22418"/>
                  <a:pt x="873963" y="23865"/>
                  <a:pt x="724615" y="30158"/>
                </a:cubicBezTo>
                <a:cubicBezTo>
                  <a:pt x="550396" y="44112"/>
                  <a:pt x="172421" y="44668"/>
                  <a:pt x="0" y="30158"/>
                </a:cubicBezTo>
                <a:cubicBezTo>
                  <a:pt x="783" y="23031"/>
                  <a:pt x="1393" y="6731"/>
                  <a:pt x="0" y="0"/>
                </a:cubicBezTo>
                <a:close/>
              </a:path>
              <a:path w="5367516" h="30158" fill="none" stroke="0" extrusionOk="0">
                <a:moveTo>
                  <a:pt x="0" y="0"/>
                </a:moveTo>
                <a:cubicBezTo>
                  <a:pt x="236816" y="-6541"/>
                  <a:pt x="339377" y="16262"/>
                  <a:pt x="563589" y="0"/>
                </a:cubicBezTo>
                <a:cubicBezTo>
                  <a:pt x="779527" y="-6775"/>
                  <a:pt x="909679" y="-27004"/>
                  <a:pt x="1288204" y="0"/>
                </a:cubicBezTo>
                <a:cubicBezTo>
                  <a:pt x="1610587" y="38376"/>
                  <a:pt x="1737884" y="36907"/>
                  <a:pt x="1905468" y="0"/>
                </a:cubicBezTo>
                <a:cubicBezTo>
                  <a:pt x="2042731" y="-29618"/>
                  <a:pt x="2231662" y="-19096"/>
                  <a:pt x="2469057" y="0"/>
                </a:cubicBezTo>
                <a:cubicBezTo>
                  <a:pt x="2739884" y="27494"/>
                  <a:pt x="2949062" y="-6125"/>
                  <a:pt x="3193672" y="0"/>
                </a:cubicBezTo>
                <a:cubicBezTo>
                  <a:pt x="3426050" y="-32619"/>
                  <a:pt x="3693232" y="17114"/>
                  <a:pt x="3864612" y="0"/>
                </a:cubicBezTo>
                <a:cubicBezTo>
                  <a:pt x="4005271" y="-37817"/>
                  <a:pt x="4312898" y="-17362"/>
                  <a:pt x="4535551" y="0"/>
                </a:cubicBezTo>
                <a:cubicBezTo>
                  <a:pt x="4791007" y="41912"/>
                  <a:pt x="5061758" y="35676"/>
                  <a:pt x="5367516" y="0"/>
                </a:cubicBezTo>
                <a:cubicBezTo>
                  <a:pt x="5365351" y="13824"/>
                  <a:pt x="5367671" y="21563"/>
                  <a:pt x="5367516" y="30158"/>
                </a:cubicBezTo>
                <a:cubicBezTo>
                  <a:pt x="5207699" y="45334"/>
                  <a:pt x="5055489" y="78775"/>
                  <a:pt x="4803927" y="30158"/>
                </a:cubicBezTo>
                <a:cubicBezTo>
                  <a:pt x="4556370" y="5840"/>
                  <a:pt x="4548067" y="38730"/>
                  <a:pt x="4294013" y="30158"/>
                </a:cubicBezTo>
                <a:cubicBezTo>
                  <a:pt x="4065262" y="3880"/>
                  <a:pt x="3812266" y="-12527"/>
                  <a:pt x="3569398" y="30158"/>
                </a:cubicBezTo>
                <a:cubicBezTo>
                  <a:pt x="3325567" y="60293"/>
                  <a:pt x="3106198" y="18234"/>
                  <a:pt x="3005809" y="30158"/>
                </a:cubicBezTo>
                <a:cubicBezTo>
                  <a:pt x="2845397" y="23349"/>
                  <a:pt x="2444275" y="54068"/>
                  <a:pt x="2281194" y="30158"/>
                </a:cubicBezTo>
                <a:cubicBezTo>
                  <a:pt x="2117726" y="-48553"/>
                  <a:pt x="1695191" y="12254"/>
                  <a:pt x="1502904" y="30158"/>
                </a:cubicBezTo>
                <a:cubicBezTo>
                  <a:pt x="1300461" y="58858"/>
                  <a:pt x="1031556" y="12409"/>
                  <a:pt x="885640" y="30158"/>
                </a:cubicBezTo>
                <a:cubicBezTo>
                  <a:pt x="747324" y="105024"/>
                  <a:pt x="237447" y="7368"/>
                  <a:pt x="0" y="30158"/>
                </a:cubicBezTo>
                <a:cubicBezTo>
                  <a:pt x="-1417" y="16505"/>
                  <a:pt x="-1128" y="1126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67516"/>
                      <a:gd name="connsiteY0" fmla="*/ 0 h 30158"/>
                      <a:gd name="connsiteX1" fmla="*/ 563589 w 5367516"/>
                      <a:gd name="connsiteY1" fmla="*/ 0 h 30158"/>
                      <a:gd name="connsiteX2" fmla="*/ 1288204 w 5367516"/>
                      <a:gd name="connsiteY2" fmla="*/ 0 h 30158"/>
                      <a:gd name="connsiteX3" fmla="*/ 1905468 w 5367516"/>
                      <a:gd name="connsiteY3" fmla="*/ 0 h 30158"/>
                      <a:gd name="connsiteX4" fmla="*/ 2469057 w 5367516"/>
                      <a:gd name="connsiteY4" fmla="*/ 0 h 30158"/>
                      <a:gd name="connsiteX5" fmla="*/ 3193672 w 5367516"/>
                      <a:gd name="connsiteY5" fmla="*/ 0 h 30158"/>
                      <a:gd name="connsiteX6" fmla="*/ 3864612 w 5367516"/>
                      <a:gd name="connsiteY6" fmla="*/ 0 h 30158"/>
                      <a:gd name="connsiteX7" fmla="*/ 4535551 w 5367516"/>
                      <a:gd name="connsiteY7" fmla="*/ 0 h 30158"/>
                      <a:gd name="connsiteX8" fmla="*/ 5367516 w 5367516"/>
                      <a:gd name="connsiteY8" fmla="*/ 0 h 30158"/>
                      <a:gd name="connsiteX9" fmla="*/ 5367516 w 5367516"/>
                      <a:gd name="connsiteY9" fmla="*/ 30158 h 30158"/>
                      <a:gd name="connsiteX10" fmla="*/ 4803927 w 5367516"/>
                      <a:gd name="connsiteY10" fmla="*/ 30158 h 30158"/>
                      <a:gd name="connsiteX11" fmla="*/ 4294013 w 5367516"/>
                      <a:gd name="connsiteY11" fmla="*/ 30158 h 30158"/>
                      <a:gd name="connsiteX12" fmla="*/ 3569398 w 5367516"/>
                      <a:gd name="connsiteY12" fmla="*/ 30158 h 30158"/>
                      <a:gd name="connsiteX13" fmla="*/ 3005809 w 5367516"/>
                      <a:gd name="connsiteY13" fmla="*/ 30158 h 30158"/>
                      <a:gd name="connsiteX14" fmla="*/ 2281194 w 5367516"/>
                      <a:gd name="connsiteY14" fmla="*/ 30158 h 30158"/>
                      <a:gd name="connsiteX15" fmla="*/ 1502904 w 5367516"/>
                      <a:gd name="connsiteY15" fmla="*/ 30158 h 30158"/>
                      <a:gd name="connsiteX16" fmla="*/ 885640 w 5367516"/>
                      <a:gd name="connsiteY16" fmla="*/ 30158 h 30158"/>
                      <a:gd name="connsiteX17" fmla="*/ 0 w 5367516"/>
                      <a:gd name="connsiteY17" fmla="*/ 30158 h 30158"/>
                      <a:gd name="connsiteX18" fmla="*/ 0 w 5367516"/>
                      <a:gd name="connsiteY18" fmla="*/ 0 h 30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67516" h="30158" fill="none" extrusionOk="0">
                        <a:moveTo>
                          <a:pt x="0" y="0"/>
                        </a:moveTo>
                        <a:cubicBezTo>
                          <a:pt x="253313" y="3635"/>
                          <a:pt x="358545" y="9068"/>
                          <a:pt x="563589" y="0"/>
                        </a:cubicBezTo>
                        <a:cubicBezTo>
                          <a:pt x="768633" y="-9068"/>
                          <a:pt x="955676" y="-28467"/>
                          <a:pt x="1288204" y="0"/>
                        </a:cubicBezTo>
                        <a:cubicBezTo>
                          <a:pt x="1620733" y="28467"/>
                          <a:pt x="1741815" y="15179"/>
                          <a:pt x="1905468" y="0"/>
                        </a:cubicBezTo>
                        <a:cubicBezTo>
                          <a:pt x="2069121" y="-15179"/>
                          <a:pt x="2219321" y="-24992"/>
                          <a:pt x="2469057" y="0"/>
                        </a:cubicBezTo>
                        <a:cubicBezTo>
                          <a:pt x="2718793" y="24992"/>
                          <a:pt x="2932387" y="28192"/>
                          <a:pt x="3193672" y="0"/>
                        </a:cubicBezTo>
                        <a:cubicBezTo>
                          <a:pt x="3454958" y="-28192"/>
                          <a:pt x="3719217" y="-7351"/>
                          <a:pt x="3864612" y="0"/>
                        </a:cubicBezTo>
                        <a:cubicBezTo>
                          <a:pt x="4010007" y="7351"/>
                          <a:pt x="4316071" y="-21771"/>
                          <a:pt x="4535551" y="0"/>
                        </a:cubicBezTo>
                        <a:cubicBezTo>
                          <a:pt x="4755031" y="21771"/>
                          <a:pt x="5007966" y="22742"/>
                          <a:pt x="5367516" y="0"/>
                        </a:cubicBezTo>
                        <a:cubicBezTo>
                          <a:pt x="5366843" y="14065"/>
                          <a:pt x="5366418" y="20538"/>
                          <a:pt x="5367516" y="30158"/>
                        </a:cubicBezTo>
                        <a:cubicBezTo>
                          <a:pt x="5202237" y="37203"/>
                          <a:pt x="5053433" y="57478"/>
                          <a:pt x="4803927" y="30158"/>
                        </a:cubicBezTo>
                        <a:cubicBezTo>
                          <a:pt x="4554421" y="2838"/>
                          <a:pt x="4545949" y="36136"/>
                          <a:pt x="4294013" y="30158"/>
                        </a:cubicBezTo>
                        <a:cubicBezTo>
                          <a:pt x="4042077" y="24180"/>
                          <a:pt x="3809467" y="641"/>
                          <a:pt x="3569398" y="30158"/>
                        </a:cubicBezTo>
                        <a:cubicBezTo>
                          <a:pt x="3329329" y="59675"/>
                          <a:pt x="3129578" y="34366"/>
                          <a:pt x="3005809" y="30158"/>
                        </a:cubicBezTo>
                        <a:cubicBezTo>
                          <a:pt x="2882040" y="25950"/>
                          <a:pt x="2448132" y="61931"/>
                          <a:pt x="2281194" y="30158"/>
                        </a:cubicBezTo>
                        <a:cubicBezTo>
                          <a:pt x="2114256" y="-1615"/>
                          <a:pt x="1701306" y="8684"/>
                          <a:pt x="1502904" y="30158"/>
                        </a:cubicBezTo>
                        <a:cubicBezTo>
                          <a:pt x="1304502" y="51633"/>
                          <a:pt x="1021856" y="5201"/>
                          <a:pt x="885640" y="30158"/>
                        </a:cubicBezTo>
                        <a:cubicBezTo>
                          <a:pt x="749424" y="55115"/>
                          <a:pt x="230905" y="11248"/>
                          <a:pt x="0" y="30158"/>
                        </a:cubicBezTo>
                        <a:cubicBezTo>
                          <a:pt x="-1113" y="16022"/>
                          <a:pt x="-6" y="11202"/>
                          <a:pt x="0" y="0"/>
                        </a:cubicBezTo>
                        <a:close/>
                      </a:path>
                      <a:path w="5367516" h="30158" stroke="0" extrusionOk="0">
                        <a:moveTo>
                          <a:pt x="0" y="0"/>
                        </a:moveTo>
                        <a:cubicBezTo>
                          <a:pt x="127910" y="-2767"/>
                          <a:pt x="364876" y="15258"/>
                          <a:pt x="617264" y="0"/>
                        </a:cubicBezTo>
                        <a:cubicBezTo>
                          <a:pt x="869652" y="-15258"/>
                          <a:pt x="882679" y="-11324"/>
                          <a:pt x="1127178" y="0"/>
                        </a:cubicBezTo>
                        <a:cubicBezTo>
                          <a:pt x="1371677" y="11324"/>
                          <a:pt x="1717883" y="20527"/>
                          <a:pt x="1905468" y="0"/>
                        </a:cubicBezTo>
                        <a:cubicBezTo>
                          <a:pt x="2093053" y="-20527"/>
                          <a:pt x="2377866" y="-19735"/>
                          <a:pt x="2522733" y="0"/>
                        </a:cubicBezTo>
                        <a:cubicBezTo>
                          <a:pt x="2667601" y="19735"/>
                          <a:pt x="2940082" y="24872"/>
                          <a:pt x="3139997" y="0"/>
                        </a:cubicBezTo>
                        <a:cubicBezTo>
                          <a:pt x="3339912" y="-24872"/>
                          <a:pt x="3742878" y="-21559"/>
                          <a:pt x="3918287" y="0"/>
                        </a:cubicBezTo>
                        <a:cubicBezTo>
                          <a:pt x="4093696" y="21559"/>
                          <a:pt x="4281140" y="-16296"/>
                          <a:pt x="4481876" y="0"/>
                        </a:cubicBezTo>
                        <a:cubicBezTo>
                          <a:pt x="4682612" y="16296"/>
                          <a:pt x="5153034" y="37069"/>
                          <a:pt x="5367516" y="0"/>
                        </a:cubicBezTo>
                        <a:cubicBezTo>
                          <a:pt x="5367227" y="13749"/>
                          <a:pt x="5367336" y="21215"/>
                          <a:pt x="5367516" y="30158"/>
                        </a:cubicBezTo>
                        <a:cubicBezTo>
                          <a:pt x="5154217" y="21966"/>
                          <a:pt x="4982525" y="8185"/>
                          <a:pt x="4803927" y="30158"/>
                        </a:cubicBezTo>
                        <a:cubicBezTo>
                          <a:pt x="4625329" y="52131"/>
                          <a:pt x="4379903" y="-871"/>
                          <a:pt x="4132987" y="30158"/>
                        </a:cubicBezTo>
                        <a:cubicBezTo>
                          <a:pt x="3886071" y="61187"/>
                          <a:pt x="3747221" y="27808"/>
                          <a:pt x="3515723" y="30158"/>
                        </a:cubicBezTo>
                        <a:cubicBezTo>
                          <a:pt x="3284225" y="32508"/>
                          <a:pt x="2980273" y="34304"/>
                          <a:pt x="2737433" y="30158"/>
                        </a:cubicBezTo>
                        <a:cubicBezTo>
                          <a:pt x="2494593" y="26013"/>
                          <a:pt x="2258053" y="33173"/>
                          <a:pt x="1959143" y="30158"/>
                        </a:cubicBezTo>
                        <a:cubicBezTo>
                          <a:pt x="1660233" y="27144"/>
                          <a:pt x="1542113" y="44803"/>
                          <a:pt x="1395554" y="30158"/>
                        </a:cubicBezTo>
                        <a:cubicBezTo>
                          <a:pt x="1248995" y="15513"/>
                          <a:pt x="869301" y="11079"/>
                          <a:pt x="724615" y="30158"/>
                        </a:cubicBezTo>
                        <a:cubicBezTo>
                          <a:pt x="579929" y="49237"/>
                          <a:pt x="172581" y="48822"/>
                          <a:pt x="0" y="30158"/>
                        </a:cubicBezTo>
                        <a:cubicBezTo>
                          <a:pt x="494" y="23584"/>
                          <a:pt x="27" y="81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127AA-C918-BE45-910A-5DA216A7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0387" y="4388027"/>
            <a:ext cx="7946145" cy="585070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800" b="1"/>
              <a:t>En relación con los equipos directivos y docentes al interior la escuela: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sz="28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800"/>
              <a:t>- Propiciar y mantener altas expectativas en relación a todos los estudiantes.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sz="28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800"/>
              <a:t>- Demandar los espacios institucionales para el diseño y evaluación de las acciones de la escuela con sus apoderados/as.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sz="28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800"/>
              <a:t>- Mantener una comunicación oportuna con los directivos y docentes para abordar las problemáticas académicas y de convivencia escolar de los estudiantes.</a:t>
            </a:r>
          </a:p>
        </p:txBody>
      </p:sp>
      <p:pic>
        <p:nvPicPr>
          <p:cNvPr id="7170" name="Picture 2" descr="Hombres De Negocios Hablando. Gerentes Oficinistas Profesores. Conversación  Hombre Mujer En Trajes. Retrato Del Equipo De Oficina Ilustración del  Vector - Ilustración de discurso, persona: 215642160">
            <a:extLst>
              <a:ext uri="{FF2B5EF4-FFF2-40B4-BE49-F238E27FC236}">
                <a16:creationId xmlns:a16="http://schemas.microsoft.com/office/drawing/2014/main" id="{25528D40-2871-EB40-8FFD-D239FBC5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7076" y="4158157"/>
            <a:ext cx="9001610" cy="299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7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374" y="888736"/>
            <a:ext cx="15623276" cy="180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Conociendo</a:t>
            </a:r>
            <a:r>
              <a:rPr spc="-285" dirty="0"/>
              <a:t> </a:t>
            </a:r>
            <a:r>
              <a:rPr spc="-80" dirty="0"/>
              <a:t>el</a:t>
            </a:r>
            <a:r>
              <a:rPr spc="-285" dirty="0"/>
              <a:t> </a:t>
            </a:r>
            <a:r>
              <a:rPr spc="-195" dirty="0"/>
              <a:t>libro</a:t>
            </a:r>
            <a:r>
              <a:rPr spc="-285" dirty="0"/>
              <a:t> </a:t>
            </a:r>
            <a:r>
              <a:rPr spc="-5" dirty="0"/>
              <a:t>de</a:t>
            </a:r>
            <a:r>
              <a:rPr spc="-285" dirty="0"/>
              <a:t> </a:t>
            </a:r>
            <a:r>
              <a:rPr spc="-150" dirty="0"/>
              <a:t>clases</a:t>
            </a:r>
          </a:p>
          <a:p>
            <a:pPr marL="1235710">
              <a:lnSpc>
                <a:spcPct val="100000"/>
              </a:lnSpc>
              <a:spcBef>
                <a:spcPts val="190"/>
              </a:spcBef>
            </a:pPr>
            <a:r>
              <a:rPr sz="4500" spc="-20" dirty="0"/>
              <a:t>Funciones</a:t>
            </a:r>
            <a:r>
              <a:rPr sz="4500" dirty="0"/>
              <a:t> </a:t>
            </a:r>
            <a:r>
              <a:rPr sz="4500" spc="-150" dirty="0"/>
              <a:t>y</a:t>
            </a:r>
            <a:r>
              <a:rPr sz="4500" dirty="0"/>
              <a:t> </a:t>
            </a:r>
            <a:r>
              <a:rPr sz="4500" spc="-45" dirty="0"/>
              <a:t>usos</a:t>
            </a:r>
            <a:r>
              <a:rPr sz="4500" spc="5" dirty="0"/>
              <a:t> </a:t>
            </a:r>
            <a:r>
              <a:rPr sz="4500" spc="20" dirty="0"/>
              <a:t>en</a:t>
            </a:r>
            <a:r>
              <a:rPr sz="4500" dirty="0"/>
              <a:t> </a:t>
            </a:r>
            <a:r>
              <a:rPr sz="4500" spc="5" dirty="0"/>
              <a:t>la </a:t>
            </a:r>
            <a:r>
              <a:rPr sz="4500" spc="25" dirty="0"/>
              <a:t>escuela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latin typeface="Arial MT"/>
                <a:cs typeface="Arial MT"/>
              </a:rPr>
              <a:t>El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80" dirty="0">
                <a:latin typeface="Arial MT"/>
                <a:cs typeface="Arial MT"/>
              </a:rPr>
              <a:t>libro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90" dirty="0">
                <a:latin typeface="Arial MT"/>
                <a:cs typeface="Arial MT"/>
              </a:rPr>
              <a:t>de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65" dirty="0"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06497" y="2826720"/>
            <a:ext cx="12783684" cy="746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5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374" y="888736"/>
            <a:ext cx="15470876" cy="180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952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Conociendo</a:t>
            </a:r>
            <a:r>
              <a:rPr spc="-285" dirty="0"/>
              <a:t> </a:t>
            </a:r>
            <a:r>
              <a:rPr spc="-80" dirty="0"/>
              <a:t>el</a:t>
            </a:r>
            <a:r>
              <a:rPr spc="-285" dirty="0"/>
              <a:t> </a:t>
            </a:r>
            <a:r>
              <a:rPr spc="-195" dirty="0"/>
              <a:t>libro</a:t>
            </a:r>
            <a:r>
              <a:rPr spc="-285" dirty="0"/>
              <a:t> </a:t>
            </a:r>
            <a:r>
              <a:rPr spc="-5" dirty="0"/>
              <a:t>de</a:t>
            </a:r>
            <a:r>
              <a:rPr spc="-285" dirty="0"/>
              <a:t> </a:t>
            </a:r>
            <a:r>
              <a:rPr spc="-150" dirty="0"/>
              <a:t>clases</a:t>
            </a:r>
          </a:p>
          <a:p>
            <a:pPr marL="1235710">
              <a:lnSpc>
                <a:spcPct val="100000"/>
              </a:lnSpc>
              <a:spcBef>
                <a:spcPts val="190"/>
              </a:spcBef>
            </a:pPr>
            <a:r>
              <a:rPr sz="4500" spc="-70" dirty="0"/>
              <a:t>Versión</a:t>
            </a:r>
            <a:r>
              <a:rPr sz="4500" spc="-30" dirty="0"/>
              <a:t> </a:t>
            </a:r>
            <a:r>
              <a:rPr sz="4500" dirty="0"/>
              <a:t>digital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latin typeface="Arial MT"/>
                <a:cs typeface="Arial MT"/>
              </a:rPr>
              <a:t>El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80" dirty="0">
                <a:latin typeface="Arial MT"/>
                <a:cs typeface="Arial MT"/>
              </a:rPr>
              <a:t>libro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90" dirty="0">
                <a:latin typeface="Arial MT"/>
                <a:cs typeface="Arial MT"/>
              </a:rPr>
              <a:t>de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65" dirty="0"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111" y="2937792"/>
            <a:ext cx="12177639" cy="79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6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490" y="888736"/>
            <a:ext cx="12856210" cy="180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335" dirty="0"/>
              <a:t>E</a:t>
            </a:r>
            <a:r>
              <a:rPr spc="-80" dirty="0"/>
              <a:t>l</a:t>
            </a:r>
            <a:r>
              <a:rPr spc="-280" dirty="0"/>
              <a:t> </a:t>
            </a:r>
            <a:r>
              <a:rPr spc="-235" dirty="0"/>
              <a:t>lib</a:t>
            </a:r>
            <a:r>
              <a:rPr spc="-270" dirty="0"/>
              <a:t>r</a:t>
            </a:r>
            <a:r>
              <a:rPr spc="5" dirty="0"/>
              <a:t>o</a:t>
            </a:r>
            <a:r>
              <a:rPr spc="-280" dirty="0"/>
              <a:t> </a:t>
            </a:r>
            <a:r>
              <a:rPr spc="-75" dirty="0"/>
              <a:t>d</a:t>
            </a:r>
            <a:r>
              <a:rPr spc="60" dirty="0"/>
              <a:t>e</a:t>
            </a:r>
            <a:r>
              <a:rPr spc="-280" dirty="0"/>
              <a:t> </a:t>
            </a:r>
            <a:r>
              <a:rPr spc="-150" dirty="0"/>
              <a:t>clase</a:t>
            </a:r>
            <a:r>
              <a:rPr spc="-5" dirty="0"/>
              <a:t>s</a:t>
            </a:r>
            <a:r>
              <a:rPr spc="-280" dirty="0"/>
              <a:t> </a:t>
            </a:r>
            <a:r>
              <a:rPr spc="-80" dirty="0"/>
              <a:t>com</a:t>
            </a:r>
            <a:r>
              <a:rPr spc="60" dirty="0"/>
              <a:t>o</a:t>
            </a:r>
            <a:r>
              <a:rPr spc="-280" dirty="0"/>
              <a:t> </a:t>
            </a:r>
            <a:r>
              <a:rPr spc="-270" dirty="0"/>
              <a:t>r</a:t>
            </a:r>
            <a:r>
              <a:rPr spc="-145" dirty="0"/>
              <a:t>egist</a:t>
            </a:r>
            <a:r>
              <a:rPr spc="-270" dirty="0"/>
              <a:t>r</a:t>
            </a:r>
            <a:r>
              <a:rPr spc="5" dirty="0"/>
              <a:t>o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4500" spc="40" dirty="0"/>
              <a:t>Necesidades</a:t>
            </a:r>
            <a:r>
              <a:rPr sz="4500" spc="5" dirty="0"/>
              <a:t> </a:t>
            </a:r>
            <a:r>
              <a:rPr sz="4500" dirty="0"/>
              <a:t>administrativas</a:t>
            </a:r>
            <a:r>
              <a:rPr sz="4500" spc="10" dirty="0"/>
              <a:t> </a:t>
            </a:r>
            <a:r>
              <a:rPr sz="4500" spc="-150" dirty="0"/>
              <a:t>y</a:t>
            </a:r>
            <a:r>
              <a:rPr sz="4500" spc="5" dirty="0"/>
              <a:t> </a:t>
            </a:r>
            <a:r>
              <a:rPr sz="4500" spc="30" dirty="0"/>
              <a:t>pedagógicas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latin typeface="Arial MT"/>
                <a:cs typeface="Arial MT"/>
              </a:rPr>
              <a:t>El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80" dirty="0">
                <a:latin typeface="Arial MT"/>
                <a:cs typeface="Arial MT"/>
              </a:rPr>
              <a:t>libro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90" dirty="0">
                <a:latin typeface="Arial MT"/>
                <a:cs typeface="Arial MT"/>
              </a:rPr>
              <a:t>de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65" dirty="0"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144" y="3268233"/>
            <a:ext cx="11195685" cy="694690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514984" indent="-502920">
              <a:lnSpc>
                <a:spcPct val="100000"/>
              </a:lnSpc>
              <a:spcBef>
                <a:spcPts val="1970"/>
              </a:spcBef>
              <a:buSzPct val="122784"/>
              <a:buFont typeface="SimSun"/>
              <a:buChar char="•"/>
              <a:tabLst>
                <a:tab pos="515620" algn="l"/>
              </a:tabLst>
            </a:pPr>
            <a:r>
              <a:rPr sz="3950" dirty="0">
                <a:latin typeface="Arial MT"/>
                <a:cs typeface="Arial MT"/>
              </a:rPr>
              <a:t>Registro</a:t>
            </a:r>
            <a:endParaRPr sz="3950">
              <a:latin typeface="Arial MT"/>
              <a:cs typeface="Arial MT"/>
            </a:endParaRPr>
          </a:p>
          <a:p>
            <a:pPr marL="1017905" lvl="1" indent="-502920">
              <a:lnSpc>
                <a:spcPct val="100000"/>
              </a:lnSpc>
              <a:spcBef>
                <a:spcPts val="3210"/>
              </a:spcBef>
              <a:buSzPct val="122784"/>
              <a:buFont typeface="SimSun"/>
              <a:buChar char="•"/>
              <a:tabLst>
                <a:tab pos="1017905" algn="l"/>
              </a:tabLst>
            </a:pPr>
            <a:r>
              <a:rPr sz="3950" spc="5" dirty="0">
                <a:latin typeface="Arial MT"/>
                <a:cs typeface="Arial MT"/>
              </a:rPr>
              <a:t>Asistencia,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25" dirty="0">
                <a:latin typeface="Arial MT"/>
                <a:cs typeface="Arial MT"/>
              </a:rPr>
              <a:t>calificaciones,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datos,</a:t>
            </a:r>
            <a:r>
              <a:rPr sz="3950" dirty="0">
                <a:latin typeface="Arial MT"/>
                <a:cs typeface="Arial MT"/>
              </a:rPr>
              <a:t> hoja </a:t>
            </a:r>
            <a:r>
              <a:rPr sz="3950" spc="35" dirty="0">
                <a:latin typeface="Arial MT"/>
                <a:cs typeface="Arial MT"/>
              </a:rPr>
              <a:t>de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20" dirty="0">
                <a:latin typeface="Arial MT"/>
                <a:cs typeface="Arial MT"/>
              </a:rPr>
              <a:t>vida</a:t>
            </a:r>
            <a:endParaRPr sz="3950">
              <a:latin typeface="Arial MT"/>
              <a:cs typeface="Arial MT"/>
            </a:endParaRPr>
          </a:p>
          <a:p>
            <a:pPr marL="1017905" lvl="1" indent="-502920">
              <a:lnSpc>
                <a:spcPct val="100000"/>
              </a:lnSpc>
              <a:spcBef>
                <a:spcPts val="3210"/>
              </a:spcBef>
              <a:buSzPct val="122784"/>
              <a:buFont typeface="SimSun"/>
              <a:buChar char="•"/>
              <a:tabLst>
                <a:tab pos="1017905" algn="l"/>
              </a:tabLst>
            </a:pPr>
            <a:r>
              <a:rPr sz="3950" spc="25" dirty="0">
                <a:latin typeface="Arial MT"/>
                <a:cs typeface="Arial MT"/>
              </a:rPr>
              <a:t>Leccionario</a:t>
            </a:r>
            <a:endParaRPr sz="3950">
              <a:latin typeface="Arial MT"/>
              <a:cs typeface="Arial MT"/>
            </a:endParaRPr>
          </a:p>
          <a:p>
            <a:pPr marL="1017905" lvl="1" indent="-502920">
              <a:lnSpc>
                <a:spcPct val="100000"/>
              </a:lnSpc>
              <a:spcBef>
                <a:spcPts val="3210"/>
              </a:spcBef>
              <a:buSzPct val="122784"/>
              <a:buFont typeface="SimSun"/>
              <a:buChar char="•"/>
              <a:tabLst>
                <a:tab pos="1017905" algn="l"/>
              </a:tabLst>
            </a:pPr>
            <a:r>
              <a:rPr sz="3950" spc="-15" dirty="0">
                <a:latin typeface="Arial MT"/>
                <a:cs typeface="Arial MT"/>
              </a:rPr>
              <a:t>Entrevistas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spc="-75" dirty="0">
                <a:latin typeface="Arial MT"/>
                <a:cs typeface="Arial MT"/>
              </a:rPr>
              <a:t>a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spc="40" dirty="0">
                <a:latin typeface="Arial MT"/>
                <a:cs typeface="Arial MT"/>
              </a:rPr>
              <a:t>apoderados/as</a:t>
            </a:r>
            <a:endParaRPr sz="3950">
              <a:latin typeface="Arial MT"/>
              <a:cs typeface="Arial MT"/>
            </a:endParaRPr>
          </a:p>
          <a:p>
            <a:pPr marL="514984" indent="-502920">
              <a:lnSpc>
                <a:spcPct val="100000"/>
              </a:lnSpc>
              <a:spcBef>
                <a:spcPts val="3210"/>
              </a:spcBef>
              <a:buSzPct val="122784"/>
              <a:buFont typeface="SimSun"/>
              <a:buChar char="•"/>
              <a:tabLst>
                <a:tab pos="515620" algn="l"/>
              </a:tabLst>
            </a:pPr>
            <a:r>
              <a:rPr sz="3950" spc="15" dirty="0">
                <a:latin typeface="Arial MT"/>
                <a:cs typeface="Arial MT"/>
              </a:rPr>
              <a:t>Manejo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spc="35" dirty="0">
                <a:latin typeface="Arial MT"/>
                <a:cs typeface="Arial MT"/>
              </a:rPr>
              <a:t>de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-40" dirty="0">
                <a:latin typeface="Arial MT"/>
                <a:cs typeface="Arial MT"/>
              </a:rPr>
              <a:t>la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75" dirty="0">
                <a:latin typeface="Arial MT"/>
                <a:cs typeface="Arial MT"/>
              </a:rPr>
              <a:t>conducta</a:t>
            </a:r>
            <a:endParaRPr sz="3950">
              <a:latin typeface="Arial MT"/>
              <a:cs typeface="Arial MT"/>
            </a:endParaRPr>
          </a:p>
          <a:p>
            <a:pPr marL="1017905" lvl="1" indent="-502920">
              <a:lnSpc>
                <a:spcPct val="100000"/>
              </a:lnSpc>
              <a:spcBef>
                <a:spcPts val="3215"/>
              </a:spcBef>
              <a:buSzPct val="122784"/>
              <a:buFont typeface="SimSun"/>
              <a:buChar char="•"/>
              <a:tabLst>
                <a:tab pos="1017905" algn="l"/>
              </a:tabLst>
            </a:pPr>
            <a:r>
              <a:rPr sz="3950" dirty="0">
                <a:latin typeface="Arial MT"/>
                <a:cs typeface="Arial MT"/>
              </a:rPr>
              <a:t>Hoja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35" dirty="0">
                <a:latin typeface="Arial MT"/>
                <a:cs typeface="Arial MT"/>
              </a:rPr>
              <a:t>de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spc="20" dirty="0">
                <a:latin typeface="Arial MT"/>
                <a:cs typeface="Arial MT"/>
              </a:rPr>
              <a:t>vida</a:t>
            </a:r>
            <a:endParaRPr sz="3950">
              <a:latin typeface="Arial MT"/>
              <a:cs typeface="Arial MT"/>
            </a:endParaRPr>
          </a:p>
          <a:p>
            <a:pPr marL="1017905" lvl="1" indent="-502920">
              <a:lnSpc>
                <a:spcPct val="100000"/>
              </a:lnSpc>
              <a:spcBef>
                <a:spcPts val="3210"/>
              </a:spcBef>
              <a:buSzPct val="122784"/>
              <a:buFont typeface="SimSun"/>
              <a:buChar char="•"/>
              <a:tabLst>
                <a:tab pos="1017905" algn="l"/>
              </a:tabLst>
            </a:pPr>
            <a:r>
              <a:rPr sz="3950" spc="15" dirty="0">
                <a:latin typeface="Arial MT"/>
                <a:cs typeface="Arial MT"/>
              </a:rPr>
              <a:t>Calificaciones</a:t>
            </a:r>
            <a:endParaRPr sz="395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59831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490" y="888736"/>
            <a:ext cx="12106275" cy="180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335" dirty="0"/>
              <a:t>E</a:t>
            </a:r>
            <a:r>
              <a:rPr spc="-80" dirty="0"/>
              <a:t>l</a:t>
            </a:r>
            <a:r>
              <a:rPr spc="-280" dirty="0"/>
              <a:t> </a:t>
            </a:r>
            <a:r>
              <a:rPr spc="-100" dirty="0"/>
              <a:t>manej</a:t>
            </a:r>
            <a:r>
              <a:rPr spc="45" dirty="0"/>
              <a:t>o</a:t>
            </a:r>
            <a:r>
              <a:rPr spc="-280" dirty="0"/>
              <a:t> </a:t>
            </a:r>
            <a:r>
              <a:rPr spc="-75" dirty="0"/>
              <a:t>d</a:t>
            </a:r>
            <a:r>
              <a:rPr spc="60" dirty="0"/>
              <a:t>e</a:t>
            </a:r>
            <a:r>
              <a:rPr spc="-280" dirty="0"/>
              <a:t> </a:t>
            </a:r>
            <a:r>
              <a:rPr spc="-150" dirty="0"/>
              <a:t>l</a:t>
            </a:r>
            <a:r>
              <a:rPr spc="-5" dirty="0"/>
              <a:t>a</a:t>
            </a:r>
            <a:r>
              <a:rPr spc="-280" dirty="0"/>
              <a:t> </a:t>
            </a:r>
            <a:r>
              <a:rPr spc="-160" dirty="0"/>
              <a:t>información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4500" spc="15" dirty="0"/>
              <a:t>Confidencialidad</a:t>
            </a:r>
            <a:r>
              <a:rPr sz="4500" spc="-5" dirty="0"/>
              <a:t> </a:t>
            </a:r>
            <a:r>
              <a:rPr sz="4500" spc="-150" dirty="0"/>
              <a:t>y</a:t>
            </a:r>
            <a:r>
              <a:rPr sz="4500" dirty="0"/>
              <a:t> relación </a:t>
            </a:r>
            <a:r>
              <a:rPr sz="4500" spc="20" dirty="0"/>
              <a:t>con</a:t>
            </a:r>
            <a:r>
              <a:rPr sz="4500" dirty="0"/>
              <a:t> </a:t>
            </a:r>
            <a:r>
              <a:rPr sz="4500" spc="35" dirty="0"/>
              <a:t>apoderados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latin typeface="Arial MT"/>
                <a:cs typeface="Arial MT"/>
              </a:rPr>
              <a:t>El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80" dirty="0">
                <a:latin typeface="Arial MT"/>
                <a:cs typeface="Arial MT"/>
              </a:rPr>
              <a:t>libro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90" dirty="0">
                <a:latin typeface="Arial MT"/>
                <a:cs typeface="Arial MT"/>
              </a:rPr>
              <a:t>de</a:t>
            </a:r>
            <a:r>
              <a:rPr sz="2600" spc="-5" dirty="0">
                <a:latin typeface="Arial MT"/>
                <a:cs typeface="Arial MT"/>
              </a:rPr>
              <a:t> </a:t>
            </a:r>
            <a:r>
              <a:rPr sz="2600" spc="65" dirty="0"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144" y="3500609"/>
            <a:ext cx="14199235" cy="67214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509905" marR="1478915" indent="-497840">
              <a:lnSpc>
                <a:spcPts val="4170"/>
              </a:lnSpc>
              <a:spcBef>
                <a:spcPts val="680"/>
              </a:spcBef>
              <a:buSzPct val="123076"/>
              <a:buFont typeface="SimSun"/>
              <a:buChar char="•"/>
              <a:tabLst>
                <a:tab pos="510540" algn="l"/>
              </a:tabLst>
            </a:pPr>
            <a:r>
              <a:rPr sz="3900" spc="-30" dirty="0">
                <a:latin typeface="Arial MT"/>
                <a:cs typeface="Arial MT"/>
              </a:rPr>
              <a:t>La </a:t>
            </a:r>
            <a:r>
              <a:rPr sz="3900" spc="40" dirty="0">
                <a:latin typeface="Arial MT"/>
                <a:cs typeface="Arial MT"/>
              </a:rPr>
              <a:t>información </a:t>
            </a:r>
            <a:r>
              <a:rPr sz="3900" spc="15" dirty="0">
                <a:latin typeface="Arial MT"/>
                <a:cs typeface="Arial MT"/>
              </a:rPr>
              <a:t>personal </a:t>
            </a:r>
            <a:r>
              <a:rPr sz="3900" spc="25" dirty="0">
                <a:latin typeface="Arial MT"/>
                <a:cs typeface="Arial MT"/>
              </a:rPr>
              <a:t>vertida </a:t>
            </a:r>
            <a:r>
              <a:rPr sz="3900" spc="-30" dirty="0">
                <a:latin typeface="Arial MT"/>
                <a:cs typeface="Arial MT"/>
              </a:rPr>
              <a:t>en </a:t>
            </a:r>
            <a:r>
              <a:rPr sz="3900" spc="-35" dirty="0">
                <a:latin typeface="Arial MT"/>
                <a:cs typeface="Arial MT"/>
              </a:rPr>
              <a:t>el </a:t>
            </a:r>
            <a:r>
              <a:rPr sz="3900" spc="30" dirty="0">
                <a:latin typeface="Arial MT"/>
                <a:cs typeface="Arial MT"/>
              </a:rPr>
              <a:t>libro </a:t>
            </a:r>
            <a:r>
              <a:rPr sz="3900" spc="40" dirty="0">
                <a:latin typeface="Arial MT"/>
                <a:cs typeface="Arial MT"/>
              </a:rPr>
              <a:t>de </a:t>
            </a:r>
            <a:r>
              <a:rPr sz="3900" spc="5" dirty="0">
                <a:latin typeface="Arial MT"/>
                <a:cs typeface="Arial MT"/>
              </a:rPr>
              <a:t>clases </a:t>
            </a:r>
            <a:r>
              <a:rPr sz="3900" spc="-30" dirty="0">
                <a:latin typeface="Arial MT"/>
                <a:cs typeface="Arial MT"/>
              </a:rPr>
              <a:t>es </a:t>
            </a:r>
            <a:r>
              <a:rPr sz="3900" spc="-1070" dirty="0">
                <a:latin typeface="Arial MT"/>
                <a:cs typeface="Arial MT"/>
              </a:rPr>
              <a:t> </a:t>
            </a:r>
            <a:r>
              <a:rPr sz="3900" spc="30" dirty="0">
                <a:latin typeface="Arial MT"/>
                <a:cs typeface="Arial MT"/>
              </a:rPr>
              <a:t>absolutamente</a:t>
            </a:r>
            <a:r>
              <a:rPr sz="3900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confidencial.</a:t>
            </a:r>
            <a:endParaRPr sz="3900">
              <a:latin typeface="Arial MT"/>
              <a:cs typeface="Arial MT"/>
            </a:endParaRPr>
          </a:p>
          <a:p>
            <a:pPr marL="509905" marR="5080" indent="-497840">
              <a:lnSpc>
                <a:spcPts val="4170"/>
              </a:lnSpc>
              <a:spcBef>
                <a:spcPts val="3665"/>
              </a:spcBef>
              <a:buSzPct val="123076"/>
              <a:buFont typeface="SimSun"/>
              <a:buChar char="•"/>
              <a:tabLst>
                <a:tab pos="510540" algn="l"/>
              </a:tabLst>
            </a:pPr>
            <a:r>
              <a:rPr sz="3900" spc="-100" dirty="0">
                <a:latin typeface="Arial MT"/>
                <a:cs typeface="Arial MT"/>
              </a:rPr>
              <a:t>Es </a:t>
            </a:r>
            <a:r>
              <a:rPr sz="3900" spc="50" dirty="0">
                <a:latin typeface="Arial MT"/>
                <a:cs typeface="Arial MT"/>
              </a:rPr>
              <a:t>importante </a:t>
            </a:r>
            <a:r>
              <a:rPr sz="3900" spc="5" dirty="0">
                <a:latin typeface="Arial MT"/>
                <a:cs typeface="Arial MT"/>
              </a:rPr>
              <a:t>mantener un vínculo </a:t>
            </a:r>
            <a:r>
              <a:rPr sz="3900" spc="40" dirty="0">
                <a:latin typeface="Arial MT"/>
                <a:cs typeface="Arial MT"/>
              </a:rPr>
              <a:t>de </a:t>
            </a:r>
            <a:r>
              <a:rPr sz="3900" spc="10" dirty="0">
                <a:latin typeface="Arial MT"/>
                <a:cs typeface="Arial MT"/>
              </a:rPr>
              <a:t>confianza </a:t>
            </a:r>
            <a:r>
              <a:rPr sz="3900" spc="80" dirty="0">
                <a:latin typeface="Arial MT"/>
                <a:cs typeface="Arial MT"/>
              </a:rPr>
              <a:t>con </a:t>
            </a:r>
            <a:r>
              <a:rPr sz="3900" spc="-20" dirty="0">
                <a:latin typeface="Arial MT"/>
                <a:cs typeface="Arial MT"/>
              </a:rPr>
              <a:t>las </a:t>
            </a:r>
            <a:r>
              <a:rPr sz="3900" spc="-15" dirty="0">
                <a:latin typeface="Arial MT"/>
                <a:cs typeface="Arial MT"/>
              </a:rPr>
              <a:t> </a:t>
            </a:r>
            <a:r>
              <a:rPr sz="3900" spc="5" dirty="0">
                <a:latin typeface="Arial MT"/>
                <a:cs typeface="Arial MT"/>
              </a:rPr>
              <a:t>familias</a:t>
            </a:r>
            <a:r>
              <a:rPr sz="3900" spc="15" dirty="0">
                <a:latin typeface="Arial MT"/>
                <a:cs typeface="Arial MT"/>
              </a:rPr>
              <a:t> </a:t>
            </a:r>
            <a:r>
              <a:rPr sz="3900" spc="5" dirty="0">
                <a:latin typeface="Arial MT"/>
                <a:cs typeface="Arial MT"/>
              </a:rPr>
              <a:t>para</a:t>
            </a:r>
            <a:r>
              <a:rPr sz="3900" spc="15" dirty="0">
                <a:latin typeface="Arial MT"/>
                <a:cs typeface="Arial MT"/>
              </a:rPr>
              <a:t> </a:t>
            </a:r>
            <a:r>
              <a:rPr sz="3900" spc="25" dirty="0">
                <a:latin typeface="Arial MT"/>
                <a:cs typeface="Arial MT"/>
              </a:rPr>
              <a:t>facilitar</a:t>
            </a:r>
            <a:r>
              <a:rPr sz="3900" spc="20" dirty="0">
                <a:latin typeface="Arial MT"/>
                <a:cs typeface="Arial MT"/>
              </a:rPr>
              <a:t> </a:t>
            </a:r>
            <a:r>
              <a:rPr sz="3900" spc="-35" dirty="0">
                <a:latin typeface="Arial MT"/>
                <a:cs typeface="Arial MT"/>
              </a:rPr>
              <a:t>el</a:t>
            </a:r>
            <a:r>
              <a:rPr sz="3900" spc="15" dirty="0">
                <a:latin typeface="Arial MT"/>
                <a:cs typeface="Arial MT"/>
              </a:rPr>
              <a:t> </a:t>
            </a:r>
            <a:r>
              <a:rPr sz="3900" spc="45" dirty="0">
                <a:latin typeface="Arial MT"/>
                <a:cs typeface="Arial MT"/>
              </a:rPr>
              <a:t>proceso</a:t>
            </a:r>
            <a:r>
              <a:rPr sz="3900" spc="1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de</a:t>
            </a:r>
            <a:r>
              <a:rPr sz="3900" spc="20" dirty="0">
                <a:latin typeface="Arial MT"/>
                <a:cs typeface="Arial MT"/>
              </a:rPr>
              <a:t> </a:t>
            </a:r>
            <a:r>
              <a:rPr sz="3900" spc="60" dirty="0">
                <a:latin typeface="Arial MT"/>
                <a:cs typeface="Arial MT"/>
              </a:rPr>
              <a:t>obtención</a:t>
            </a:r>
            <a:r>
              <a:rPr sz="3900" spc="1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de</a:t>
            </a:r>
            <a:r>
              <a:rPr sz="3900" spc="15" dirty="0">
                <a:latin typeface="Arial MT"/>
                <a:cs typeface="Arial MT"/>
              </a:rPr>
              <a:t> </a:t>
            </a:r>
            <a:r>
              <a:rPr sz="3900" spc="35" dirty="0">
                <a:latin typeface="Arial MT"/>
                <a:cs typeface="Arial MT"/>
              </a:rPr>
              <a:t>información.</a:t>
            </a:r>
            <a:endParaRPr sz="3900">
              <a:latin typeface="Arial MT"/>
              <a:cs typeface="Arial MT"/>
            </a:endParaRPr>
          </a:p>
          <a:p>
            <a:pPr marL="509905" indent="-497840">
              <a:lnSpc>
                <a:spcPct val="100000"/>
              </a:lnSpc>
              <a:spcBef>
                <a:spcPts val="3105"/>
              </a:spcBef>
              <a:buSzPct val="123076"/>
              <a:buFont typeface="SimSun"/>
              <a:buChar char="•"/>
              <a:tabLst>
                <a:tab pos="510540" algn="l"/>
              </a:tabLst>
            </a:pPr>
            <a:r>
              <a:rPr sz="3900" spc="-105" dirty="0">
                <a:latin typeface="Arial MT"/>
                <a:cs typeface="Arial MT"/>
              </a:rPr>
              <a:t>El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tratamiento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de</a:t>
            </a:r>
            <a:r>
              <a:rPr sz="3900" spc="10" dirty="0">
                <a:latin typeface="Arial MT"/>
                <a:cs typeface="Arial MT"/>
              </a:rPr>
              <a:t> </a:t>
            </a:r>
            <a:r>
              <a:rPr sz="3900" spc="-35" dirty="0">
                <a:latin typeface="Arial MT"/>
                <a:cs typeface="Arial MT"/>
              </a:rPr>
              <a:t>la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información</a:t>
            </a:r>
            <a:r>
              <a:rPr sz="3900" spc="5" dirty="0">
                <a:latin typeface="Arial MT"/>
                <a:cs typeface="Arial MT"/>
              </a:rPr>
              <a:t> sensible</a:t>
            </a:r>
            <a:r>
              <a:rPr sz="3900" spc="10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debe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-20" dirty="0">
                <a:latin typeface="Arial MT"/>
                <a:cs typeface="Arial MT"/>
              </a:rPr>
              <a:t>ser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50" dirty="0">
                <a:latin typeface="Arial MT"/>
                <a:cs typeface="Arial MT"/>
              </a:rPr>
              <a:t>ético.</a:t>
            </a:r>
            <a:endParaRPr sz="3900">
              <a:latin typeface="Arial MT"/>
              <a:cs typeface="Arial MT"/>
            </a:endParaRPr>
          </a:p>
          <a:p>
            <a:pPr marL="509905" indent="-497840">
              <a:lnSpc>
                <a:spcPct val="100000"/>
              </a:lnSpc>
              <a:spcBef>
                <a:spcPts val="3155"/>
              </a:spcBef>
              <a:buSzPct val="123076"/>
              <a:buFont typeface="SimSun"/>
              <a:buChar char="•"/>
              <a:tabLst>
                <a:tab pos="510540" algn="l"/>
              </a:tabLst>
            </a:pPr>
            <a:r>
              <a:rPr sz="3900" spc="-30" dirty="0">
                <a:latin typeface="Arial MT"/>
                <a:cs typeface="Arial MT"/>
              </a:rPr>
              <a:t>La</a:t>
            </a:r>
            <a:r>
              <a:rPr sz="3900" dirty="0">
                <a:latin typeface="Arial MT"/>
                <a:cs typeface="Arial MT"/>
              </a:rPr>
              <a:t> </a:t>
            </a:r>
            <a:r>
              <a:rPr sz="3900" spc="-35" dirty="0">
                <a:latin typeface="Arial MT"/>
                <a:cs typeface="Arial MT"/>
              </a:rPr>
              <a:t>ALIANZA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-135" dirty="0">
                <a:latin typeface="Arial MT"/>
                <a:cs typeface="Arial MT"/>
              </a:rPr>
              <a:t>ENTRE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-65" dirty="0">
                <a:latin typeface="Arial MT"/>
                <a:cs typeface="Arial MT"/>
              </a:rPr>
              <a:t>FAMILIA</a:t>
            </a:r>
            <a:r>
              <a:rPr sz="3900" dirty="0">
                <a:latin typeface="Arial MT"/>
                <a:cs typeface="Arial MT"/>
              </a:rPr>
              <a:t> </a:t>
            </a:r>
            <a:r>
              <a:rPr sz="3900" spc="-65" dirty="0">
                <a:latin typeface="Arial MT"/>
                <a:cs typeface="Arial MT"/>
              </a:rPr>
              <a:t>Y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-75" dirty="0">
                <a:latin typeface="Arial MT"/>
                <a:cs typeface="Arial MT"/>
              </a:rPr>
              <a:t>ESCUELA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-30" dirty="0">
                <a:latin typeface="Arial MT"/>
                <a:cs typeface="Arial MT"/>
              </a:rPr>
              <a:t>es</a:t>
            </a:r>
            <a:r>
              <a:rPr sz="3900" dirty="0">
                <a:latin typeface="Arial MT"/>
                <a:cs typeface="Arial MT"/>
              </a:rPr>
              <a:t> </a:t>
            </a:r>
            <a:r>
              <a:rPr sz="3900" spc="25" dirty="0">
                <a:latin typeface="Arial MT"/>
                <a:cs typeface="Arial MT"/>
              </a:rPr>
              <a:t>fundamental.</a:t>
            </a:r>
            <a:endParaRPr sz="3900">
              <a:latin typeface="Arial MT"/>
              <a:cs typeface="Arial MT"/>
            </a:endParaRPr>
          </a:p>
          <a:p>
            <a:pPr marL="509905" marR="1921510" indent="-497840">
              <a:lnSpc>
                <a:spcPts val="4170"/>
              </a:lnSpc>
              <a:spcBef>
                <a:spcPts val="3725"/>
              </a:spcBef>
              <a:buSzPct val="123076"/>
              <a:buFont typeface="SimSun"/>
              <a:buChar char="•"/>
              <a:tabLst>
                <a:tab pos="510540" algn="l"/>
              </a:tabLst>
            </a:pPr>
            <a:r>
              <a:rPr sz="3900" spc="15" dirty="0">
                <a:latin typeface="Arial MT"/>
                <a:cs typeface="Arial MT"/>
              </a:rPr>
              <a:t>Aprovechar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-35" dirty="0">
                <a:latin typeface="Arial MT"/>
                <a:cs typeface="Arial MT"/>
              </a:rPr>
              <a:t>la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-5" dirty="0">
                <a:latin typeface="Arial MT"/>
                <a:cs typeface="Arial MT"/>
              </a:rPr>
              <a:t>reunión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de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apoderados</a:t>
            </a:r>
            <a:r>
              <a:rPr sz="3900" spc="5" dirty="0">
                <a:latin typeface="Arial MT"/>
                <a:cs typeface="Arial MT"/>
              </a:rPr>
              <a:t> para instalar </a:t>
            </a:r>
            <a:r>
              <a:rPr sz="3900" spc="-35" dirty="0">
                <a:latin typeface="Arial MT"/>
                <a:cs typeface="Arial MT"/>
              </a:rPr>
              <a:t>la </a:t>
            </a:r>
            <a:r>
              <a:rPr sz="3900" spc="-1070" dirty="0">
                <a:latin typeface="Arial MT"/>
                <a:cs typeface="Arial MT"/>
              </a:rPr>
              <a:t> </a:t>
            </a:r>
            <a:r>
              <a:rPr sz="3900" spc="30" dirty="0">
                <a:latin typeface="Arial MT"/>
                <a:cs typeface="Arial MT"/>
              </a:rPr>
              <a:t>necesidad </a:t>
            </a:r>
            <a:r>
              <a:rPr sz="3900" spc="40" dirty="0">
                <a:latin typeface="Arial MT"/>
                <a:cs typeface="Arial MT"/>
              </a:rPr>
              <a:t>de </a:t>
            </a:r>
            <a:r>
              <a:rPr sz="3900" spc="35" dirty="0">
                <a:latin typeface="Arial MT"/>
                <a:cs typeface="Arial MT"/>
              </a:rPr>
              <a:t>comunicarse </a:t>
            </a:r>
            <a:r>
              <a:rPr sz="3900" spc="80" dirty="0">
                <a:latin typeface="Arial MT"/>
                <a:cs typeface="Arial MT"/>
              </a:rPr>
              <a:t>con </a:t>
            </a:r>
            <a:r>
              <a:rPr sz="3900" spc="10" dirty="0">
                <a:latin typeface="Arial MT"/>
                <a:cs typeface="Arial MT"/>
              </a:rPr>
              <a:t>fluidez, </a:t>
            </a:r>
            <a:r>
              <a:rPr sz="3900" spc="-90" dirty="0">
                <a:latin typeface="Arial MT"/>
                <a:cs typeface="Arial MT"/>
              </a:rPr>
              <a:t>así </a:t>
            </a:r>
            <a:r>
              <a:rPr sz="3900" spc="100" dirty="0">
                <a:latin typeface="Arial MT"/>
                <a:cs typeface="Arial MT"/>
              </a:rPr>
              <a:t>como </a:t>
            </a:r>
            <a:r>
              <a:rPr sz="3900" spc="40" dirty="0">
                <a:latin typeface="Arial MT"/>
                <a:cs typeface="Arial MT"/>
              </a:rPr>
              <a:t>de </a:t>
            </a:r>
            <a:r>
              <a:rPr sz="3900" spc="45" dirty="0">
                <a:latin typeface="Arial MT"/>
                <a:cs typeface="Arial MT"/>
              </a:rPr>
              <a:t> </a:t>
            </a:r>
            <a:r>
              <a:rPr sz="3900" spc="5" dirty="0">
                <a:latin typeface="Arial MT"/>
                <a:cs typeface="Arial MT"/>
              </a:rPr>
              <a:t>mantener</a:t>
            </a:r>
            <a:r>
              <a:rPr sz="3900" dirty="0">
                <a:latin typeface="Arial MT"/>
                <a:cs typeface="Arial MT"/>
              </a:rPr>
              <a:t> </a:t>
            </a:r>
            <a:r>
              <a:rPr sz="3900" spc="-35" dirty="0">
                <a:latin typeface="Arial MT"/>
                <a:cs typeface="Arial MT"/>
              </a:rPr>
              <a:t>la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información</a:t>
            </a:r>
            <a:r>
              <a:rPr sz="3900" spc="5" dirty="0">
                <a:latin typeface="Arial MT"/>
                <a:cs typeface="Arial MT"/>
              </a:rPr>
              <a:t> </a:t>
            </a:r>
            <a:r>
              <a:rPr sz="3900" spc="10" dirty="0">
                <a:latin typeface="Arial MT"/>
                <a:cs typeface="Arial MT"/>
              </a:rPr>
              <a:t>actualizada.</a:t>
            </a:r>
            <a:endParaRPr sz="39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22475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072" y="888736"/>
            <a:ext cx="10776178" cy="180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Conoce</a:t>
            </a:r>
            <a:r>
              <a:rPr spc="25" dirty="0"/>
              <a:t>r</a:t>
            </a:r>
            <a:r>
              <a:rPr spc="-280" dirty="0"/>
              <a:t> </a:t>
            </a:r>
            <a:r>
              <a:rPr spc="-270" dirty="0"/>
              <a:t>u</a:t>
            </a:r>
            <a:r>
              <a:rPr spc="-125" dirty="0"/>
              <a:t>n</a:t>
            </a:r>
            <a:r>
              <a:rPr spc="-280" dirty="0"/>
              <a:t> </a:t>
            </a:r>
            <a:r>
              <a:rPr spc="-170" dirty="0"/>
              <a:t>curso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4500" spc="-5" dirty="0"/>
              <a:t>Enfoque</a:t>
            </a:r>
            <a:r>
              <a:rPr sz="4500" spc="-10" dirty="0"/>
              <a:t> </a:t>
            </a:r>
            <a:r>
              <a:rPr sz="4500" spc="25" dirty="0"/>
              <a:t>sociométrico</a:t>
            </a:r>
            <a:endParaRPr sz="4500" dirty="0"/>
          </a:p>
        </p:txBody>
      </p:sp>
      <p:sp>
        <p:nvSpPr>
          <p:cNvPr id="3" name="object 3"/>
          <p:cNvSpPr txBox="1"/>
          <p:nvPr/>
        </p:nvSpPr>
        <p:spPr>
          <a:xfrm>
            <a:off x="4690260" y="3507102"/>
            <a:ext cx="14256385" cy="67640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04825" marR="454659" indent="-492759">
              <a:lnSpc>
                <a:spcPts val="4170"/>
              </a:lnSpc>
              <a:spcBef>
                <a:spcPts val="640"/>
              </a:spcBef>
              <a:buSzPct val="123376"/>
              <a:buFont typeface="SimSun"/>
              <a:buChar char="•"/>
              <a:tabLst>
                <a:tab pos="505459" algn="l"/>
              </a:tabLst>
            </a:pPr>
            <a:r>
              <a:rPr sz="3850" spc="10" dirty="0">
                <a:latin typeface="Arial MT"/>
                <a:cs typeface="Arial MT"/>
              </a:rPr>
              <a:t>Técnica para </a:t>
            </a:r>
            <a:r>
              <a:rPr sz="3850" spc="40" dirty="0">
                <a:latin typeface="Arial MT"/>
                <a:cs typeface="Arial MT"/>
              </a:rPr>
              <a:t>identificar</a:t>
            </a:r>
            <a:r>
              <a:rPr sz="3850" spc="15" dirty="0">
                <a:latin typeface="Arial MT"/>
                <a:cs typeface="Arial MT"/>
              </a:rPr>
              <a:t> </a:t>
            </a:r>
            <a:r>
              <a:rPr sz="3850" spc="10" dirty="0">
                <a:latin typeface="Arial MT"/>
                <a:cs typeface="Arial MT"/>
              </a:rPr>
              <a:t>y </a:t>
            </a:r>
            <a:r>
              <a:rPr sz="3850" spc="15" dirty="0">
                <a:latin typeface="Arial MT"/>
                <a:cs typeface="Arial MT"/>
              </a:rPr>
              <a:t>caracterizar </a:t>
            </a:r>
            <a:r>
              <a:rPr sz="3850" spc="-15" dirty="0">
                <a:latin typeface="Arial MT"/>
                <a:cs typeface="Arial MT"/>
              </a:rPr>
              <a:t>las</a:t>
            </a:r>
            <a:r>
              <a:rPr sz="3850" spc="10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relaciones</a:t>
            </a:r>
            <a:r>
              <a:rPr sz="3850" spc="15" dirty="0">
                <a:latin typeface="Arial MT"/>
                <a:cs typeface="Arial MT"/>
              </a:rPr>
              <a:t> </a:t>
            </a:r>
            <a:r>
              <a:rPr sz="3850" spc="20" dirty="0">
                <a:latin typeface="Arial MT"/>
                <a:cs typeface="Arial MT"/>
              </a:rPr>
              <a:t>sociales </a:t>
            </a:r>
            <a:r>
              <a:rPr sz="3850" spc="-1055" dirty="0">
                <a:latin typeface="Arial MT"/>
                <a:cs typeface="Arial MT"/>
              </a:rPr>
              <a:t> </a:t>
            </a:r>
            <a:r>
              <a:rPr sz="3850" spc="-5" dirty="0">
                <a:latin typeface="Arial MT"/>
                <a:cs typeface="Arial MT"/>
              </a:rPr>
              <a:t>entre</a:t>
            </a:r>
            <a:r>
              <a:rPr sz="3850" dirty="0">
                <a:latin typeface="Arial MT"/>
                <a:cs typeface="Arial MT"/>
              </a:rPr>
              <a:t> </a:t>
            </a:r>
            <a:r>
              <a:rPr sz="3850" spc="10" dirty="0">
                <a:latin typeface="Arial MT"/>
                <a:cs typeface="Arial MT"/>
              </a:rPr>
              <a:t>varios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40" dirty="0">
                <a:latin typeface="Arial MT"/>
                <a:cs typeface="Arial MT"/>
              </a:rPr>
              <a:t>miembros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50" dirty="0">
                <a:latin typeface="Arial MT"/>
                <a:cs typeface="Arial MT"/>
              </a:rPr>
              <a:t>de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15" dirty="0">
                <a:latin typeface="Arial MT"/>
                <a:cs typeface="Arial MT"/>
              </a:rPr>
              <a:t>un</a:t>
            </a:r>
            <a:r>
              <a:rPr sz="3850" dirty="0">
                <a:latin typeface="Arial MT"/>
                <a:cs typeface="Arial MT"/>
              </a:rPr>
              <a:t> </a:t>
            </a:r>
            <a:r>
              <a:rPr sz="3850" spc="60" dirty="0">
                <a:latin typeface="Arial MT"/>
                <a:cs typeface="Arial MT"/>
              </a:rPr>
              <a:t>grupo.</a:t>
            </a:r>
            <a:endParaRPr sz="3850">
              <a:latin typeface="Arial MT"/>
              <a:cs typeface="Arial MT"/>
            </a:endParaRPr>
          </a:p>
          <a:p>
            <a:pPr marL="504825" marR="5080" indent="-492759">
              <a:lnSpc>
                <a:spcPts val="4170"/>
              </a:lnSpc>
              <a:spcBef>
                <a:spcPts val="3629"/>
              </a:spcBef>
              <a:buSzPct val="123376"/>
              <a:buFont typeface="SimSun"/>
              <a:buChar char="•"/>
              <a:tabLst>
                <a:tab pos="505459" algn="l"/>
              </a:tabLst>
            </a:pPr>
            <a:r>
              <a:rPr sz="3850" spc="-100" dirty="0">
                <a:latin typeface="Arial MT"/>
                <a:cs typeface="Arial MT"/>
              </a:rPr>
              <a:t>El</a:t>
            </a:r>
            <a:r>
              <a:rPr sz="3850" spc="10" dirty="0">
                <a:latin typeface="Arial MT"/>
                <a:cs typeface="Arial MT"/>
              </a:rPr>
              <a:t> </a:t>
            </a:r>
            <a:r>
              <a:rPr sz="3850" spc="40" dirty="0">
                <a:latin typeface="Arial MT"/>
                <a:cs typeface="Arial MT"/>
              </a:rPr>
              <a:t>sociograma</a:t>
            </a:r>
            <a:r>
              <a:rPr sz="3850" spc="10" dirty="0">
                <a:latin typeface="Arial MT"/>
                <a:cs typeface="Arial MT"/>
              </a:rPr>
              <a:t> </a:t>
            </a:r>
            <a:r>
              <a:rPr sz="3850" spc="-25" dirty="0">
                <a:latin typeface="Arial MT"/>
                <a:cs typeface="Arial MT"/>
              </a:rPr>
              <a:t>es</a:t>
            </a:r>
            <a:r>
              <a:rPr sz="3850" spc="15" dirty="0">
                <a:latin typeface="Arial MT"/>
                <a:cs typeface="Arial MT"/>
              </a:rPr>
              <a:t> un</a:t>
            </a:r>
            <a:r>
              <a:rPr sz="3850" spc="10" dirty="0">
                <a:latin typeface="Arial MT"/>
                <a:cs typeface="Arial MT"/>
              </a:rPr>
              <a:t> </a:t>
            </a:r>
            <a:r>
              <a:rPr sz="3850" spc="20" dirty="0">
                <a:latin typeface="Arial MT"/>
                <a:cs typeface="Arial MT"/>
              </a:rPr>
              <a:t>diagrama</a:t>
            </a:r>
            <a:r>
              <a:rPr sz="3850" spc="15" dirty="0">
                <a:latin typeface="Arial MT"/>
                <a:cs typeface="Arial MT"/>
              </a:rPr>
              <a:t> </a:t>
            </a:r>
            <a:r>
              <a:rPr sz="3850" spc="35" dirty="0">
                <a:latin typeface="Arial MT"/>
                <a:cs typeface="Arial MT"/>
              </a:rPr>
              <a:t>que</a:t>
            </a:r>
            <a:r>
              <a:rPr sz="3850" spc="10" dirty="0">
                <a:latin typeface="Arial MT"/>
                <a:cs typeface="Arial MT"/>
              </a:rPr>
              <a:t> </a:t>
            </a:r>
            <a:r>
              <a:rPr sz="3850" spc="5" dirty="0">
                <a:latin typeface="Arial MT"/>
                <a:cs typeface="Arial MT"/>
              </a:rPr>
              <a:t>visibiliza</a:t>
            </a:r>
            <a:r>
              <a:rPr sz="3850" spc="15" dirty="0">
                <a:latin typeface="Arial MT"/>
                <a:cs typeface="Arial MT"/>
              </a:rPr>
              <a:t> </a:t>
            </a:r>
            <a:r>
              <a:rPr sz="3850" spc="-15" dirty="0">
                <a:latin typeface="Arial MT"/>
                <a:cs typeface="Arial MT"/>
              </a:rPr>
              <a:t>las</a:t>
            </a:r>
            <a:r>
              <a:rPr sz="3850" spc="10" dirty="0">
                <a:latin typeface="Arial MT"/>
                <a:cs typeface="Arial MT"/>
              </a:rPr>
              <a:t> </a:t>
            </a:r>
            <a:r>
              <a:rPr sz="3850" spc="-5" dirty="0">
                <a:latin typeface="Arial MT"/>
                <a:cs typeface="Arial MT"/>
              </a:rPr>
              <a:t>redes</a:t>
            </a:r>
            <a:r>
              <a:rPr sz="3850" spc="15" dirty="0">
                <a:latin typeface="Arial MT"/>
                <a:cs typeface="Arial MT"/>
              </a:rPr>
              <a:t> </a:t>
            </a:r>
            <a:r>
              <a:rPr sz="3850" spc="-5" dirty="0">
                <a:latin typeface="Arial MT"/>
                <a:cs typeface="Arial MT"/>
              </a:rPr>
              <a:t>entre</a:t>
            </a:r>
            <a:r>
              <a:rPr sz="3850" spc="10" dirty="0">
                <a:latin typeface="Arial MT"/>
                <a:cs typeface="Arial MT"/>
              </a:rPr>
              <a:t> </a:t>
            </a:r>
            <a:r>
              <a:rPr sz="3850" spc="30" dirty="0">
                <a:latin typeface="Arial MT"/>
                <a:cs typeface="Arial MT"/>
              </a:rPr>
              <a:t>los </a:t>
            </a:r>
            <a:r>
              <a:rPr sz="3850" spc="-1055" dirty="0">
                <a:latin typeface="Arial MT"/>
                <a:cs typeface="Arial MT"/>
              </a:rPr>
              <a:t> </a:t>
            </a:r>
            <a:r>
              <a:rPr sz="3850" spc="10" dirty="0">
                <a:latin typeface="Arial MT"/>
                <a:cs typeface="Arial MT"/>
              </a:rPr>
              <a:t>y </a:t>
            </a:r>
            <a:r>
              <a:rPr sz="3850" spc="-15" dirty="0">
                <a:latin typeface="Arial MT"/>
                <a:cs typeface="Arial MT"/>
              </a:rPr>
              <a:t>las </a:t>
            </a:r>
            <a:r>
              <a:rPr sz="3850" spc="30" dirty="0">
                <a:latin typeface="Arial MT"/>
                <a:cs typeface="Arial MT"/>
              </a:rPr>
              <a:t>estudiantes, </a:t>
            </a:r>
            <a:r>
              <a:rPr sz="3850" spc="-85" dirty="0">
                <a:latin typeface="Arial MT"/>
                <a:cs typeface="Arial MT"/>
              </a:rPr>
              <a:t>así </a:t>
            </a:r>
            <a:r>
              <a:rPr sz="3850" spc="105" dirty="0">
                <a:latin typeface="Arial MT"/>
                <a:cs typeface="Arial MT"/>
              </a:rPr>
              <a:t>como </a:t>
            </a:r>
            <a:r>
              <a:rPr sz="3850" spc="20" dirty="0">
                <a:latin typeface="Arial MT"/>
                <a:cs typeface="Arial MT"/>
              </a:rPr>
              <a:t>aquellos </a:t>
            </a:r>
            <a:r>
              <a:rPr sz="3850" spc="40" dirty="0">
                <a:latin typeface="Arial MT"/>
                <a:cs typeface="Arial MT"/>
              </a:rPr>
              <a:t>miembros </a:t>
            </a:r>
            <a:r>
              <a:rPr sz="3850" spc="50" dirty="0">
                <a:latin typeface="Arial MT"/>
                <a:cs typeface="Arial MT"/>
              </a:rPr>
              <a:t>de </a:t>
            </a:r>
            <a:r>
              <a:rPr sz="3850" spc="-30" dirty="0">
                <a:latin typeface="Arial MT"/>
                <a:cs typeface="Arial MT"/>
              </a:rPr>
              <a:t>la </a:t>
            </a:r>
            <a:r>
              <a:rPr sz="3850" spc="-25" dirty="0">
                <a:latin typeface="Arial MT"/>
                <a:cs typeface="Arial MT"/>
              </a:rPr>
              <a:t> </a:t>
            </a:r>
            <a:r>
              <a:rPr sz="3850" spc="70" dirty="0">
                <a:latin typeface="Arial MT"/>
                <a:cs typeface="Arial MT"/>
              </a:rPr>
              <a:t>comunidad</a:t>
            </a:r>
            <a:r>
              <a:rPr sz="3850" dirty="0">
                <a:latin typeface="Arial MT"/>
                <a:cs typeface="Arial MT"/>
              </a:rPr>
              <a:t> </a:t>
            </a:r>
            <a:r>
              <a:rPr sz="3850" spc="35" dirty="0">
                <a:latin typeface="Arial MT"/>
                <a:cs typeface="Arial MT"/>
              </a:rPr>
              <a:t>que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35" dirty="0">
                <a:latin typeface="Arial MT"/>
                <a:cs typeface="Arial MT"/>
              </a:rPr>
              <a:t>son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45" dirty="0">
                <a:latin typeface="Arial MT"/>
                <a:cs typeface="Arial MT"/>
              </a:rPr>
              <a:t>excluidos.</a:t>
            </a:r>
            <a:endParaRPr sz="3850">
              <a:latin typeface="Arial MT"/>
              <a:cs typeface="Arial MT"/>
            </a:endParaRPr>
          </a:p>
          <a:p>
            <a:pPr marL="504825" marR="1161415" indent="-492759">
              <a:lnSpc>
                <a:spcPts val="4170"/>
              </a:lnSpc>
              <a:spcBef>
                <a:spcPts val="3625"/>
              </a:spcBef>
              <a:buSzPct val="123376"/>
              <a:buFont typeface="SimSun"/>
              <a:buChar char="•"/>
              <a:tabLst>
                <a:tab pos="505459" algn="l"/>
              </a:tabLst>
            </a:pPr>
            <a:r>
              <a:rPr sz="3850" spc="10" dirty="0">
                <a:latin typeface="Arial MT"/>
                <a:cs typeface="Arial MT"/>
              </a:rPr>
              <a:t>Especialmente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40" dirty="0">
                <a:latin typeface="Arial MT"/>
                <a:cs typeface="Arial MT"/>
              </a:rPr>
              <a:t>útil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60" dirty="0">
                <a:latin typeface="Arial MT"/>
                <a:cs typeface="Arial MT"/>
              </a:rPr>
              <a:t>cuando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-25" dirty="0">
                <a:latin typeface="Arial MT"/>
                <a:cs typeface="Arial MT"/>
              </a:rPr>
              <a:t>se</a:t>
            </a:r>
            <a:r>
              <a:rPr sz="3850" spc="10" dirty="0">
                <a:latin typeface="Arial MT"/>
                <a:cs typeface="Arial MT"/>
              </a:rPr>
              <a:t> </a:t>
            </a:r>
            <a:r>
              <a:rPr sz="3850" dirty="0">
                <a:latin typeface="Arial MT"/>
                <a:cs typeface="Arial MT"/>
              </a:rPr>
              <a:t>asume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10" dirty="0">
                <a:latin typeface="Arial MT"/>
                <a:cs typeface="Arial MT"/>
              </a:rPr>
              <a:t>jefatura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50" dirty="0">
                <a:latin typeface="Arial MT"/>
                <a:cs typeface="Arial MT"/>
              </a:rPr>
              <a:t>de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15" dirty="0">
                <a:latin typeface="Arial MT"/>
                <a:cs typeface="Arial MT"/>
              </a:rPr>
              <a:t>un</a:t>
            </a:r>
            <a:r>
              <a:rPr sz="3850" spc="10" dirty="0">
                <a:latin typeface="Arial MT"/>
                <a:cs typeface="Arial MT"/>
              </a:rPr>
              <a:t> </a:t>
            </a:r>
            <a:r>
              <a:rPr sz="3850" spc="55" dirty="0">
                <a:latin typeface="Arial MT"/>
                <a:cs typeface="Arial MT"/>
              </a:rPr>
              <a:t>curso </a:t>
            </a:r>
            <a:r>
              <a:rPr sz="3850" spc="-1055" dirty="0">
                <a:latin typeface="Arial MT"/>
                <a:cs typeface="Arial MT"/>
              </a:rPr>
              <a:t> </a:t>
            </a:r>
            <a:r>
              <a:rPr sz="3850" spc="10" dirty="0">
                <a:latin typeface="Arial MT"/>
                <a:cs typeface="Arial MT"/>
              </a:rPr>
              <a:t>nuevo.</a:t>
            </a:r>
            <a:endParaRPr sz="3850">
              <a:latin typeface="Arial MT"/>
              <a:cs typeface="Arial MT"/>
            </a:endParaRPr>
          </a:p>
          <a:p>
            <a:pPr marL="504825" marR="177165" indent="-492759">
              <a:lnSpc>
                <a:spcPts val="4170"/>
              </a:lnSpc>
              <a:spcBef>
                <a:spcPts val="3625"/>
              </a:spcBef>
              <a:buSzPct val="123376"/>
              <a:buFont typeface="SimSun"/>
              <a:buChar char="•"/>
              <a:tabLst>
                <a:tab pos="505459" algn="l"/>
              </a:tabLst>
            </a:pPr>
            <a:r>
              <a:rPr sz="3850" spc="10" dirty="0">
                <a:latin typeface="Arial MT"/>
                <a:cs typeface="Arial MT"/>
              </a:rPr>
              <a:t>Permite </a:t>
            </a:r>
            <a:r>
              <a:rPr sz="3850" spc="30" dirty="0">
                <a:latin typeface="Arial MT"/>
                <a:cs typeface="Arial MT"/>
              </a:rPr>
              <a:t>abordar </a:t>
            </a:r>
            <a:r>
              <a:rPr sz="3850" spc="-15" dirty="0">
                <a:latin typeface="Arial MT"/>
                <a:cs typeface="Arial MT"/>
              </a:rPr>
              <a:t>tareas </a:t>
            </a:r>
            <a:r>
              <a:rPr sz="3850" spc="50" dirty="0">
                <a:latin typeface="Arial MT"/>
                <a:cs typeface="Arial MT"/>
              </a:rPr>
              <a:t>de </a:t>
            </a:r>
            <a:r>
              <a:rPr sz="3850" spc="10" dirty="0">
                <a:latin typeface="Arial MT"/>
                <a:cs typeface="Arial MT"/>
              </a:rPr>
              <a:t>diversa </a:t>
            </a:r>
            <a:r>
              <a:rPr sz="3850" dirty="0">
                <a:latin typeface="Arial MT"/>
                <a:cs typeface="Arial MT"/>
              </a:rPr>
              <a:t>índole, </a:t>
            </a:r>
            <a:r>
              <a:rPr sz="3850" spc="40" dirty="0">
                <a:latin typeface="Arial MT"/>
                <a:cs typeface="Arial MT"/>
              </a:rPr>
              <a:t>desde </a:t>
            </a:r>
            <a:r>
              <a:rPr sz="3850" spc="60" dirty="0">
                <a:latin typeface="Arial MT"/>
                <a:cs typeface="Arial MT"/>
              </a:rPr>
              <a:t>ubicación </a:t>
            </a:r>
            <a:r>
              <a:rPr sz="3850" spc="65" dirty="0">
                <a:latin typeface="Arial MT"/>
                <a:cs typeface="Arial MT"/>
              </a:rPr>
              <a:t> </a:t>
            </a:r>
            <a:r>
              <a:rPr sz="3850" spc="20" dirty="0">
                <a:latin typeface="Arial MT"/>
                <a:cs typeface="Arial MT"/>
              </a:rPr>
              <a:t>espacial</a:t>
            </a:r>
            <a:r>
              <a:rPr sz="3850" dirty="0">
                <a:latin typeface="Arial MT"/>
                <a:cs typeface="Arial MT"/>
              </a:rPr>
              <a:t> </a:t>
            </a:r>
            <a:r>
              <a:rPr sz="3850" spc="50" dirty="0">
                <a:latin typeface="Arial MT"/>
                <a:cs typeface="Arial MT"/>
              </a:rPr>
              <a:t>de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25" dirty="0">
                <a:latin typeface="Arial MT"/>
                <a:cs typeface="Arial MT"/>
              </a:rPr>
              <a:t>niños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-25" dirty="0">
                <a:latin typeface="Arial MT"/>
                <a:cs typeface="Arial MT"/>
              </a:rPr>
              <a:t>en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-30" dirty="0">
                <a:latin typeface="Arial MT"/>
                <a:cs typeface="Arial MT"/>
              </a:rPr>
              <a:t>la</a:t>
            </a:r>
            <a:r>
              <a:rPr sz="3850" dirty="0">
                <a:latin typeface="Arial MT"/>
                <a:cs typeface="Arial MT"/>
              </a:rPr>
              <a:t> </a:t>
            </a:r>
            <a:r>
              <a:rPr sz="3850" spc="-20" dirty="0">
                <a:latin typeface="Arial MT"/>
                <a:cs typeface="Arial MT"/>
              </a:rPr>
              <a:t>sala,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10" dirty="0">
                <a:latin typeface="Arial MT"/>
                <a:cs typeface="Arial MT"/>
              </a:rPr>
              <a:t>hasta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-30" dirty="0">
                <a:latin typeface="Arial MT"/>
                <a:cs typeface="Arial MT"/>
              </a:rPr>
              <a:t>la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60" dirty="0">
                <a:latin typeface="Arial MT"/>
                <a:cs typeface="Arial MT"/>
              </a:rPr>
              <a:t>conformación</a:t>
            </a:r>
            <a:r>
              <a:rPr sz="3850" dirty="0">
                <a:latin typeface="Arial MT"/>
                <a:cs typeface="Arial MT"/>
              </a:rPr>
              <a:t> </a:t>
            </a:r>
            <a:r>
              <a:rPr sz="3850" spc="50" dirty="0">
                <a:latin typeface="Arial MT"/>
                <a:cs typeface="Arial MT"/>
              </a:rPr>
              <a:t>de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60" dirty="0">
                <a:latin typeface="Arial MT"/>
                <a:cs typeface="Arial MT"/>
              </a:rPr>
              <a:t>grupos </a:t>
            </a:r>
            <a:r>
              <a:rPr sz="3850" spc="-1055" dirty="0">
                <a:latin typeface="Arial MT"/>
                <a:cs typeface="Arial MT"/>
              </a:rPr>
              <a:t> </a:t>
            </a:r>
            <a:r>
              <a:rPr sz="3850" spc="50" dirty="0">
                <a:latin typeface="Arial MT"/>
                <a:cs typeface="Arial MT"/>
              </a:rPr>
              <a:t>de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40" dirty="0">
                <a:latin typeface="Arial MT"/>
                <a:cs typeface="Arial MT"/>
              </a:rPr>
              <a:t>trabajo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10" dirty="0">
                <a:latin typeface="Arial MT"/>
                <a:cs typeface="Arial MT"/>
              </a:rPr>
              <a:t>y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-30" dirty="0">
                <a:latin typeface="Arial MT"/>
                <a:cs typeface="Arial MT"/>
              </a:rPr>
              <a:t>el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60" dirty="0">
                <a:latin typeface="Arial MT"/>
                <a:cs typeface="Arial MT"/>
              </a:rPr>
              <a:t>diagnóstico</a:t>
            </a:r>
            <a:r>
              <a:rPr sz="3850" spc="5" dirty="0">
                <a:latin typeface="Arial MT"/>
                <a:cs typeface="Arial MT"/>
              </a:rPr>
              <a:t> </a:t>
            </a:r>
            <a:r>
              <a:rPr sz="3850" spc="50" dirty="0">
                <a:latin typeface="Arial MT"/>
                <a:cs typeface="Arial MT"/>
              </a:rPr>
              <a:t>psicosocial.</a:t>
            </a:r>
            <a:endParaRPr sz="38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libro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latin typeface="Arial MT"/>
                <a:cs typeface="Arial MT"/>
              </a:rPr>
              <a:t>El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85" dirty="0"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347014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296" y="888736"/>
            <a:ext cx="10747375" cy="180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140" dirty="0"/>
              <a:t>Preguntas</a:t>
            </a:r>
            <a:r>
              <a:rPr spc="-310" dirty="0"/>
              <a:t> </a:t>
            </a:r>
            <a:r>
              <a:rPr spc="-100" dirty="0"/>
              <a:t>del</a:t>
            </a:r>
            <a:r>
              <a:rPr spc="-310" dirty="0"/>
              <a:t> </a:t>
            </a:r>
            <a:r>
              <a:rPr spc="-120" dirty="0"/>
              <a:t>sociograma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4500" spc="20" dirty="0"/>
              <a:t>Y</a:t>
            </a:r>
            <a:r>
              <a:rPr sz="4500" spc="-5" dirty="0"/>
              <a:t> </a:t>
            </a:r>
            <a:r>
              <a:rPr sz="4500" spc="20" dirty="0"/>
              <a:t>qué</a:t>
            </a:r>
            <a:r>
              <a:rPr sz="4500" spc="-5" dirty="0"/>
              <a:t> </a:t>
            </a:r>
            <a:r>
              <a:rPr sz="4500" spc="35" dirty="0"/>
              <a:t>permiten</a:t>
            </a:r>
            <a:r>
              <a:rPr sz="4500" spc="-5" dirty="0"/>
              <a:t> </a:t>
            </a:r>
            <a:r>
              <a:rPr sz="4500" spc="20" dirty="0"/>
              <a:t>identificar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4690484" y="3500865"/>
            <a:ext cx="5988050" cy="62553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509905" marR="427990" indent="-497840">
              <a:lnSpc>
                <a:spcPts val="4170"/>
              </a:lnSpc>
              <a:spcBef>
                <a:spcPts val="680"/>
              </a:spcBef>
              <a:buSzPct val="123076"/>
              <a:buFont typeface="SimSun"/>
              <a:buChar char="•"/>
              <a:tabLst>
                <a:tab pos="510540" algn="l"/>
              </a:tabLst>
            </a:pPr>
            <a:r>
              <a:rPr sz="3900" spc="-30" dirty="0">
                <a:latin typeface="Arial MT"/>
                <a:cs typeface="Arial MT"/>
              </a:rPr>
              <a:t>¿Con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spc="20" dirty="0">
                <a:latin typeface="Arial MT"/>
                <a:cs typeface="Arial MT"/>
              </a:rPr>
              <a:t>quién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te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-15" dirty="0">
                <a:latin typeface="Arial MT"/>
                <a:cs typeface="Arial MT"/>
              </a:rPr>
              <a:t>gustaría </a:t>
            </a:r>
            <a:r>
              <a:rPr sz="3900" spc="-1070" dirty="0">
                <a:latin typeface="Arial MT"/>
                <a:cs typeface="Arial MT"/>
              </a:rPr>
              <a:t> </a:t>
            </a:r>
            <a:r>
              <a:rPr sz="3900" spc="15" dirty="0">
                <a:latin typeface="Arial MT"/>
                <a:cs typeface="Arial MT"/>
              </a:rPr>
              <a:t>sentarte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-30" dirty="0">
                <a:latin typeface="Arial MT"/>
                <a:cs typeface="Arial MT"/>
              </a:rPr>
              <a:t>en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5" dirty="0">
                <a:latin typeface="Arial MT"/>
                <a:cs typeface="Arial MT"/>
              </a:rPr>
              <a:t>clases?</a:t>
            </a:r>
            <a:endParaRPr sz="3900">
              <a:latin typeface="Arial MT"/>
              <a:cs typeface="Arial MT"/>
            </a:endParaRPr>
          </a:p>
          <a:p>
            <a:pPr marL="509905" marR="852169" indent="-497840">
              <a:lnSpc>
                <a:spcPts val="4170"/>
              </a:lnSpc>
              <a:spcBef>
                <a:spcPts val="3665"/>
              </a:spcBef>
              <a:buSzPct val="123076"/>
              <a:buFont typeface="SimSun"/>
              <a:buChar char="•"/>
              <a:tabLst>
                <a:tab pos="510540" algn="l"/>
              </a:tabLst>
            </a:pPr>
            <a:r>
              <a:rPr sz="3900" spc="-30" dirty="0">
                <a:latin typeface="Arial MT"/>
                <a:cs typeface="Arial MT"/>
              </a:rPr>
              <a:t>¿Con </a:t>
            </a:r>
            <a:r>
              <a:rPr sz="3900" spc="20" dirty="0">
                <a:latin typeface="Arial MT"/>
                <a:cs typeface="Arial MT"/>
              </a:rPr>
              <a:t>quién </a:t>
            </a:r>
            <a:r>
              <a:rPr sz="3900" spc="-15" dirty="0">
                <a:latin typeface="Arial MT"/>
                <a:cs typeface="Arial MT"/>
              </a:rPr>
              <a:t>prefieres </a:t>
            </a:r>
            <a:r>
              <a:rPr sz="3900" spc="-1070" dirty="0">
                <a:latin typeface="Arial MT"/>
                <a:cs typeface="Arial MT"/>
              </a:rPr>
              <a:t> </a:t>
            </a:r>
            <a:r>
              <a:rPr sz="3900" spc="5" dirty="0">
                <a:latin typeface="Arial MT"/>
                <a:cs typeface="Arial MT"/>
              </a:rPr>
              <a:t>jugar</a:t>
            </a:r>
            <a:r>
              <a:rPr sz="3900" spc="-10" dirty="0">
                <a:latin typeface="Arial MT"/>
                <a:cs typeface="Arial MT"/>
              </a:rPr>
              <a:t> </a:t>
            </a:r>
            <a:r>
              <a:rPr sz="3900" spc="-30" dirty="0">
                <a:latin typeface="Arial MT"/>
                <a:cs typeface="Arial MT"/>
              </a:rPr>
              <a:t>en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-35" dirty="0">
                <a:latin typeface="Arial MT"/>
                <a:cs typeface="Arial MT"/>
              </a:rPr>
              <a:t>el</a:t>
            </a:r>
            <a:r>
              <a:rPr sz="3900" spc="-5" dirty="0">
                <a:latin typeface="Arial MT"/>
                <a:cs typeface="Arial MT"/>
              </a:rPr>
              <a:t> recreo?</a:t>
            </a:r>
            <a:endParaRPr sz="3900">
              <a:latin typeface="Arial MT"/>
              <a:cs typeface="Arial MT"/>
            </a:endParaRPr>
          </a:p>
          <a:p>
            <a:pPr marL="509905" marR="1175385" indent="-497840">
              <a:lnSpc>
                <a:spcPts val="4170"/>
              </a:lnSpc>
              <a:spcBef>
                <a:spcPts val="3665"/>
              </a:spcBef>
              <a:buSzPct val="123076"/>
              <a:buFont typeface="SimSun"/>
              <a:buChar char="•"/>
              <a:tabLst>
                <a:tab pos="510540" algn="l"/>
              </a:tabLst>
            </a:pPr>
            <a:r>
              <a:rPr sz="3900" spc="-30" dirty="0">
                <a:latin typeface="Arial MT"/>
                <a:cs typeface="Arial MT"/>
              </a:rPr>
              <a:t>¿Con </a:t>
            </a:r>
            <a:r>
              <a:rPr sz="3900" spc="20" dirty="0">
                <a:latin typeface="Arial MT"/>
                <a:cs typeface="Arial MT"/>
              </a:rPr>
              <a:t>quién </a:t>
            </a:r>
            <a:r>
              <a:rPr sz="3900" spc="40" dirty="0">
                <a:latin typeface="Arial MT"/>
                <a:cs typeface="Arial MT"/>
              </a:rPr>
              <a:t>no te </a:t>
            </a:r>
            <a:r>
              <a:rPr sz="3900" spc="45" dirty="0">
                <a:latin typeface="Arial MT"/>
                <a:cs typeface="Arial MT"/>
              </a:rPr>
              <a:t> </a:t>
            </a:r>
            <a:r>
              <a:rPr sz="3900" spc="-15" dirty="0">
                <a:latin typeface="Arial MT"/>
                <a:cs typeface="Arial MT"/>
              </a:rPr>
              <a:t>gustaría</a:t>
            </a:r>
            <a:r>
              <a:rPr sz="3900" spc="-25" dirty="0">
                <a:latin typeface="Arial MT"/>
                <a:cs typeface="Arial MT"/>
              </a:rPr>
              <a:t> </a:t>
            </a:r>
            <a:r>
              <a:rPr sz="3900" spc="15" dirty="0">
                <a:latin typeface="Arial MT"/>
                <a:cs typeface="Arial MT"/>
              </a:rPr>
              <a:t>trabajar</a:t>
            </a:r>
            <a:r>
              <a:rPr sz="3900" spc="-25" dirty="0">
                <a:latin typeface="Arial MT"/>
                <a:cs typeface="Arial MT"/>
              </a:rPr>
              <a:t> </a:t>
            </a:r>
            <a:r>
              <a:rPr sz="3900" spc="-30" dirty="0">
                <a:latin typeface="Arial MT"/>
                <a:cs typeface="Arial MT"/>
              </a:rPr>
              <a:t>en </a:t>
            </a:r>
            <a:r>
              <a:rPr sz="3900" spc="-1070" dirty="0">
                <a:latin typeface="Arial MT"/>
                <a:cs typeface="Arial MT"/>
              </a:rPr>
              <a:t> </a:t>
            </a:r>
            <a:r>
              <a:rPr sz="3900" spc="55" dirty="0">
                <a:latin typeface="Arial MT"/>
                <a:cs typeface="Arial MT"/>
              </a:rPr>
              <a:t>grupo?</a:t>
            </a:r>
            <a:endParaRPr sz="3900">
              <a:latin typeface="Arial MT"/>
              <a:cs typeface="Arial MT"/>
            </a:endParaRPr>
          </a:p>
          <a:p>
            <a:pPr marL="509905" marR="5080" indent="-497840">
              <a:lnSpc>
                <a:spcPts val="4170"/>
              </a:lnSpc>
              <a:spcBef>
                <a:spcPts val="3665"/>
              </a:spcBef>
              <a:buSzPct val="123076"/>
              <a:buFont typeface="SimSun"/>
              <a:buChar char="•"/>
              <a:tabLst>
                <a:tab pos="510540" algn="l"/>
              </a:tabLst>
            </a:pPr>
            <a:r>
              <a:rPr sz="3900" spc="-30" dirty="0">
                <a:latin typeface="Arial MT"/>
                <a:cs typeface="Arial MT"/>
              </a:rPr>
              <a:t>¿Con </a:t>
            </a:r>
            <a:r>
              <a:rPr sz="3900" spc="20" dirty="0">
                <a:latin typeface="Arial MT"/>
                <a:cs typeface="Arial MT"/>
              </a:rPr>
              <a:t>quién </a:t>
            </a:r>
            <a:r>
              <a:rPr sz="3900" spc="40" dirty="0">
                <a:latin typeface="Arial MT"/>
                <a:cs typeface="Arial MT"/>
              </a:rPr>
              <a:t>no te </a:t>
            </a:r>
            <a:r>
              <a:rPr sz="3900" spc="45" dirty="0">
                <a:latin typeface="Arial MT"/>
                <a:cs typeface="Arial MT"/>
              </a:rPr>
              <a:t> </a:t>
            </a:r>
            <a:r>
              <a:rPr sz="3900" spc="-15" dirty="0">
                <a:latin typeface="Arial MT"/>
                <a:cs typeface="Arial MT"/>
              </a:rPr>
              <a:t>gustaría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5" dirty="0">
                <a:latin typeface="Arial MT"/>
                <a:cs typeface="Arial MT"/>
              </a:rPr>
              <a:t>jugar</a:t>
            </a:r>
            <a:r>
              <a:rPr sz="3900" dirty="0">
                <a:latin typeface="Arial MT"/>
                <a:cs typeface="Arial MT"/>
              </a:rPr>
              <a:t> </a:t>
            </a:r>
            <a:r>
              <a:rPr sz="3900" spc="-70" dirty="0">
                <a:latin typeface="Arial MT"/>
                <a:cs typeface="Arial MT"/>
              </a:rPr>
              <a:t>a</a:t>
            </a:r>
            <a:r>
              <a:rPr sz="3900" dirty="0">
                <a:latin typeface="Arial MT"/>
                <a:cs typeface="Arial MT"/>
              </a:rPr>
              <a:t> </a:t>
            </a:r>
            <a:r>
              <a:rPr sz="3900" spc="-35" dirty="0">
                <a:latin typeface="Arial MT"/>
                <a:cs typeface="Arial MT"/>
              </a:rPr>
              <a:t>la</a:t>
            </a:r>
            <a:r>
              <a:rPr sz="3900" spc="-5" dirty="0">
                <a:latin typeface="Arial MT"/>
                <a:cs typeface="Arial MT"/>
              </a:rPr>
              <a:t> </a:t>
            </a:r>
            <a:r>
              <a:rPr sz="3900" spc="40" dirty="0">
                <a:latin typeface="Arial MT"/>
                <a:cs typeface="Arial MT"/>
              </a:rPr>
              <a:t>pinta?</a:t>
            </a:r>
            <a:endParaRPr sz="39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libro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latin typeface="Arial MT"/>
                <a:cs typeface="Arial MT"/>
              </a:rPr>
              <a:t>El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85" dirty="0"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0308" y="3612355"/>
            <a:ext cx="7680120" cy="61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1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0570" y="888736"/>
            <a:ext cx="10978515" cy="180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130" dirty="0"/>
              <a:t>Comunidad</a:t>
            </a:r>
            <a:r>
              <a:rPr spc="-300" dirty="0"/>
              <a:t> </a:t>
            </a:r>
            <a:r>
              <a:rPr spc="-5" dirty="0"/>
              <a:t>de</a:t>
            </a:r>
            <a:r>
              <a:rPr spc="-300" dirty="0"/>
              <a:t> </a:t>
            </a:r>
            <a:r>
              <a:rPr spc="-120" dirty="0"/>
              <a:t>aprendizaje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4500" spc="25" dirty="0"/>
              <a:t>Un</a:t>
            </a:r>
            <a:r>
              <a:rPr sz="4500" spc="-10" dirty="0"/>
              <a:t> </a:t>
            </a:r>
            <a:r>
              <a:rPr sz="4500" spc="15" dirty="0"/>
              <a:t>enfoque</a:t>
            </a:r>
            <a:r>
              <a:rPr sz="4500" spc="-5" dirty="0"/>
              <a:t> </a:t>
            </a:r>
            <a:r>
              <a:rPr sz="4500" spc="15" dirty="0"/>
              <a:t>colaborativo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4684759" y="3505099"/>
            <a:ext cx="14380210" cy="58794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514984" marR="199390" indent="-502920">
              <a:lnSpc>
                <a:spcPts val="4240"/>
              </a:lnSpc>
              <a:spcBef>
                <a:spcPts val="665"/>
              </a:spcBef>
              <a:buSzPct val="122784"/>
              <a:buFont typeface="SimSun"/>
              <a:buChar char="•"/>
              <a:tabLst>
                <a:tab pos="515620" algn="l"/>
              </a:tabLst>
            </a:pPr>
            <a:r>
              <a:rPr sz="3950" spc="-35" dirty="0">
                <a:latin typeface="Arial MT"/>
                <a:cs typeface="Arial MT"/>
              </a:rPr>
              <a:t>Si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20" dirty="0">
                <a:latin typeface="Arial MT"/>
                <a:cs typeface="Arial MT"/>
              </a:rPr>
              <a:t>bien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-40" dirty="0">
                <a:latin typeface="Arial MT"/>
                <a:cs typeface="Arial MT"/>
              </a:rPr>
              <a:t>la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conformación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35" dirty="0">
                <a:latin typeface="Arial MT"/>
                <a:cs typeface="Arial MT"/>
              </a:rPr>
              <a:t>de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un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spc="45" dirty="0">
                <a:latin typeface="Arial MT"/>
                <a:cs typeface="Arial MT"/>
              </a:rPr>
              <a:t>curso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40" dirty="0">
                <a:latin typeface="Arial MT"/>
                <a:cs typeface="Arial MT"/>
              </a:rPr>
              <a:t>obedece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30" dirty="0">
                <a:latin typeface="Arial MT"/>
                <a:cs typeface="Arial MT"/>
              </a:rPr>
              <a:t>principalmente </a:t>
            </a:r>
            <a:r>
              <a:rPr sz="3950" spc="-1080" dirty="0">
                <a:latin typeface="Arial MT"/>
                <a:cs typeface="Arial MT"/>
              </a:rPr>
              <a:t> </a:t>
            </a:r>
            <a:r>
              <a:rPr sz="3950" spc="-75" dirty="0">
                <a:latin typeface="Arial MT"/>
                <a:cs typeface="Arial MT"/>
              </a:rPr>
              <a:t>a </a:t>
            </a:r>
            <a:r>
              <a:rPr sz="3950" spc="25" dirty="0">
                <a:latin typeface="Arial MT"/>
                <a:cs typeface="Arial MT"/>
              </a:rPr>
              <a:t>factores </a:t>
            </a:r>
            <a:r>
              <a:rPr sz="3950" spc="30" dirty="0">
                <a:latin typeface="Arial MT"/>
                <a:cs typeface="Arial MT"/>
              </a:rPr>
              <a:t>administrativos, </a:t>
            </a:r>
            <a:r>
              <a:rPr sz="3950" spc="-35" dirty="0">
                <a:latin typeface="Arial MT"/>
                <a:cs typeface="Arial MT"/>
              </a:rPr>
              <a:t>es </a:t>
            </a:r>
            <a:r>
              <a:rPr sz="3950" spc="30" dirty="0">
                <a:latin typeface="Arial MT"/>
                <a:cs typeface="Arial MT"/>
              </a:rPr>
              <a:t>labor </a:t>
            </a:r>
            <a:r>
              <a:rPr sz="3950" spc="25" dirty="0">
                <a:latin typeface="Arial MT"/>
                <a:cs typeface="Arial MT"/>
              </a:rPr>
              <a:t>del </a:t>
            </a:r>
            <a:r>
              <a:rPr sz="3950" spc="35" dirty="0">
                <a:latin typeface="Arial MT"/>
                <a:cs typeface="Arial MT"/>
              </a:rPr>
              <a:t>profesor/a </a:t>
            </a:r>
            <a:r>
              <a:rPr sz="3950" spc="-20" dirty="0">
                <a:latin typeface="Arial MT"/>
                <a:cs typeface="Arial MT"/>
              </a:rPr>
              <a:t>jefe 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35" dirty="0">
                <a:latin typeface="Arial MT"/>
                <a:cs typeface="Arial MT"/>
              </a:rPr>
              <a:t>convertir </a:t>
            </a:r>
            <a:r>
              <a:rPr sz="3950" spc="-40" dirty="0">
                <a:latin typeface="Arial MT"/>
                <a:cs typeface="Arial MT"/>
              </a:rPr>
              <a:t>el </a:t>
            </a:r>
            <a:r>
              <a:rPr sz="3950" spc="60" dirty="0">
                <a:latin typeface="Arial MT"/>
                <a:cs typeface="Arial MT"/>
              </a:rPr>
              <a:t>grupo </a:t>
            </a:r>
            <a:r>
              <a:rPr sz="3950" spc="-35" dirty="0">
                <a:latin typeface="Arial MT"/>
                <a:cs typeface="Arial MT"/>
              </a:rPr>
              <a:t>en </a:t>
            </a:r>
            <a:r>
              <a:rPr sz="3950" spc="-25" dirty="0">
                <a:latin typeface="Arial MT"/>
                <a:cs typeface="Arial MT"/>
              </a:rPr>
              <a:t>una </a:t>
            </a:r>
            <a:r>
              <a:rPr sz="3950" spc="60" dirty="0">
                <a:latin typeface="Arial MT"/>
                <a:cs typeface="Arial MT"/>
              </a:rPr>
              <a:t>comunidad </a:t>
            </a:r>
            <a:r>
              <a:rPr sz="3950" spc="75" dirty="0">
                <a:latin typeface="Arial MT"/>
                <a:cs typeface="Arial MT"/>
              </a:rPr>
              <a:t>con </a:t>
            </a:r>
            <a:r>
              <a:rPr sz="3950" spc="90" dirty="0">
                <a:latin typeface="Arial MT"/>
                <a:cs typeface="Arial MT"/>
              </a:rPr>
              <a:t>foco </a:t>
            </a:r>
            <a:r>
              <a:rPr sz="3950" spc="-35" dirty="0">
                <a:latin typeface="Arial MT"/>
                <a:cs typeface="Arial MT"/>
              </a:rPr>
              <a:t>en </a:t>
            </a:r>
            <a:r>
              <a:rPr sz="3950" spc="-40" dirty="0">
                <a:latin typeface="Arial MT"/>
                <a:cs typeface="Arial MT"/>
              </a:rPr>
              <a:t>el </a:t>
            </a:r>
            <a:r>
              <a:rPr sz="3950" spc="-35" dirty="0">
                <a:latin typeface="Arial MT"/>
                <a:cs typeface="Arial MT"/>
              </a:rPr>
              <a:t> </a:t>
            </a:r>
            <a:r>
              <a:rPr sz="3950" spc="-15" dirty="0">
                <a:latin typeface="Arial MT"/>
                <a:cs typeface="Arial MT"/>
              </a:rPr>
              <a:t>aprendizaje.</a:t>
            </a:r>
            <a:endParaRPr sz="3950" dirty="0">
              <a:latin typeface="Arial MT"/>
              <a:cs typeface="Arial MT"/>
            </a:endParaRPr>
          </a:p>
          <a:p>
            <a:pPr marL="514984" marR="643255" indent="-502920">
              <a:lnSpc>
                <a:spcPts val="4240"/>
              </a:lnSpc>
              <a:spcBef>
                <a:spcPts val="3710"/>
              </a:spcBef>
              <a:buSzPct val="122784"/>
              <a:buFont typeface="SimSun"/>
              <a:buChar char="•"/>
              <a:tabLst>
                <a:tab pos="515620" algn="l"/>
              </a:tabLst>
            </a:pPr>
            <a:r>
              <a:rPr sz="3950" spc="-35" dirty="0">
                <a:latin typeface="Arial MT"/>
                <a:cs typeface="Arial MT"/>
              </a:rPr>
              <a:t>La </a:t>
            </a:r>
            <a:r>
              <a:rPr sz="3950" spc="60" dirty="0">
                <a:latin typeface="Arial MT"/>
                <a:cs typeface="Arial MT"/>
              </a:rPr>
              <a:t>comunidad </a:t>
            </a:r>
            <a:r>
              <a:rPr sz="3950" spc="35" dirty="0">
                <a:latin typeface="Arial MT"/>
                <a:cs typeface="Arial MT"/>
              </a:rPr>
              <a:t>de </a:t>
            </a:r>
            <a:r>
              <a:rPr sz="3950" spc="-15" dirty="0">
                <a:latin typeface="Arial MT"/>
                <a:cs typeface="Arial MT"/>
              </a:rPr>
              <a:t>aprendizaje </a:t>
            </a:r>
            <a:r>
              <a:rPr sz="3950" spc="-35" dirty="0">
                <a:latin typeface="Arial MT"/>
                <a:cs typeface="Arial MT"/>
              </a:rPr>
              <a:t>es </a:t>
            </a:r>
            <a:r>
              <a:rPr sz="3950" dirty="0">
                <a:latin typeface="Arial MT"/>
                <a:cs typeface="Arial MT"/>
              </a:rPr>
              <a:t>un </a:t>
            </a:r>
            <a:r>
              <a:rPr sz="3950" spc="60" dirty="0">
                <a:latin typeface="Arial MT"/>
                <a:cs typeface="Arial MT"/>
              </a:rPr>
              <a:t>grupo </a:t>
            </a:r>
            <a:r>
              <a:rPr sz="3950" spc="15" dirty="0">
                <a:latin typeface="Arial MT"/>
                <a:cs typeface="Arial MT"/>
              </a:rPr>
              <a:t>humano </a:t>
            </a:r>
            <a:r>
              <a:rPr sz="3950" spc="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organizado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spc="25" dirty="0">
                <a:latin typeface="Arial MT"/>
                <a:cs typeface="Arial MT"/>
              </a:rPr>
              <a:t>que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spc="-35" dirty="0">
                <a:latin typeface="Arial MT"/>
                <a:cs typeface="Arial MT"/>
              </a:rPr>
              <a:t>se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spc="15" dirty="0">
                <a:latin typeface="Arial MT"/>
                <a:cs typeface="Arial MT"/>
              </a:rPr>
              <a:t>involucra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spc="-10" dirty="0">
                <a:latin typeface="Arial MT"/>
                <a:cs typeface="Arial MT"/>
              </a:rPr>
              <a:t>genuina</a:t>
            </a:r>
            <a:r>
              <a:rPr sz="3950" spc="15" dirty="0">
                <a:latin typeface="Arial MT"/>
                <a:cs typeface="Arial MT"/>
              </a:rPr>
              <a:t> </a:t>
            </a:r>
            <a:r>
              <a:rPr sz="3950" spc="25" dirty="0">
                <a:latin typeface="Arial MT"/>
                <a:cs typeface="Arial MT"/>
              </a:rPr>
              <a:t>colaborativamente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spc="-35" dirty="0">
                <a:latin typeface="Arial MT"/>
                <a:cs typeface="Arial MT"/>
              </a:rPr>
              <a:t>en </a:t>
            </a:r>
            <a:r>
              <a:rPr sz="3950" spc="-108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un </a:t>
            </a:r>
            <a:r>
              <a:rPr sz="3950" spc="45" dirty="0">
                <a:latin typeface="Arial MT"/>
                <a:cs typeface="Arial MT"/>
              </a:rPr>
              <a:t>objetivo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60" dirty="0">
                <a:latin typeface="Arial MT"/>
                <a:cs typeface="Arial MT"/>
              </a:rPr>
              <a:t>común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25" dirty="0">
                <a:latin typeface="Arial MT"/>
                <a:cs typeface="Arial MT"/>
              </a:rPr>
              <a:t>que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-15" dirty="0">
                <a:latin typeface="Arial MT"/>
                <a:cs typeface="Arial MT"/>
              </a:rPr>
              <a:t>asume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95" dirty="0">
                <a:latin typeface="Arial MT"/>
                <a:cs typeface="Arial MT"/>
              </a:rPr>
              <a:t>como</a:t>
            </a:r>
            <a:r>
              <a:rPr sz="3950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propio.</a:t>
            </a:r>
            <a:endParaRPr sz="3950" dirty="0">
              <a:latin typeface="Arial MT"/>
              <a:cs typeface="Arial MT"/>
            </a:endParaRPr>
          </a:p>
          <a:p>
            <a:pPr marL="514984" marR="5080" indent="-502920">
              <a:lnSpc>
                <a:spcPts val="4240"/>
              </a:lnSpc>
              <a:spcBef>
                <a:spcPts val="3715"/>
              </a:spcBef>
              <a:buSzPct val="122784"/>
              <a:buFont typeface="SimSun"/>
              <a:buChar char="•"/>
              <a:tabLst>
                <a:tab pos="515620" algn="l"/>
              </a:tabLst>
            </a:pPr>
            <a:r>
              <a:rPr sz="3950" spc="-35" dirty="0">
                <a:latin typeface="Arial MT"/>
                <a:cs typeface="Arial MT"/>
              </a:rPr>
              <a:t>Requiere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40" dirty="0">
                <a:latin typeface="Arial MT"/>
                <a:cs typeface="Arial MT"/>
              </a:rPr>
              <a:t>sentido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35" dirty="0">
                <a:latin typeface="Arial MT"/>
                <a:cs typeface="Arial MT"/>
              </a:rPr>
              <a:t>de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spc="25" dirty="0">
                <a:latin typeface="Arial MT"/>
                <a:cs typeface="Arial MT"/>
              </a:rPr>
              <a:t>responsabilidad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spc="20" dirty="0">
                <a:latin typeface="Arial MT"/>
                <a:cs typeface="Arial MT"/>
              </a:rPr>
              <a:t>individual</a:t>
            </a:r>
            <a:r>
              <a:rPr sz="3950" spc="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para</a:t>
            </a:r>
            <a:r>
              <a:rPr sz="3950" spc="1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favorecer </a:t>
            </a:r>
            <a:r>
              <a:rPr sz="3950" spc="-1085" dirty="0">
                <a:latin typeface="Arial MT"/>
                <a:cs typeface="Arial MT"/>
              </a:rPr>
              <a:t> </a:t>
            </a:r>
            <a:r>
              <a:rPr sz="3950" spc="-40" dirty="0">
                <a:latin typeface="Arial MT"/>
                <a:cs typeface="Arial MT"/>
              </a:rPr>
              <a:t>al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50" dirty="0">
                <a:latin typeface="Arial MT"/>
                <a:cs typeface="Arial MT"/>
              </a:rPr>
              <a:t>colectivo.</a:t>
            </a:r>
            <a:endParaRPr sz="39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libro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9661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073" y="830515"/>
            <a:ext cx="15150126" cy="18624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585"/>
              </a:spcBef>
            </a:pPr>
            <a:r>
              <a:rPr sz="6850" dirty="0"/>
              <a:t>C</a:t>
            </a:r>
            <a:r>
              <a:rPr sz="6850" spc="-260" dirty="0"/>
              <a:t>r</a:t>
            </a:r>
            <a:r>
              <a:rPr sz="6850" spc="-105" dirty="0"/>
              <a:t>eand</a:t>
            </a:r>
            <a:r>
              <a:rPr sz="6850" spc="35" dirty="0"/>
              <a:t>o</a:t>
            </a:r>
            <a:r>
              <a:rPr sz="6850" spc="-270" dirty="0"/>
              <a:t> </a:t>
            </a:r>
            <a:r>
              <a:rPr sz="6850" spc="-250" dirty="0"/>
              <a:t>y</a:t>
            </a:r>
            <a:r>
              <a:rPr sz="6850" spc="-270" dirty="0"/>
              <a:t> </a:t>
            </a:r>
            <a:r>
              <a:rPr sz="6850" spc="-120" dirty="0"/>
              <a:t>manteniend</a:t>
            </a:r>
            <a:r>
              <a:rPr sz="6850" spc="20" dirty="0"/>
              <a:t>o</a:t>
            </a:r>
            <a:r>
              <a:rPr sz="6850" spc="-270" dirty="0"/>
              <a:t> </a:t>
            </a:r>
            <a:r>
              <a:rPr sz="6850" spc="-135" dirty="0"/>
              <a:t>comunidad</a:t>
            </a:r>
            <a:endParaRPr sz="6850" dirty="0"/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0" spc="-40" dirty="0"/>
              <a:t>¿Qué</a:t>
            </a:r>
            <a:r>
              <a:rPr sz="4500" spc="-15" dirty="0"/>
              <a:t> </a:t>
            </a:r>
            <a:r>
              <a:rPr sz="4500" spc="5" dirty="0"/>
              <a:t>desafíos</a:t>
            </a:r>
            <a:r>
              <a:rPr sz="4500" spc="-10" dirty="0"/>
              <a:t> </a:t>
            </a:r>
            <a:r>
              <a:rPr sz="4500" spc="-45" dirty="0"/>
              <a:t>involucra?</a:t>
            </a:r>
            <a:endParaRPr sz="45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119120" marR="665480" indent="-502920">
              <a:lnSpc>
                <a:spcPts val="4240"/>
              </a:lnSpc>
              <a:spcBef>
                <a:spcPts val="665"/>
              </a:spcBef>
              <a:buSzPct val="122784"/>
              <a:buFont typeface="SimSun"/>
              <a:buChar char="•"/>
              <a:tabLst>
                <a:tab pos="3119755" algn="l"/>
              </a:tabLst>
            </a:pPr>
            <a:r>
              <a:rPr sz="3950" spc="15" dirty="0"/>
              <a:t>Normas</a:t>
            </a:r>
            <a:r>
              <a:rPr sz="3950" dirty="0"/>
              <a:t> </a:t>
            </a:r>
            <a:r>
              <a:rPr sz="3950" spc="15" dirty="0"/>
              <a:t>consensuadas</a:t>
            </a:r>
            <a:r>
              <a:rPr sz="3950" dirty="0"/>
              <a:t> y </a:t>
            </a:r>
            <a:r>
              <a:rPr sz="3950" spc="30" dirty="0"/>
              <a:t>consistencia</a:t>
            </a:r>
            <a:r>
              <a:rPr sz="3950" dirty="0"/>
              <a:t> </a:t>
            </a:r>
            <a:r>
              <a:rPr sz="3950" spc="-35" dirty="0"/>
              <a:t>en</a:t>
            </a:r>
            <a:r>
              <a:rPr sz="3950" dirty="0"/>
              <a:t> </a:t>
            </a:r>
            <a:r>
              <a:rPr sz="3950" spc="-40" dirty="0"/>
              <a:t>la</a:t>
            </a:r>
            <a:r>
              <a:rPr sz="3950" dirty="0"/>
              <a:t> </a:t>
            </a:r>
            <a:r>
              <a:rPr sz="3950" spc="35" dirty="0"/>
              <a:t>aplicación </a:t>
            </a:r>
            <a:r>
              <a:rPr sz="3950" spc="-1080" dirty="0"/>
              <a:t> </a:t>
            </a:r>
            <a:r>
              <a:rPr sz="3950" spc="-40" dirty="0"/>
              <a:t>(manejo</a:t>
            </a:r>
            <a:r>
              <a:rPr sz="3950" spc="-5" dirty="0"/>
              <a:t> </a:t>
            </a:r>
            <a:r>
              <a:rPr sz="3950" spc="35" dirty="0"/>
              <a:t>de</a:t>
            </a:r>
            <a:r>
              <a:rPr sz="3950" dirty="0"/>
              <a:t> </a:t>
            </a:r>
            <a:r>
              <a:rPr sz="3950" spc="-40" dirty="0"/>
              <a:t>la</a:t>
            </a:r>
            <a:r>
              <a:rPr sz="3950" dirty="0"/>
              <a:t> </a:t>
            </a:r>
            <a:r>
              <a:rPr sz="3950" spc="35" dirty="0"/>
              <a:t>conducta)</a:t>
            </a:r>
            <a:endParaRPr sz="3950" dirty="0"/>
          </a:p>
          <a:p>
            <a:pPr marL="3119120" marR="953135" indent="-502920">
              <a:lnSpc>
                <a:spcPts val="4240"/>
              </a:lnSpc>
              <a:spcBef>
                <a:spcPts val="3710"/>
              </a:spcBef>
              <a:buSzPct val="122784"/>
              <a:buFont typeface="SimSun"/>
              <a:buChar char="•"/>
              <a:tabLst>
                <a:tab pos="3119755" algn="l"/>
              </a:tabLst>
            </a:pPr>
            <a:r>
              <a:rPr sz="3950" spc="-125" dirty="0"/>
              <a:t>Toma</a:t>
            </a:r>
            <a:r>
              <a:rPr sz="3950" spc="5" dirty="0"/>
              <a:t> </a:t>
            </a:r>
            <a:r>
              <a:rPr sz="3950" spc="35" dirty="0"/>
              <a:t>de</a:t>
            </a:r>
            <a:r>
              <a:rPr sz="3950" spc="5" dirty="0"/>
              <a:t> </a:t>
            </a:r>
            <a:r>
              <a:rPr sz="3950" spc="20" dirty="0"/>
              <a:t>decisiones,</a:t>
            </a:r>
            <a:r>
              <a:rPr sz="3950" spc="5" dirty="0"/>
              <a:t> </a:t>
            </a:r>
            <a:r>
              <a:rPr sz="3950" spc="20" dirty="0"/>
              <a:t>asunción</a:t>
            </a:r>
            <a:r>
              <a:rPr sz="3950" spc="5" dirty="0"/>
              <a:t> </a:t>
            </a:r>
            <a:r>
              <a:rPr sz="3950" spc="35" dirty="0"/>
              <a:t>de</a:t>
            </a:r>
            <a:r>
              <a:rPr sz="3950" spc="5" dirty="0"/>
              <a:t> </a:t>
            </a:r>
            <a:r>
              <a:rPr sz="3950" spc="15" dirty="0"/>
              <a:t>responsabilidades, </a:t>
            </a:r>
            <a:r>
              <a:rPr sz="3950" spc="-1085" dirty="0"/>
              <a:t> </a:t>
            </a:r>
            <a:r>
              <a:rPr sz="3950" spc="50" dirty="0"/>
              <a:t>participación</a:t>
            </a:r>
            <a:r>
              <a:rPr sz="3950" spc="-5" dirty="0"/>
              <a:t> </a:t>
            </a:r>
            <a:r>
              <a:rPr sz="3950" spc="25" dirty="0"/>
              <a:t>ciudadana</a:t>
            </a:r>
            <a:endParaRPr sz="3950" dirty="0"/>
          </a:p>
          <a:p>
            <a:pPr marL="3119120" indent="-502920">
              <a:lnSpc>
                <a:spcPct val="100000"/>
              </a:lnSpc>
              <a:spcBef>
                <a:spcPts val="3155"/>
              </a:spcBef>
              <a:buSzPct val="122784"/>
              <a:buFont typeface="SimSun"/>
              <a:buChar char="•"/>
              <a:tabLst>
                <a:tab pos="3119755" algn="l"/>
              </a:tabLst>
            </a:pPr>
            <a:r>
              <a:rPr sz="3950" spc="20" dirty="0"/>
              <a:t>Acuerdos</a:t>
            </a:r>
            <a:endParaRPr sz="3950" dirty="0"/>
          </a:p>
          <a:p>
            <a:pPr marL="3119120" indent="-502920">
              <a:lnSpc>
                <a:spcPct val="100000"/>
              </a:lnSpc>
              <a:spcBef>
                <a:spcPts val="3210"/>
              </a:spcBef>
              <a:buSzPct val="122784"/>
              <a:buFont typeface="SimSun"/>
              <a:buChar char="•"/>
              <a:tabLst>
                <a:tab pos="3119755" algn="l"/>
              </a:tabLst>
            </a:pPr>
            <a:r>
              <a:rPr sz="3950" spc="-25" dirty="0"/>
              <a:t>Vínculos</a:t>
            </a:r>
            <a:endParaRPr sz="3950" dirty="0"/>
          </a:p>
          <a:p>
            <a:pPr marL="3119120" indent="-502920">
              <a:lnSpc>
                <a:spcPct val="100000"/>
              </a:lnSpc>
              <a:spcBef>
                <a:spcPts val="3210"/>
              </a:spcBef>
              <a:buSzPct val="122784"/>
              <a:buFont typeface="SimSun"/>
              <a:buChar char="•"/>
              <a:tabLst>
                <a:tab pos="3119755" algn="l"/>
              </a:tabLst>
            </a:pPr>
            <a:r>
              <a:rPr sz="3950" spc="-85" dirty="0"/>
              <a:t>Valores</a:t>
            </a:r>
            <a:r>
              <a:rPr sz="3950" spc="10" dirty="0"/>
              <a:t> </a:t>
            </a:r>
            <a:r>
              <a:rPr sz="3950" spc="50" dirty="0"/>
              <a:t>colectivos</a:t>
            </a:r>
            <a:r>
              <a:rPr sz="3950" spc="15" dirty="0"/>
              <a:t> </a:t>
            </a:r>
            <a:r>
              <a:rPr sz="3950" spc="5" dirty="0"/>
              <a:t>(honestidad,</a:t>
            </a:r>
            <a:r>
              <a:rPr sz="3950" spc="10" dirty="0"/>
              <a:t> </a:t>
            </a:r>
            <a:r>
              <a:rPr sz="3950" spc="50" dirty="0"/>
              <a:t>rectitud,</a:t>
            </a:r>
            <a:r>
              <a:rPr sz="3950" spc="15" dirty="0"/>
              <a:t> </a:t>
            </a:r>
            <a:r>
              <a:rPr sz="3950" spc="30" dirty="0"/>
              <a:t>solidaridad,</a:t>
            </a:r>
            <a:r>
              <a:rPr sz="3950" spc="10" dirty="0"/>
              <a:t> </a:t>
            </a:r>
            <a:r>
              <a:rPr sz="3950" spc="-15" dirty="0"/>
              <a:t>etc.)</a:t>
            </a:r>
            <a:endParaRPr sz="3950" dirty="0"/>
          </a:p>
          <a:p>
            <a:pPr marL="3119120" indent="-502920">
              <a:lnSpc>
                <a:spcPct val="100000"/>
              </a:lnSpc>
              <a:spcBef>
                <a:spcPts val="3210"/>
              </a:spcBef>
              <a:buSzPct val="122784"/>
              <a:buFont typeface="SimSun"/>
              <a:buChar char="•"/>
              <a:tabLst>
                <a:tab pos="3119755" algn="l"/>
              </a:tabLst>
            </a:pPr>
            <a:r>
              <a:rPr sz="3950" spc="5" dirty="0"/>
              <a:t>Resolución</a:t>
            </a:r>
            <a:r>
              <a:rPr sz="3950" spc="-10" dirty="0"/>
              <a:t> </a:t>
            </a:r>
            <a:r>
              <a:rPr sz="3950" spc="35" dirty="0"/>
              <a:t>de</a:t>
            </a:r>
            <a:r>
              <a:rPr sz="3950" spc="-5" dirty="0"/>
              <a:t> </a:t>
            </a:r>
            <a:r>
              <a:rPr sz="3950" spc="25" dirty="0"/>
              <a:t>problemas</a:t>
            </a:r>
            <a:endParaRPr sz="3950" dirty="0"/>
          </a:p>
        </p:txBody>
      </p:sp>
      <p:sp>
        <p:nvSpPr>
          <p:cNvPr id="4" name="object 4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libro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229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6072" y="888736"/>
            <a:ext cx="14340205" cy="1763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325" dirty="0"/>
              <a:t>¿</a:t>
            </a:r>
            <a:r>
              <a:rPr spc="-200" dirty="0"/>
              <a:t>Y</a:t>
            </a:r>
            <a:r>
              <a:rPr spc="-280" dirty="0"/>
              <a:t> </a:t>
            </a:r>
            <a:r>
              <a:rPr spc="-145" dirty="0"/>
              <a:t>e</a:t>
            </a:r>
            <a:r>
              <a:rPr spc="5" dirty="0"/>
              <a:t>n</a:t>
            </a:r>
            <a:r>
              <a:rPr spc="-280" dirty="0"/>
              <a:t> </a:t>
            </a:r>
            <a:r>
              <a:rPr spc="-114" dirty="0"/>
              <a:t>pandemia</a:t>
            </a:r>
            <a:r>
              <a:rPr spc="15" dirty="0"/>
              <a:t>,</a:t>
            </a:r>
            <a:r>
              <a:rPr spc="-280" dirty="0"/>
              <a:t> </a:t>
            </a:r>
            <a:r>
              <a:rPr spc="-140" dirty="0"/>
              <a:t>p</a:t>
            </a:r>
            <a:r>
              <a:rPr spc="-270" dirty="0"/>
              <a:t>r</a:t>
            </a:r>
            <a:r>
              <a:rPr spc="-210" dirty="0"/>
              <a:t>ofe?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300" spc="15" dirty="0"/>
              <a:t>Otras</a:t>
            </a:r>
            <a:r>
              <a:rPr sz="4300" dirty="0"/>
              <a:t> </a:t>
            </a:r>
            <a:r>
              <a:rPr sz="4300" spc="15" dirty="0"/>
              <a:t>formas</a:t>
            </a:r>
            <a:r>
              <a:rPr sz="4300" dirty="0"/>
              <a:t> </a:t>
            </a:r>
            <a:r>
              <a:rPr sz="4300" spc="40" dirty="0"/>
              <a:t>de</a:t>
            </a:r>
            <a:r>
              <a:rPr sz="4300" spc="5" dirty="0"/>
              <a:t> </a:t>
            </a:r>
            <a:r>
              <a:rPr sz="4300" spc="20" dirty="0"/>
              <a:t>colaborar</a:t>
            </a:r>
            <a:r>
              <a:rPr sz="4300" dirty="0"/>
              <a:t> </a:t>
            </a:r>
            <a:r>
              <a:rPr sz="4300" spc="-60" dirty="0"/>
              <a:t>(unas</a:t>
            </a:r>
            <a:r>
              <a:rPr sz="4300" dirty="0"/>
              <a:t> </a:t>
            </a:r>
            <a:r>
              <a:rPr sz="4300" spc="25" dirty="0"/>
              <a:t>más</a:t>
            </a:r>
            <a:r>
              <a:rPr sz="4300" spc="5" dirty="0"/>
              <a:t> </a:t>
            </a:r>
            <a:r>
              <a:rPr sz="4300" spc="25" dirty="0"/>
              <a:t>gratas</a:t>
            </a:r>
            <a:r>
              <a:rPr sz="4300" dirty="0"/>
              <a:t> que </a:t>
            </a:r>
            <a:r>
              <a:rPr sz="4300" spc="-15" dirty="0"/>
              <a:t>otras)</a:t>
            </a:r>
            <a:endParaRPr sz="4300" dirty="0"/>
          </a:p>
        </p:txBody>
      </p:sp>
      <p:sp>
        <p:nvSpPr>
          <p:cNvPr id="3" name="object 3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libro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530" y="4738647"/>
            <a:ext cx="6126748" cy="43352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34049" y="3674592"/>
            <a:ext cx="6467371" cy="64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5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3917" y="2629751"/>
            <a:ext cx="7741920" cy="7195560"/>
          </a:xfrm>
          <a:prstGeom prst="rect">
            <a:avLst/>
          </a:prstGeom>
        </p:spPr>
        <p:txBody>
          <a:bodyPr vert="horz" wrap="square" lIns="0" tIns="250190" rIns="0" bIns="0" rtlCol="0">
            <a:spAutoFit/>
          </a:bodyPr>
          <a:lstStyle/>
          <a:p>
            <a:pPr marL="1086485" lvl="1" indent="-571500">
              <a:spcBef>
                <a:spcPts val="1970"/>
              </a:spcBef>
              <a:buSzPct val="122784"/>
              <a:buFont typeface="Arial" panose="020B0604020202020204" pitchFamily="34" charset="0"/>
              <a:buChar char="•"/>
              <a:tabLst>
                <a:tab pos="1017905" algn="l"/>
              </a:tabLst>
            </a:pPr>
            <a:r>
              <a:rPr lang="es-CL" sz="3950" spc="-110" dirty="0">
                <a:latin typeface="Arial MT"/>
              </a:rPr>
              <a:t>Comprender la importancia de la vinculación que establece la jefatura de curso, entre la escuela y las familias.</a:t>
            </a:r>
            <a:endParaRPr lang="es-ES" sz="3950" spc="-110" dirty="0">
              <a:latin typeface="Arial MT"/>
            </a:endParaRPr>
          </a:p>
          <a:p>
            <a:pPr marL="514984" indent="-502920">
              <a:lnSpc>
                <a:spcPct val="100000"/>
              </a:lnSpc>
              <a:spcBef>
                <a:spcPts val="1970"/>
              </a:spcBef>
              <a:buSzPct val="122784"/>
              <a:buFont typeface="SimSun"/>
              <a:buChar char="•"/>
              <a:tabLst>
                <a:tab pos="515620" algn="l"/>
              </a:tabLst>
            </a:pPr>
            <a:r>
              <a:rPr sz="3950" spc="-5" dirty="0" err="1">
                <a:latin typeface="Arial MT"/>
                <a:cs typeface="Arial MT"/>
              </a:rPr>
              <a:t>Herramientas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spc="25" dirty="0">
                <a:latin typeface="Arial MT"/>
                <a:cs typeface="Arial MT"/>
              </a:rPr>
              <a:t>del</a:t>
            </a:r>
            <a:r>
              <a:rPr sz="3950" spc="-5" dirty="0">
                <a:latin typeface="Arial MT"/>
                <a:cs typeface="Arial MT"/>
              </a:rPr>
              <a:t> </a:t>
            </a:r>
            <a:r>
              <a:rPr sz="3950" spc="35" dirty="0">
                <a:latin typeface="Arial MT"/>
                <a:cs typeface="Arial MT"/>
              </a:rPr>
              <a:t>profesor/a</a:t>
            </a:r>
            <a:r>
              <a:rPr sz="3950" spc="-10" dirty="0">
                <a:latin typeface="Arial MT"/>
                <a:cs typeface="Arial MT"/>
              </a:rPr>
              <a:t> </a:t>
            </a:r>
            <a:r>
              <a:rPr sz="3950" spc="-20" dirty="0">
                <a:latin typeface="Arial MT"/>
                <a:cs typeface="Arial MT"/>
              </a:rPr>
              <a:t>jefe</a:t>
            </a:r>
            <a:endParaRPr sz="3950" dirty="0">
              <a:latin typeface="Arial MT"/>
              <a:cs typeface="Arial MT"/>
            </a:endParaRPr>
          </a:p>
          <a:p>
            <a:pPr marL="1017905" lvl="1" indent="-502920">
              <a:lnSpc>
                <a:spcPct val="100000"/>
              </a:lnSpc>
              <a:buSzPct val="122784"/>
              <a:buFont typeface="SimSun"/>
              <a:buChar char="•"/>
              <a:tabLst>
                <a:tab pos="1017905" algn="l"/>
              </a:tabLst>
            </a:pPr>
            <a:r>
              <a:rPr sz="3950" spc="-110" dirty="0">
                <a:latin typeface="Arial MT"/>
                <a:cs typeface="Arial MT"/>
              </a:rPr>
              <a:t>El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spc="30" dirty="0">
                <a:latin typeface="Arial MT"/>
                <a:cs typeface="Arial MT"/>
              </a:rPr>
              <a:t>libro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spc="35" dirty="0">
                <a:latin typeface="Arial MT"/>
                <a:cs typeface="Arial MT"/>
              </a:rPr>
              <a:t>de</a:t>
            </a:r>
            <a:r>
              <a:rPr sz="3950" spc="-1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clases</a:t>
            </a:r>
          </a:p>
          <a:p>
            <a:pPr marL="1017905" lvl="1" indent="-502920">
              <a:lnSpc>
                <a:spcPct val="100000"/>
              </a:lnSpc>
              <a:buSzPct val="122784"/>
              <a:buFont typeface="SimSun"/>
              <a:buChar char="•"/>
              <a:tabLst>
                <a:tab pos="1017905" algn="l"/>
              </a:tabLst>
            </a:pPr>
            <a:r>
              <a:rPr sz="3950" spc="-110" dirty="0">
                <a:latin typeface="Arial MT"/>
                <a:cs typeface="Arial MT"/>
              </a:rPr>
              <a:t>El</a:t>
            </a:r>
            <a:r>
              <a:rPr sz="3950" spc="-35" dirty="0">
                <a:latin typeface="Arial MT"/>
                <a:cs typeface="Arial MT"/>
              </a:rPr>
              <a:t> </a:t>
            </a:r>
            <a:r>
              <a:rPr sz="3950" spc="30" dirty="0" err="1">
                <a:latin typeface="Arial MT"/>
                <a:cs typeface="Arial MT"/>
              </a:rPr>
              <a:t>sociograma</a:t>
            </a:r>
            <a:endParaRPr lang="es-ES" sz="3950" spc="30" dirty="0">
              <a:latin typeface="Arial MT"/>
              <a:cs typeface="Arial MT"/>
            </a:endParaRPr>
          </a:p>
          <a:p>
            <a:pPr marL="514985" lvl="1">
              <a:lnSpc>
                <a:spcPct val="100000"/>
              </a:lnSpc>
              <a:buSzPct val="122784"/>
              <a:tabLst>
                <a:tab pos="1017905" algn="l"/>
              </a:tabLst>
            </a:pPr>
            <a:endParaRPr sz="3950" dirty="0">
              <a:latin typeface="Arial MT"/>
              <a:cs typeface="Arial MT"/>
            </a:endParaRPr>
          </a:p>
          <a:p>
            <a:pPr marL="514984" indent="-502920">
              <a:lnSpc>
                <a:spcPct val="100000"/>
              </a:lnSpc>
              <a:buSzPct val="122784"/>
              <a:buFont typeface="SimSun"/>
              <a:buChar char="•"/>
              <a:tabLst>
                <a:tab pos="515620" algn="l"/>
              </a:tabLst>
            </a:pPr>
            <a:r>
              <a:rPr sz="3950" spc="-5" dirty="0">
                <a:latin typeface="Arial MT"/>
                <a:cs typeface="Arial MT"/>
              </a:rPr>
              <a:t>Estrategias</a:t>
            </a:r>
            <a:r>
              <a:rPr sz="3950" spc="-25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para</a:t>
            </a:r>
            <a:r>
              <a:rPr sz="3950" spc="-20" dirty="0">
                <a:latin typeface="Arial MT"/>
                <a:cs typeface="Arial MT"/>
              </a:rPr>
              <a:t> </a:t>
            </a:r>
            <a:r>
              <a:rPr sz="3950" dirty="0">
                <a:latin typeface="Arial MT"/>
                <a:cs typeface="Arial MT"/>
              </a:rPr>
              <a:t>jefatura</a:t>
            </a:r>
          </a:p>
          <a:p>
            <a:pPr marL="1017905" lvl="1" indent="-502920">
              <a:lnSpc>
                <a:spcPct val="100000"/>
              </a:lnSpc>
              <a:buSzPct val="122784"/>
              <a:buFont typeface="SimSun"/>
              <a:buChar char="•"/>
              <a:tabLst>
                <a:tab pos="1017905" algn="l"/>
              </a:tabLst>
            </a:pPr>
            <a:r>
              <a:rPr sz="3950" spc="15" dirty="0">
                <a:latin typeface="Arial MT"/>
                <a:cs typeface="Arial MT"/>
              </a:rPr>
              <a:t>Fundamentos</a:t>
            </a:r>
            <a:endParaRPr sz="3950" dirty="0">
              <a:latin typeface="Arial MT"/>
              <a:cs typeface="Arial MT"/>
            </a:endParaRPr>
          </a:p>
          <a:p>
            <a:pPr marL="1017905" lvl="1" indent="-502920">
              <a:lnSpc>
                <a:spcPct val="100000"/>
              </a:lnSpc>
              <a:buSzPct val="122784"/>
              <a:buFont typeface="SimSun"/>
              <a:buChar char="•"/>
              <a:tabLst>
                <a:tab pos="1017905" algn="l"/>
              </a:tabLst>
            </a:pPr>
            <a:r>
              <a:rPr sz="3950" spc="-145" dirty="0" err="1">
                <a:latin typeface="Arial MT"/>
                <a:cs typeface="Arial MT"/>
              </a:rPr>
              <a:t>Tareas</a:t>
            </a:r>
            <a:endParaRPr sz="395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42632" y="937307"/>
            <a:ext cx="9419590" cy="9643745"/>
            <a:chOff x="9842632" y="937307"/>
            <a:chExt cx="9419590" cy="96437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2632" y="937307"/>
              <a:ext cx="9419569" cy="96433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2050" y="1042017"/>
              <a:ext cx="9000734" cy="922444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23917" y="888736"/>
            <a:ext cx="6323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75" dirty="0"/>
              <a:t>E</a:t>
            </a:r>
            <a:r>
              <a:rPr spc="-120" dirty="0"/>
              <a:t>n</a:t>
            </a:r>
            <a:r>
              <a:rPr spc="-280" dirty="0"/>
              <a:t> </a:t>
            </a:r>
            <a:r>
              <a:rPr spc="-85" dirty="0"/>
              <a:t>est</a:t>
            </a:r>
            <a:r>
              <a:rPr spc="70" dirty="0"/>
              <a:t>a</a:t>
            </a:r>
            <a:r>
              <a:rPr spc="-280" dirty="0"/>
              <a:t> </a:t>
            </a:r>
            <a:r>
              <a:rPr spc="-125" dirty="0"/>
              <a:t>clase…</a:t>
            </a:r>
          </a:p>
        </p:txBody>
      </p:sp>
    </p:spTree>
    <p:extLst>
      <p:ext uri="{BB962C8B-B14F-4D97-AF65-F5344CB8AC3E}">
        <p14:creationId xmlns:p14="http://schemas.microsoft.com/office/powerpoint/2010/main" val="34285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5317" y="830515"/>
            <a:ext cx="14329410" cy="18624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585"/>
              </a:spcBef>
            </a:pPr>
            <a:r>
              <a:rPr sz="6850" spc="-160" dirty="0"/>
              <a:t>Aplicación</a:t>
            </a:r>
            <a:r>
              <a:rPr sz="6850" spc="-280" dirty="0"/>
              <a:t> </a:t>
            </a:r>
            <a:r>
              <a:rPr sz="6850" dirty="0"/>
              <a:t>de</a:t>
            </a:r>
            <a:r>
              <a:rPr sz="6850" spc="-280" dirty="0"/>
              <a:t> </a:t>
            </a:r>
            <a:r>
              <a:rPr sz="6850" spc="-185" dirty="0"/>
              <a:t>un</a:t>
            </a:r>
            <a:r>
              <a:rPr sz="6850" spc="-275" dirty="0"/>
              <a:t> </a:t>
            </a:r>
            <a:r>
              <a:rPr sz="6850" spc="-105" dirty="0"/>
              <a:t>juego</a:t>
            </a:r>
            <a:r>
              <a:rPr sz="6850" spc="-280" dirty="0"/>
              <a:t> </a:t>
            </a:r>
            <a:r>
              <a:rPr sz="6850" spc="-135" dirty="0"/>
              <a:t>colaborativo</a:t>
            </a:r>
            <a:endParaRPr sz="6850"/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4500" spc="-65" dirty="0"/>
              <a:t>En</a:t>
            </a:r>
            <a:r>
              <a:rPr sz="4500" spc="-10" dirty="0"/>
              <a:t> </a:t>
            </a:r>
            <a:r>
              <a:rPr sz="4500" spc="5" dirty="0"/>
              <a:t>Educación</a:t>
            </a:r>
            <a:r>
              <a:rPr sz="4500" spc="-5" dirty="0"/>
              <a:t> </a:t>
            </a:r>
            <a:r>
              <a:rPr sz="4500" spc="-15" dirty="0"/>
              <a:t>Física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267902" y="878652"/>
            <a:ext cx="3722370" cy="9431655"/>
          </a:xfrm>
          <a:prstGeom prst="rect">
            <a:avLst/>
          </a:prstGeom>
          <a:solidFill>
            <a:srgbClr val="929292">
              <a:alpha val="577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76555" marR="699135" indent="-335280">
              <a:lnSpc>
                <a:spcPct val="103099"/>
              </a:lnSpc>
              <a:spcBef>
                <a:spcPts val="271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55" dirty="0">
                <a:solidFill>
                  <a:srgbClr val="FFFFFF"/>
                </a:solidFill>
                <a:latin typeface="Arial MT"/>
                <a:cs typeface="Arial MT"/>
              </a:rPr>
              <a:t>Herramientas</a:t>
            </a:r>
            <a:r>
              <a:rPr sz="2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profesor/a</a:t>
            </a: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Arial MT"/>
                <a:cs typeface="Arial MT"/>
              </a:rPr>
              <a:t>jefe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Arial MT"/>
                <a:cs typeface="Arial MT"/>
              </a:rPr>
              <a:t>libro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2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clases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10" dirty="0">
                <a:solidFill>
                  <a:srgbClr val="FFFFFF"/>
                </a:solidFill>
                <a:latin typeface="Arial MT"/>
                <a:cs typeface="Arial MT"/>
              </a:rPr>
              <a:t>El</a:t>
            </a:r>
            <a:r>
              <a:rPr sz="2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85" dirty="0">
                <a:solidFill>
                  <a:srgbClr val="FFFFFF"/>
                </a:solidFill>
                <a:latin typeface="Arial MT"/>
                <a:cs typeface="Arial MT"/>
              </a:rPr>
              <a:t>sociograma</a:t>
            </a:r>
            <a:endParaRPr sz="26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har char="•"/>
            </a:pPr>
            <a:endParaRPr sz="3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har char="•"/>
            </a:pPr>
            <a:endParaRPr sz="3550">
              <a:latin typeface="Arial MT"/>
              <a:cs typeface="Arial MT"/>
            </a:endParaRPr>
          </a:p>
          <a:p>
            <a:pPr marL="376555" marR="810260" indent="-335280">
              <a:lnSpc>
                <a:spcPct val="103099"/>
              </a:lnSpc>
              <a:spcBef>
                <a:spcPts val="5"/>
              </a:spcBef>
              <a:buSzPct val="125000"/>
              <a:buChar char="•"/>
              <a:tabLst>
                <a:tab pos="377190" algn="l"/>
              </a:tabLst>
            </a:pP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Estrategias</a:t>
            </a:r>
            <a:r>
              <a:rPr sz="2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Arial MT"/>
                <a:cs typeface="Arial MT"/>
              </a:rPr>
              <a:t>para </a:t>
            </a:r>
            <a:r>
              <a:rPr sz="2600" spc="-7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600" spc="60" dirty="0">
                <a:solidFill>
                  <a:srgbClr val="FFFFFF"/>
                </a:solidFill>
                <a:latin typeface="Arial MT"/>
                <a:cs typeface="Arial MT"/>
              </a:rPr>
              <a:t>jefatura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75" dirty="0">
                <a:solidFill>
                  <a:srgbClr val="FFFFFF"/>
                </a:solidFill>
                <a:latin typeface="Arial MT"/>
                <a:cs typeface="Arial MT"/>
              </a:rPr>
              <a:t>Fundamentos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-25" dirty="0">
                <a:solidFill>
                  <a:srgbClr val="FFFFFF"/>
                </a:solidFill>
                <a:latin typeface="Arial MT"/>
                <a:cs typeface="Arial MT"/>
              </a:rPr>
              <a:t>Tareas</a:t>
            </a:r>
            <a:endParaRPr sz="2600">
              <a:latin typeface="Arial MT"/>
              <a:cs typeface="Arial MT"/>
            </a:endParaRPr>
          </a:p>
          <a:p>
            <a:pPr marL="879475" lvl="1" indent="-335915">
              <a:lnSpc>
                <a:spcPct val="100000"/>
              </a:lnSpc>
              <a:spcBef>
                <a:spcPts val="95"/>
              </a:spcBef>
              <a:buSzPct val="125000"/>
              <a:buChar char="•"/>
              <a:tabLst>
                <a:tab pos="880110" algn="l"/>
              </a:tabLst>
            </a:pPr>
            <a:r>
              <a:rPr sz="2600" spc="65" dirty="0">
                <a:latin typeface="Arial MT"/>
                <a:cs typeface="Arial MT"/>
              </a:rPr>
              <a:t>Ejemplo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7715" y="3467389"/>
            <a:ext cx="13214257" cy="68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12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370" y="10403"/>
            <a:ext cx="19771356" cy="112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729" y="888736"/>
            <a:ext cx="7856855" cy="180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5"/>
              </a:spcBef>
            </a:pPr>
            <a:r>
              <a:rPr spc="-110" dirty="0"/>
              <a:t>Lecturas</a:t>
            </a:r>
            <a:r>
              <a:rPr spc="-330" dirty="0"/>
              <a:t> </a:t>
            </a:r>
            <a:r>
              <a:rPr spc="-175" dirty="0"/>
              <a:t>sugeridas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4500" spc="15" dirty="0"/>
              <a:t>Optativas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1023917" y="3502869"/>
            <a:ext cx="18004155" cy="62020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99745" marR="399415" indent="-487680">
              <a:lnSpc>
                <a:spcPts val="4090"/>
              </a:lnSpc>
              <a:spcBef>
                <a:spcPts val="665"/>
              </a:spcBef>
              <a:buSzPct val="123684"/>
              <a:buFont typeface="SimSun"/>
              <a:buChar char="•"/>
              <a:tabLst>
                <a:tab pos="500380" algn="l"/>
              </a:tabLst>
            </a:pPr>
            <a:r>
              <a:rPr sz="3800" spc="-35" dirty="0">
                <a:latin typeface="Arial MT"/>
                <a:cs typeface="Arial MT"/>
              </a:rPr>
              <a:t>García,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50" dirty="0">
                <a:latin typeface="Arial MT"/>
                <a:cs typeface="Arial MT"/>
              </a:rPr>
              <a:t>J.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50" dirty="0">
                <a:latin typeface="Arial MT"/>
                <a:cs typeface="Arial MT"/>
              </a:rPr>
              <a:t>et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-15" dirty="0">
                <a:latin typeface="Arial MT"/>
                <a:cs typeface="Arial MT"/>
              </a:rPr>
              <a:t>al.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-65" dirty="0">
                <a:latin typeface="Arial MT"/>
                <a:cs typeface="Arial MT"/>
              </a:rPr>
              <a:t>(2011).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-20" dirty="0">
                <a:latin typeface="Arial MT"/>
                <a:cs typeface="Arial MT"/>
              </a:rPr>
              <a:t>La</a:t>
            </a:r>
            <a:r>
              <a:rPr sz="3800" spc="15" dirty="0">
                <a:latin typeface="Arial MT"/>
                <a:cs typeface="Arial MT"/>
              </a:rPr>
              <a:t> relación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45" dirty="0">
                <a:latin typeface="Arial MT"/>
                <a:cs typeface="Arial MT"/>
              </a:rPr>
              <a:t>maestro-alumno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55" dirty="0">
                <a:latin typeface="Arial MT"/>
                <a:cs typeface="Arial MT"/>
              </a:rPr>
              <a:t>percibida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85" dirty="0">
                <a:latin typeface="Arial MT"/>
                <a:cs typeface="Arial MT"/>
              </a:rPr>
              <a:t>por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35" dirty="0">
                <a:latin typeface="Arial MT"/>
                <a:cs typeface="Arial MT"/>
              </a:rPr>
              <a:t>alumnado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55" dirty="0">
                <a:latin typeface="Arial MT"/>
                <a:cs typeface="Arial MT"/>
              </a:rPr>
              <a:t>de </a:t>
            </a:r>
            <a:r>
              <a:rPr sz="3800" spc="-1040" dirty="0">
                <a:latin typeface="Arial MT"/>
                <a:cs typeface="Arial MT"/>
              </a:rPr>
              <a:t> </a:t>
            </a:r>
            <a:r>
              <a:rPr sz="3800" spc="35" dirty="0">
                <a:latin typeface="Arial MT"/>
                <a:cs typeface="Arial MT"/>
              </a:rPr>
              <a:t>primero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55" dirty="0">
                <a:latin typeface="Arial MT"/>
                <a:cs typeface="Arial MT"/>
              </a:rPr>
              <a:t>de</a:t>
            </a:r>
            <a:r>
              <a:rPr sz="3800" spc="20" dirty="0">
                <a:latin typeface="Arial MT"/>
                <a:cs typeface="Arial MT"/>
              </a:rPr>
              <a:t> primaria. </a:t>
            </a:r>
            <a:r>
              <a:rPr sz="3800" spc="-55" dirty="0">
                <a:latin typeface="Arial MT"/>
                <a:cs typeface="Arial MT"/>
              </a:rPr>
              <a:t>En: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u="heavy" spc="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"/>
              </a:rPr>
              <a:t>http://repositori.uji.es/xmlui/bitstream/handle/ </a:t>
            </a:r>
            <a:r>
              <a:rPr sz="3800" spc="65" dirty="0">
                <a:latin typeface="Arial MT"/>
                <a:cs typeface="Arial MT"/>
              </a:rPr>
              <a:t> </a:t>
            </a:r>
            <a:r>
              <a:rPr sz="3800" u="heavy" spc="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10234/77330/fr_2011_8_4.pdf</a:t>
            </a:r>
            <a:endParaRPr sz="3800">
              <a:latin typeface="Arial MT"/>
              <a:cs typeface="Arial MT"/>
            </a:endParaRPr>
          </a:p>
          <a:p>
            <a:pPr marL="499745" marR="123825" indent="-487680">
              <a:lnSpc>
                <a:spcPts val="4090"/>
              </a:lnSpc>
              <a:spcBef>
                <a:spcPts val="3604"/>
              </a:spcBef>
              <a:buSzPct val="123684"/>
              <a:buFont typeface="SimSun"/>
              <a:buChar char="•"/>
              <a:tabLst>
                <a:tab pos="500380" algn="l"/>
              </a:tabLst>
            </a:pPr>
            <a:r>
              <a:rPr sz="3800" spc="-15" dirty="0">
                <a:latin typeface="Arial MT"/>
                <a:cs typeface="Arial MT"/>
              </a:rPr>
              <a:t>Dávila,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-20" dirty="0">
                <a:latin typeface="Arial MT"/>
                <a:cs typeface="Arial MT"/>
              </a:rPr>
              <a:t>G.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-120" dirty="0">
                <a:latin typeface="Arial MT"/>
                <a:cs typeface="Arial MT"/>
              </a:rPr>
              <a:t>&amp;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-40" dirty="0">
                <a:latin typeface="Arial MT"/>
                <a:cs typeface="Arial MT"/>
              </a:rPr>
              <a:t>Velásquez,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-20" dirty="0">
                <a:latin typeface="Arial MT"/>
                <a:cs typeface="Arial MT"/>
              </a:rPr>
              <a:t>A.</a:t>
            </a:r>
            <a:r>
              <a:rPr sz="3800" spc="15" dirty="0">
                <a:latin typeface="Arial MT"/>
                <a:cs typeface="Arial MT"/>
              </a:rPr>
              <a:t> </a:t>
            </a:r>
            <a:r>
              <a:rPr sz="3800" spc="-65" dirty="0">
                <a:latin typeface="Arial MT"/>
                <a:cs typeface="Arial MT"/>
              </a:rPr>
              <a:t>(2007).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dirty="0">
                <a:latin typeface="Arial MT"/>
                <a:cs typeface="Arial MT"/>
              </a:rPr>
              <a:t>Evaluación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55" dirty="0">
                <a:latin typeface="Arial MT"/>
                <a:cs typeface="Arial MT"/>
              </a:rPr>
              <a:t>de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-25" dirty="0">
                <a:latin typeface="Arial MT"/>
                <a:cs typeface="Arial MT"/>
              </a:rPr>
              <a:t>la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50" dirty="0">
                <a:latin typeface="Arial MT"/>
                <a:cs typeface="Arial MT"/>
              </a:rPr>
              <a:t>aplicación</a:t>
            </a:r>
            <a:r>
              <a:rPr sz="3800" spc="10" dirty="0">
                <a:latin typeface="Arial MT"/>
                <a:cs typeface="Arial MT"/>
              </a:rPr>
              <a:t> </a:t>
            </a:r>
            <a:r>
              <a:rPr sz="3800" spc="55" dirty="0">
                <a:latin typeface="Arial MT"/>
                <a:cs typeface="Arial MT"/>
              </a:rPr>
              <a:t>de</a:t>
            </a:r>
            <a:r>
              <a:rPr sz="3800" spc="15" dirty="0">
                <a:latin typeface="Arial MT"/>
                <a:cs typeface="Arial MT"/>
              </a:rPr>
              <a:t> </a:t>
            </a:r>
            <a:r>
              <a:rPr sz="3800" spc="25" dirty="0">
                <a:latin typeface="Arial MT"/>
                <a:cs typeface="Arial MT"/>
              </a:rPr>
              <a:t>juegos </a:t>
            </a:r>
            <a:r>
              <a:rPr sz="3800" spc="30" dirty="0">
                <a:latin typeface="Arial MT"/>
                <a:cs typeface="Arial MT"/>
              </a:rPr>
              <a:t> </a:t>
            </a:r>
            <a:r>
              <a:rPr sz="3800" spc="50" dirty="0">
                <a:latin typeface="Arial MT"/>
                <a:cs typeface="Arial MT"/>
              </a:rPr>
              <a:t>colaborativos: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95" dirty="0">
                <a:latin typeface="Arial MT"/>
                <a:cs typeface="Arial MT"/>
              </a:rPr>
              <a:t>“Devorón”</a:t>
            </a:r>
            <a:r>
              <a:rPr sz="3800" spc="25" dirty="0">
                <a:latin typeface="Arial MT"/>
                <a:cs typeface="Arial MT"/>
              </a:rPr>
              <a:t> </a:t>
            </a:r>
            <a:r>
              <a:rPr sz="3800" spc="15" dirty="0">
                <a:latin typeface="Arial MT"/>
                <a:cs typeface="Arial MT"/>
              </a:rPr>
              <a:t>y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40" dirty="0">
                <a:latin typeface="Arial MT"/>
                <a:cs typeface="Arial MT"/>
              </a:rPr>
              <a:t>“Temporal”.</a:t>
            </a:r>
            <a:r>
              <a:rPr sz="3800" spc="25" dirty="0">
                <a:latin typeface="Arial MT"/>
                <a:cs typeface="Arial MT"/>
              </a:rPr>
              <a:t> </a:t>
            </a:r>
            <a:r>
              <a:rPr sz="3800" spc="-55" dirty="0">
                <a:latin typeface="Arial MT"/>
                <a:cs typeface="Arial MT"/>
              </a:rPr>
              <a:t>En:</a:t>
            </a:r>
            <a:r>
              <a:rPr sz="3800" spc="25" dirty="0">
                <a:latin typeface="Arial MT"/>
                <a:cs typeface="Arial MT"/>
              </a:rPr>
              <a:t> </a:t>
            </a:r>
            <a:r>
              <a:rPr sz="3800" spc="-5" dirty="0">
                <a:latin typeface="Arial MT"/>
                <a:cs typeface="Arial MT"/>
              </a:rPr>
              <a:t>Revista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25" dirty="0">
                <a:latin typeface="Arial MT"/>
                <a:cs typeface="Arial MT"/>
              </a:rPr>
              <a:t>Electrónica </a:t>
            </a:r>
            <a:r>
              <a:rPr sz="3800" spc="55" dirty="0">
                <a:latin typeface="Arial MT"/>
                <a:cs typeface="Arial MT"/>
              </a:rPr>
              <a:t>de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30" dirty="0">
                <a:latin typeface="Arial MT"/>
                <a:cs typeface="Arial MT"/>
              </a:rPr>
              <a:t>Investigación </a:t>
            </a:r>
            <a:r>
              <a:rPr sz="3800" spc="-1040" dirty="0">
                <a:latin typeface="Arial MT"/>
                <a:cs typeface="Arial MT"/>
              </a:rPr>
              <a:t> </a:t>
            </a:r>
            <a:r>
              <a:rPr sz="3800" spc="25" dirty="0">
                <a:latin typeface="Arial MT"/>
                <a:cs typeface="Arial MT"/>
              </a:rPr>
              <a:t>Educativa</a:t>
            </a:r>
            <a:r>
              <a:rPr sz="3800" spc="15" dirty="0">
                <a:latin typeface="Arial MT"/>
                <a:cs typeface="Arial MT"/>
              </a:rPr>
              <a:t> </a:t>
            </a:r>
            <a:r>
              <a:rPr sz="3800" spc="-75" dirty="0">
                <a:latin typeface="Arial MT"/>
                <a:cs typeface="Arial MT"/>
              </a:rPr>
              <a:t>Vol.</a:t>
            </a:r>
            <a:r>
              <a:rPr sz="3800" spc="15" dirty="0">
                <a:latin typeface="Arial MT"/>
                <a:cs typeface="Arial MT"/>
              </a:rPr>
              <a:t> 9, </a:t>
            </a:r>
            <a:r>
              <a:rPr sz="3800" spc="40" dirty="0">
                <a:latin typeface="Arial MT"/>
                <a:cs typeface="Arial MT"/>
              </a:rPr>
              <a:t>No.</a:t>
            </a:r>
            <a:r>
              <a:rPr sz="3800" spc="15" dirty="0">
                <a:latin typeface="Arial MT"/>
                <a:cs typeface="Arial MT"/>
              </a:rPr>
              <a:t> 2;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u="heavy" spc="7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3"/>
              </a:rPr>
              <a:t>http://www.scielo.org.mx/pdf/redie/v9n2/v9n2a1.pdf</a:t>
            </a:r>
            <a:endParaRPr sz="3800">
              <a:latin typeface="Arial MT"/>
              <a:cs typeface="Arial MT"/>
            </a:endParaRPr>
          </a:p>
          <a:p>
            <a:pPr marL="499745" marR="5080" indent="-487680">
              <a:lnSpc>
                <a:spcPts val="4090"/>
              </a:lnSpc>
              <a:spcBef>
                <a:spcPts val="3604"/>
              </a:spcBef>
              <a:buSzPct val="123684"/>
              <a:buFont typeface="SimSun"/>
              <a:buChar char="•"/>
              <a:tabLst>
                <a:tab pos="500380" algn="l"/>
              </a:tabLst>
            </a:pPr>
            <a:r>
              <a:rPr sz="3800" spc="25" dirty="0">
                <a:latin typeface="Arial MT"/>
                <a:cs typeface="Arial MT"/>
              </a:rPr>
              <a:t>Urbina, </a:t>
            </a:r>
            <a:r>
              <a:rPr sz="3800" spc="15" dirty="0">
                <a:latin typeface="Arial MT"/>
                <a:cs typeface="Arial MT"/>
              </a:rPr>
              <a:t>C., </a:t>
            </a:r>
            <a:r>
              <a:rPr sz="3800" spc="25" dirty="0">
                <a:latin typeface="Arial MT"/>
                <a:cs typeface="Arial MT"/>
              </a:rPr>
              <a:t>López, </a:t>
            </a:r>
            <a:r>
              <a:rPr sz="3800" spc="-340" dirty="0">
                <a:latin typeface="Arial MT"/>
                <a:cs typeface="Arial MT"/>
              </a:rPr>
              <a:t>V.</a:t>
            </a:r>
            <a:r>
              <a:rPr sz="3800" spc="-335" dirty="0">
                <a:latin typeface="Arial MT"/>
                <a:cs typeface="Arial MT"/>
              </a:rPr>
              <a:t> </a:t>
            </a:r>
            <a:r>
              <a:rPr sz="3800" spc="-120" dirty="0">
                <a:latin typeface="Arial MT"/>
                <a:cs typeface="Arial MT"/>
              </a:rPr>
              <a:t>&amp; </a:t>
            </a:r>
            <a:r>
              <a:rPr sz="3800" spc="15" dirty="0">
                <a:latin typeface="Arial MT"/>
                <a:cs typeface="Arial MT"/>
              </a:rPr>
              <a:t>Cárdenas-Villalobos, </a:t>
            </a:r>
            <a:r>
              <a:rPr sz="3800" spc="50" dirty="0">
                <a:latin typeface="Arial MT"/>
                <a:cs typeface="Arial MT"/>
              </a:rPr>
              <a:t>J. </a:t>
            </a:r>
            <a:r>
              <a:rPr sz="3800" spc="-65" dirty="0">
                <a:latin typeface="Arial MT"/>
                <a:cs typeface="Arial MT"/>
              </a:rPr>
              <a:t>(2018). </a:t>
            </a:r>
            <a:r>
              <a:rPr sz="3800" spc="-95" dirty="0">
                <a:latin typeface="Arial MT"/>
                <a:cs typeface="Arial MT"/>
              </a:rPr>
              <a:t>El </a:t>
            </a:r>
            <a:r>
              <a:rPr sz="3800" spc="40" dirty="0">
                <a:latin typeface="Arial MT"/>
                <a:cs typeface="Arial MT"/>
              </a:rPr>
              <a:t>uso </a:t>
            </a:r>
            <a:r>
              <a:rPr sz="3800" spc="55" dirty="0">
                <a:latin typeface="Arial MT"/>
                <a:cs typeface="Arial MT"/>
              </a:rPr>
              <a:t>de </a:t>
            </a:r>
            <a:r>
              <a:rPr sz="3800" spc="45" dirty="0">
                <a:latin typeface="Arial MT"/>
                <a:cs typeface="Arial MT"/>
              </a:rPr>
              <a:t>sociogramas </a:t>
            </a:r>
            <a:r>
              <a:rPr sz="3800" spc="-20" dirty="0">
                <a:latin typeface="Arial MT"/>
                <a:cs typeface="Arial MT"/>
              </a:rPr>
              <a:t>en </a:t>
            </a:r>
            <a:r>
              <a:rPr sz="3800" spc="-1045" dirty="0">
                <a:latin typeface="Arial MT"/>
                <a:cs typeface="Arial MT"/>
              </a:rPr>
              <a:t> </a:t>
            </a:r>
            <a:r>
              <a:rPr sz="3800" spc="-25" dirty="0">
                <a:latin typeface="Arial MT"/>
                <a:cs typeface="Arial MT"/>
              </a:rPr>
              <a:t>la</a:t>
            </a:r>
            <a:r>
              <a:rPr sz="3800" spc="15" dirty="0">
                <a:latin typeface="Arial MT"/>
                <a:cs typeface="Arial MT"/>
              </a:rPr>
              <a:t> </a:t>
            </a:r>
            <a:r>
              <a:rPr sz="3800" spc="5" dirty="0">
                <a:latin typeface="Arial MT"/>
                <a:cs typeface="Arial MT"/>
              </a:rPr>
              <a:t>escuela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15" dirty="0">
                <a:latin typeface="Arial MT"/>
                <a:cs typeface="Arial MT"/>
              </a:rPr>
              <a:t>para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-25" dirty="0">
                <a:latin typeface="Arial MT"/>
                <a:cs typeface="Arial MT"/>
              </a:rPr>
              <a:t>la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15" dirty="0">
                <a:latin typeface="Arial MT"/>
                <a:cs typeface="Arial MT"/>
              </a:rPr>
              <a:t>mejora </a:t>
            </a:r>
            <a:r>
              <a:rPr sz="3800" spc="55" dirty="0">
                <a:latin typeface="Arial MT"/>
                <a:cs typeface="Arial MT"/>
              </a:rPr>
              <a:t>de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-25" dirty="0">
                <a:latin typeface="Arial MT"/>
                <a:cs typeface="Arial MT"/>
              </a:rPr>
              <a:t>la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30" dirty="0">
                <a:latin typeface="Arial MT"/>
                <a:cs typeface="Arial MT"/>
              </a:rPr>
              <a:t>convivencia:</a:t>
            </a:r>
            <a:r>
              <a:rPr sz="3800" spc="20" dirty="0">
                <a:latin typeface="Arial MT"/>
                <a:cs typeface="Arial MT"/>
              </a:rPr>
              <a:t> un</a:t>
            </a:r>
            <a:r>
              <a:rPr sz="3800" spc="15" dirty="0">
                <a:latin typeface="Arial MT"/>
                <a:cs typeface="Arial MT"/>
              </a:rPr>
              <a:t> </a:t>
            </a:r>
            <a:r>
              <a:rPr sz="3800" spc="55" dirty="0">
                <a:latin typeface="Arial MT"/>
                <a:cs typeface="Arial MT"/>
              </a:rPr>
              <a:t>estudio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-20" dirty="0">
                <a:latin typeface="Arial MT"/>
                <a:cs typeface="Arial MT"/>
              </a:rPr>
              <a:t>en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5" dirty="0">
                <a:latin typeface="Arial MT"/>
                <a:cs typeface="Arial MT"/>
              </a:rPr>
              <a:t>escuelas</a:t>
            </a:r>
            <a:r>
              <a:rPr sz="3800" spc="20" dirty="0">
                <a:latin typeface="Arial MT"/>
                <a:cs typeface="Arial MT"/>
              </a:rPr>
              <a:t> </a:t>
            </a:r>
            <a:r>
              <a:rPr sz="3800" spc="15" dirty="0">
                <a:latin typeface="Arial MT"/>
                <a:cs typeface="Arial MT"/>
              </a:rPr>
              <a:t>chilenas. </a:t>
            </a:r>
            <a:r>
              <a:rPr sz="3800" spc="-55" dirty="0">
                <a:latin typeface="Arial MT"/>
                <a:cs typeface="Arial MT"/>
              </a:rPr>
              <a:t>En: </a:t>
            </a:r>
            <a:r>
              <a:rPr sz="3800" spc="-1040" dirty="0">
                <a:latin typeface="Arial MT"/>
                <a:cs typeface="Arial MT"/>
              </a:rPr>
              <a:t> </a:t>
            </a:r>
            <a:r>
              <a:rPr sz="3800" spc="-5" dirty="0">
                <a:latin typeface="Arial MT"/>
                <a:cs typeface="Arial MT"/>
              </a:rPr>
              <a:t>Perfiles </a:t>
            </a:r>
            <a:r>
              <a:rPr sz="3800" spc="50" dirty="0">
                <a:latin typeface="Arial MT"/>
                <a:cs typeface="Arial MT"/>
              </a:rPr>
              <a:t>educativos </a:t>
            </a:r>
            <a:r>
              <a:rPr sz="3800" spc="25" dirty="0">
                <a:latin typeface="Arial MT"/>
                <a:cs typeface="Arial MT"/>
              </a:rPr>
              <a:t>vol.40 no.160; </a:t>
            </a:r>
            <a:r>
              <a:rPr sz="3800" u="heavy" spc="8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http://www.scielo.org.mx/pdf/peredu/ </a:t>
            </a:r>
            <a:r>
              <a:rPr sz="3800" spc="85" dirty="0">
                <a:latin typeface="Arial MT"/>
                <a:cs typeface="Arial MT"/>
              </a:rPr>
              <a:t> </a:t>
            </a:r>
            <a:r>
              <a:rPr sz="3800" u="heavy" spc="6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v40n160/0185-2698-peredu-40-160-83.pdf</a:t>
            </a:r>
            <a:endParaRPr sz="3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099073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57452" cy="1130935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6A418B-9D68-F34A-B6F2-27CCA991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66" y="542848"/>
            <a:ext cx="10292086" cy="2940431"/>
          </a:xfrm>
        </p:spPr>
        <p:txBody>
          <a:bodyPr anchor="b">
            <a:normAutofit/>
          </a:bodyPr>
          <a:lstStyle/>
          <a:p>
            <a:r>
              <a:rPr lang="es-CL" sz="8900">
                <a:solidFill>
                  <a:srgbClr val="FFFFFF"/>
                </a:solidFill>
              </a:rPr>
              <a:t>Para comenzar….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9257" y="3895442"/>
            <a:ext cx="6689080" cy="30159"/>
          </a:xfrm>
          <a:custGeom>
            <a:avLst/>
            <a:gdLst>
              <a:gd name="connsiteX0" fmla="*/ 0 w 6689080"/>
              <a:gd name="connsiteY0" fmla="*/ 0 h 30159"/>
              <a:gd name="connsiteX1" fmla="*/ 668908 w 6689080"/>
              <a:gd name="connsiteY1" fmla="*/ 0 h 30159"/>
              <a:gd name="connsiteX2" fmla="*/ 1404707 w 6689080"/>
              <a:gd name="connsiteY2" fmla="*/ 0 h 30159"/>
              <a:gd name="connsiteX3" fmla="*/ 2006724 w 6689080"/>
              <a:gd name="connsiteY3" fmla="*/ 0 h 30159"/>
              <a:gd name="connsiteX4" fmla="*/ 2541850 w 6689080"/>
              <a:gd name="connsiteY4" fmla="*/ 0 h 30159"/>
              <a:gd name="connsiteX5" fmla="*/ 3076977 w 6689080"/>
              <a:gd name="connsiteY5" fmla="*/ 0 h 30159"/>
              <a:gd name="connsiteX6" fmla="*/ 3545212 w 6689080"/>
              <a:gd name="connsiteY6" fmla="*/ 0 h 30159"/>
              <a:gd name="connsiteX7" fmla="*/ 4347902 w 6689080"/>
              <a:gd name="connsiteY7" fmla="*/ 0 h 30159"/>
              <a:gd name="connsiteX8" fmla="*/ 5150592 w 6689080"/>
              <a:gd name="connsiteY8" fmla="*/ 0 h 30159"/>
              <a:gd name="connsiteX9" fmla="*/ 5953281 w 6689080"/>
              <a:gd name="connsiteY9" fmla="*/ 0 h 30159"/>
              <a:gd name="connsiteX10" fmla="*/ 6689080 w 6689080"/>
              <a:gd name="connsiteY10" fmla="*/ 0 h 30159"/>
              <a:gd name="connsiteX11" fmla="*/ 6689080 w 6689080"/>
              <a:gd name="connsiteY11" fmla="*/ 30159 h 30159"/>
              <a:gd name="connsiteX12" fmla="*/ 6020172 w 6689080"/>
              <a:gd name="connsiteY12" fmla="*/ 30159 h 30159"/>
              <a:gd name="connsiteX13" fmla="*/ 5284373 w 6689080"/>
              <a:gd name="connsiteY13" fmla="*/ 30159 h 30159"/>
              <a:gd name="connsiteX14" fmla="*/ 4816138 w 6689080"/>
              <a:gd name="connsiteY14" fmla="*/ 30159 h 30159"/>
              <a:gd name="connsiteX15" fmla="*/ 4347902 w 6689080"/>
              <a:gd name="connsiteY15" fmla="*/ 30159 h 30159"/>
              <a:gd name="connsiteX16" fmla="*/ 3879666 w 6689080"/>
              <a:gd name="connsiteY16" fmla="*/ 30159 h 30159"/>
              <a:gd name="connsiteX17" fmla="*/ 3344540 w 6689080"/>
              <a:gd name="connsiteY17" fmla="*/ 30159 h 30159"/>
              <a:gd name="connsiteX18" fmla="*/ 2809414 w 6689080"/>
              <a:gd name="connsiteY18" fmla="*/ 30159 h 30159"/>
              <a:gd name="connsiteX19" fmla="*/ 2274287 w 6689080"/>
              <a:gd name="connsiteY19" fmla="*/ 30159 h 30159"/>
              <a:gd name="connsiteX20" fmla="*/ 1739161 w 6689080"/>
              <a:gd name="connsiteY20" fmla="*/ 30159 h 30159"/>
              <a:gd name="connsiteX21" fmla="*/ 1204034 w 6689080"/>
              <a:gd name="connsiteY21" fmla="*/ 30159 h 30159"/>
              <a:gd name="connsiteX22" fmla="*/ 0 w 6689080"/>
              <a:gd name="connsiteY22" fmla="*/ 30159 h 30159"/>
              <a:gd name="connsiteX23" fmla="*/ 0 w 6689080"/>
              <a:gd name="connsiteY23" fmla="*/ 0 h 30159"/>
              <a:gd name="connsiteX0" fmla="*/ 0 w 6689080"/>
              <a:gd name="connsiteY0" fmla="*/ 0 h 30159"/>
              <a:gd name="connsiteX1" fmla="*/ 535126 w 6689080"/>
              <a:gd name="connsiteY1" fmla="*/ 0 h 30159"/>
              <a:gd name="connsiteX2" fmla="*/ 1003362 w 6689080"/>
              <a:gd name="connsiteY2" fmla="*/ 0 h 30159"/>
              <a:gd name="connsiteX3" fmla="*/ 1538488 w 6689080"/>
              <a:gd name="connsiteY3" fmla="*/ 0 h 30159"/>
              <a:gd name="connsiteX4" fmla="*/ 2207396 w 6689080"/>
              <a:gd name="connsiteY4" fmla="*/ 0 h 30159"/>
              <a:gd name="connsiteX5" fmla="*/ 2943195 w 6689080"/>
              <a:gd name="connsiteY5" fmla="*/ 0 h 30159"/>
              <a:gd name="connsiteX6" fmla="*/ 3745885 w 6689080"/>
              <a:gd name="connsiteY6" fmla="*/ 0 h 30159"/>
              <a:gd name="connsiteX7" fmla="*/ 4548574 w 6689080"/>
              <a:gd name="connsiteY7" fmla="*/ 0 h 30159"/>
              <a:gd name="connsiteX8" fmla="*/ 5150592 w 6689080"/>
              <a:gd name="connsiteY8" fmla="*/ 0 h 30159"/>
              <a:gd name="connsiteX9" fmla="*/ 5886390 w 6689080"/>
              <a:gd name="connsiteY9" fmla="*/ 0 h 30159"/>
              <a:gd name="connsiteX10" fmla="*/ 6689080 w 6689080"/>
              <a:gd name="connsiteY10" fmla="*/ 0 h 30159"/>
              <a:gd name="connsiteX11" fmla="*/ 6689080 w 6689080"/>
              <a:gd name="connsiteY11" fmla="*/ 30159 h 30159"/>
              <a:gd name="connsiteX12" fmla="*/ 6020172 w 6689080"/>
              <a:gd name="connsiteY12" fmla="*/ 30159 h 30159"/>
              <a:gd name="connsiteX13" fmla="*/ 5284373 w 6689080"/>
              <a:gd name="connsiteY13" fmla="*/ 30159 h 30159"/>
              <a:gd name="connsiteX14" fmla="*/ 4682356 w 6689080"/>
              <a:gd name="connsiteY14" fmla="*/ 30159 h 30159"/>
              <a:gd name="connsiteX15" fmla="*/ 4080339 w 6689080"/>
              <a:gd name="connsiteY15" fmla="*/ 30159 h 30159"/>
              <a:gd name="connsiteX16" fmla="*/ 3277649 w 6689080"/>
              <a:gd name="connsiteY16" fmla="*/ 30159 h 30159"/>
              <a:gd name="connsiteX17" fmla="*/ 2742523 w 6689080"/>
              <a:gd name="connsiteY17" fmla="*/ 30159 h 30159"/>
              <a:gd name="connsiteX18" fmla="*/ 2006724 w 6689080"/>
              <a:gd name="connsiteY18" fmla="*/ 30159 h 30159"/>
              <a:gd name="connsiteX19" fmla="*/ 1538488 w 6689080"/>
              <a:gd name="connsiteY19" fmla="*/ 30159 h 30159"/>
              <a:gd name="connsiteX20" fmla="*/ 869580 w 6689080"/>
              <a:gd name="connsiteY20" fmla="*/ 30159 h 30159"/>
              <a:gd name="connsiteX21" fmla="*/ 0 w 6689080"/>
              <a:gd name="connsiteY21" fmla="*/ 30159 h 30159"/>
              <a:gd name="connsiteX22" fmla="*/ 0 w 6689080"/>
              <a:gd name="connsiteY22" fmla="*/ 0 h 3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89080" h="30159" fill="none" extrusionOk="0">
                <a:moveTo>
                  <a:pt x="0" y="0"/>
                </a:moveTo>
                <a:cubicBezTo>
                  <a:pt x="153229" y="-17074"/>
                  <a:pt x="409285" y="5746"/>
                  <a:pt x="668908" y="0"/>
                </a:cubicBezTo>
                <a:cubicBezTo>
                  <a:pt x="924304" y="-4770"/>
                  <a:pt x="1158463" y="15580"/>
                  <a:pt x="1404707" y="0"/>
                </a:cubicBezTo>
                <a:cubicBezTo>
                  <a:pt x="1687783" y="-20042"/>
                  <a:pt x="1893844" y="8285"/>
                  <a:pt x="2006724" y="0"/>
                </a:cubicBezTo>
                <a:cubicBezTo>
                  <a:pt x="2166875" y="9952"/>
                  <a:pt x="2324964" y="-4419"/>
                  <a:pt x="2541850" y="0"/>
                </a:cubicBezTo>
                <a:cubicBezTo>
                  <a:pt x="2764162" y="34408"/>
                  <a:pt x="2959326" y="-662"/>
                  <a:pt x="3076977" y="0"/>
                </a:cubicBezTo>
                <a:cubicBezTo>
                  <a:pt x="3209935" y="16771"/>
                  <a:pt x="3363577" y="-53366"/>
                  <a:pt x="3545212" y="0"/>
                </a:cubicBezTo>
                <a:cubicBezTo>
                  <a:pt x="3704961" y="27574"/>
                  <a:pt x="3997133" y="8309"/>
                  <a:pt x="4347902" y="0"/>
                </a:cubicBezTo>
                <a:cubicBezTo>
                  <a:pt x="4677964" y="13758"/>
                  <a:pt x="4749904" y="-11224"/>
                  <a:pt x="5150592" y="0"/>
                </a:cubicBezTo>
                <a:cubicBezTo>
                  <a:pt x="5548184" y="21452"/>
                  <a:pt x="5682877" y="51695"/>
                  <a:pt x="5953281" y="0"/>
                </a:cubicBezTo>
                <a:cubicBezTo>
                  <a:pt x="6227435" y="-58464"/>
                  <a:pt x="6529469" y="-32005"/>
                  <a:pt x="6689080" y="0"/>
                </a:cubicBezTo>
                <a:cubicBezTo>
                  <a:pt x="6690226" y="13688"/>
                  <a:pt x="6687926" y="16453"/>
                  <a:pt x="6689080" y="30159"/>
                </a:cubicBezTo>
                <a:cubicBezTo>
                  <a:pt x="6397624" y="-883"/>
                  <a:pt x="6343880" y="25705"/>
                  <a:pt x="6020172" y="30159"/>
                </a:cubicBezTo>
                <a:cubicBezTo>
                  <a:pt x="5698053" y="21255"/>
                  <a:pt x="5645679" y="6544"/>
                  <a:pt x="5284373" y="30159"/>
                </a:cubicBezTo>
                <a:cubicBezTo>
                  <a:pt x="4941251" y="66395"/>
                  <a:pt x="4983982" y="36570"/>
                  <a:pt x="4816138" y="30159"/>
                </a:cubicBezTo>
                <a:cubicBezTo>
                  <a:pt x="4635069" y="30307"/>
                  <a:pt x="4568054" y="19418"/>
                  <a:pt x="4347902" y="30159"/>
                </a:cubicBezTo>
                <a:cubicBezTo>
                  <a:pt x="4140215" y="44532"/>
                  <a:pt x="4049458" y="53120"/>
                  <a:pt x="3879666" y="30159"/>
                </a:cubicBezTo>
                <a:cubicBezTo>
                  <a:pt x="3685864" y="30646"/>
                  <a:pt x="3585481" y="46208"/>
                  <a:pt x="3344540" y="30159"/>
                </a:cubicBezTo>
                <a:cubicBezTo>
                  <a:pt x="3136759" y="33592"/>
                  <a:pt x="2999676" y="36675"/>
                  <a:pt x="2809414" y="30159"/>
                </a:cubicBezTo>
                <a:cubicBezTo>
                  <a:pt x="2628715" y="49487"/>
                  <a:pt x="2498640" y="25899"/>
                  <a:pt x="2274287" y="30159"/>
                </a:cubicBezTo>
                <a:cubicBezTo>
                  <a:pt x="2097363" y="4513"/>
                  <a:pt x="1998380" y="14097"/>
                  <a:pt x="1739161" y="30159"/>
                </a:cubicBezTo>
                <a:cubicBezTo>
                  <a:pt x="1494224" y="46071"/>
                  <a:pt x="1390896" y="47683"/>
                  <a:pt x="1204034" y="30159"/>
                </a:cubicBezTo>
                <a:cubicBezTo>
                  <a:pt x="1020775" y="26872"/>
                  <a:pt x="485295" y="34078"/>
                  <a:pt x="0" y="30159"/>
                </a:cubicBezTo>
                <a:cubicBezTo>
                  <a:pt x="873" y="16418"/>
                  <a:pt x="-139" y="13192"/>
                  <a:pt x="0" y="0"/>
                </a:cubicBezTo>
                <a:close/>
              </a:path>
              <a:path w="6689080" h="30159" stroke="0" extrusionOk="0">
                <a:moveTo>
                  <a:pt x="0" y="0"/>
                </a:moveTo>
                <a:cubicBezTo>
                  <a:pt x="223212" y="-20918"/>
                  <a:pt x="343387" y="12611"/>
                  <a:pt x="535126" y="0"/>
                </a:cubicBezTo>
                <a:cubicBezTo>
                  <a:pt x="711363" y="-22442"/>
                  <a:pt x="838943" y="27496"/>
                  <a:pt x="1003362" y="0"/>
                </a:cubicBezTo>
                <a:cubicBezTo>
                  <a:pt x="1160766" y="-28894"/>
                  <a:pt x="1324188" y="-27027"/>
                  <a:pt x="1538488" y="0"/>
                </a:cubicBezTo>
                <a:cubicBezTo>
                  <a:pt x="1717275" y="45867"/>
                  <a:pt x="1913851" y="-37739"/>
                  <a:pt x="2207396" y="0"/>
                </a:cubicBezTo>
                <a:cubicBezTo>
                  <a:pt x="2482107" y="4428"/>
                  <a:pt x="2609697" y="-22763"/>
                  <a:pt x="2943195" y="0"/>
                </a:cubicBezTo>
                <a:cubicBezTo>
                  <a:pt x="3255656" y="41499"/>
                  <a:pt x="3388221" y="-9470"/>
                  <a:pt x="3745885" y="0"/>
                </a:cubicBezTo>
                <a:cubicBezTo>
                  <a:pt x="4113370" y="19803"/>
                  <a:pt x="4184287" y="25587"/>
                  <a:pt x="4548574" y="0"/>
                </a:cubicBezTo>
                <a:cubicBezTo>
                  <a:pt x="4907154" y="-11063"/>
                  <a:pt x="4934784" y="-23971"/>
                  <a:pt x="5150592" y="0"/>
                </a:cubicBezTo>
                <a:cubicBezTo>
                  <a:pt x="5375604" y="8890"/>
                  <a:pt x="5647272" y="-96"/>
                  <a:pt x="5886390" y="0"/>
                </a:cubicBezTo>
                <a:cubicBezTo>
                  <a:pt x="6086876" y="22969"/>
                  <a:pt x="6485368" y="61484"/>
                  <a:pt x="6689080" y="0"/>
                </a:cubicBezTo>
                <a:cubicBezTo>
                  <a:pt x="6687622" y="14299"/>
                  <a:pt x="6690580" y="22561"/>
                  <a:pt x="6689080" y="30159"/>
                </a:cubicBezTo>
                <a:cubicBezTo>
                  <a:pt x="6380670" y="5452"/>
                  <a:pt x="6218995" y="49039"/>
                  <a:pt x="6020172" y="30159"/>
                </a:cubicBezTo>
                <a:cubicBezTo>
                  <a:pt x="5838345" y="75969"/>
                  <a:pt x="5511280" y="-15309"/>
                  <a:pt x="5284373" y="30159"/>
                </a:cubicBezTo>
                <a:cubicBezTo>
                  <a:pt x="5051356" y="44804"/>
                  <a:pt x="4835021" y="69759"/>
                  <a:pt x="4682356" y="30159"/>
                </a:cubicBezTo>
                <a:cubicBezTo>
                  <a:pt x="4534348" y="25746"/>
                  <a:pt x="4370756" y="6165"/>
                  <a:pt x="4080339" y="30159"/>
                </a:cubicBezTo>
                <a:cubicBezTo>
                  <a:pt x="3782720" y="76922"/>
                  <a:pt x="3444323" y="13587"/>
                  <a:pt x="3277649" y="30159"/>
                </a:cubicBezTo>
                <a:cubicBezTo>
                  <a:pt x="3103253" y="41566"/>
                  <a:pt x="2921815" y="-12146"/>
                  <a:pt x="2742523" y="30159"/>
                </a:cubicBezTo>
                <a:cubicBezTo>
                  <a:pt x="2577193" y="64896"/>
                  <a:pt x="2155579" y="8962"/>
                  <a:pt x="2006724" y="30159"/>
                </a:cubicBezTo>
                <a:cubicBezTo>
                  <a:pt x="1837651" y="18568"/>
                  <a:pt x="1704749" y="29269"/>
                  <a:pt x="1538488" y="30159"/>
                </a:cubicBezTo>
                <a:cubicBezTo>
                  <a:pt x="1350406" y="13311"/>
                  <a:pt x="1055614" y="74626"/>
                  <a:pt x="869580" y="30159"/>
                </a:cubicBezTo>
                <a:cubicBezTo>
                  <a:pt x="696282" y="27519"/>
                  <a:pt x="464276" y="88257"/>
                  <a:pt x="0" y="30159"/>
                </a:cubicBezTo>
                <a:cubicBezTo>
                  <a:pt x="-109" y="19577"/>
                  <a:pt x="1204" y="9568"/>
                  <a:pt x="0" y="0"/>
                </a:cubicBezTo>
                <a:close/>
              </a:path>
              <a:path w="6689080" h="30159" fill="none" stroke="0" extrusionOk="0">
                <a:moveTo>
                  <a:pt x="0" y="0"/>
                </a:moveTo>
                <a:cubicBezTo>
                  <a:pt x="125866" y="-8795"/>
                  <a:pt x="383141" y="-29010"/>
                  <a:pt x="668908" y="0"/>
                </a:cubicBezTo>
                <a:cubicBezTo>
                  <a:pt x="904308" y="-2150"/>
                  <a:pt x="1077775" y="52627"/>
                  <a:pt x="1404707" y="0"/>
                </a:cubicBezTo>
                <a:cubicBezTo>
                  <a:pt x="1712705" y="-41510"/>
                  <a:pt x="1849337" y="9370"/>
                  <a:pt x="2006724" y="0"/>
                </a:cubicBezTo>
                <a:cubicBezTo>
                  <a:pt x="2165233" y="22516"/>
                  <a:pt x="2324904" y="-10329"/>
                  <a:pt x="2541850" y="0"/>
                </a:cubicBezTo>
                <a:cubicBezTo>
                  <a:pt x="2782183" y="22441"/>
                  <a:pt x="2950370" y="-32536"/>
                  <a:pt x="3076977" y="0"/>
                </a:cubicBezTo>
                <a:cubicBezTo>
                  <a:pt x="3196451" y="-8983"/>
                  <a:pt x="3357921" y="6523"/>
                  <a:pt x="3545212" y="0"/>
                </a:cubicBezTo>
                <a:cubicBezTo>
                  <a:pt x="3725601" y="25845"/>
                  <a:pt x="4002857" y="-21402"/>
                  <a:pt x="4347902" y="0"/>
                </a:cubicBezTo>
                <a:cubicBezTo>
                  <a:pt x="4676157" y="11193"/>
                  <a:pt x="4764282" y="-40339"/>
                  <a:pt x="5150592" y="0"/>
                </a:cubicBezTo>
                <a:cubicBezTo>
                  <a:pt x="5559981" y="-5327"/>
                  <a:pt x="5672845" y="19939"/>
                  <a:pt x="5953281" y="0"/>
                </a:cubicBezTo>
                <a:cubicBezTo>
                  <a:pt x="6209241" y="-60479"/>
                  <a:pt x="6551476" y="-29712"/>
                  <a:pt x="6689080" y="0"/>
                </a:cubicBezTo>
                <a:cubicBezTo>
                  <a:pt x="6690141" y="13777"/>
                  <a:pt x="6687622" y="15811"/>
                  <a:pt x="6689080" y="30159"/>
                </a:cubicBezTo>
                <a:cubicBezTo>
                  <a:pt x="6393569" y="3585"/>
                  <a:pt x="6344232" y="34330"/>
                  <a:pt x="6020172" y="30159"/>
                </a:cubicBezTo>
                <a:cubicBezTo>
                  <a:pt x="5686349" y="33860"/>
                  <a:pt x="5636183" y="13709"/>
                  <a:pt x="5284373" y="30159"/>
                </a:cubicBezTo>
                <a:cubicBezTo>
                  <a:pt x="4939684" y="44684"/>
                  <a:pt x="4997490" y="25260"/>
                  <a:pt x="4816138" y="30159"/>
                </a:cubicBezTo>
                <a:cubicBezTo>
                  <a:pt x="4634481" y="21984"/>
                  <a:pt x="4556163" y="27092"/>
                  <a:pt x="4347902" y="30159"/>
                </a:cubicBezTo>
                <a:cubicBezTo>
                  <a:pt x="4139051" y="13968"/>
                  <a:pt x="4046460" y="39419"/>
                  <a:pt x="3879666" y="30159"/>
                </a:cubicBezTo>
                <a:cubicBezTo>
                  <a:pt x="3689298" y="55465"/>
                  <a:pt x="3547146" y="20847"/>
                  <a:pt x="3344540" y="30159"/>
                </a:cubicBezTo>
                <a:cubicBezTo>
                  <a:pt x="3107396" y="24958"/>
                  <a:pt x="2968793" y="18865"/>
                  <a:pt x="2809414" y="30159"/>
                </a:cubicBezTo>
                <a:cubicBezTo>
                  <a:pt x="2636197" y="725"/>
                  <a:pt x="2460685" y="26259"/>
                  <a:pt x="2274287" y="30159"/>
                </a:cubicBezTo>
                <a:cubicBezTo>
                  <a:pt x="2076853" y="13608"/>
                  <a:pt x="1969987" y="12590"/>
                  <a:pt x="1739161" y="30159"/>
                </a:cubicBezTo>
                <a:cubicBezTo>
                  <a:pt x="1512281" y="35443"/>
                  <a:pt x="1392448" y="15466"/>
                  <a:pt x="1204034" y="30159"/>
                </a:cubicBezTo>
                <a:cubicBezTo>
                  <a:pt x="1070616" y="-26906"/>
                  <a:pt x="436291" y="63427"/>
                  <a:pt x="0" y="30159"/>
                </a:cubicBezTo>
                <a:cubicBezTo>
                  <a:pt x="642" y="15354"/>
                  <a:pt x="-463" y="12793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6689080"/>
                      <a:gd name="connsiteY0" fmla="*/ 0 h 30159"/>
                      <a:gd name="connsiteX1" fmla="*/ 668908 w 6689080"/>
                      <a:gd name="connsiteY1" fmla="*/ 0 h 30159"/>
                      <a:gd name="connsiteX2" fmla="*/ 1404707 w 6689080"/>
                      <a:gd name="connsiteY2" fmla="*/ 0 h 30159"/>
                      <a:gd name="connsiteX3" fmla="*/ 2006724 w 6689080"/>
                      <a:gd name="connsiteY3" fmla="*/ 0 h 30159"/>
                      <a:gd name="connsiteX4" fmla="*/ 2541850 w 6689080"/>
                      <a:gd name="connsiteY4" fmla="*/ 0 h 30159"/>
                      <a:gd name="connsiteX5" fmla="*/ 3076977 w 6689080"/>
                      <a:gd name="connsiteY5" fmla="*/ 0 h 30159"/>
                      <a:gd name="connsiteX6" fmla="*/ 3545212 w 6689080"/>
                      <a:gd name="connsiteY6" fmla="*/ 0 h 30159"/>
                      <a:gd name="connsiteX7" fmla="*/ 4347902 w 6689080"/>
                      <a:gd name="connsiteY7" fmla="*/ 0 h 30159"/>
                      <a:gd name="connsiteX8" fmla="*/ 5150592 w 6689080"/>
                      <a:gd name="connsiteY8" fmla="*/ 0 h 30159"/>
                      <a:gd name="connsiteX9" fmla="*/ 5953281 w 6689080"/>
                      <a:gd name="connsiteY9" fmla="*/ 0 h 30159"/>
                      <a:gd name="connsiteX10" fmla="*/ 6689080 w 6689080"/>
                      <a:gd name="connsiteY10" fmla="*/ 0 h 30159"/>
                      <a:gd name="connsiteX11" fmla="*/ 6689080 w 6689080"/>
                      <a:gd name="connsiteY11" fmla="*/ 30159 h 30159"/>
                      <a:gd name="connsiteX12" fmla="*/ 6020172 w 6689080"/>
                      <a:gd name="connsiteY12" fmla="*/ 30159 h 30159"/>
                      <a:gd name="connsiteX13" fmla="*/ 5284373 w 6689080"/>
                      <a:gd name="connsiteY13" fmla="*/ 30159 h 30159"/>
                      <a:gd name="connsiteX14" fmla="*/ 4816138 w 6689080"/>
                      <a:gd name="connsiteY14" fmla="*/ 30159 h 30159"/>
                      <a:gd name="connsiteX15" fmla="*/ 4347902 w 6689080"/>
                      <a:gd name="connsiteY15" fmla="*/ 30159 h 30159"/>
                      <a:gd name="connsiteX16" fmla="*/ 3879666 w 6689080"/>
                      <a:gd name="connsiteY16" fmla="*/ 30159 h 30159"/>
                      <a:gd name="connsiteX17" fmla="*/ 3344540 w 6689080"/>
                      <a:gd name="connsiteY17" fmla="*/ 30159 h 30159"/>
                      <a:gd name="connsiteX18" fmla="*/ 2809414 w 6689080"/>
                      <a:gd name="connsiteY18" fmla="*/ 30159 h 30159"/>
                      <a:gd name="connsiteX19" fmla="*/ 2274287 w 6689080"/>
                      <a:gd name="connsiteY19" fmla="*/ 30159 h 30159"/>
                      <a:gd name="connsiteX20" fmla="*/ 1739161 w 6689080"/>
                      <a:gd name="connsiteY20" fmla="*/ 30159 h 30159"/>
                      <a:gd name="connsiteX21" fmla="*/ 1204034 w 6689080"/>
                      <a:gd name="connsiteY21" fmla="*/ 30159 h 30159"/>
                      <a:gd name="connsiteX22" fmla="*/ 0 w 6689080"/>
                      <a:gd name="connsiteY22" fmla="*/ 30159 h 30159"/>
                      <a:gd name="connsiteX23" fmla="*/ 0 w 6689080"/>
                      <a:gd name="connsiteY23" fmla="*/ 0 h 30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689080" h="30159" fill="none" extrusionOk="0">
                        <a:moveTo>
                          <a:pt x="0" y="0"/>
                        </a:moveTo>
                        <a:cubicBezTo>
                          <a:pt x="176756" y="-32199"/>
                          <a:pt x="408332" y="84"/>
                          <a:pt x="668908" y="0"/>
                        </a:cubicBezTo>
                        <a:cubicBezTo>
                          <a:pt x="929484" y="-84"/>
                          <a:pt x="1116526" y="31190"/>
                          <a:pt x="1404707" y="0"/>
                        </a:cubicBezTo>
                        <a:cubicBezTo>
                          <a:pt x="1692888" y="-31190"/>
                          <a:pt x="1873052" y="-2809"/>
                          <a:pt x="2006724" y="0"/>
                        </a:cubicBezTo>
                        <a:cubicBezTo>
                          <a:pt x="2140396" y="2809"/>
                          <a:pt x="2304693" y="-20865"/>
                          <a:pt x="2541850" y="0"/>
                        </a:cubicBezTo>
                        <a:cubicBezTo>
                          <a:pt x="2779007" y="20865"/>
                          <a:pt x="2951964" y="-6511"/>
                          <a:pt x="3076977" y="0"/>
                        </a:cubicBezTo>
                        <a:cubicBezTo>
                          <a:pt x="3201990" y="6511"/>
                          <a:pt x="3374601" y="-23382"/>
                          <a:pt x="3545212" y="0"/>
                        </a:cubicBezTo>
                        <a:cubicBezTo>
                          <a:pt x="3715823" y="23382"/>
                          <a:pt x="4016009" y="-17416"/>
                          <a:pt x="4347902" y="0"/>
                        </a:cubicBezTo>
                        <a:cubicBezTo>
                          <a:pt x="4679795" y="17416"/>
                          <a:pt x="4757636" y="-21335"/>
                          <a:pt x="5150592" y="0"/>
                        </a:cubicBezTo>
                        <a:cubicBezTo>
                          <a:pt x="5543548" y="21335"/>
                          <a:pt x="5694144" y="36642"/>
                          <a:pt x="5953281" y="0"/>
                        </a:cubicBezTo>
                        <a:cubicBezTo>
                          <a:pt x="6212418" y="-36642"/>
                          <a:pt x="6515560" y="-19775"/>
                          <a:pt x="6689080" y="0"/>
                        </a:cubicBezTo>
                        <a:cubicBezTo>
                          <a:pt x="6690034" y="13712"/>
                          <a:pt x="6688199" y="15969"/>
                          <a:pt x="6689080" y="30159"/>
                        </a:cubicBezTo>
                        <a:cubicBezTo>
                          <a:pt x="6387626" y="3722"/>
                          <a:pt x="6348275" y="28048"/>
                          <a:pt x="6020172" y="30159"/>
                        </a:cubicBezTo>
                        <a:cubicBezTo>
                          <a:pt x="5692069" y="32270"/>
                          <a:pt x="5631526" y="1559"/>
                          <a:pt x="5284373" y="30159"/>
                        </a:cubicBezTo>
                        <a:cubicBezTo>
                          <a:pt x="4937220" y="58759"/>
                          <a:pt x="4996003" y="34193"/>
                          <a:pt x="4816138" y="30159"/>
                        </a:cubicBezTo>
                        <a:cubicBezTo>
                          <a:pt x="4636274" y="26125"/>
                          <a:pt x="4555255" y="31267"/>
                          <a:pt x="4347902" y="30159"/>
                        </a:cubicBezTo>
                        <a:cubicBezTo>
                          <a:pt x="4140549" y="29051"/>
                          <a:pt x="4053536" y="37619"/>
                          <a:pt x="3879666" y="30159"/>
                        </a:cubicBezTo>
                        <a:cubicBezTo>
                          <a:pt x="3705796" y="22699"/>
                          <a:pt x="3556792" y="52506"/>
                          <a:pt x="3344540" y="30159"/>
                        </a:cubicBezTo>
                        <a:cubicBezTo>
                          <a:pt x="3132288" y="7812"/>
                          <a:pt x="2967004" y="24255"/>
                          <a:pt x="2809414" y="30159"/>
                        </a:cubicBezTo>
                        <a:cubicBezTo>
                          <a:pt x="2651824" y="36063"/>
                          <a:pt x="2464938" y="34900"/>
                          <a:pt x="2274287" y="30159"/>
                        </a:cubicBezTo>
                        <a:cubicBezTo>
                          <a:pt x="2083636" y="25418"/>
                          <a:pt x="1976402" y="19746"/>
                          <a:pt x="1739161" y="30159"/>
                        </a:cubicBezTo>
                        <a:cubicBezTo>
                          <a:pt x="1501920" y="40572"/>
                          <a:pt x="1391489" y="24285"/>
                          <a:pt x="1204034" y="30159"/>
                        </a:cubicBezTo>
                        <a:cubicBezTo>
                          <a:pt x="1016579" y="36033"/>
                          <a:pt x="427370" y="42938"/>
                          <a:pt x="0" y="30159"/>
                        </a:cubicBezTo>
                        <a:cubicBezTo>
                          <a:pt x="508" y="15876"/>
                          <a:pt x="34" y="12696"/>
                          <a:pt x="0" y="0"/>
                        </a:cubicBezTo>
                        <a:close/>
                      </a:path>
                      <a:path w="6689080" h="30159" stroke="0" extrusionOk="0">
                        <a:moveTo>
                          <a:pt x="0" y="0"/>
                        </a:moveTo>
                        <a:cubicBezTo>
                          <a:pt x="237379" y="-25629"/>
                          <a:pt x="340398" y="7086"/>
                          <a:pt x="535126" y="0"/>
                        </a:cubicBezTo>
                        <a:cubicBezTo>
                          <a:pt x="729854" y="-7086"/>
                          <a:pt x="825646" y="17306"/>
                          <a:pt x="1003362" y="0"/>
                        </a:cubicBezTo>
                        <a:cubicBezTo>
                          <a:pt x="1181078" y="-17306"/>
                          <a:pt x="1336918" y="-18479"/>
                          <a:pt x="1538488" y="0"/>
                        </a:cubicBezTo>
                        <a:cubicBezTo>
                          <a:pt x="1740058" y="18479"/>
                          <a:pt x="1922962" y="-22052"/>
                          <a:pt x="2207396" y="0"/>
                        </a:cubicBezTo>
                        <a:cubicBezTo>
                          <a:pt x="2491830" y="22052"/>
                          <a:pt x="2613439" y="-22974"/>
                          <a:pt x="2943195" y="0"/>
                        </a:cubicBezTo>
                        <a:cubicBezTo>
                          <a:pt x="3272951" y="22974"/>
                          <a:pt x="3389621" y="-4389"/>
                          <a:pt x="3745885" y="0"/>
                        </a:cubicBezTo>
                        <a:cubicBezTo>
                          <a:pt x="4102149" y="4389"/>
                          <a:pt x="4194450" y="14133"/>
                          <a:pt x="4548574" y="0"/>
                        </a:cubicBezTo>
                        <a:cubicBezTo>
                          <a:pt x="4902698" y="-14133"/>
                          <a:pt x="4933761" y="-21589"/>
                          <a:pt x="5150592" y="0"/>
                        </a:cubicBezTo>
                        <a:cubicBezTo>
                          <a:pt x="5367423" y="21589"/>
                          <a:pt x="5658869" y="-29426"/>
                          <a:pt x="5886390" y="0"/>
                        </a:cubicBezTo>
                        <a:cubicBezTo>
                          <a:pt x="6113911" y="29426"/>
                          <a:pt x="6482047" y="30518"/>
                          <a:pt x="6689080" y="0"/>
                        </a:cubicBezTo>
                        <a:cubicBezTo>
                          <a:pt x="6687901" y="13664"/>
                          <a:pt x="6688979" y="22380"/>
                          <a:pt x="6689080" y="30159"/>
                        </a:cubicBezTo>
                        <a:cubicBezTo>
                          <a:pt x="6376991" y="19389"/>
                          <a:pt x="6226387" y="27468"/>
                          <a:pt x="6020172" y="30159"/>
                        </a:cubicBezTo>
                        <a:cubicBezTo>
                          <a:pt x="5813957" y="32850"/>
                          <a:pt x="5519902" y="28706"/>
                          <a:pt x="5284373" y="30159"/>
                        </a:cubicBezTo>
                        <a:cubicBezTo>
                          <a:pt x="5048844" y="31612"/>
                          <a:pt x="4838544" y="41389"/>
                          <a:pt x="4682356" y="30159"/>
                        </a:cubicBezTo>
                        <a:cubicBezTo>
                          <a:pt x="4526168" y="18929"/>
                          <a:pt x="4366208" y="4552"/>
                          <a:pt x="4080339" y="30159"/>
                        </a:cubicBezTo>
                        <a:cubicBezTo>
                          <a:pt x="3794470" y="55766"/>
                          <a:pt x="3441333" y="30251"/>
                          <a:pt x="3277649" y="30159"/>
                        </a:cubicBezTo>
                        <a:cubicBezTo>
                          <a:pt x="3113965" y="30068"/>
                          <a:pt x="2923838" y="5100"/>
                          <a:pt x="2742523" y="30159"/>
                        </a:cubicBezTo>
                        <a:cubicBezTo>
                          <a:pt x="2561208" y="55218"/>
                          <a:pt x="2193713" y="25696"/>
                          <a:pt x="2006724" y="30159"/>
                        </a:cubicBezTo>
                        <a:cubicBezTo>
                          <a:pt x="1819735" y="34622"/>
                          <a:pt x="1705295" y="21005"/>
                          <a:pt x="1538488" y="30159"/>
                        </a:cubicBezTo>
                        <a:cubicBezTo>
                          <a:pt x="1371681" y="39313"/>
                          <a:pt x="1035806" y="60775"/>
                          <a:pt x="869580" y="30159"/>
                        </a:cubicBezTo>
                        <a:cubicBezTo>
                          <a:pt x="703354" y="-457"/>
                          <a:pt x="426402" y="36899"/>
                          <a:pt x="0" y="30159"/>
                        </a:cubicBezTo>
                        <a:cubicBezTo>
                          <a:pt x="-247" y="19870"/>
                          <a:pt x="215" y="90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6648D-6C20-9249-AFE4-5D0C40A0A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466" y="4463423"/>
            <a:ext cx="10292086" cy="57451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CL" sz="3600" dirty="0">
                <a:solidFill>
                  <a:srgbClr val="FFFFFF"/>
                </a:solidFill>
              </a:rPr>
              <a:t>¿Qué recuerdas de tu profesor/a jefe?</a:t>
            </a:r>
          </a:p>
          <a:p>
            <a:pPr>
              <a:spcAft>
                <a:spcPts val="600"/>
              </a:spcAft>
            </a:pPr>
            <a:endParaRPr lang="es-CL" sz="3600" dirty="0">
              <a:solidFill>
                <a:srgbClr val="FFFFFF"/>
              </a:solidFill>
            </a:endParaRPr>
          </a:p>
          <a:p>
            <a:pPr>
              <a:spcAft>
                <a:spcPts val="600"/>
              </a:spcAft>
            </a:pPr>
            <a:r>
              <a:rPr lang="es-CL" sz="3600" dirty="0">
                <a:solidFill>
                  <a:srgbClr val="FFFFFF"/>
                </a:solidFill>
              </a:rPr>
              <a:t>¿Qué características tenía? ¿alguna vez necesitaste de su ayuda?</a:t>
            </a:r>
          </a:p>
        </p:txBody>
      </p:sp>
      <p:pic>
        <p:nvPicPr>
          <p:cNvPr id="10242" name="Picture 2" descr="Profesor-Jefe – educacion15">
            <a:extLst>
              <a:ext uri="{FF2B5EF4-FFF2-40B4-BE49-F238E27FC236}">
                <a16:creationId xmlns:a16="http://schemas.microsoft.com/office/drawing/2014/main" id="{7EF87F23-C641-F34F-9C51-1302B605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2225" y="542847"/>
            <a:ext cx="4671704" cy="47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rofesor-Jefe – educacion15">
            <a:extLst>
              <a:ext uri="{FF2B5EF4-FFF2-40B4-BE49-F238E27FC236}">
                <a16:creationId xmlns:a16="http://schemas.microsoft.com/office/drawing/2014/main" id="{0913E6DB-00A8-584E-A65A-20764A1CB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2225" y="5654675"/>
            <a:ext cx="4671704" cy="47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14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7" y="0"/>
            <a:ext cx="20099074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tra oportunidad perdida para unir familia y escuela - Magisnet">
            <a:extLst>
              <a:ext uri="{FF2B5EF4-FFF2-40B4-BE49-F238E27FC236}">
                <a16:creationId xmlns:a16="http://schemas.microsoft.com/office/drawing/2014/main" id="{B29DD58A-D667-664D-8860-C839D8B5D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2" b="-1"/>
          <a:stretch/>
        </p:blipFill>
        <p:spPr bwMode="auto">
          <a:xfrm>
            <a:off x="4159259" y="10"/>
            <a:ext cx="15944837" cy="113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6235" cy="1130935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E47085-3C20-F24B-AFC7-FF8851D2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6" y="602118"/>
            <a:ext cx="6302631" cy="3133095"/>
          </a:xfrm>
        </p:spPr>
        <p:txBody>
          <a:bodyPr>
            <a:normAutofit/>
          </a:bodyPr>
          <a:lstStyle/>
          <a:p>
            <a:r>
              <a:rPr lang="es-CL" sz="6600"/>
              <a:t>Familia y Escuela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896DA4-9566-A144-8E82-E4A87E74F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6" y="4014177"/>
            <a:ext cx="6302631" cy="617209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s-CL" sz="3300" dirty="0"/>
              <a:t>“(…)familia y escuela, van construyendo criterios en conjunto para apoyar los procesos de los </a:t>
            </a:r>
            <a:r>
              <a:rPr lang="es-CL" sz="3300" dirty="0" err="1"/>
              <a:t>niños</a:t>
            </a:r>
            <a:r>
              <a:rPr lang="es-CL" sz="3300" dirty="0"/>
              <a:t>, </a:t>
            </a:r>
            <a:r>
              <a:rPr lang="es-CL" sz="3300" dirty="0" err="1"/>
              <a:t>niñas</a:t>
            </a:r>
            <a:r>
              <a:rPr lang="es-CL" sz="3300" dirty="0"/>
              <a:t> y adolescentes, y en ese camino van reconociendo la necesidad que ambos tienen de contar con el otro de manera efectiva”</a:t>
            </a:r>
          </a:p>
          <a:p>
            <a:pPr>
              <a:spcAft>
                <a:spcPts val="600"/>
              </a:spcAft>
            </a:pPr>
            <a:r>
              <a:rPr lang="es-CL" sz="3300" dirty="0"/>
              <a:t>													(UNICEF, 2011)</a:t>
            </a:r>
          </a:p>
          <a:p>
            <a:pPr>
              <a:spcAft>
                <a:spcPts val="600"/>
              </a:spcAft>
            </a:pPr>
            <a:endParaRPr lang="es-CL" sz="3300" dirty="0"/>
          </a:p>
        </p:txBody>
      </p:sp>
    </p:spTree>
    <p:extLst>
      <p:ext uri="{BB962C8B-B14F-4D97-AF65-F5344CB8AC3E}">
        <p14:creationId xmlns:p14="http://schemas.microsoft.com/office/powerpoint/2010/main" val="90712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7" y="0"/>
            <a:ext cx="20099074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ódulo de capacitación “El profesor jefe como tutor” | | Movimiento  Apostólico Manquehue">
            <a:extLst>
              <a:ext uri="{FF2B5EF4-FFF2-40B4-BE49-F238E27FC236}">
                <a16:creationId xmlns:a16="http://schemas.microsoft.com/office/drawing/2014/main" id="{7ECD440A-0BB7-2F46-AFDC-FE9BD3F1F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/>
          <a:stretch/>
        </p:blipFill>
        <p:spPr bwMode="auto">
          <a:xfrm>
            <a:off x="4159259" y="10"/>
            <a:ext cx="15944837" cy="113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6235" cy="1130935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3E409A-E03C-F743-B432-92F95CD7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64175"/>
            <a:ext cx="7131050" cy="3133095"/>
          </a:xfrm>
        </p:spPr>
        <p:txBody>
          <a:bodyPr>
            <a:normAutofit/>
          </a:bodyPr>
          <a:lstStyle/>
          <a:p>
            <a:r>
              <a:rPr lang="es-CL" sz="6600" dirty="0"/>
              <a:t>El/La profesor(a) Jefe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7F72E2-1F1F-FC45-A67F-5147AB04D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3597275"/>
            <a:ext cx="6302631" cy="617209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sz="3100" dirty="0"/>
              <a:t>“Sin duda, profesores y profesoras jefes </a:t>
            </a:r>
            <a:r>
              <a:rPr lang="es-CL" sz="3100" b="1" u="sng" dirty="0"/>
              <a:t>son los interlocutores </a:t>
            </a:r>
            <a:r>
              <a:rPr lang="es-CL" sz="3100" b="1" u="sng" dirty="0" err="1"/>
              <a:t>más</a:t>
            </a:r>
            <a:r>
              <a:rPr lang="es-CL" sz="3100" b="1" u="sng" dirty="0"/>
              <a:t> recurrentes y </a:t>
            </a:r>
            <a:r>
              <a:rPr lang="es-CL" sz="3100" b="1" u="sng" dirty="0" err="1"/>
              <a:t>también</a:t>
            </a:r>
            <a:r>
              <a:rPr lang="es-CL" sz="3100" b="1" u="sng" dirty="0"/>
              <a:t> los referentes </a:t>
            </a:r>
            <a:r>
              <a:rPr lang="es-CL" sz="3100" b="1" u="sng" dirty="0" err="1"/>
              <a:t>más</a:t>
            </a:r>
            <a:r>
              <a:rPr lang="es-CL" sz="3100" b="1" u="sng" dirty="0"/>
              <a:t> directos en </a:t>
            </a:r>
            <a:r>
              <a:rPr lang="es-CL" sz="3100" b="1" u="sng" dirty="0" err="1"/>
              <a:t>términos</a:t>
            </a:r>
            <a:r>
              <a:rPr lang="es-CL" sz="3100" b="1" u="sng" dirty="0"/>
              <a:t> del </a:t>
            </a:r>
            <a:r>
              <a:rPr lang="es-CL" sz="3100" b="1" u="sng" dirty="0" err="1"/>
              <a:t>desempeño</a:t>
            </a:r>
            <a:r>
              <a:rPr lang="es-CL" sz="3100" b="1" u="sng" dirty="0"/>
              <a:t> </a:t>
            </a:r>
            <a:r>
              <a:rPr lang="es-CL" sz="3100" b="1" u="sng" dirty="0" err="1"/>
              <a:t>académico</a:t>
            </a:r>
            <a:r>
              <a:rPr lang="es-CL" sz="3100" b="1" u="sng" dirty="0"/>
              <a:t> y social de los y las estudiantes</a:t>
            </a:r>
            <a:r>
              <a:rPr lang="es-CL" sz="3100" dirty="0"/>
              <a:t>, lo que puede generar la </a:t>
            </a:r>
            <a:r>
              <a:rPr lang="es-CL" sz="3100" dirty="0" err="1"/>
              <a:t>percepción</a:t>
            </a:r>
            <a:r>
              <a:rPr lang="es-CL" sz="3100" dirty="0"/>
              <a:t> de que la responsabilidad de la </a:t>
            </a:r>
            <a:r>
              <a:rPr lang="es-CL" sz="3100" dirty="0" err="1"/>
              <a:t>relación</a:t>
            </a:r>
            <a:r>
              <a:rPr lang="es-CL" sz="3100" dirty="0"/>
              <a:t> recae fuertemente sobre ellos. ”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CL" sz="3100" dirty="0"/>
              <a:t>(UNICEF, 2011)</a:t>
            </a:r>
          </a:p>
        </p:txBody>
      </p:sp>
    </p:spTree>
    <p:extLst>
      <p:ext uri="{BB962C8B-B14F-4D97-AF65-F5344CB8AC3E}">
        <p14:creationId xmlns:p14="http://schemas.microsoft.com/office/powerpoint/2010/main" val="174026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099073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6F01AE-B0A3-844C-AE1F-C2D668BD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17" y="393368"/>
            <a:ext cx="18169080" cy="236545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8200"/>
              <a:t>Elementos a considerar en la Jefatura.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17" y="2772990"/>
            <a:ext cx="18093690" cy="30158"/>
          </a:xfrm>
          <a:custGeom>
            <a:avLst/>
            <a:gdLst>
              <a:gd name="connsiteX0" fmla="*/ 0 w 18093690"/>
              <a:gd name="connsiteY0" fmla="*/ 0 h 30158"/>
              <a:gd name="connsiteX1" fmla="*/ 876848 w 18093690"/>
              <a:gd name="connsiteY1" fmla="*/ 0 h 30158"/>
              <a:gd name="connsiteX2" fmla="*/ 1391822 w 18093690"/>
              <a:gd name="connsiteY2" fmla="*/ 0 h 30158"/>
              <a:gd name="connsiteX3" fmla="*/ 1725860 w 18093690"/>
              <a:gd name="connsiteY3" fmla="*/ 0 h 30158"/>
              <a:gd name="connsiteX4" fmla="*/ 2155516 w 18093690"/>
              <a:gd name="connsiteY4" fmla="*/ 0 h 30158"/>
              <a:gd name="connsiteX5" fmla="*/ 2602708 w 18093690"/>
              <a:gd name="connsiteY5" fmla="*/ 0 h 30158"/>
              <a:gd name="connsiteX6" fmla="*/ 2936745 w 18093690"/>
              <a:gd name="connsiteY6" fmla="*/ 0 h 30158"/>
              <a:gd name="connsiteX7" fmla="*/ 3994530 w 18093690"/>
              <a:gd name="connsiteY7" fmla="*/ 0 h 30158"/>
              <a:gd name="connsiteX8" fmla="*/ 4147630 w 18093690"/>
              <a:gd name="connsiteY8" fmla="*/ 0 h 30158"/>
              <a:gd name="connsiteX9" fmla="*/ 4481668 w 18093690"/>
              <a:gd name="connsiteY9" fmla="*/ 0 h 30158"/>
              <a:gd name="connsiteX10" fmla="*/ 4996642 w 18093690"/>
              <a:gd name="connsiteY10" fmla="*/ 0 h 30158"/>
              <a:gd name="connsiteX11" fmla="*/ 5511616 w 18093690"/>
              <a:gd name="connsiteY11" fmla="*/ 0 h 30158"/>
              <a:gd name="connsiteX12" fmla="*/ 6388464 w 18093690"/>
              <a:gd name="connsiteY12" fmla="*/ 0 h 30158"/>
              <a:gd name="connsiteX13" fmla="*/ 7446249 w 18093690"/>
              <a:gd name="connsiteY13" fmla="*/ 0 h 30158"/>
              <a:gd name="connsiteX14" fmla="*/ 8323097 w 18093690"/>
              <a:gd name="connsiteY14" fmla="*/ 0 h 30158"/>
              <a:gd name="connsiteX15" fmla="*/ 8657135 w 18093690"/>
              <a:gd name="connsiteY15" fmla="*/ 0 h 30158"/>
              <a:gd name="connsiteX16" fmla="*/ 8810235 w 18093690"/>
              <a:gd name="connsiteY16" fmla="*/ 0 h 30158"/>
              <a:gd name="connsiteX17" fmla="*/ 8963336 w 18093690"/>
              <a:gd name="connsiteY17" fmla="*/ 0 h 30158"/>
              <a:gd name="connsiteX18" fmla="*/ 9297373 w 18093690"/>
              <a:gd name="connsiteY18" fmla="*/ 0 h 30158"/>
              <a:gd name="connsiteX19" fmla="*/ 9812347 w 18093690"/>
              <a:gd name="connsiteY19" fmla="*/ 0 h 30158"/>
              <a:gd name="connsiteX20" fmla="*/ 10689195 w 18093690"/>
              <a:gd name="connsiteY20" fmla="*/ 0 h 30158"/>
              <a:gd name="connsiteX21" fmla="*/ 11023233 w 18093690"/>
              <a:gd name="connsiteY21" fmla="*/ 0 h 30158"/>
              <a:gd name="connsiteX22" fmla="*/ 11719144 w 18093690"/>
              <a:gd name="connsiteY22" fmla="*/ 0 h 30158"/>
              <a:gd name="connsiteX23" fmla="*/ 12776929 w 18093690"/>
              <a:gd name="connsiteY23" fmla="*/ 0 h 30158"/>
              <a:gd name="connsiteX24" fmla="*/ 13110966 w 18093690"/>
              <a:gd name="connsiteY24" fmla="*/ 0 h 30158"/>
              <a:gd name="connsiteX25" fmla="*/ 13806877 w 18093690"/>
              <a:gd name="connsiteY25" fmla="*/ 0 h 30158"/>
              <a:gd name="connsiteX26" fmla="*/ 14502788 w 18093690"/>
              <a:gd name="connsiteY26" fmla="*/ 0 h 30158"/>
              <a:gd name="connsiteX27" fmla="*/ 14655889 w 18093690"/>
              <a:gd name="connsiteY27" fmla="*/ 0 h 30158"/>
              <a:gd name="connsiteX28" fmla="*/ 14989926 w 18093690"/>
              <a:gd name="connsiteY28" fmla="*/ 0 h 30158"/>
              <a:gd name="connsiteX29" fmla="*/ 15323964 w 18093690"/>
              <a:gd name="connsiteY29" fmla="*/ 0 h 30158"/>
              <a:gd name="connsiteX30" fmla="*/ 16019875 w 18093690"/>
              <a:gd name="connsiteY30" fmla="*/ 0 h 30158"/>
              <a:gd name="connsiteX31" fmla="*/ 17077660 w 18093690"/>
              <a:gd name="connsiteY31" fmla="*/ 0 h 30158"/>
              <a:gd name="connsiteX32" fmla="*/ 17411697 w 18093690"/>
              <a:gd name="connsiteY32" fmla="*/ 0 h 30158"/>
              <a:gd name="connsiteX33" fmla="*/ 18093690 w 18093690"/>
              <a:gd name="connsiteY33" fmla="*/ 0 h 30158"/>
              <a:gd name="connsiteX34" fmla="*/ 18093690 w 18093690"/>
              <a:gd name="connsiteY34" fmla="*/ 30158 h 30158"/>
              <a:gd name="connsiteX35" fmla="*/ 17035905 w 18093690"/>
              <a:gd name="connsiteY35" fmla="*/ 30158 h 30158"/>
              <a:gd name="connsiteX36" fmla="*/ 16159057 w 18093690"/>
              <a:gd name="connsiteY36" fmla="*/ 30158 h 30158"/>
              <a:gd name="connsiteX37" fmla="*/ 15282209 w 18093690"/>
              <a:gd name="connsiteY37" fmla="*/ 30158 h 30158"/>
              <a:gd name="connsiteX38" fmla="*/ 14586298 w 18093690"/>
              <a:gd name="connsiteY38" fmla="*/ 30158 h 30158"/>
              <a:gd name="connsiteX39" fmla="*/ 14252260 w 18093690"/>
              <a:gd name="connsiteY39" fmla="*/ 30158 h 30158"/>
              <a:gd name="connsiteX40" fmla="*/ 13918223 w 18093690"/>
              <a:gd name="connsiteY40" fmla="*/ 30158 h 30158"/>
              <a:gd name="connsiteX41" fmla="*/ 13041375 w 18093690"/>
              <a:gd name="connsiteY41" fmla="*/ 30158 h 30158"/>
              <a:gd name="connsiteX42" fmla="*/ 12345464 w 18093690"/>
              <a:gd name="connsiteY42" fmla="*/ 30158 h 30158"/>
              <a:gd name="connsiteX43" fmla="*/ 12011427 w 18093690"/>
              <a:gd name="connsiteY43" fmla="*/ 30158 h 30158"/>
              <a:gd name="connsiteX44" fmla="*/ 11677389 w 18093690"/>
              <a:gd name="connsiteY44" fmla="*/ 30158 h 30158"/>
              <a:gd name="connsiteX45" fmla="*/ 11343352 w 18093690"/>
              <a:gd name="connsiteY45" fmla="*/ 30158 h 30158"/>
              <a:gd name="connsiteX46" fmla="*/ 10647441 w 18093690"/>
              <a:gd name="connsiteY46" fmla="*/ 30158 h 30158"/>
              <a:gd name="connsiteX47" fmla="*/ 10313403 w 18093690"/>
              <a:gd name="connsiteY47" fmla="*/ 30158 h 30158"/>
              <a:gd name="connsiteX48" fmla="*/ 9798429 w 18093690"/>
              <a:gd name="connsiteY48" fmla="*/ 30158 h 30158"/>
              <a:gd name="connsiteX49" fmla="*/ 9283455 w 18093690"/>
              <a:gd name="connsiteY49" fmla="*/ 30158 h 30158"/>
              <a:gd name="connsiteX50" fmla="*/ 8225670 w 18093690"/>
              <a:gd name="connsiteY50" fmla="*/ 30158 h 30158"/>
              <a:gd name="connsiteX51" fmla="*/ 7710696 w 18093690"/>
              <a:gd name="connsiteY51" fmla="*/ 30158 h 30158"/>
              <a:gd name="connsiteX52" fmla="*/ 7195721 w 18093690"/>
              <a:gd name="connsiteY52" fmla="*/ 30158 h 30158"/>
              <a:gd name="connsiteX53" fmla="*/ 6137936 w 18093690"/>
              <a:gd name="connsiteY53" fmla="*/ 30158 h 30158"/>
              <a:gd name="connsiteX54" fmla="*/ 5984836 w 18093690"/>
              <a:gd name="connsiteY54" fmla="*/ 30158 h 30158"/>
              <a:gd name="connsiteX55" fmla="*/ 5288925 w 18093690"/>
              <a:gd name="connsiteY55" fmla="*/ 30158 h 30158"/>
              <a:gd name="connsiteX56" fmla="*/ 4231140 w 18093690"/>
              <a:gd name="connsiteY56" fmla="*/ 30158 h 30158"/>
              <a:gd name="connsiteX57" fmla="*/ 4078039 w 18093690"/>
              <a:gd name="connsiteY57" fmla="*/ 30158 h 30158"/>
              <a:gd name="connsiteX58" fmla="*/ 3563065 w 18093690"/>
              <a:gd name="connsiteY58" fmla="*/ 30158 h 30158"/>
              <a:gd name="connsiteX59" fmla="*/ 3409965 w 18093690"/>
              <a:gd name="connsiteY59" fmla="*/ 30158 h 30158"/>
              <a:gd name="connsiteX60" fmla="*/ 2533117 w 18093690"/>
              <a:gd name="connsiteY60" fmla="*/ 30158 h 30158"/>
              <a:gd name="connsiteX61" fmla="*/ 1656269 w 18093690"/>
              <a:gd name="connsiteY61" fmla="*/ 30158 h 30158"/>
              <a:gd name="connsiteX62" fmla="*/ 960357 w 18093690"/>
              <a:gd name="connsiteY62" fmla="*/ 30158 h 30158"/>
              <a:gd name="connsiteX63" fmla="*/ 626320 w 18093690"/>
              <a:gd name="connsiteY63" fmla="*/ 30158 h 30158"/>
              <a:gd name="connsiteX64" fmla="*/ 0 w 18093690"/>
              <a:gd name="connsiteY64" fmla="*/ 30158 h 30158"/>
              <a:gd name="connsiteX65" fmla="*/ 0 w 18093690"/>
              <a:gd name="connsiteY65" fmla="*/ 0 h 30158"/>
              <a:gd name="connsiteX0" fmla="*/ 0 w 18093690"/>
              <a:gd name="connsiteY0" fmla="*/ 0 h 30158"/>
              <a:gd name="connsiteX1" fmla="*/ 334037 w 18093690"/>
              <a:gd name="connsiteY1" fmla="*/ 0 h 30158"/>
              <a:gd name="connsiteX2" fmla="*/ 487138 w 18093690"/>
              <a:gd name="connsiteY2" fmla="*/ 0 h 30158"/>
              <a:gd name="connsiteX3" fmla="*/ 821175 w 18093690"/>
              <a:gd name="connsiteY3" fmla="*/ 0 h 30158"/>
              <a:gd name="connsiteX4" fmla="*/ 1517086 w 18093690"/>
              <a:gd name="connsiteY4" fmla="*/ 0 h 30158"/>
              <a:gd name="connsiteX5" fmla="*/ 2393934 w 18093690"/>
              <a:gd name="connsiteY5" fmla="*/ 0 h 30158"/>
              <a:gd name="connsiteX6" fmla="*/ 3451719 w 18093690"/>
              <a:gd name="connsiteY6" fmla="*/ 0 h 30158"/>
              <a:gd name="connsiteX7" fmla="*/ 4509504 w 18093690"/>
              <a:gd name="connsiteY7" fmla="*/ 0 h 30158"/>
              <a:gd name="connsiteX8" fmla="*/ 5024479 w 18093690"/>
              <a:gd name="connsiteY8" fmla="*/ 0 h 30158"/>
              <a:gd name="connsiteX9" fmla="*/ 5901327 w 18093690"/>
              <a:gd name="connsiteY9" fmla="*/ 0 h 30158"/>
              <a:gd name="connsiteX10" fmla="*/ 6597238 w 18093690"/>
              <a:gd name="connsiteY10" fmla="*/ 0 h 30158"/>
              <a:gd name="connsiteX11" fmla="*/ 7112212 w 18093690"/>
              <a:gd name="connsiteY11" fmla="*/ 0 h 30158"/>
              <a:gd name="connsiteX12" fmla="*/ 7989060 w 18093690"/>
              <a:gd name="connsiteY12" fmla="*/ 0 h 30158"/>
              <a:gd name="connsiteX13" fmla="*/ 8142161 w 18093690"/>
              <a:gd name="connsiteY13" fmla="*/ 0 h 30158"/>
              <a:gd name="connsiteX14" fmla="*/ 8657135 w 18093690"/>
              <a:gd name="connsiteY14" fmla="*/ 0 h 30158"/>
              <a:gd name="connsiteX15" fmla="*/ 9353046 w 18093690"/>
              <a:gd name="connsiteY15" fmla="*/ 0 h 30158"/>
              <a:gd name="connsiteX16" fmla="*/ 10229894 w 18093690"/>
              <a:gd name="connsiteY16" fmla="*/ 0 h 30158"/>
              <a:gd name="connsiteX17" fmla="*/ 10925805 w 18093690"/>
              <a:gd name="connsiteY17" fmla="*/ 0 h 30158"/>
              <a:gd name="connsiteX18" fmla="*/ 11983590 w 18093690"/>
              <a:gd name="connsiteY18" fmla="*/ 0 h 30158"/>
              <a:gd name="connsiteX19" fmla="*/ 12136691 w 18093690"/>
              <a:gd name="connsiteY19" fmla="*/ 0 h 30158"/>
              <a:gd name="connsiteX20" fmla="*/ 12832602 w 18093690"/>
              <a:gd name="connsiteY20" fmla="*/ 0 h 30158"/>
              <a:gd name="connsiteX21" fmla="*/ 12985702 w 18093690"/>
              <a:gd name="connsiteY21" fmla="*/ 0 h 30158"/>
              <a:gd name="connsiteX22" fmla="*/ 14043487 w 18093690"/>
              <a:gd name="connsiteY22" fmla="*/ 0 h 30158"/>
              <a:gd name="connsiteX23" fmla="*/ 14377524 w 18093690"/>
              <a:gd name="connsiteY23" fmla="*/ 0 h 30158"/>
              <a:gd name="connsiteX24" fmla="*/ 14530625 w 18093690"/>
              <a:gd name="connsiteY24" fmla="*/ 0 h 30158"/>
              <a:gd name="connsiteX25" fmla="*/ 15226536 w 18093690"/>
              <a:gd name="connsiteY25" fmla="*/ 0 h 30158"/>
              <a:gd name="connsiteX26" fmla="*/ 15560573 w 18093690"/>
              <a:gd name="connsiteY26" fmla="*/ 0 h 30158"/>
              <a:gd name="connsiteX27" fmla="*/ 16437421 w 18093690"/>
              <a:gd name="connsiteY27" fmla="*/ 0 h 30158"/>
              <a:gd name="connsiteX28" fmla="*/ 16771459 w 18093690"/>
              <a:gd name="connsiteY28" fmla="*/ 0 h 30158"/>
              <a:gd name="connsiteX29" fmla="*/ 18093690 w 18093690"/>
              <a:gd name="connsiteY29" fmla="*/ 0 h 30158"/>
              <a:gd name="connsiteX30" fmla="*/ 18093690 w 18093690"/>
              <a:gd name="connsiteY30" fmla="*/ 30158 h 30158"/>
              <a:gd name="connsiteX31" fmla="*/ 17035905 w 18093690"/>
              <a:gd name="connsiteY31" fmla="*/ 30158 h 30158"/>
              <a:gd name="connsiteX32" fmla="*/ 16159057 w 18093690"/>
              <a:gd name="connsiteY32" fmla="*/ 30158 h 30158"/>
              <a:gd name="connsiteX33" fmla="*/ 15644083 w 18093690"/>
              <a:gd name="connsiteY33" fmla="*/ 30158 h 30158"/>
              <a:gd name="connsiteX34" fmla="*/ 15310045 w 18093690"/>
              <a:gd name="connsiteY34" fmla="*/ 30158 h 30158"/>
              <a:gd name="connsiteX35" fmla="*/ 15156945 w 18093690"/>
              <a:gd name="connsiteY35" fmla="*/ 30158 h 30158"/>
              <a:gd name="connsiteX36" fmla="*/ 14461034 w 18093690"/>
              <a:gd name="connsiteY36" fmla="*/ 30158 h 30158"/>
              <a:gd name="connsiteX37" fmla="*/ 13584186 w 18093690"/>
              <a:gd name="connsiteY37" fmla="*/ 30158 h 30158"/>
              <a:gd name="connsiteX38" fmla="*/ 12888275 w 18093690"/>
              <a:gd name="connsiteY38" fmla="*/ 30158 h 30158"/>
              <a:gd name="connsiteX39" fmla="*/ 11830490 w 18093690"/>
              <a:gd name="connsiteY39" fmla="*/ 30158 h 30158"/>
              <a:gd name="connsiteX40" fmla="*/ 11315515 w 18093690"/>
              <a:gd name="connsiteY40" fmla="*/ 30158 h 30158"/>
              <a:gd name="connsiteX41" fmla="*/ 11162415 w 18093690"/>
              <a:gd name="connsiteY41" fmla="*/ 30158 h 30158"/>
              <a:gd name="connsiteX42" fmla="*/ 11009314 w 18093690"/>
              <a:gd name="connsiteY42" fmla="*/ 30158 h 30158"/>
              <a:gd name="connsiteX43" fmla="*/ 10132466 w 18093690"/>
              <a:gd name="connsiteY43" fmla="*/ 30158 h 30158"/>
              <a:gd name="connsiteX44" fmla="*/ 9436555 w 18093690"/>
              <a:gd name="connsiteY44" fmla="*/ 30158 h 30158"/>
              <a:gd name="connsiteX45" fmla="*/ 8378770 w 18093690"/>
              <a:gd name="connsiteY45" fmla="*/ 30158 h 30158"/>
              <a:gd name="connsiteX46" fmla="*/ 7682859 w 18093690"/>
              <a:gd name="connsiteY46" fmla="*/ 30158 h 30158"/>
              <a:gd name="connsiteX47" fmla="*/ 6806011 w 18093690"/>
              <a:gd name="connsiteY47" fmla="*/ 30158 h 30158"/>
              <a:gd name="connsiteX48" fmla="*/ 6110100 w 18093690"/>
              <a:gd name="connsiteY48" fmla="*/ 30158 h 30158"/>
              <a:gd name="connsiteX49" fmla="*/ 5414189 w 18093690"/>
              <a:gd name="connsiteY49" fmla="*/ 30158 h 30158"/>
              <a:gd name="connsiteX50" fmla="*/ 4899215 w 18093690"/>
              <a:gd name="connsiteY50" fmla="*/ 30158 h 30158"/>
              <a:gd name="connsiteX51" fmla="*/ 4022366 w 18093690"/>
              <a:gd name="connsiteY51" fmla="*/ 30158 h 30158"/>
              <a:gd name="connsiteX52" fmla="*/ 3326455 w 18093690"/>
              <a:gd name="connsiteY52" fmla="*/ 30158 h 30158"/>
              <a:gd name="connsiteX53" fmla="*/ 2449607 w 18093690"/>
              <a:gd name="connsiteY53" fmla="*/ 30158 h 30158"/>
              <a:gd name="connsiteX54" fmla="*/ 2115570 w 18093690"/>
              <a:gd name="connsiteY54" fmla="*/ 30158 h 30158"/>
              <a:gd name="connsiteX55" fmla="*/ 1600596 w 18093690"/>
              <a:gd name="connsiteY55" fmla="*/ 30158 h 30158"/>
              <a:gd name="connsiteX56" fmla="*/ 723748 w 18093690"/>
              <a:gd name="connsiteY56" fmla="*/ 30158 h 30158"/>
              <a:gd name="connsiteX57" fmla="*/ 0 w 18093690"/>
              <a:gd name="connsiteY57" fmla="*/ 30158 h 30158"/>
              <a:gd name="connsiteX58" fmla="*/ 0 w 18093690"/>
              <a:gd name="connsiteY58" fmla="*/ 0 h 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093690" h="30158" fill="none" extrusionOk="0">
                <a:moveTo>
                  <a:pt x="0" y="0"/>
                </a:moveTo>
                <a:cubicBezTo>
                  <a:pt x="328075" y="-1229"/>
                  <a:pt x="518145" y="18415"/>
                  <a:pt x="876848" y="0"/>
                </a:cubicBezTo>
                <a:cubicBezTo>
                  <a:pt x="1277108" y="-31701"/>
                  <a:pt x="1204038" y="9344"/>
                  <a:pt x="1391822" y="0"/>
                </a:cubicBezTo>
                <a:cubicBezTo>
                  <a:pt x="1582273" y="-8831"/>
                  <a:pt x="1571805" y="-1802"/>
                  <a:pt x="1725860" y="0"/>
                </a:cubicBezTo>
                <a:cubicBezTo>
                  <a:pt x="1928592" y="6427"/>
                  <a:pt x="2029006" y="-7245"/>
                  <a:pt x="2155516" y="0"/>
                </a:cubicBezTo>
                <a:cubicBezTo>
                  <a:pt x="2282026" y="7245"/>
                  <a:pt x="2502939" y="-3417"/>
                  <a:pt x="2602708" y="0"/>
                </a:cubicBezTo>
                <a:cubicBezTo>
                  <a:pt x="3013428" y="-649"/>
                  <a:pt x="2763975" y="-7638"/>
                  <a:pt x="2936745" y="0"/>
                </a:cubicBezTo>
                <a:cubicBezTo>
                  <a:pt x="3144717" y="-83724"/>
                  <a:pt x="3490508" y="59219"/>
                  <a:pt x="3994530" y="0"/>
                </a:cubicBezTo>
                <a:cubicBezTo>
                  <a:pt x="4401924" y="-40729"/>
                  <a:pt x="4112297" y="-6833"/>
                  <a:pt x="4147630" y="0"/>
                </a:cubicBezTo>
                <a:cubicBezTo>
                  <a:pt x="4163042" y="2409"/>
                  <a:pt x="4329021" y="-190"/>
                  <a:pt x="4481668" y="0"/>
                </a:cubicBezTo>
                <a:cubicBezTo>
                  <a:pt x="4607645" y="16441"/>
                  <a:pt x="4886659" y="10031"/>
                  <a:pt x="4996642" y="0"/>
                </a:cubicBezTo>
                <a:cubicBezTo>
                  <a:pt x="5112181" y="2745"/>
                  <a:pt x="5382887" y="-323"/>
                  <a:pt x="5511616" y="0"/>
                </a:cubicBezTo>
                <a:cubicBezTo>
                  <a:pt x="5603331" y="-68639"/>
                  <a:pt x="5934530" y="-3096"/>
                  <a:pt x="6388464" y="0"/>
                </a:cubicBezTo>
                <a:cubicBezTo>
                  <a:pt x="6782359" y="33695"/>
                  <a:pt x="7030853" y="75485"/>
                  <a:pt x="7446249" y="0"/>
                </a:cubicBezTo>
                <a:cubicBezTo>
                  <a:pt x="7852665" y="-20522"/>
                  <a:pt x="8073551" y="-27669"/>
                  <a:pt x="8323097" y="0"/>
                </a:cubicBezTo>
                <a:cubicBezTo>
                  <a:pt x="8577978" y="25516"/>
                  <a:pt x="8526876" y="-3512"/>
                  <a:pt x="8657135" y="0"/>
                </a:cubicBezTo>
                <a:cubicBezTo>
                  <a:pt x="8778665" y="3824"/>
                  <a:pt x="8756172" y="-5110"/>
                  <a:pt x="8810235" y="0"/>
                </a:cubicBezTo>
                <a:cubicBezTo>
                  <a:pt x="8864608" y="3346"/>
                  <a:pt x="8924999" y="-2476"/>
                  <a:pt x="8963336" y="0"/>
                </a:cubicBezTo>
                <a:cubicBezTo>
                  <a:pt x="9005699" y="8683"/>
                  <a:pt x="9136497" y="-29938"/>
                  <a:pt x="9297373" y="0"/>
                </a:cubicBezTo>
                <a:cubicBezTo>
                  <a:pt x="9474056" y="35716"/>
                  <a:pt x="9586793" y="-25288"/>
                  <a:pt x="9812347" y="0"/>
                </a:cubicBezTo>
                <a:cubicBezTo>
                  <a:pt x="10022354" y="21698"/>
                  <a:pt x="10290834" y="12196"/>
                  <a:pt x="10689195" y="0"/>
                </a:cubicBezTo>
                <a:cubicBezTo>
                  <a:pt x="11106972" y="-23945"/>
                  <a:pt x="10954708" y="1489"/>
                  <a:pt x="11023233" y="0"/>
                </a:cubicBezTo>
                <a:cubicBezTo>
                  <a:pt x="11059518" y="26217"/>
                  <a:pt x="11389833" y="-10049"/>
                  <a:pt x="11719144" y="0"/>
                </a:cubicBezTo>
                <a:cubicBezTo>
                  <a:pt x="12109829" y="21848"/>
                  <a:pt x="12312726" y="-73538"/>
                  <a:pt x="12776929" y="0"/>
                </a:cubicBezTo>
                <a:cubicBezTo>
                  <a:pt x="13258050" y="50889"/>
                  <a:pt x="13026754" y="16974"/>
                  <a:pt x="13110966" y="0"/>
                </a:cubicBezTo>
                <a:cubicBezTo>
                  <a:pt x="13219556" y="42526"/>
                  <a:pt x="13600079" y="15728"/>
                  <a:pt x="13806877" y="0"/>
                </a:cubicBezTo>
                <a:cubicBezTo>
                  <a:pt x="14085725" y="20705"/>
                  <a:pt x="14360448" y="26349"/>
                  <a:pt x="14502788" y="0"/>
                </a:cubicBezTo>
                <a:cubicBezTo>
                  <a:pt x="14743427" y="2076"/>
                  <a:pt x="14599726" y="7223"/>
                  <a:pt x="14655889" y="0"/>
                </a:cubicBezTo>
                <a:cubicBezTo>
                  <a:pt x="14707781" y="10625"/>
                  <a:pt x="14847654" y="-55"/>
                  <a:pt x="14989926" y="0"/>
                </a:cubicBezTo>
                <a:cubicBezTo>
                  <a:pt x="15108716" y="-11333"/>
                  <a:pt x="15196124" y="3794"/>
                  <a:pt x="15323964" y="0"/>
                </a:cubicBezTo>
                <a:cubicBezTo>
                  <a:pt x="15431227" y="-2064"/>
                  <a:pt x="15875626" y="6709"/>
                  <a:pt x="16019875" y="0"/>
                </a:cubicBezTo>
                <a:cubicBezTo>
                  <a:pt x="16258806" y="48781"/>
                  <a:pt x="16699411" y="-97149"/>
                  <a:pt x="17077660" y="0"/>
                </a:cubicBezTo>
                <a:cubicBezTo>
                  <a:pt x="17515959" y="66186"/>
                  <a:pt x="17304733" y="-8307"/>
                  <a:pt x="17411697" y="0"/>
                </a:cubicBezTo>
                <a:cubicBezTo>
                  <a:pt x="17532138" y="-42285"/>
                  <a:pt x="17829523" y="26938"/>
                  <a:pt x="18093690" y="0"/>
                </a:cubicBezTo>
                <a:cubicBezTo>
                  <a:pt x="18094605" y="12717"/>
                  <a:pt x="18092835" y="16088"/>
                  <a:pt x="18093690" y="30158"/>
                </a:cubicBezTo>
                <a:cubicBezTo>
                  <a:pt x="17882994" y="56821"/>
                  <a:pt x="17286455" y="-21887"/>
                  <a:pt x="17035905" y="30158"/>
                </a:cubicBezTo>
                <a:cubicBezTo>
                  <a:pt x="16798409" y="30319"/>
                  <a:pt x="16484721" y="63342"/>
                  <a:pt x="16159057" y="30158"/>
                </a:cubicBezTo>
                <a:cubicBezTo>
                  <a:pt x="15944520" y="23826"/>
                  <a:pt x="15595063" y="8162"/>
                  <a:pt x="15282209" y="30158"/>
                </a:cubicBezTo>
                <a:cubicBezTo>
                  <a:pt x="14963072" y="69311"/>
                  <a:pt x="14850422" y="27726"/>
                  <a:pt x="14586298" y="30158"/>
                </a:cubicBezTo>
                <a:cubicBezTo>
                  <a:pt x="14326455" y="11926"/>
                  <a:pt x="14442086" y="32435"/>
                  <a:pt x="14252260" y="30158"/>
                </a:cubicBezTo>
                <a:cubicBezTo>
                  <a:pt x="14084211" y="37588"/>
                  <a:pt x="14075970" y="45731"/>
                  <a:pt x="13918223" y="30158"/>
                </a:cubicBezTo>
                <a:cubicBezTo>
                  <a:pt x="13771283" y="20630"/>
                  <a:pt x="13198721" y="74810"/>
                  <a:pt x="13041375" y="30158"/>
                </a:cubicBezTo>
                <a:cubicBezTo>
                  <a:pt x="12864272" y="-8828"/>
                  <a:pt x="12579184" y="34338"/>
                  <a:pt x="12345464" y="30158"/>
                </a:cubicBezTo>
                <a:cubicBezTo>
                  <a:pt x="12114868" y="32958"/>
                  <a:pt x="12173173" y="31947"/>
                  <a:pt x="12011427" y="30158"/>
                </a:cubicBezTo>
                <a:cubicBezTo>
                  <a:pt x="11853181" y="15271"/>
                  <a:pt x="11737536" y="25872"/>
                  <a:pt x="11677389" y="30158"/>
                </a:cubicBezTo>
                <a:cubicBezTo>
                  <a:pt x="11615009" y="52279"/>
                  <a:pt x="11414583" y="47275"/>
                  <a:pt x="11343352" y="30158"/>
                </a:cubicBezTo>
                <a:cubicBezTo>
                  <a:pt x="11249006" y="26261"/>
                  <a:pt x="10905694" y="61821"/>
                  <a:pt x="10647441" y="30158"/>
                </a:cubicBezTo>
                <a:cubicBezTo>
                  <a:pt x="10397785" y="14482"/>
                  <a:pt x="10471454" y="32173"/>
                  <a:pt x="10313403" y="30158"/>
                </a:cubicBezTo>
                <a:cubicBezTo>
                  <a:pt x="10147797" y="-16546"/>
                  <a:pt x="9994126" y="20991"/>
                  <a:pt x="9798429" y="30158"/>
                </a:cubicBezTo>
                <a:cubicBezTo>
                  <a:pt x="9615392" y="42616"/>
                  <a:pt x="9489758" y="64662"/>
                  <a:pt x="9283455" y="30158"/>
                </a:cubicBezTo>
                <a:cubicBezTo>
                  <a:pt x="9067533" y="47634"/>
                  <a:pt x="8796114" y="33145"/>
                  <a:pt x="8225670" y="30158"/>
                </a:cubicBezTo>
                <a:cubicBezTo>
                  <a:pt x="7749413" y="41728"/>
                  <a:pt x="7940557" y="5850"/>
                  <a:pt x="7710696" y="30158"/>
                </a:cubicBezTo>
                <a:cubicBezTo>
                  <a:pt x="7472259" y="43927"/>
                  <a:pt x="7362945" y="59806"/>
                  <a:pt x="7195721" y="30158"/>
                </a:cubicBezTo>
                <a:cubicBezTo>
                  <a:pt x="7027927" y="-726"/>
                  <a:pt x="6561241" y="96500"/>
                  <a:pt x="6137936" y="30158"/>
                </a:cubicBezTo>
                <a:cubicBezTo>
                  <a:pt x="5700320" y="-29445"/>
                  <a:pt x="6051511" y="11644"/>
                  <a:pt x="5984836" y="30158"/>
                </a:cubicBezTo>
                <a:cubicBezTo>
                  <a:pt x="5932463" y="13760"/>
                  <a:pt x="5509352" y="-16195"/>
                  <a:pt x="5288925" y="30158"/>
                </a:cubicBezTo>
                <a:cubicBezTo>
                  <a:pt x="5031345" y="110730"/>
                  <a:pt x="4822093" y="72617"/>
                  <a:pt x="4231140" y="30158"/>
                </a:cubicBezTo>
                <a:cubicBezTo>
                  <a:pt x="3714161" y="11619"/>
                  <a:pt x="4137270" y="29686"/>
                  <a:pt x="4078039" y="30158"/>
                </a:cubicBezTo>
                <a:cubicBezTo>
                  <a:pt x="4009026" y="44169"/>
                  <a:pt x="3682322" y="38241"/>
                  <a:pt x="3563065" y="30158"/>
                </a:cubicBezTo>
                <a:cubicBezTo>
                  <a:pt x="3445117" y="16156"/>
                  <a:pt x="3448943" y="29581"/>
                  <a:pt x="3409965" y="30158"/>
                </a:cubicBezTo>
                <a:cubicBezTo>
                  <a:pt x="3409015" y="89634"/>
                  <a:pt x="2953204" y="-48554"/>
                  <a:pt x="2533117" y="30158"/>
                </a:cubicBezTo>
                <a:cubicBezTo>
                  <a:pt x="2108783" y="62978"/>
                  <a:pt x="2068148" y="61760"/>
                  <a:pt x="1656269" y="30158"/>
                </a:cubicBezTo>
                <a:cubicBezTo>
                  <a:pt x="1248182" y="26513"/>
                  <a:pt x="1144576" y="2041"/>
                  <a:pt x="960357" y="30158"/>
                </a:cubicBezTo>
                <a:cubicBezTo>
                  <a:pt x="789562" y="37114"/>
                  <a:pt x="689661" y="42503"/>
                  <a:pt x="626320" y="30158"/>
                </a:cubicBezTo>
                <a:cubicBezTo>
                  <a:pt x="534293" y="50937"/>
                  <a:pt x="126051" y="19422"/>
                  <a:pt x="0" y="30158"/>
                </a:cubicBezTo>
                <a:cubicBezTo>
                  <a:pt x="-1540" y="16674"/>
                  <a:pt x="-1787" y="10928"/>
                  <a:pt x="0" y="0"/>
                </a:cubicBezTo>
                <a:close/>
              </a:path>
              <a:path w="18093690" h="30158" stroke="0" extrusionOk="0">
                <a:moveTo>
                  <a:pt x="0" y="0"/>
                </a:moveTo>
                <a:cubicBezTo>
                  <a:pt x="108130" y="-28669"/>
                  <a:pt x="241658" y="-1100"/>
                  <a:pt x="334037" y="0"/>
                </a:cubicBezTo>
                <a:cubicBezTo>
                  <a:pt x="431764" y="-4099"/>
                  <a:pt x="405895" y="2108"/>
                  <a:pt x="487138" y="0"/>
                </a:cubicBezTo>
                <a:cubicBezTo>
                  <a:pt x="558233" y="-14496"/>
                  <a:pt x="735128" y="496"/>
                  <a:pt x="821175" y="0"/>
                </a:cubicBezTo>
                <a:cubicBezTo>
                  <a:pt x="880869" y="-54924"/>
                  <a:pt x="1175735" y="-187"/>
                  <a:pt x="1517086" y="0"/>
                </a:cubicBezTo>
                <a:cubicBezTo>
                  <a:pt x="1833399" y="41795"/>
                  <a:pt x="2002799" y="-27419"/>
                  <a:pt x="2393934" y="0"/>
                </a:cubicBezTo>
                <a:cubicBezTo>
                  <a:pt x="2819434" y="-21738"/>
                  <a:pt x="3129094" y="3689"/>
                  <a:pt x="3451719" y="0"/>
                </a:cubicBezTo>
                <a:cubicBezTo>
                  <a:pt x="3707314" y="39873"/>
                  <a:pt x="4088986" y="-3040"/>
                  <a:pt x="4509504" y="0"/>
                </a:cubicBezTo>
                <a:cubicBezTo>
                  <a:pt x="4922224" y="-46010"/>
                  <a:pt x="4777578" y="-11657"/>
                  <a:pt x="5024479" y="0"/>
                </a:cubicBezTo>
                <a:cubicBezTo>
                  <a:pt x="5303243" y="12737"/>
                  <a:pt x="5640045" y="-36788"/>
                  <a:pt x="5901327" y="0"/>
                </a:cubicBezTo>
                <a:cubicBezTo>
                  <a:pt x="6196324" y="13400"/>
                  <a:pt x="6256715" y="-10894"/>
                  <a:pt x="6597238" y="0"/>
                </a:cubicBezTo>
                <a:cubicBezTo>
                  <a:pt x="6937991" y="7826"/>
                  <a:pt x="6949782" y="-10317"/>
                  <a:pt x="7112212" y="0"/>
                </a:cubicBezTo>
                <a:cubicBezTo>
                  <a:pt x="7265018" y="-163"/>
                  <a:pt x="7785479" y="24674"/>
                  <a:pt x="7989060" y="0"/>
                </a:cubicBezTo>
                <a:cubicBezTo>
                  <a:pt x="8254157" y="-7868"/>
                  <a:pt x="8088886" y="12255"/>
                  <a:pt x="8142161" y="0"/>
                </a:cubicBezTo>
                <a:cubicBezTo>
                  <a:pt x="8193307" y="25339"/>
                  <a:pt x="8431347" y="-25813"/>
                  <a:pt x="8657135" y="0"/>
                </a:cubicBezTo>
                <a:cubicBezTo>
                  <a:pt x="8869382" y="14825"/>
                  <a:pt x="9005987" y="27343"/>
                  <a:pt x="9353046" y="0"/>
                </a:cubicBezTo>
                <a:cubicBezTo>
                  <a:pt x="9697167" y="13718"/>
                  <a:pt x="9795253" y="43629"/>
                  <a:pt x="10229894" y="0"/>
                </a:cubicBezTo>
                <a:cubicBezTo>
                  <a:pt x="10668351" y="-36250"/>
                  <a:pt x="10649271" y="11242"/>
                  <a:pt x="10925805" y="0"/>
                </a:cubicBezTo>
                <a:cubicBezTo>
                  <a:pt x="11193289" y="2398"/>
                  <a:pt x="11809442" y="-3542"/>
                  <a:pt x="11983590" y="0"/>
                </a:cubicBezTo>
                <a:cubicBezTo>
                  <a:pt x="12215076" y="21491"/>
                  <a:pt x="12050155" y="13042"/>
                  <a:pt x="12136691" y="0"/>
                </a:cubicBezTo>
                <a:cubicBezTo>
                  <a:pt x="12199482" y="-6803"/>
                  <a:pt x="12711074" y="10421"/>
                  <a:pt x="12832602" y="0"/>
                </a:cubicBezTo>
                <a:cubicBezTo>
                  <a:pt x="12976604" y="-17035"/>
                  <a:pt x="12931147" y="5811"/>
                  <a:pt x="12985702" y="0"/>
                </a:cubicBezTo>
                <a:cubicBezTo>
                  <a:pt x="13074371" y="-19215"/>
                  <a:pt x="13602253" y="-26397"/>
                  <a:pt x="14043487" y="0"/>
                </a:cubicBezTo>
                <a:cubicBezTo>
                  <a:pt x="14538845" y="-53485"/>
                  <a:pt x="14209201" y="-28643"/>
                  <a:pt x="14377524" y="0"/>
                </a:cubicBezTo>
                <a:cubicBezTo>
                  <a:pt x="14509267" y="5126"/>
                  <a:pt x="14460063" y="-4619"/>
                  <a:pt x="14530625" y="0"/>
                </a:cubicBezTo>
                <a:cubicBezTo>
                  <a:pt x="14563980" y="26502"/>
                  <a:pt x="15038219" y="7469"/>
                  <a:pt x="15226536" y="0"/>
                </a:cubicBezTo>
                <a:cubicBezTo>
                  <a:pt x="15446651" y="-1393"/>
                  <a:pt x="15400868" y="8673"/>
                  <a:pt x="15560573" y="0"/>
                </a:cubicBezTo>
                <a:cubicBezTo>
                  <a:pt x="15726188" y="-13449"/>
                  <a:pt x="16239314" y="-31767"/>
                  <a:pt x="16437421" y="0"/>
                </a:cubicBezTo>
                <a:cubicBezTo>
                  <a:pt x="16627455" y="-796"/>
                  <a:pt x="16694423" y="8851"/>
                  <a:pt x="16771459" y="0"/>
                </a:cubicBezTo>
                <a:cubicBezTo>
                  <a:pt x="16881163" y="-11345"/>
                  <a:pt x="17504405" y="22644"/>
                  <a:pt x="18093690" y="0"/>
                </a:cubicBezTo>
                <a:cubicBezTo>
                  <a:pt x="18094264" y="15088"/>
                  <a:pt x="18093858" y="17528"/>
                  <a:pt x="18093690" y="30158"/>
                </a:cubicBezTo>
                <a:cubicBezTo>
                  <a:pt x="17890322" y="-39747"/>
                  <a:pt x="17593038" y="57295"/>
                  <a:pt x="17035905" y="30158"/>
                </a:cubicBezTo>
                <a:cubicBezTo>
                  <a:pt x="16508725" y="-3419"/>
                  <a:pt x="16459609" y="-4330"/>
                  <a:pt x="16159057" y="30158"/>
                </a:cubicBezTo>
                <a:cubicBezTo>
                  <a:pt x="15857000" y="68631"/>
                  <a:pt x="15833692" y="49584"/>
                  <a:pt x="15644083" y="30158"/>
                </a:cubicBezTo>
                <a:cubicBezTo>
                  <a:pt x="15458123" y="10188"/>
                  <a:pt x="15469709" y="24708"/>
                  <a:pt x="15310045" y="30158"/>
                </a:cubicBezTo>
                <a:cubicBezTo>
                  <a:pt x="15146815" y="44031"/>
                  <a:pt x="15229215" y="26920"/>
                  <a:pt x="15156945" y="30158"/>
                </a:cubicBezTo>
                <a:cubicBezTo>
                  <a:pt x="15070323" y="61578"/>
                  <a:pt x="14608964" y="28920"/>
                  <a:pt x="14461034" y="30158"/>
                </a:cubicBezTo>
                <a:cubicBezTo>
                  <a:pt x="14305209" y="7522"/>
                  <a:pt x="13827146" y="53061"/>
                  <a:pt x="13584186" y="30158"/>
                </a:cubicBezTo>
                <a:cubicBezTo>
                  <a:pt x="13317139" y="3663"/>
                  <a:pt x="13221998" y="67006"/>
                  <a:pt x="12888275" y="30158"/>
                </a:cubicBezTo>
                <a:cubicBezTo>
                  <a:pt x="12539210" y="667"/>
                  <a:pt x="12043977" y="107212"/>
                  <a:pt x="11830490" y="30158"/>
                </a:cubicBezTo>
                <a:cubicBezTo>
                  <a:pt x="11562560" y="-8074"/>
                  <a:pt x="11417274" y="48338"/>
                  <a:pt x="11315515" y="30158"/>
                </a:cubicBezTo>
                <a:cubicBezTo>
                  <a:pt x="11207459" y="12853"/>
                  <a:pt x="11240541" y="36317"/>
                  <a:pt x="11162415" y="30158"/>
                </a:cubicBezTo>
                <a:cubicBezTo>
                  <a:pt x="11091944" y="23252"/>
                  <a:pt x="11077038" y="27371"/>
                  <a:pt x="11009314" y="30158"/>
                </a:cubicBezTo>
                <a:cubicBezTo>
                  <a:pt x="10958606" y="55749"/>
                  <a:pt x="10389131" y="2562"/>
                  <a:pt x="10132466" y="30158"/>
                </a:cubicBezTo>
                <a:cubicBezTo>
                  <a:pt x="9887063" y="77896"/>
                  <a:pt x="9755411" y="5027"/>
                  <a:pt x="9436555" y="30158"/>
                </a:cubicBezTo>
                <a:cubicBezTo>
                  <a:pt x="9107894" y="91112"/>
                  <a:pt x="8746705" y="24189"/>
                  <a:pt x="8378770" y="30158"/>
                </a:cubicBezTo>
                <a:cubicBezTo>
                  <a:pt x="8007908" y="47067"/>
                  <a:pt x="7990370" y="65667"/>
                  <a:pt x="7682859" y="30158"/>
                </a:cubicBezTo>
                <a:cubicBezTo>
                  <a:pt x="7373967" y="-30151"/>
                  <a:pt x="7146552" y="57433"/>
                  <a:pt x="6806011" y="30158"/>
                </a:cubicBezTo>
                <a:cubicBezTo>
                  <a:pt x="6454506" y="35788"/>
                  <a:pt x="6283110" y="56714"/>
                  <a:pt x="6110100" y="30158"/>
                </a:cubicBezTo>
                <a:cubicBezTo>
                  <a:pt x="5878243" y="31501"/>
                  <a:pt x="5640601" y="47800"/>
                  <a:pt x="5414189" y="30158"/>
                </a:cubicBezTo>
                <a:cubicBezTo>
                  <a:pt x="5216515" y="28062"/>
                  <a:pt x="5048769" y="12422"/>
                  <a:pt x="4899215" y="30158"/>
                </a:cubicBezTo>
                <a:cubicBezTo>
                  <a:pt x="4706317" y="44842"/>
                  <a:pt x="4234793" y="13077"/>
                  <a:pt x="4022366" y="30158"/>
                </a:cubicBezTo>
                <a:cubicBezTo>
                  <a:pt x="3805462" y="25288"/>
                  <a:pt x="3668674" y="46945"/>
                  <a:pt x="3326455" y="30158"/>
                </a:cubicBezTo>
                <a:cubicBezTo>
                  <a:pt x="2995620" y="-6253"/>
                  <a:pt x="2853410" y="72489"/>
                  <a:pt x="2449607" y="30158"/>
                </a:cubicBezTo>
                <a:cubicBezTo>
                  <a:pt x="2073719" y="9336"/>
                  <a:pt x="2226951" y="24270"/>
                  <a:pt x="2115570" y="30158"/>
                </a:cubicBezTo>
                <a:cubicBezTo>
                  <a:pt x="1954722" y="-1040"/>
                  <a:pt x="1812111" y="19704"/>
                  <a:pt x="1600596" y="30158"/>
                </a:cubicBezTo>
                <a:cubicBezTo>
                  <a:pt x="1447551" y="53939"/>
                  <a:pt x="1007504" y="41342"/>
                  <a:pt x="723748" y="30158"/>
                </a:cubicBezTo>
                <a:cubicBezTo>
                  <a:pt x="417624" y="49388"/>
                  <a:pt x="203810" y="14889"/>
                  <a:pt x="0" y="30158"/>
                </a:cubicBezTo>
                <a:cubicBezTo>
                  <a:pt x="-350" y="23110"/>
                  <a:pt x="91" y="13806"/>
                  <a:pt x="0" y="0"/>
                </a:cubicBezTo>
                <a:close/>
              </a:path>
              <a:path w="18093690" h="30158" fill="none" stroke="0" extrusionOk="0">
                <a:moveTo>
                  <a:pt x="0" y="0"/>
                </a:moveTo>
                <a:cubicBezTo>
                  <a:pt x="296773" y="19920"/>
                  <a:pt x="466184" y="13414"/>
                  <a:pt x="876848" y="0"/>
                </a:cubicBezTo>
                <a:cubicBezTo>
                  <a:pt x="1265176" y="-34456"/>
                  <a:pt x="1194834" y="12121"/>
                  <a:pt x="1391822" y="0"/>
                </a:cubicBezTo>
                <a:cubicBezTo>
                  <a:pt x="1582401" y="-8564"/>
                  <a:pt x="1566859" y="1264"/>
                  <a:pt x="1725860" y="0"/>
                </a:cubicBezTo>
                <a:cubicBezTo>
                  <a:pt x="1888613" y="-18883"/>
                  <a:pt x="2058117" y="21268"/>
                  <a:pt x="2173052" y="0"/>
                </a:cubicBezTo>
                <a:cubicBezTo>
                  <a:pt x="2287987" y="-21268"/>
                  <a:pt x="2421072" y="19798"/>
                  <a:pt x="2602708" y="0"/>
                </a:cubicBezTo>
                <a:cubicBezTo>
                  <a:pt x="2978111" y="-25995"/>
                  <a:pt x="2766901" y="21754"/>
                  <a:pt x="2936745" y="0"/>
                </a:cubicBezTo>
                <a:cubicBezTo>
                  <a:pt x="3145175" y="-49"/>
                  <a:pt x="3511413" y="24386"/>
                  <a:pt x="3994530" y="0"/>
                </a:cubicBezTo>
                <a:cubicBezTo>
                  <a:pt x="4401229" y="-51234"/>
                  <a:pt x="4113975" y="-12906"/>
                  <a:pt x="4147630" y="0"/>
                </a:cubicBezTo>
                <a:cubicBezTo>
                  <a:pt x="4190909" y="-5798"/>
                  <a:pt x="4350279" y="5477"/>
                  <a:pt x="4481668" y="0"/>
                </a:cubicBezTo>
                <a:cubicBezTo>
                  <a:pt x="4603308" y="-38838"/>
                  <a:pt x="4906539" y="-651"/>
                  <a:pt x="4996642" y="0"/>
                </a:cubicBezTo>
                <a:cubicBezTo>
                  <a:pt x="5119302" y="-3811"/>
                  <a:pt x="5346225" y="14310"/>
                  <a:pt x="5511616" y="0"/>
                </a:cubicBezTo>
                <a:cubicBezTo>
                  <a:pt x="5679903" y="-22725"/>
                  <a:pt x="5975873" y="32209"/>
                  <a:pt x="6388464" y="0"/>
                </a:cubicBezTo>
                <a:cubicBezTo>
                  <a:pt x="6734316" y="18222"/>
                  <a:pt x="7061266" y="85886"/>
                  <a:pt x="7446249" y="0"/>
                </a:cubicBezTo>
                <a:cubicBezTo>
                  <a:pt x="7854985" y="-45832"/>
                  <a:pt x="8079852" y="-56025"/>
                  <a:pt x="8323097" y="0"/>
                </a:cubicBezTo>
                <a:cubicBezTo>
                  <a:pt x="8568592" y="13631"/>
                  <a:pt x="8535906" y="-8691"/>
                  <a:pt x="8657135" y="0"/>
                </a:cubicBezTo>
                <a:cubicBezTo>
                  <a:pt x="8779555" y="-3438"/>
                  <a:pt x="8754649" y="-5647"/>
                  <a:pt x="8810235" y="0"/>
                </a:cubicBezTo>
                <a:cubicBezTo>
                  <a:pt x="8858939" y="11161"/>
                  <a:pt x="8921546" y="-1773"/>
                  <a:pt x="8963336" y="0"/>
                </a:cubicBezTo>
                <a:cubicBezTo>
                  <a:pt x="8991528" y="591"/>
                  <a:pt x="9135999" y="-13187"/>
                  <a:pt x="9297373" y="0"/>
                </a:cubicBezTo>
                <a:cubicBezTo>
                  <a:pt x="9457710" y="-14447"/>
                  <a:pt x="9614387" y="-45195"/>
                  <a:pt x="9812347" y="0"/>
                </a:cubicBezTo>
                <a:cubicBezTo>
                  <a:pt x="9994662" y="15086"/>
                  <a:pt x="10250303" y="-1235"/>
                  <a:pt x="10689195" y="0"/>
                </a:cubicBezTo>
                <a:cubicBezTo>
                  <a:pt x="11116476" y="-21462"/>
                  <a:pt x="10953798" y="-14700"/>
                  <a:pt x="11023233" y="0"/>
                </a:cubicBezTo>
                <a:cubicBezTo>
                  <a:pt x="11110325" y="-17573"/>
                  <a:pt x="11385203" y="-1143"/>
                  <a:pt x="11719144" y="0"/>
                </a:cubicBezTo>
                <a:cubicBezTo>
                  <a:pt x="12070627" y="-16376"/>
                  <a:pt x="12245133" y="-34677"/>
                  <a:pt x="12776929" y="0"/>
                </a:cubicBezTo>
                <a:cubicBezTo>
                  <a:pt x="13250061" y="48487"/>
                  <a:pt x="13018747" y="32709"/>
                  <a:pt x="13110966" y="0"/>
                </a:cubicBezTo>
                <a:cubicBezTo>
                  <a:pt x="13193208" y="-27034"/>
                  <a:pt x="13600858" y="-16615"/>
                  <a:pt x="13806877" y="0"/>
                </a:cubicBezTo>
                <a:cubicBezTo>
                  <a:pt x="14124855" y="14588"/>
                  <a:pt x="14276841" y="24901"/>
                  <a:pt x="14502788" y="0"/>
                </a:cubicBezTo>
                <a:cubicBezTo>
                  <a:pt x="14744765" y="3059"/>
                  <a:pt x="14595651" y="14770"/>
                  <a:pt x="14655889" y="0"/>
                </a:cubicBezTo>
                <a:cubicBezTo>
                  <a:pt x="14726685" y="7875"/>
                  <a:pt x="14854635" y="1163"/>
                  <a:pt x="14989926" y="0"/>
                </a:cubicBezTo>
                <a:cubicBezTo>
                  <a:pt x="15096453" y="-4639"/>
                  <a:pt x="15193334" y="2462"/>
                  <a:pt x="15323964" y="0"/>
                </a:cubicBezTo>
                <a:cubicBezTo>
                  <a:pt x="15425692" y="-4378"/>
                  <a:pt x="15858210" y="-3691"/>
                  <a:pt x="16019875" y="0"/>
                </a:cubicBezTo>
                <a:cubicBezTo>
                  <a:pt x="16220807" y="27597"/>
                  <a:pt x="16582891" y="-57366"/>
                  <a:pt x="17077660" y="0"/>
                </a:cubicBezTo>
                <a:cubicBezTo>
                  <a:pt x="17531816" y="47576"/>
                  <a:pt x="17309462" y="-11091"/>
                  <a:pt x="17411697" y="0"/>
                </a:cubicBezTo>
                <a:cubicBezTo>
                  <a:pt x="17518215" y="-49440"/>
                  <a:pt x="17759520" y="8762"/>
                  <a:pt x="18093690" y="0"/>
                </a:cubicBezTo>
                <a:cubicBezTo>
                  <a:pt x="18094616" y="13354"/>
                  <a:pt x="18093103" y="16135"/>
                  <a:pt x="18093690" y="30158"/>
                </a:cubicBezTo>
                <a:cubicBezTo>
                  <a:pt x="17868623" y="53053"/>
                  <a:pt x="17290565" y="-7819"/>
                  <a:pt x="17035905" y="30158"/>
                </a:cubicBezTo>
                <a:cubicBezTo>
                  <a:pt x="16790361" y="68796"/>
                  <a:pt x="16467202" y="85436"/>
                  <a:pt x="16159057" y="30158"/>
                </a:cubicBezTo>
                <a:cubicBezTo>
                  <a:pt x="15868929" y="13663"/>
                  <a:pt x="15585937" y="-24732"/>
                  <a:pt x="15282209" y="30158"/>
                </a:cubicBezTo>
                <a:cubicBezTo>
                  <a:pt x="14974463" y="64507"/>
                  <a:pt x="14877877" y="35212"/>
                  <a:pt x="14586298" y="30158"/>
                </a:cubicBezTo>
                <a:cubicBezTo>
                  <a:pt x="14324177" y="22387"/>
                  <a:pt x="14423659" y="26643"/>
                  <a:pt x="14252260" y="30158"/>
                </a:cubicBezTo>
                <a:cubicBezTo>
                  <a:pt x="14085849" y="39545"/>
                  <a:pt x="14078082" y="43975"/>
                  <a:pt x="13918223" y="30158"/>
                </a:cubicBezTo>
                <a:cubicBezTo>
                  <a:pt x="13731128" y="21371"/>
                  <a:pt x="13255801" y="13093"/>
                  <a:pt x="13041375" y="30158"/>
                </a:cubicBezTo>
                <a:cubicBezTo>
                  <a:pt x="12869384" y="18689"/>
                  <a:pt x="12541258" y="22370"/>
                  <a:pt x="12345464" y="30158"/>
                </a:cubicBezTo>
                <a:cubicBezTo>
                  <a:pt x="12110644" y="29528"/>
                  <a:pt x="12164586" y="34017"/>
                  <a:pt x="12011427" y="30158"/>
                </a:cubicBezTo>
                <a:cubicBezTo>
                  <a:pt x="11831874" y="28369"/>
                  <a:pt x="11745439" y="33383"/>
                  <a:pt x="11677389" y="30158"/>
                </a:cubicBezTo>
                <a:cubicBezTo>
                  <a:pt x="11597227" y="33738"/>
                  <a:pt x="11420094" y="63172"/>
                  <a:pt x="11343352" y="30158"/>
                </a:cubicBezTo>
                <a:cubicBezTo>
                  <a:pt x="11267992" y="23439"/>
                  <a:pt x="10939092" y="9939"/>
                  <a:pt x="10647441" y="30158"/>
                </a:cubicBezTo>
                <a:cubicBezTo>
                  <a:pt x="10399437" y="19465"/>
                  <a:pt x="10463779" y="27911"/>
                  <a:pt x="10313403" y="30158"/>
                </a:cubicBezTo>
                <a:cubicBezTo>
                  <a:pt x="10195466" y="455"/>
                  <a:pt x="9969748" y="49621"/>
                  <a:pt x="9798429" y="30158"/>
                </a:cubicBezTo>
                <a:cubicBezTo>
                  <a:pt x="9669348" y="41398"/>
                  <a:pt x="9503282" y="11490"/>
                  <a:pt x="9283455" y="30158"/>
                </a:cubicBezTo>
                <a:cubicBezTo>
                  <a:pt x="9029062" y="53151"/>
                  <a:pt x="8762467" y="-8100"/>
                  <a:pt x="8225670" y="30158"/>
                </a:cubicBezTo>
                <a:cubicBezTo>
                  <a:pt x="7706141" y="12099"/>
                  <a:pt x="7950556" y="33676"/>
                  <a:pt x="7710696" y="30158"/>
                </a:cubicBezTo>
                <a:cubicBezTo>
                  <a:pt x="7453137" y="46819"/>
                  <a:pt x="7322436" y="54586"/>
                  <a:pt x="7195721" y="30158"/>
                </a:cubicBezTo>
                <a:cubicBezTo>
                  <a:pt x="7122824" y="-60966"/>
                  <a:pt x="6587343" y="181309"/>
                  <a:pt x="6137936" y="30158"/>
                </a:cubicBezTo>
                <a:cubicBezTo>
                  <a:pt x="5692467" y="-13201"/>
                  <a:pt x="6043486" y="27414"/>
                  <a:pt x="5984836" y="30158"/>
                </a:cubicBezTo>
                <a:cubicBezTo>
                  <a:pt x="5956730" y="42702"/>
                  <a:pt x="5544806" y="13230"/>
                  <a:pt x="5288925" y="30158"/>
                </a:cubicBezTo>
                <a:cubicBezTo>
                  <a:pt x="5064852" y="79650"/>
                  <a:pt x="4803464" y="83686"/>
                  <a:pt x="4231140" y="30158"/>
                </a:cubicBezTo>
                <a:cubicBezTo>
                  <a:pt x="3704737" y="-257"/>
                  <a:pt x="4145570" y="50284"/>
                  <a:pt x="4078039" y="30158"/>
                </a:cubicBezTo>
                <a:cubicBezTo>
                  <a:pt x="4019782" y="26817"/>
                  <a:pt x="3683244" y="28028"/>
                  <a:pt x="3563065" y="30158"/>
                </a:cubicBezTo>
                <a:cubicBezTo>
                  <a:pt x="3443548" y="20043"/>
                  <a:pt x="3451847" y="33053"/>
                  <a:pt x="3409965" y="30158"/>
                </a:cubicBezTo>
                <a:cubicBezTo>
                  <a:pt x="3417980" y="-5934"/>
                  <a:pt x="3017337" y="-51319"/>
                  <a:pt x="2533117" y="30158"/>
                </a:cubicBezTo>
                <a:cubicBezTo>
                  <a:pt x="2108795" y="73008"/>
                  <a:pt x="2079094" y="54390"/>
                  <a:pt x="1656269" y="30158"/>
                </a:cubicBezTo>
                <a:cubicBezTo>
                  <a:pt x="1243423" y="14840"/>
                  <a:pt x="1141826" y="16598"/>
                  <a:pt x="960357" y="30158"/>
                </a:cubicBezTo>
                <a:cubicBezTo>
                  <a:pt x="785088" y="55213"/>
                  <a:pt x="704654" y="30752"/>
                  <a:pt x="626320" y="30158"/>
                </a:cubicBezTo>
                <a:cubicBezTo>
                  <a:pt x="567792" y="5924"/>
                  <a:pt x="138478" y="6227"/>
                  <a:pt x="0" y="30158"/>
                </a:cubicBezTo>
                <a:cubicBezTo>
                  <a:pt x="-2058" y="16254"/>
                  <a:pt x="-557" y="1012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18093690"/>
                      <a:gd name="connsiteY0" fmla="*/ 0 h 30158"/>
                      <a:gd name="connsiteX1" fmla="*/ 876848 w 18093690"/>
                      <a:gd name="connsiteY1" fmla="*/ 0 h 30158"/>
                      <a:gd name="connsiteX2" fmla="*/ 1391822 w 18093690"/>
                      <a:gd name="connsiteY2" fmla="*/ 0 h 30158"/>
                      <a:gd name="connsiteX3" fmla="*/ 1725860 w 18093690"/>
                      <a:gd name="connsiteY3" fmla="*/ 0 h 30158"/>
                      <a:gd name="connsiteX4" fmla="*/ 2602708 w 18093690"/>
                      <a:gd name="connsiteY4" fmla="*/ 0 h 30158"/>
                      <a:gd name="connsiteX5" fmla="*/ 2936745 w 18093690"/>
                      <a:gd name="connsiteY5" fmla="*/ 0 h 30158"/>
                      <a:gd name="connsiteX6" fmla="*/ 3994530 w 18093690"/>
                      <a:gd name="connsiteY6" fmla="*/ 0 h 30158"/>
                      <a:gd name="connsiteX7" fmla="*/ 4147630 w 18093690"/>
                      <a:gd name="connsiteY7" fmla="*/ 0 h 30158"/>
                      <a:gd name="connsiteX8" fmla="*/ 4481668 w 18093690"/>
                      <a:gd name="connsiteY8" fmla="*/ 0 h 30158"/>
                      <a:gd name="connsiteX9" fmla="*/ 4996642 w 18093690"/>
                      <a:gd name="connsiteY9" fmla="*/ 0 h 30158"/>
                      <a:gd name="connsiteX10" fmla="*/ 5511616 w 18093690"/>
                      <a:gd name="connsiteY10" fmla="*/ 0 h 30158"/>
                      <a:gd name="connsiteX11" fmla="*/ 6388464 w 18093690"/>
                      <a:gd name="connsiteY11" fmla="*/ 0 h 30158"/>
                      <a:gd name="connsiteX12" fmla="*/ 7446249 w 18093690"/>
                      <a:gd name="connsiteY12" fmla="*/ 0 h 30158"/>
                      <a:gd name="connsiteX13" fmla="*/ 8323097 w 18093690"/>
                      <a:gd name="connsiteY13" fmla="*/ 0 h 30158"/>
                      <a:gd name="connsiteX14" fmla="*/ 8657135 w 18093690"/>
                      <a:gd name="connsiteY14" fmla="*/ 0 h 30158"/>
                      <a:gd name="connsiteX15" fmla="*/ 8810235 w 18093690"/>
                      <a:gd name="connsiteY15" fmla="*/ 0 h 30158"/>
                      <a:gd name="connsiteX16" fmla="*/ 8963336 w 18093690"/>
                      <a:gd name="connsiteY16" fmla="*/ 0 h 30158"/>
                      <a:gd name="connsiteX17" fmla="*/ 9297373 w 18093690"/>
                      <a:gd name="connsiteY17" fmla="*/ 0 h 30158"/>
                      <a:gd name="connsiteX18" fmla="*/ 9812347 w 18093690"/>
                      <a:gd name="connsiteY18" fmla="*/ 0 h 30158"/>
                      <a:gd name="connsiteX19" fmla="*/ 10689195 w 18093690"/>
                      <a:gd name="connsiteY19" fmla="*/ 0 h 30158"/>
                      <a:gd name="connsiteX20" fmla="*/ 11023233 w 18093690"/>
                      <a:gd name="connsiteY20" fmla="*/ 0 h 30158"/>
                      <a:gd name="connsiteX21" fmla="*/ 11719144 w 18093690"/>
                      <a:gd name="connsiteY21" fmla="*/ 0 h 30158"/>
                      <a:gd name="connsiteX22" fmla="*/ 12776929 w 18093690"/>
                      <a:gd name="connsiteY22" fmla="*/ 0 h 30158"/>
                      <a:gd name="connsiteX23" fmla="*/ 13110966 w 18093690"/>
                      <a:gd name="connsiteY23" fmla="*/ 0 h 30158"/>
                      <a:gd name="connsiteX24" fmla="*/ 13806877 w 18093690"/>
                      <a:gd name="connsiteY24" fmla="*/ 0 h 30158"/>
                      <a:gd name="connsiteX25" fmla="*/ 14502788 w 18093690"/>
                      <a:gd name="connsiteY25" fmla="*/ 0 h 30158"/>
                      <a:gd name="connsiteX26" fmla="*/ 14655889 w 18093690"/>
                      <a:gd name="connsiteY26" fmla="*/ 0 h 30158"/>
                      <a:gd name="connsiteX27" fmla="*/ 14989926 w 18093690"/>
                      <a:gd name="connsiteY27" fmla="*/ 0 h 30158"/>
                      <a:gd name="connsiteX28" fmla="*/ 15323964 w 18093690"/>
                      <a:gd name="connsiteY28" fmla="*/ 0 h 30158"/>
                      <a:gd name="connsiteX29" fmla="*/ 16019875 w 18093690"/>
                      <a:gd name="connsiteY29" fmla="*/ 0 h 30158"/>
                      <a:gd name="connsiteX30" fmla="*/ 17077660 w 18093690"/>
                      <a:gd name="connsiteY30" fmla="*/ 0 h 30158"/>
                      <a:gd name="connsiteX31" fmla="*/ 17411697 w 18093690"/>
                      <a:gd name="connsiteY31" fmla="*/ 0 h 30158"/>
                      <a:gd name="connsiteX32" fmla="*/ 18093690 w 18093690"/>
                      <a:gd name="connsiteY32" fmla="*/ 0 h 30158"/>
                      <a:gd name="connsiteX33" fmla="*/ 18093690 w 18093690"/>
                      <a:gd name="connsiteY33" fmla="*/ 30158 h 30158"/>
                      <a:gd name="connsiteX34" fmla="*/ 17035905 w 18093690"/>
                      <a:gd name="connsiteY34" fmla="*/ 30158 h 30158"/>
                      <a:gd name="connsiteX35" fmla="*/ 16159057 w 18093690"/>
                      <a:gd name="connsiteY35" fmla="*/ 30158 h 30158"/>
                      <a:gd name="connsiteX36" fmla="*/ 15282209 w 18093690"/>
                      <a:gd name="connsiteY36" fmla="*/ 30158 h 30158"/>
                      <a:gd name="connsiteX37" fmla="*/ 14586298 w 18093690"/>
                      <a:gd name="connsiteY37" fmla="*/ 30158 h 30158"/>
                      <a:gd name="connsiteX38" fmla="*/ 14252260 w 18093690"/>
                      <a:gd name="connsiteY38" fmla="*/ 30158 h 30158"/>
                      <a:gd name="connsiteX39" fmla="*/ 13918223 w 18093690"/>
                      <a:gd name="connsiteY39" fmla="*/ 30158 h 30158"/>
                      <a:gd name="connsiteX40" fmla="*/ 13041375 w 18093690"/>
                      <a:gd name="connsiteY40" fmla="*/ 30158 h 30158"/>
                      <a:gd name="connsiteX41" fmla="*/ 12345464 w 18093690"/>
                      <a:gd name="connsiteY41" fmla="*/ 30158 h 30158"/>
                      <a:gd name="connsiteX42" fmla="*/ 12011427 w 18093690"/>
                      <a:gd name="connsiteY42" fmla="*/ 30158 h 30158"/>
                      <a:gd name="connsiteX43" fmla="*/ 11677389 w 18093690"/>
                      <a:gd name="connsiteY43" fmla="*/ 30158 h 30158"/>
                      <a:gd name="connsiteX44" fmla="*/ 11343352 w 18093690"/>
                      <a:gd name="connsiteY44" fmla="*/ 30158 h 30158"/>
                      <a:gd name="connsiteX45" fmla="*/ 10647441 w 18093690"/>
                      <a:gd name="connsiteY45" fmla="*/ 30158 h 30158"/>
                      <a:gd name="connsiteX46" fmla="*/ 10313403 w 18093690"/>
                      <a:gd name="connsiteY46" fmla="*/ 30158 h 30158"/>
                      <a:gd name="connsiteX47" fmla="*/ 9798429 w 18093690"/>
                      <a:gd name="connsiteY47" fmla="*/ 30158 h 30158"/>
                      <a:gd name="connsiteX48" fmla="*/ 9283455 w 18093690"/>
                      <a:gd name="connsiteY48" fmla="*/ 30158 h 30158"/>
                      <a:gd name="connsiteX49" fmla="*/ 8225670 w 18093690"/>
                      <a:gd name="connsiteY49" fmla="*/ 30158 h 30158"/>
                      <a:gd name="connsiteX50" fmla="*/ 7710696 w 18093690"/>
                      <a:gd name="connsiteY50" fmla="*/ 30158 h 30158"/>
                      <a:gd name="connsiteX51" fmla="*/ 7195721 w 18093690"/>
                      <a:gd name="connsiteY51" fmla="*/ 30158 h 30158"/>
                      <a:gd name="connsiteX52" fmla="*/ 6137936 w 18093690"/>
                      <a:gd name="connsiteY52" fmla="*/ 30158 h 30158"/>
                      <a:gd name="connsiteX53" fmla="*/ 5984836 w 18093690"/>
                      <a:gd name="connsiteY53" fmla="*/ 30158 h 30158"/>
                      <a:gd name="connsiteX54" fmla="*/ 5288925 w 18093690"/>
                      <a:gd name="connsiteY54" fmla="*/ 30158 h 30158"/>
                      <a:gd name="connsiteX55" fmla="*/ 4231140 w 18093690"/>
                      <a:gd name="connsiteY55" fmla="*/ 30158 h 30158"/>
                      <a:gd name="connsiteX56" fmla="*/ 4078039 w 18093690"/>
                      <a:gd name="connsiteY56" fmla="*/ 30158 h 30158"/>
                      <a:gd name="connsiteX57" fmla="*/ 3563065 w 18093690"/>
                      <a:gd name="connsiteY57" fmla="*/ 30158 h 30158"/>
                      <a:gd name="connsiteX58" fmla="*/ 3409965 w 18093690"/>
                      <a:gd name="connsiteY58" fmla="*/ 30158 h 30158"/>
                      <a:gd name="connsiteX59" fmla="*/ 2533117 w 18093690"/>
                      <a:gd name="connsiteY59" fmla="*/ 30158 h 30158"/>
                      <a:gd name="connsiteX60" fmla="*/ 1656269 w 18093690"/>
                      <a:gd name="connsiteY60" fmla="*/ 30158 h 30158"/>
                      <a:gd name="connsiteX61" fmla="*/ 960357 w 18093690"/>
                      <a:gd name="connsiteY61" fmla="*/ 30158 h 30158"/>
                      <a:gd name="connsiteX62" fmla="*/ 626320 w 18093690"/>
                      <a:gd name="connsiteY62" fmla="*/ 30158 h 30158"/>
                      <a:gd name="connsiteX63" fmla="*/ 0 w 18093690"/>
                      <a:gd name="connsiteY63" fmla="*/ 30158 h 30158"/>
                      <a:gd name="connsiteX64" fmla="*/ 0 w 18093690"/>
                      <a:gd name="connsiteY64" fmla="*/ 0 h 30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18093690" h="30158" fill="none" extrusionOk="0">
                        <a:moveTo>
                          <a:pt x="0" y="0"/>
                        </a:moveTo>
                        <a:cubicBezTo>
                          <a:pt x="329347" y="4939"/>
                          <a:pt x="484088" y="34092"/>
                          <a:pt x="876848" y="0"/>
                        </a:cubicBezTo>
                        <a:cubicBezTo>
                          <a:pt x="1269608" y="-34092"/>
                          <a:pt x="1201620" y="8367"/>
                          <a:pt x="1391822" y="0"/>
                        </a:cubicBezTo>
                        <a:cubicBezTo>
                          <a:pt x="1582024" y="-8367"/>
                          <a:pt x="1569688" y="-189"/>
                          <a:pt x="1725860" y="0"/>
                        </a:cubicBezTo>
                        <a:cubicBezTo>
                          <a:pt x="1882032" y="189"/>
                          <a:pt x="2218716" y="1971"/>
                          <a:pt x="2602708" y="0"/>
                        </a:cubicBezTo>
                        <a:cubicBezTo>
                          <a:pt x="2986700" y="-1971"/>
                          <a:pt x="2772763" y="11244"/>
                          <a:pt x="2936745" y="0"/>
                        </a:cubicBezTo>
                        <a:cubicBezTo>
                          <a:pt x="3100727" y="-11244"/>
                          <a:pt x="3585210" y="46751"/>
                          <a:pt x="3994530" y="0"/>
                        </a:cubicBezTo>
                        <a:cubicBezTo>
                          <a:pt x="4403850" y="-46751"/>
                          <a:pt x="4111477" y="-5764"/>
                          <a:pt x="4147630" y="0"/>
                        </a:cubicBezTo>
                        <a:cubicBezTo>
                          <a:pt x="4183783" y="5764"/>
                          <a:pt x="4356200" y="10120"/>
                          <a:pt x="4481668" y="0"/>
                        </a:cubicBezTo>
                        <a:cubicBezTo>
                          <a:pt x="4607136" y="-10120"/>
                          <a:pt x="4879093" y="6942"/>
                          <a:pt x="4996642" y="0"/>
                        </a:cubicBezTo>
                        <a:cubicBezTo>
                          <a:pt x="5114191" y="-6942"/>
                          <a:pt x="5374325" y="22010"/>
                          <a:pt x="5511616" y="0"/>
                        </a:cubicBezTo>
                        <a:cubicBezTo>
                          <a:pt x="5648907" y="-22010"/>
                          <a:pt x="6000856" y="-6611"/>
                          <a:pt x="6388464" y="0"/>
                        </a:cubicBezTo>
                        <a:cubicBezTo>
                          <a:pt x="6776072" y="6611"/>
                          <a:pt x="7040147" y="30793"/>
                          <a:pt x="7446249" y="0"/>
                        </a:cubicBezTo>
                        <a:cubicBezTo>
                          <a:pt x="7852352" y="-30793"/>
                          <a:pt x="8074130" y="-21649"/>
                          <a:pt x="8323097" y="0"/>
                        </a:cubicBezTo>
                        <a:cubicBezTo>
                          <a:pt x="8572064" y="21649"/>
                          <a:pt x="8534261" y="-1131"/>
                          <a:pt x="8657135" y="0"/>
                        </a:cubicBezTo>
                        <a:cubicBezTo>
                          <a:pt x="8780009" y="1131"/>
                          <a:pt x="8759357" y="-6844"/>
                          <a:pt x="8810235" y="0"/>
                        </a:cubicBezTo>
                        <a:cubicBezTo>
                          <a:pt x="8861113" y="6844"/>
                          <a:pt x="8924202" y="6946"/>
                          <a:pt x="8963336" y="0"/>
                        </a:cubicBezTo>
                        <a:cubicBezTo>
                          <a:pt x="9002470" y="-6946"/>
                          <a:pt x="9131204" y="1259"/>
                          <a:pt x="9297373" y="0"/>
                        </a:cubicBezTo>
                        <a:cubicBezTo>
                          <a:pt x="9463542" y="-1259"/>
                          <a:pt x="9624268" y="-25122"/>
                          <a:pt x="9812347" y="0"/>
                        </a:cubicBezTo>
                        <a:cubicBezTo>
                          <a:pt x="10000426" y="25122"/>
                          <a:pt x="10267966" y="18466"/>
                          <a:pt x="10689195" y="0"/>
                        </a:cubicBezTo>
                        <a:cubicBezTo>
                          <a:pt x="11110424" y="-18466"/>
                          <a:pt x="10952340" y="-1294"/>
                          <a:pt x="11023233" y="0"/>
                        </a:cubicBezTo>
                        <a:cubicBezTo>
                          <a:pt x="11094126" y="1294"/>
                          <a:pt x="11376987" y="-20013"/>
                          <a:pt x="11719144" y="0"/>
                        </a:cubicBezTo>
                        <a:cubicBezTo>
                          <a:pt x="12061301" y="20013"/>
                          <a:pt x="12298454" y="-45052"/>
                          <a:pt x="12776929" y="0"/>
                        </a:cubicBezTo>
                        <a:cubicBezTo>
                          <a:pt x="13255404" y="45052"/>
                          <a:pt x="13015828" y="15368"/>
                          <a:pt x="13110966" y="0"/>
                        </a:cubicBezTo>
                        <a:cubicBezTo>
                          <a:pt x="13206104" y="-15368"/>
                          <a:pt x="13560601" y="-1630"/>
                          <a:pt x="13806877" y="0"/>
                        </a:cubicBezTo>
                        <a:cubicBezTo>
                          <a:pt x="14053153" y="1630"/>
                          <a:pt x="14261945" y="-223"/>
                          <a:pt x="14502788" y="0"/>
                        </a:cubicBezTo>
                        <a:cubicBezTo>
                          <a:pt x="14743631" y="223"/>
                          <a:pt x="14598259" y="6936"/>
                          <a:pt x="14655889" y="0"/>
                        </a:cubicBezTo>
                        <a:cubicBezTo>
                          <a:pt x="14713519" y="-6936"/>
                          <a:pt x="14868594" y="10422"/>
                          <a:pt x="14989926" y="0"/>
                        </a:cubicBezTo>
                        <a:cubicBezTo>
                          <a:pt x="15111258" y="-10422"/>
                          <a:pt x="15194837" y="7660"/>
                          <a:pt x="15323964" y="0"/>
                        </a:cubicBezTo>
                        <a:cubicBezTo>
                          <a:pt x="15453091" y="-7660"/>
                          <a:pt x="15869544" y="11463"/>
                          <a:pt x="16019875" y="0"/>
                        </a:cubicBezTo>
                        <a:cubicBezTo>
                          <a:pt x="16170206" y="-11463"/>
                          <a:pt x="16628983" y="-46071"/>
                          <a:pt x="17077660" y="0"/>
                        </a:cubicBezTo>
                        <a:cubicBezTo>
                          <a:pt x="17526337" y="46071"/>
                          <a:pt x="17287337" y="-13218"/>
                          <a:pt x="17411697" y="0"/>
                        </a:cubicBezTo>
                        <a:cubicBezTo>
                          <a:pt x="17536057" y="13218"/>
                          <a:pt x="17821081" y="370"/>
                          <a:pt x="18093690" y="0"/>
                        </a:cubicBezTo>
                        <a:cubicBezTo>
                          <a:pt x="18094643" y="12802"/>
                          <a:pt x="18093447" y="16272"/>
                          <a:pt x="18093690" y="30158"/>
                        </a:cubicBezTo>
                        <a:cubicBezTo>
                          <a:pt x="17867500" y="36690"/>
                          <a:pt x="17268213" y="-3193"/>
                          <a:pt x="17035905" y="30158"/>
                        </a:cubicBezTo>
                        <a:cubicBezTo>
                          <a:pt x="16803598" y="63509"/>
                          <a:pt x="16442548" y="40888"/>
                          <a:pt x="16159057" y="30158"/>
                        </a:cubicBezTo>
                        <a:cubicBezTo>
                          <a:pt x="15875566" y="19428"/>
                          <a:pt x="15586227" y="-1279"/>
                          <a:pt x="15282209" y="30158"/>
                        </a:cubicBezTo>
                        <a:cubicBezTo>
                          <a:pt x="14978191" y="61595"/>
                          <a:pt x="14862242" y="32878"/>
                          <a:pt x="14586298" y="30158"/>
                        </a:cubicBezTo>
                        <a:cubicBezTo>
                          <a:pt x="14310354" y="27438"/>
                          <a:pt x="14418256" y="21335"/>
                          <a:pt x="14252260" y="30158"/>
                        </a:cubicBezTo>
                        <a:cubicBezTo>
                          <a:pt x="14086264" y="38981"/>
                          <a:pt x="14078383" y="45485"/>
                          <a:pt x="13918223" y="30158"/>
                        </a:cubicBezTo>
                        <a:cubicBezTo>
                          <a:pt x="13758063" y="14831"/>
                          <a:pt x="13225352" y="39104"/>
                          <a:pt x="13041375" y="30158"/>
                        </a:cubicBezTo>
                        <a:cubicBezTo>
                          <a:pt x="12857398" y="21212"/>
                          <a:pt x="12577263" y="22531"/>
                          <a:pt x="12345464" y="30158"/>
                        </a:cubicBezTo>
                        <a:cubicBezTo>
                          <a:pt x="12113665" y="37785"/>
                          <a:pt x="12178333" y="39214"/>
                          <a:pt x="12011427" y="30158"/>
                        </a:cubicBezTo>
                        <a:cubicBezTo>
                          <a:pt x="11844521" y="21102"/>
                          <a:pt x="11748002" y="22727"/>
                          <a:pt x="11677389" y="30158"/>
                        </a:cubicBezTo>
                        <a:cubicBezTo>
                          <a:pt x="11606776" y="37589"/>
                          <a:pt x="11423355" y="46129"/>
                          <a:pt x="11343352" y="30158"/>
                        </a:cubicBezTo>
                        <a:cubicBezTo>
                          <a:pt x="11263349" y="14187"/>
                          <a:pt x="10897907" y="48666"/>
                          <a:pt x="10647441" y="30158"/>
                        </a:cubicBezTo>
                        <a:cubicBezTo>
                          <a:pt x="10396975" y="11650"/>
                          <a:pt x="10466632" y="46500"/>
                          <a:pt x="10313403" y="30158"/>
                        </a:cubicBezTo>
                        <a:cubicBezTo>
                          <a:pt x="10160174" y="13816"/>
                          <a:pt x="9956809" y="25955"/>
                          <a:pt x="9798429" y="30158"/>
                        </a:cubicBezTo>
                        <a:cubicBezTo>
                          <a:pt x="9640049" y="34361"/>
                          <a:pt x="9504460" y="34337"/>
                          <a:pt x="9283455" y="30158"/>
                        </a:cubicBezTo>
                        <a:cubicBezTo>
                          <a:pt x="9062450" y="25979"/>
                          <a:pt x="8746180" y="33061"/>
                          <a:pt x="8225670" y="30158"/>
                        </a:cubicBezTo>
                        <a:cubicBezTo>
                          <a:pt x="7705161" y="27255"/>
                          <a:pt x="7946012" y="10025"/>
                          <a:pt x="7710696" y="30158"/>
                        </a:cubicBezTo>
                        <a:cubicBezTo>
                          <a:pt x="7475380" y="50291"/>
                          <a:pt x="7351264" y="53946"/>
                          <a:pt x="7195721" y="30158"/>
                        </a:cubicBezTo>
                        <a:cubicBezTo>
                          <a:pt x="7040179" y="6370"/>
                          <a:pt x="6580729" y="78849"/>
                          <a:pt x="6137936" y="30158"/>
                        </a:cubicBezTo>
                        <a:cubicBezTo>
                          <a:pt x="5695143" y="-18533"/>
                          <a:pt x="6049091" y="27342"/>
                          <a:pt x="5984836" y="30158"/>
                        </a:cubicBezTo>
                        <a:cubicBezTo>
                          <a:pt x="5920581" y="32974"/>
                          <a:pt x="5507217" y="-1680"/>
                          <a:pt x="5288925" y="30158"/>
                        </a:cubicBezTo>
                        <a:cubicBezTo>
                          <a:pt x="5070633" y="61996"/>
                          <a:pt x="4755313" y="50293"/>
                          <a:pt x="4231140" y="30158"/>
                        </a:cubicBezTo>
                        <a:cubicBezTo>
                          <a:pt x="3706968" y="10023"/>
                          <a:pt x="4143690" y="35744"/>
                          <a:pt x="4078039" y="30158"/>
                        </a:cubicBezTo>
                        <a:cubicBezTo>
                          <a:pt x="4012388" y="24572"/>
                          <a:pt x="3682261" y="42081"/>
                          <a:pt x="3563065" y="30158"/>
                        </a:cubicBezTo>
                        <a:cubicBezTo>
                          <a:pt x="3443869" y="18235"/>
                          <a:pt x="3449452" y="31210"/>
                          <a:pt x="3409965" y="30158"/>
                        </a:cubicBezTo>
                        <a:cubicBezTo>
                          <a:pt x="3370478" y="29106"/>
                          <a:pt x="2953198" y="-12494"/>
                          <a:pt x="2533117" y="30158"/>
                        </a:cubicBezTo>
                        <a:cubicBezTo>
                          <a:pt x="2113036" y="72810"/>
                          <a:pt x="2070605" y="57027"/>
                          <a:pt x="1656269" y="30158"/>
                        </a:cubicBezTo>
                        <a:cubicBezTo>
                          <a:pt x="1241933" y="3289"/>
                          <a:pt x="1134715" y="15761"/>
                          <a:pt x="960357" y="30158"/>
                        </a:cubicBezTo>
                        <a:cubicBezTo>
                          <a:pt x="785999" y="44555"/>
                          <a:pt x="701203" y="28958"/>
                          <a:pt x="626320" y="30158"/>
                        </a:cubicBezTo>
                        <a:cubicBezTo>
                          <a:pt x="551437" y="31358"/>
                          <a:pt x="142126" y="10500"/>
                          <a:pt x="0" y="30158"/>
                        </a:cubicBezTo>
                        <a:cubicBezTo>
                          <a:pt x="-1076" y="17312"/>
                          <a:pt x="-556" y="9918"/>
                          <a:pt x="0" y="0"/>
                        </a:cubicBezTo>
                        <a:close/>
                      </a:path>
                      <a:path w="18093690" h="30158" stroke="0" extrusionOk="0">
                        <a:moveTo>
                          <a:pt x="0" y="0"/>
                        </a:moveTo>
                        <a:cubicBezTo>
                          <a:pt x="115110" y="-12006"/>
                          <a:pt x="237080" y="1824"/>
                          <a:pt x="334037" y="0"/>
                        </a:cubicBezTo>
                        <a:cubicBezTo>
                          <a:pt x="430994" y="-1824"/>
                          <a:pt x="410769" y="1178"/>
                          <a:pt x="487138" y="0"/>
                        </a:cubicBezTo>
                        <a:cubicBezTo>
                          <a:pt x="563507" y="-1178"/>
                          <a:pt x="730389" y="-4175"/>
                          <a:pt x="821175" y="0"/>
                        </a:cubicBezTo>
                        <a:cubicBezTo>
                          <a:pt x="911961" y="4175"/>
                          <a:pt x="1202421" y="-27819"/>
                          <a:pt x="1517086" y="0"/>
                        </a:cubicBezTo>
                        <a:cubicBezTo>
                          <a:pt x="1831751" y="27819"/>
                          <a:pt x="1980707" y="-26486"/>
                          <a:pt x="2393934" y="0"/>
                        </a:cubicBezTo>
                        <a:cubicBezTo>
                          <a:pt x="2807161" y="26486"/>
                          <a:pt x="3135055" y="-23674"/>
                          <a:pt x="3451719" y="0"/>
                        </a:cubicBezTo>
                        <a:cubicBezTo>
                          <a:pt x="3768384" y="23674"/>
                          <a:pt x="4093406" y="8032"/>
                          <a:pt x="4509504" y="0"/>
                        </a:cubicBezTo>
                        <a:cubicBezTo>
                          <a:pt x="4925603" y="-8032"/>
                          <a:pt x="4771365" y="-18141"/>
                          <a:pt x="5024479" y="0"/>
                        </a:cubicBezTo>
                        <a:cubicBezTo>
                          <a:pt x="5277593" y="18141"/>
                          <a:pt x="5600290" y="-5668"/>
                          <a:pt x="5901327" y="0"/>
                        </a:cubicBezTo>
                        <a:cubicBezTo>
                          <a:pt x="6202364" y="5668"/>
                          <a:pt x="6256520" y="-9055"/>
                          <a:pt x="6597238" y="0"/>
                        </a:cubicBezTo>
                        <a:cubicBezTo>
                          <a:pt x="6937956" y="9055"/>
                          <a:pt x="6947215" y="-9747"/>
                          <a:pt x="7112212" y="0"/>
                        </a:cubicBezTo>
                        <a:cubicBezTo>
                          <a:pt x="7277209" y="9747"/>
                          <a:pt x="7738250" y="16201"/>
                          <a:pt x="7989060" y="0"/>
                        </a:cubicBezTo>
                        <a:cubicBezTo>
                          <a:pt x="8239870" y="-16201"/>
                          <a:pt x="8074516" y="3828"/>
                          <a:pt x="8142161" y="0"/>
                        </a:cubicBezTo>
                        <a:cubicBezTo>
                          <a:pt x="8209806" y="-3828"/>
                          <a:pt x="8458479" y="-23340"/>
                          <a:pt x="8657135" y="0"/>
                        </a:cubicBezTo>
                        <a:cubicBezTo>
                          <a:pt x="8855791" y="23340"/>
                          <a:pt x="9021348" y="-8498"/>
                          <a:pt x="9353046" y="0"/>
                        </a:cubicBezTo>
                        <a:cubicBezTo>
                          <a:pt x="9684744" y="8498"/>
                          <a:pt x="9799364" y="29125"/>
                          <a:pt x="10229894" y="0"/>
                        </a:cubicBezTo>
                        <a:cubicBezTo>
                          <a:pt x="10660424" y="-29125"/>
                          <a:pt x="10649876" y="13843"/>
                          <a:pt x="10925805" y="0"/>
                        </a:cubicBezTo>
                        <a:cubicBezTo>
                          <a:pt x="11201734" y="-13843"/>
                          <a:pt x="11757168" y="-10258"/>
                          <a:pt x="11983590" y="0"/>
                        </a:cubicBezTo>
                        <a:cubicBezTo>
                          <a:pt x="12210013" y="10258"/>
                          <a:pt x="12061785" y="1167"/>
                          <a:pt x="12136691" y="0"/>
                        </a:cubicBezTo>
                        <a:cubicBezTo>
                          <a:pt x="12211597" y="-1167"/>
                          <a:pt x="12690675" y="15880"/>
                          <a:pt x="12832602" y="0"/>
                        </a:cubicBezTo>
                        <a:cubicBezTo>
                          <a:pt x="12974529" y="-15880"/>
                          <a:pt x="12920801" y="4115"/>
                          <a:pt x="12985702" y="0"/>
                        </a:cubicBezTo>
                        <a:cubicBezTo>
                          <a:pt x="13050603" y="-4115"/>
                          <a:pt x="13560219" y="39549"/>
                          <a:pt x="14043487" y="0"/>
                        </a:cubicBezTo>
                        <a:cubicBezTo>
                          <a:pt x="14526756" y="-39549"/>
                          <a:pt x="14235968" y="-11315"/>
                          <a:pt x="14377524" y="0"/>
                        </a:cubicBezTo>
                        <a:cubicBezTo>
                          <a:pt x="14519080" y="11315"/>
                          <a:pt x="14470237" y="2294"/>
                          <a:pt x="14530625" y="0"/>
                        </a:cubicBezTo>
                        <a:cubicBezTo>
                          <a:pt x="14591013" y="-2294"/>
                          <a:pt x="15003973" y="8404"/>
                          <a:pt x="15226536" y="0"/>
                        </a:cubicBezTo>
                        <a:cubicBezTo>
                          <a:pt x="15449099" y="-8404"/>
                          <a:pt x="15399308" y="10795"/>
                          <a:pt x="15560573" y="0"/>
                        </a:cubicBezTo>
                        <a:cubicBezTo>
                          <a:pt x="15721838" y="-10795"/>
                          <a:pt x="16238872" y="-5550"/>
                          <a:pt x="16437421" y="0"/>
                        </a:cubicBezTo>
                        <a:cubicBezTo>
                          <a:pt x="16635970" y="5550"/>
                          <a:pt x="16696303" y="11714"/>
                          <a:pt x="16771459" y="0"/>
                        </a:cubicBezTo>
                        <a:cubicBezTo>
                          <a:pt x="16846615" y="-11714"/>
                          <a:pt x="17603042" y="11977"/>
                          <a:pt x="18093690" y="0"/>
                        </a:cubicBezTo>
                        <a:cubicBezTo>
                          <a:pt x="18093798" y="15069"/>
                          <a:pt x="18093785" y="17640"/>
                          <a:pt x="18093690" y="30158"/>
                        </a:cubicBezTo>
                        <a:cubicBezTo>
                          <a:pt x="17876814" y="28062"/>
                          <a:pt x="17560805" y="56128"/>
                          <a:pt x="17035905" y="30158"/>
                        </a:cubicBezTo>
                        <a:cubicBezTo>
                          <a:pt x="16511005" y="4188"/>
                          <a:pt x="16455699" y="-3484"/>
                          <a:pt x="16159057" y="30158"/>
                        </a:cubicBezTo>
                        <a:cubicBezTo>
                          <a:pt x="15862415" y="63800"/>
                          <a:pt x="15829330" y="52157"/>
                          <a:pt x="15644083" y="30158"/>
                        </a:cubicBezTo>
                        <a:cubicBezTo>
                          <a:pt x="15458836" y="8159"/>
                          <a:pt x="15469223" y="21735"/>
                          <a:pt x="15310045" y="30158"/>
                        </a:cubicBezTo>
                        <a:cubicBezTo>
                          <a:pt x="15150867" y="38581"/>
                          <a:pt x="15232533" y="23049"/>
                          <a:pt x="15156945" y="30158"/>
                        </a:cubicBezTo>
                        <a:cubicBezTo>
                          <a:pt x="15081357" y="37267"/>
                          <a:pt x="14632149" y="24293"/>
                          <a:pt x="14461034" y="30158"/>
                        </a:cubicBezTo>
                        <a:cubicBezTo>
                          <a:pt x="14289919" y="36023"/>
                          <a:pt x="13860736" y="53669"/>
                          <a:pt x="13584186" y="30158"/>
                        </a:cubicBezTo>
                        <a:cubicBezTo>
                          <a:pt x="13307636" y="6647"/>
                          <a:pt x="13227673" y="63115"/>
                          <a:pt x="12888275" y="30158"/>
                        </a:cubicBezTo>
                        <a:cubicBezTo>
                          <a:pt x="12548877" y="-2799"/>
                          <a:pt x="12076918" y="72526"/>
                          <a:pt x="11830490" y="30158"/>
                        </a:cubicBezTo>
                        <a:cubicBezTo>
                          <a:pt x="11584063" y="-12210"/>
                          <a:pt x="11423074" y="45361"/>
                          <a:pt x="11315515" y="30158"/>
                        </a:cubicBezTo>
                        <a:cubicBezTo>
                          <a:pt x="11207957" y="14955"/>
                          <a:pt x="11232660" y="37576"/>
                          <a:pt x="11162415" y="30158"/>
                        </a:cubicBezTo>
                        <a:cubicBezTo>
                          <a:pt x="11092170" y="22740"/>
                          <a:pt x="11076509" y="26432"/>
                          <a:pt x="11009314" y="30158"/>
                        </a:cubicBezTo>
                        <a:cubicBezTo>
                          <a:pt x="10942119" y="33884"/>
                          <a:pt x="10379435" y="13917"/>
                          <a:pt x="10132466" y="30158"/>
                        </a:cubicBezTo>
                        <a:cubicBezTo>
                          <a:pt x="9885497" y="46399"/>
                          <a:pt x="9727143" y="3445"/>
                          <a:pt x="9436555" y="30158"/>
                        </a:cubicBezTo>
                        <a:cubicBezTo>
                          <a:pt x="9145967" y="56871"/>
                          <a:pt x="8752231" y="14234"/>
                          <a:pt x="8378770" y="30158"/>
                        </a:cubicBezTo>
                        <a:cubicBezTo>
                          <a:pt x="8005310" y="46082"/>
                          <a:pt x="7990718" y="63382"/>
                          <a:pt x="7682859" y="30158"/>
                        </a:cubicBezTo>
                        <a:cubicBezTo>
                          <a:pt x="7375000" y="-3066"/>
                          <a:pt x="7127004" y="10752"/>
                          <a:pt x="6806011" y="30158"/>
                        </a:cubicBezTo>
                        <a:cubicBezTo>
                          <a:pt x="6485018" y="49564"/>
                          <a:pt x="6314356" y="64459"/>
                          <a:pt x="6110100" y="30158"/>
                        </a:cubicBezTo>
                        <a:cubicBezTo>
                          <a:pt x="5905844" y="-4143"/>
                          <a:pt x="5632593" y="50880"/>
                          <a:pt x="5414189" y="30158"/>
                        </a:cubicBezTo>
                        <a:cubicBezTo>
                          <a:pt x="5195785" y="9436"/>
                          <a:pt x="5046186" y="10226"/>
                          <a:pt x="4899215" y="30158"/>
                        </a:cubicBezTo>
                        <a:cubicBezTo>
                          <a:pt x="4752244" y="50090"/>
                          <a:pt x="4237686" y="31202"/>
                          <a:pt x="4022366" y="30158"/>
                        </a:cubicBezTo>
                        <a:cubicBezTo>
                          <a:pt x="3807046" y="29114"/>
                          <a:pt x="3655712" y="62750"/>
                          <a:pt x="3326455" y="30158"/>
                        </a:cubicBezTo>
                        <a:cubicBezTo>
                          <a:pt x="2997198" y="-2434"/>
                          <a:pt x="2844725" y="50183"/>
                          <a:pt x="2449607" y="30158"/>
                        </a:cubicBezTo>
                        <a:cubicBezTo>
                          <a:pt x="2054489" y="10133"/>
                          <a:pt x="2262910" y="23243"/>
                          <a:pt x="2115570" y="30158"/>
                        </a:cubicBezTo>
                        <a:cubicBezTo>
                          <a:pt x="1968230" y="37073"/>
                          <a:pt x="1806067" y="9951"/>
                          <a:pt x="1600596" y="30158"/>
                        </a:cubicBezTo>
                        <a:cubicBezTo>
                          <a:pt x="1395125" y="50365"/>
                          <a:pt x="1006348" y="33766"/>
                          <a:pt x="723748" y="30158"/>
                        </a:cubicBezTo>
                        <a:cubicBezTo>
                          <a:pt x="441148" y="26550"/>
                          <a:pt x="249537" y="26792"/>
                          <a:pt x="0" y="30158"/>
                        </a:cubicBezTo>
                        <a:cubicBezTo>
                          <a:pt x="8" y="22839"/>
                          <a:pt x="-486" y="147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7E248C-498B-364F-8EF1-A6EA7358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17" y="3415753"/>
            <a:ext cx="11070367" cy="6792820"/>
          </a:xfrm>
        </p:spPr>
        <p:txBody>
          <a:bodyPr anchor="t">
            <a:norm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3300" dirty="0"/>
              <a:t>Contextualizar con la familia el trabajo del/la profesor(a) jefe.</a:t>
            </a:r>
          </a:p>
          <a:p>
            <a:pPr>
              <a:spcAft>
                <a:spcPts val="600"/>
              </a:spcAft>
            </a:pPr>
            <a:r>
              <a:rPr lang="es-CL" sz="3300" dirty="0"/>
              <a:t>     “(…)</a:t>
            </a:r>
            <a:r>
              <a:rPr lang="es-CL" sz="3300" b="1" u="sng" dirty="0"/>
              <a:t>generar espacios </a:t>
            </a:r>
            <a:r>
              <a:rPr lang="es-CL" sz="3300" b="1" u="sng" dirty="0" err="1"/>
              <a:t>sistemáticos</a:t>
            </a:r>
            <a:r>
              <a:rPr lang="es-CL" sz="3300" b="1" u="sng" dirty="0"/>
              <a:t> e institucionalizados</a:t>
            </a:r>
            <a:r>
              <a:rPr lang="es-CL" sz="3300" dirty="0"/>
              <a:t> que permitan contener el desarrollo de estrategias compartidas para vincularse con las familias.”</a:t>
            </a:r>
          </a:p>
          <a:p>
            <a:pPr>
              <a:spcAft>
                <a:spcPts val="600"/>
              </a:spcAft>
            </a:pPr>
            <a:endParaRPr lang="es-CL" sz="3300" dirty="0"/>
          </a:p>
          <a:p>
            <a:pPr marL="571500" indent="-571500">
              <a:spcAft>
                <a:spcPts val="600"/>
              </a:spcAft>
              <a:buFontTx/>
              <a:buChar char="-"/>
            </a:pPr>
            <a:r>
              <a:rPr lang="es-CL" sz="3300" dirty="0"/>
              <a:t>Bitácoras o actas de reuniones profesor(a) jefe/apoderados(as)</a:t>
            </a:r>
          </a:p>
          <a:p>
            <a:pPr marL="571500" indent="-571500">
              <a:spcAft>
                <a:spcPts val="600"/>
              </a:spcAft>
              <a:buFontTx/>
              <a:buChar char="-"/>
            </a:pPr>
            <a:r>
              <a:rPr lang="es-CL" sz="3300" dirty="0"/>
              <a:t>Periodicidad y organización de entrevistas o reuniones con estudiantes/apoderados.</a:t>
            </a:r>
          </a:p>
          <a:p>
            <a:pPr marL="571500" indent="-571500">
              <a:spcAft>
                <a:spcPts val="600"/>
              </a:spcAft>
              <a:buFontTx/>
              <a:buChar char="-"/>
            </a:pPr>
            <a:r>
              <a:rPr lang="es-CL" sz="3300" dirty="0"/>
              <a:t>Utilizar espacios institucionalizados (evitar grupos de </a:t>
            </a:r>
            <a:r>
              <a:rPr lang="es-CL" sz="3300" dirty="0" err="1"/>
              <a:t>whatsapp</a:t>
            </a:r>
            <a:r>
              <a:rPr lang="es-CL" sz="3300" dirty="0"/>
              <a:t> no formales).</a:t>
            </a:r>
          </a:p>
        </p:txBody>
      </p:sp>
      <p:pic>
        <p:nvPicPr>
          <p:cNvPr id="3074" name="Picture 2" descr="Adolescente y su madre tras una entrevista con el profesor Fotografía de  stock - Alamy">
            <a:extLst>
              <a:ext uri="{FF2B5EF4-FFF2-40B4-BE49-F238E27FC236}">
                <a16:creationId xmlns:a16="http://schemas.microsoft.com/office/drawing/2014/main" id="{EB71CCB4-A82C-A24D-B29F-784079782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t="1" r="25621" b="10094"/>
          <a:stretch/>
        </p:blipFill>
        <p:spPr bwMode="auto">
          <a:xfrm>
            <a:off x="12656840" y="3453121"/>
            <a:ext cx="6498650" cy="60734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5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099073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6F01AE-B0A3-844C-AE1F-C2D668BD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788" y="542848"/>
            <a:ext cx="10307820" cy="294043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6900"/>
              <a:t>Elementos a considerar en la Jefatura.</a:t>
            </a:r>
          </a:p>
        </p:txBody>
      </p:sp>
      <p:pic>
        <p:nvPicPr>
          <p:cNvPr id="9218" name="Picture 2" descr="Recreo ¡nos gusta el arte!»: Impulsan trabajo... | Puranoticia">
            <a:extLst>
              <a:ext uri="{FF2B5EF4-FFF2-40B4-BE49-F238E27FC236}">
                <a16:creationId xmlns:a16="http://schemas.microsoft.com/office/drawing/2014/main" id="{C2E5262F-D391-244B-B08B-0DB6548B6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0" r="37186"/>
          <a:stretch/>
        </p:blipFill>
        <p:spPr bwMode="auto">
          <a:xfrm>
            <a:off x="1" y="10"/>
            <a:ext cx="7679766" cy="1130934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5788" y="3916463"/>
            <a:ext cx="6997502" cy="30158"/>
          </a:xfrm>
          <a:custGeom>
            <a:avLst/>
            <a:gdLst>
              <a:gd name="connsiteX0" fmla="*/ 0 w 6997502"/>
              <a:gd name="connsiteY0" fmla="*/ 0 h 30158"/>
              <a:gd name="connsiteX1" fmla="*/ 699750 w 6997502"/>
              <a:gd name="connsiteY1" fmla="*/ 0 h 30158"/>
              <a:gd name="connsiteX2" fmla="*/ 1469475 w 6997502"/>
              <a:gd name="connsiteY2" fmla="*/ 0 h 30158"/>
              <a:gd name="connsiteX3" fmla="*/ 2099251 w 6997502"/>
              <a:gd name="connsiteY3" fmla="*/ 0 h 30158"/>
              <a:gd name="connsiteX4" fmla="*/ 2659051 w 6997502"/>
              <a:gd name="connsiteY4" fmla="*/ 0 h 30158"/>
              <a:gd name="connsiteX5" fmla="*/ 3218851 w 6997502"/>
              <a:gd name="connsiteY5" fmla="*/ 0 h 30158"/>
              <a:gd name="connsiteX6" fmla="*/ 3708676 w 6997502"/>
              <a:gd name="connsiteY6" fmla="*/ 0 h 30158"/>
              <a:gd name="connsiteX7" fmla="*/ 4548376 w 6997502"/>
              <a:gd name="connsiteY7" fmla="*/ 0 h 30158"/>
              <a:gd name="connsiteX8" fmla="*/ 5388077 w 6997502"/>
              <a:gd name="connsiteY8" fmla="*/ 0 h 30158"/>
              <a:gd name="connsiteX9" fmla="*/ 6227777 w 6997502"/>
              <a:gd name="connsiteY9" fmla="*/ 0 h 30158"/>
              <a:gd name="connsiteX10" fmla="*/ 6997502 w 6997502"/>
              <a:gd name="connsiteY10" fmla="*/ 0 h 30158"/>
              <a:gd name="connsiteX11" fmla="*/ 6997502 w 6997502"/>
              <a:gd name="connsiteY11" fmla="*/ 30158 h 30158"/>
              <a:gd name="connsiteX12" fmla="*/ 6297752 w 6997502"/>
              <a:gd name="connsiteY12" fmla="*/ 30158 h 30158"/>
              <a:gd name="connsiteX13" fmla="*/ 5528027 w 6997502"/>
              <a:gd name="connsiteY13" fmla="*/ 30158 h 30158"/>
              <a:gd name="connsiteX14" fmla="*/ 5038201 w 6997502"/>
              <a:gd name="connsiteY14" fmla="*/ 30158 h 30158"/>
              <a:gd name="connsiteX15" fmla="*/ 4548376 w 6997502"/>
              <a:gd name="connsiteY15" fmla="*/ 30158 h 30158"/>
              <a:gd name="connsiteX16" fmla="*/ 4058551 w 6997502"/>
              <a:gd name="connsiteY16" fmla="*/ 30158 h 30158"/>
              <a:gd name="connsiteX17" fmla="*/ 3498751 w 6997502"/>
              <a:gd name="connsiteY17" fmla="*/ 30158 h 30158"/>
              <a:gd name="connsiteX18" fmla="*/ 2938951 w 6997502"/>
              <a:gd name="connsiteY18" fmla="*/ 30158 h 30158"/>
              <a:gd name="connsiteX19" fmla="*/ 2379151 w 6997502"/>
              <a:gd name="connsiteY19" fmla="*/ 30158 h 30158"/>
              <a:gd name="connsiteX20" fmla="*/ 1819351 w 6997502"/>
              <a:gd name="connsiteY20" fmla="*/ 30158 h 30158"/>
              <a:gd name="connsiteX21" fmla="*/ 1259550 w 6997502"/>
              <a:gd name="connsiteY21" fmla="*/ 30158 h 30158"/>
              <a:gd name="connsiteX22" fmla="*/ 0 w 6997502"/>
              <a:gd name="connsiteY22" fmla="*/ 30158 h 30158"/>
              <a:gd name="connsiteX23" fmla="*/ 0 w 6997502"/>
              <a:gd name="connsiteY23" fmla="*/ 0 h 30158"/>
              <a:gd name="connsiteX0" fmla="*/ 0 w 6997502"/>
              <a:gd name="connsiteY0" fmla="*/ 0 h 30158"/>
              <a:gd name="connsiteX1" fmla="*/ 559800 w 6997502"/>
              <a:gd name="connsiteY1" fmla="*/ 0 h 30158"/>
              <a:gd name="connsiteX2" fmla="*/ 1049625 w 6997502"/>
              <a:gd name="connsiteY2" fmla="*/ 0 h 30158"/>
              <a:gd name="connsiteX3" fmla="*/ 1609425 w 6997502"/>
              <a:gd name="connsiteY3" fmla="*/ 0 h 30158"/>
              <a:gd name="connsiteX4" fmla="*/ 2309176 w 6997502"/>
              <a:gd name="connsiteY4" fmla="*/ 0 h 30158"/>
              <a:gd name="connsiteX5" fmla="*/ 3078901 w 6997502"/>
              <a:gd name="connsiteY5" fmla="*/ 0 h 30158"/>
              <a:gd name="connsiteX6" fmla="*/ 3918601 w 6997502"/>
              <a:gd name="connsiteY6" fmla="*/ 0 h 30158"/>
              <a:gd name="connsiteX7" fmla="*/ 4758301 w 6997502"/>
              <a:gd name="connsiteY7" fmla="*/ 0 h 30158"/>
              <a:gd name="connsiteX8" fmla="*/ 5388077 w 6997502"/>
              <a:gd name="connsiteY8" fmla="*/ 0 h 30158"/>
              <a:gd name="connsiteX9" fmla="*/ 6157802 w 6997502"/>
              <a:gd name="connsiteY9" fmla="*/ 0 h 30158"/>
              <a:gd name="connsiteX10" fmla="*/ 6997502 w 6997502"/>
              <a:gd name="connsiteY10" fmla="*/ 0 h 30158"/>
              <a:gd name="connsiteX11" fmla="*/ 6997502 w 6997502"/>
              <a:gd name="connsiteY11" fmla="*/ 30158 h 30158"/>
              <a:gd name="connsiteX12" fmla="*/ 6297752 w 6997502"/>
              <a:gd name="connsiteY12" fmla="*/ 30158 h 30158"/>
              <a:gd name="connsiteX13" fmla="*/ 5528027 w 6997502"/>
              <a:gd name="connsiteY13" fmla="*/ 30158 h 30158"/>
              <a:gd name="connsiteX14" fmla="*/ 4898251 w 6997502"/>
              <a:gd name="connsiteY14" fmla="*/ 30158 h 30158"/>
              <a:gd name="connsiteX15" fmla="*/ 4268476 w 6997502"/>
              <a:gd name="connsiteY15" fmla="*/ 30158 h 30158"/>
              <a:gd name="connsiteX16" fmla="*/ 3428776 w 6997502"/>
              <a:gd name="connsiteY16" fmla="*/ 30158 h 30158"/>
              <a:gd name="connsiteX17" fmla="*/ 2868976 w 6997502"/>
              <a:gd name="connsiteY17" fmla="*/ 30158 h 30158"/>
              <a:gd name="connsiteX18" fmla="*/ 2099251 w 6997502"/>
              <a:gd name="connsiteY18" fmla="*/ 30158 h 30158"/>
              <a:gd name="connsiteX19" fmla="*/ 1609425 w 6997502"/>
              <a:gd name="connsiteY19" fmla="*/ 30158 h 30158"/>
              <a:gd name="connsiteX20" fmla="*/ 909675 w 6997502"/>
              <a:gd name="connsiteY20" fmla="*/ 30158 h 30158"/>
              <a:gd name="connsiteX21" fmla="*/ 0 w 6997502"/>
              <a:gd name="connsiteY21" fmla="*/ 30158 h 30158"/>
              <a:gd name="connsiteX22" fmla="*/ 0 w 6997502"/>
              <a:gd name="connsiteY22" fmla="*/ 0 h 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97502" h="30158" fill="none" extrusionOk="0">
                <a:moveTo>
                  <a:pt x="0" y="0"/>
                </a:moveTo>
                <a:cubicBezTo>
                  <a:pt x="232524" y="44505"/>
                  <a:pt x="558811" y="-11232"/>
                  <a:pt x="699750" y="0"/>
                </a:cubicBezTo>
                <a:cubicBezTo>
                  <a:pt x="813204" y="4131"/>
                  <a:pt x="1237689" y="-11742"/>
                  <a:pt x="1469475" y="0"/>
                </a:cubicBezTo>
                <a:cubicBezTo>
                  <a:pt x="1734703" y="10268"/>
                  <a:pt x="1926316" y="17006"/>
                  <a:pt x="2099251" y="0"/>
                </a:cubicBezTo>
                <a:cubicBezTo>
                  <a:pt x="2304987" y="-3020"/>
                  <a:pt x="2526446" y="25106"/>
                  <a:pt x="2659051" y="0"/>
                </a:cubicBezTo>
                <a:cubicBezTo>
                  <a:pt x="2764393" y="4616"/>
                  <a:pt x="3079976" y="39694"/>
                  <a:pt x="3218851" y="0"/>
                </a:cubicBezTo>
                <a:cubicBezTo>
                  <a:pt x="3390652" y="-11850"/>
                  <a:pt x="3601658" y="12869"/>
                  <a:pt x="3708676" y="0"/>
                </a:cubicBezTo>
                <a:cubicBezTo>
                  <a:pt x="3770527" y="-6407"/>
                  <a:pt x="4258461" y="21771"/>
                  <a:pt x="4548376" y="0"/>
                </a:cubicBezTo>
                <a:cubicBezTo>
                  <a:pt x="4802139" y="6095"/>
                  <a:pt x="5043007" y="-7411"/>
                  <a:pt x="5388077" y="0"/>
                </a:cubicBezTo>
                <a:cubicBezTo>
                  <a:pt x="5733873" y="37921"/>
                  <a:pt x="5802375" y="-5271"/>
                  <a:pt x="6227777" y="0"/>
                </a:cubicBezTo>
                <a:cubicBezTo>
                  <a:pt x="6650552" y="8374"/>
                  <a:pt x="6841948" y="-46393"/>
                  <a:pt x="6997502" y="0"/>
                </a:cubicBezTo>
                <a:cubicBezTo>
                  <a:pt x="6998903" y="11078"/>
                  <a:pt x="6997872" y="16734"/>
                  <a:pt x="6997502" y="30158"/>
                </a:cubicBezTo>
                <a:cubicBezTo>
                  <a:pt x="6705611" y="-6907"/>
                  <a:pt x="6626617" y="47690"/>
                  <a:pt x="6297752" y="30158"/>
                </a:cubicBezTo>
                <a:cubicBezTo>
                  <a:pt x="5966471" y="-16958"/>
                  <a:pt x="5717229" y="57468"/>
                  <a:pt x="5528027" y="30158"/>
                </a:cubicBezTo>
                <a:cubicBezTo>
                  <a:pt x="5371971" y="30537"/>
                  <a:pt x="5202257" y="32345"/>
                  <a:pt x="5038201" y="30158"/>
                </a:cubicBezTo>
                <a:cubicBezTo>
                  <a:pt x="4851347" y="45233"/>
                  <a:pt x="4701209" y="25742"/>
                  <a:pt x="4548376" y="30158"/>
                </a:cubicBezTo>
                <a:cubicBezTo>
                  <a:pt x="4405933" y="58287"/>
                  <a:pt x="4206486" y="55245"/>
                  <a:pt x="4058551" y="30158"/>
                </a:cubicBezTo>
                <a:cubicBezTo>
                  <a:pt x="3879767" y="47360"/>
                  <a:pt x="3760059" y="19971"/>
                  <a:pt x="3498751" y="30158"/>
                </a:cubicBezTo>
                <a:cubicBezTo>
                  <a:pt x="3273078" y="38816"/>
                  <a:pt x="3189560" y="11102"/>
                  <a:pt x="2938951" y="30158"/>
                </a:cubicBezTo>
                <a:cubicBezTo>
                  <a:pt x="2671116" y="63361"/>
                  <a:pt x="2540706" y="806"/>
                  <a:pt x="2379151" y="30158"/>
                </a:cubicBezTo>
                <a:cubicBezTo>
                  <a:pt x="2249359" y="29438"/>
                  <a:pt x="2094411" y="20072"/>
                  <a:pt x="1819351" y="30158"/>
                </a:cubicBezTo>
                <a:cubicBezTo>
                  <a:pt x="1580371" y="34438"/>
                  <a:pt x="1527836" y="5419"/>
                  <a:pt x="1259550" y="30158"/>
                </a:cubicBezTo>
                <a:cubicBezTo>
                  <a:pt x="1001551" y="34442"/>
                  <a:pt x="609391" y="-9408"/>
                  <a:pt x="0" y="30158"/>
                </a:cubicBezTo>
                <a:cubicBezTo>
                  <a:pt x="15" y="24459"/>
                  <a:pt x="-282" y="12414"/>
                  <a:pt x="0" y="0"/>
                </a:cubicBezTo>
                <a:close/>
              </a:path>
              <a:path w="6997502" h="30158" stroke="0" extrusionOk="0">
                <a:moveTo>
                  <a:pt x="0" y="0"/>
                </a:moveTo>
                <a:cubicBezTo>
                  <a:pt x="131197" y="11041"/>
                  <a:pt x="445302" y="18670"/>
                  <a:pt x="559800" y="0"/>
                </a:cubicBezTo>
                <a:cubicBezTo>
                  <a:pt x="671462" y="-8627"/>
                  <a:pt x="937321" y="-7198"/>
                  <a:pt x="1049625" y="0"/>
                </a:cubicBezTo>
                <a:cubicBezTo>
                  <a:pt x="1152393" y="4088"/>
                  <a:pt x="1428559" y="2938"/>
                  <a:pt x="1609425" y="0"/>
                </a:cubicBezTo>
                <a:cubicBezTo>
                  <a:pt x="1752861" y="13734"/>
                  <a:pt x="1976230" y="-62130"/>
                  <a:pt x="2309176" y="0"/>
                </a:cubicBezTo>
                <a:cubicBezTo>
                  <a:pt x="2608654" y="3270"/>
                  <a:pt x="2816718" y="4948"/>
                  <a:pt x="3078901" y="0"/>
                </a:cubicBezTo>
                <a:cubicBezTo>
                  <a:pt x="3284382" y="30526"/>
                  <a:pt x="3496134" y="-1456"/>
                  <a:pt x="3918601" y="0"/>
                </a:cubicBezTo>
                <a:cubicBezTo>
                  <a:pt x="4341195" y="-13746"/>
                  <a:pt x="4452197" y="-16763"/>
                  <a:pt x="4758301" y="0"/>
                </a:cubicBezTo>
                <a:cubicBezTo>
                  <a:pt x="5064029" y="23959"/>
                  <a:pt x="5108531" y="-15847"/>
                  <a:pt x="5388077" y="0"/>
                </a:cubicBezTo>
                <a:cubicBezTo>
                  <a:pt x="5687737" y="-17475"/>
                  <a:pt x="5816285" y="54784"/>
                  <a:pt x="6157802" y="0"/>
                </a:cubicBezTo>
                <a:cubicBezTo>
                  <a:pt x="6483452" y="-38975"/>
                  <a:pt x="6816842" y="49520"/>
                  <a:pt x="6997502" y="0"/>
                </a:cubicBezTo>
                <a:cubicBezTo>
                  <a:pt x="6996060" y="14819"/>
                  <a:pt x="6998123" y="15361"/>
                  <a:pt x="6997502" y="30158"/>
                </a:cubicBezTo>
                <a:cubicBezTo>
                  <a:pt x="6689968" y="27707"/>
                  <a:pt x="6464198" y="20630"/>
                  <a:pt x="6297752" y="30158"/>
                </a:cubicBezTo>
                <a:cubicBezTo>
                  <a:pt x="6150599" y="110292"/>
                  <a:pt x="5840409" y="14903"/>
                  <a:pt x="5528027" y="30158"/>
                </a:cubicBezTo>
                <a:cubicBezTo>
                  <a:pt x="5213009" y="32042"/>
                  <a:pt x="5197403" y="21331"/>
                  <a:pt x="4898251" y="30158"/>
                </a:cubicBezTo>
                <a:cubicBezTo>
                  <a:pt x="4610760" y="51872"/>
                  <a:pt x="4447599" y="60457"/>
                  <a:pt x="4268476" y="30158"/>
                </a:cubicBezTo>
                <a:cubicBezTo>
                  <a:pt x="4093285" y="30411"/>
                  <a:pt x="3833654" y="-8102"/>
                  <a:pt x="3428776" y="30158"/>
                </a:cubicBezTo>
                <a:cubicBezTo>
                  <a:pt x="3030269" y="11309"/>
                  <a:pt x="2992342" y="2735"/>
                  <a:pt x="2868976" y="30158"/>
                </a:cubicBezTo>
                <a:cubicBezTo>
                  <a:pt x="2772526" y="71316"/>
                  <a:pt x="2298524" y="57070"/>
                  <a:pt x="2099251" y="30158"/>
                </a:cubicBezTo>
                <a:cubicBezTo>
                  <a:pt x="1897399" y="-21771"/>
                  <a:pt x="1755091" y="46094"/>
                  <a:pt x="1609425" y="30158"/>
                </a:cubicBezTo>
                <a:cubicBezTo>
                  <a:pt x="1430879" y="-15597"/>
                  <a:pt x="1166431" y="51398"/>
                  <a:pt x="909675" y="30158"/>
                </a:cubicBezTo>
                <a:cubicBezTo>
                  <a:pt x="678513" y="48440"/>
                  <a:pt x="432354" y="27436"/>
                  <a:pt x="0" y="30158"/>
                </a:cubicBezTo>
                <a:cubicBezTo>
                  <a:pt x="1507" y="19141"/>
                  <a:pt x="509" y="10318"/>
                  <a:pt x="0" y="0"/>
                </a:cubicBezTo>
                <a:close/>
              </a:path>
              <a:path w="6997502" h="30158" fill="none" stroke="0" extrusionOk="0">
                <a:moveTo>
                  <a:pt x="0" y="0"/>
                </a:moveTo>
                <a:cubicBezTo>
                  <a:pt x="232824" y="39568"/>
                  <a:pt x="550329" y="-37909"/>
                  <a:pt x="699750" y="0"/>
                </a:cubicBezTo>
                <a:cubicBezTo>
                  <a:pt x="817227" y="29972"/>
                  <a:pt x="1160857" y="23612"/>
                  <a:pt x="1469475" y="0"/>
                </a:cubicBezTo>
                <a:cubicBezTo>
                  <a:pt x="1756694" y="-11257"/>
                  <a:pt x="1898537" y="10878"/>
                  <a:pt x="2099251" y="0"/>
                </a:cubicBezTo>
                <a:cubicBezTo>
                  <a:pt x="2315518" y="12315"/>
                  <a:pt x="2547913" y="35481"/>
                  <a:pt x="2659051" y="0"/>
                </a:cubicBezTo>
                <a:cubicBezTo>
                  <a:pt x="2811091" y="-14574"/>
                  <a:pt x="3049082" y="-5986"/>
                  <a:pt x="3218851" y="0"/>
                </a:cubicBezTo>
                <a:cubicBezTo>
                  <a:pt x="3384455" y="-24074"/>
                  <a:pt x="3594342" y="41929"/>
                  <a:pt x="3708676" y="0"/>
                </a:cubicBezTo>
                <a:cubicBezTo>
                  <a:pt x="3870857" y="-7694"/>
                  <a:pt x="4233688" y="-35352"/>
                  <a:pt x="4548376" y="0"/>
                </a:cubicBezTo>
                <a:cubicBezTo>
                  <a:pt x="4788124" y="-16049"/>
                  <a:pt x="5080439" y="-78946"/>
                  <a:pt x="5388077" y="0"/>
                </a:cubicBezTo>
                <a:cubicBezTo>
                  <a:pt x="5719878" y="21739"/>
                  <a:pt x="5800237" y="-19857"/>
                  <a:pt x="6227777" y="0"/>
                </a:cubicBezTo>
                <a:cubicBezTo>
                  <a:pt x="6645754" y="3379"/>
                  <a:pt x="6824480" y="-27976"/>
                  <a:pt x="6997502" y="0"/>
                </a:cubicBezTo>
                <a:cubicBezTo>
                  <a:pt x="6998869" y="11396"/>
                  <a:pt x="6997135" y="15940"/>
                  <a:pt x="6997502" y="30158"/>
                </a:cubicBezTo>
                <a:cubicBezTo>
                  <a:pt x="6702466" y="-3226"/>
                  <a:pt x="6636306" y="62555"/>
                  <a:pt x="6297752" y="30158"/>
                </a:cubicBezTo>
                <a:cubicBezTo>
                  <a:pt x="5942659" y="8290"/>
                  <a:pt x="5702817" y="71228"/>
                  <a:pt x="5528027" y="30158"/>
                </a:cubicBezTo>
                <a:cubicBezTo>
                  <a:pt x="5362323" y="6655"/>
                  <a:pt x="5222790" y="18799"/>
                  <a:pt x="5038201" y="30158"/>
                </a:cubicBezTo>
                <a:cubicBezTo>
                  <a:pt x="4853177" y="26933"/>
                  <a:pt x="4692349" y="25635"/>
                  <a:pt x="4548376" y="30158"/>
                </a:cubicBezTo>
                <a:cubicBezTo>
                  <a:pt x="4405229" y="9804"/>
                  <a:pt x="4193991" y="27161"/>
                  <a:pt x="4058551" y="30158"/>
                </a:cubicBezTo>
                <a:cubicBezTo>
                  <a:pt x="3891523" y="58988"/>
                  <a:pt x="3716312" y="-2513"/>
                  <a:pt x="3498751" y="30158"/>
                </a:cubicBezTo>
                <a:cubicBezTo>
                  <a:pt x="3265172" y="37474"/>
                  <a:pt x="3191820" y="-10321"/>
                  <a:pt x="2938951" y="30158"/>
                </a:cubicBezTo>
                <a:cubicBezTo>
                  <a:pt x="2690800" y="46668"/>
                  <a:pt x="2513772" y="-20412"/>
                  <a:pt x="2379151" y="30158"/>
                </a:cubicBezTo>
                <a:cubicBezTo>
                  <a:pt x="2209768" y="16614"/>
                  <a:pt x="2033247" y="11768"/>
                  <a:pt x="1819351" y="30158"/>
                </a:cubicBezTo>
                <a:cubicBezTo>
                  <a:pt x="1597134" y="24476"/>
                  <a:pt x="1528763" y="-4733"/>
                  <a:pt x="1259550" y="30158"/>
                </a:cubicBezTo>
                <a:cubicBezTo>
                  <a:pt x="1022651" y="20399"/>
                  <a:pt x="610740" y="56495"/>
                  <a:pt x="0" y="30158"/>
                </a:cubicBezTo>
                <a:cubicBezTo>
                  <a:pt x="-570" y="20805"/>
                  <a:pt x="-1205" y="1046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6997502"/>
                      <a:gd name="connsiteY0" fmla="*/ 0 h 30158"/>
                      <a:gd name="connsiteX1" fmla="*/ 699750 w 6997502"/>
                      <a:gd name="connsiteY1" fmla="*/ 0 h 30158"/>
                      <a:gd name="connsiteX2" fmla="*/ 1469475 w 6997502"/>
                      <a:gd name="connsiteY2" fmla="*/ 0 h 30158"/>
                      <a:gd name="connsiteX3" fmla="*/ 2099251 w 6997502"/>
                      <a:gd name="connsiteY3" fmla="*/ 0 h 30158"/>
                      <a:gd name="connsiteX4" fmla="*/ 2659051 w 6997502"/>
                      <a:gd name="connsiteY4" fmla="*/ 0 h 30158"/>
                      <a:gd name="connsiteX5" fmla="*/ 3218851 w 6997502"/>
                      <a:gd name="connsiteY5" fmla="*/ 0 h 30158"/>
                      <a:gd name="connsiteX6" fmla="*/ 3708676 w 6997502"/>
                      <a:gd name="connsiteY6" fmla="*/ 0 h 30158"/>
                      <a:gd name="connsiteX7" fmla="*/ 4548376 w 6997502"/>
                      <a:gd name="connsiteY7" fmla="*/ 0 h 30158"/>
                      <a:gd name="connsiteX8" fmla="*/ 5388077 w 6997502"/>
                      <a:gd name="connsiteY8" fmla="*/ 0 h 30158"/>
                      <a:gd name="connsiteX9" fmla="*/ 6227777 w 6997502"/>
                      <a:gd name="connsiteY9" fmla="*/ 0 h 30158"/>
                      <a:gd name="connsiteX10" fmla="*/ 6997502 w 6997502"/>
                      <a:gd name="connsiteY10" fmla="*/ 0 h 30158"/>
                      <a:gd name="connsiteX11" fmla="*/ 6997502 w 6997502"/>
                      <a:gd name="connsiteY11" fmla="*/ 30158 h 30158"/>
                      <a:gd name="connsiteX12" fmla="*/ 6297752 w 6997502"/>
                      <a:gd name="connsiteY12" fmla="*/ 30158 h 30158"/>
                      <a:gd name="connsiteX13" fmla="*/ 5528027 w 6997502"/>
                      <a:gd name="connsiteY13" fmla="*/ 30158 h 30158"/>
                      <a:gd name="connsiteX14" fmla="*/ 5038201 w 6997502"/>
                      <a:gd name="connsiteY14" fmla="*/ 30158 h 30158"/>
                      <a:gd name="connsiteX15" fmla="*/ 4548376 w 6997502"/>
                      <a:gd name="connsiteY15" fmla="*/ 30158 h 30158"/>
                      <a:gd name="connsiteX16" fmla="*/ 4058551 w 6997502"/>
                      <a:gd name="connsiteY16" fmla="*/ 30158 h 30158"/>
                      <a:gd name="connsiteX17" fmla="*/ 3498751 w 6997502"/>
                      <a:gd name="connsiteY17" fmla="*/ 30158 h 30158"/>
                      <a:gd name="connsiteX18" fmla="*/ 2938951 w 6997502"/>
                      <a:gd name="connsiteY18" fmla="*/ 30158 h 30158"/>
                      <a:gd name="connsiteX19" fmla="*/ 2379151 w 6997502"/>
                      <a:gd name="connsiteY19" fmla="*/ 30158 h 30158"/>
                      <a:gd name="connsiteX20" fmla="*/ 1819351 w 6997502"/>
                      <a:gd name="connsiteY20" fmla="*/ 30158 h 30158"/>
                      <a:gd name="connsiteX21" fmla="*/ 1259550 w 6997502"/>
                      <a:gd name="connsiteY21" fmla="*/ 30158 h 30158"/>
                      <a:gd name="connsiteX22" fmla="*/ 0 w 6997502"/>
                      <a:gd name="connsiteY22" fmla="*/ 30158 h 30158"/>
                      <a:gd name="connsiteX23" fmla="*/ 0 w 6997502"/>
                      <a:gd name="connsiteY23" fmla="*/ 0 h 30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997502" h="30158" fill="none" extrusionOk="0">
                        <a:moveTo>
                          <a:pt x="0" y="0"/>
                        </a:moveTo>
                        <a:cubicBezTo>
                          <a:pt x="258749" y="27645"/>
                          <a:pt x="555284" y="-32186"/>
                          <a:pt x="699750" y="0"/>
                        </a:cubicBezTo>
                        <a:cubicBezTo>
                          <a:pt x="844216" y="32186"/>
                          <a:pt x="1198190" y="2960"/>
                          <a:pt x="1469475" y="0"/>
                        </a:cubicBezTo>
                        <a:cubicBezTo>
                          <a:pt x="1740761" y="-2960"/>
                          <a:pt x="1906840" y="6614"/>
                          <a:pt x="2099251" y="0"/>
                        </a:cubicBezTo>
                        <a:cubicBezTo>
                          <a:pt x="2291662" y="-6614"/>
                          <a:pt x="2523632" y="22823"/>
                          <a:pt x="2659051" y="0"/>
                        </a:cubicBezTo>
                        <a:cubicBezTo>
                          <a:pt x="2794470" y="-22823"/>
                          <a:pt x="3050443" y="16231"/>
                          <a:pt x="3218851" y="0"/>
                        </a:cubicBezTo>
                        <a:cubicBezTo>
                          <a:pt x="3387259" y="-16231"/>
                          <a:pt x="3605191" y="22478"/>
                          <a:pt x="3708676" y="0"/>
                        </a:cubicBezTo>
                        <a:cubicBezTo>
                          <a:pt x="3812162" y="-22478"/>
                          <a:pt x="4288244" y="-18818"/>
                          <a:pt x="4548376" y="0"/>
                        </a:cubicBezTo>
                        <a:cubicBezTo>
                          <a:pt x="4808508" y="18818"/>
                          <a:pt x="5065883" y="-37326"/>
                          <a:pt x="5388077" y="0"/>
                        </a:cubicBezTo>
                        <a:cubicBezTo>
                          <a:pt x="5710271" y="37326"/>
                          <a:pt x="5808464" y="-13405"/>
                          <a:pt x="6227777" y="0"/>
                        </a:cubicBezTo>
                        <a:cubicBezTo>
                          <a:pt x="6647090" y="13405"/>
                          <a:pt x="6819405" y="-26572"/>
                          <a:pt x="6997502" y="0"/>
                        </a:cubicBezTo>
                        <a:cubicBezTo>
                          <a:pt x="6998442" y="11135"/>
                          <a:pt x="6998161" y="16221"/>
                          <a:pt x="6997502" y="30158"/>
                        </a:cubicBezTo>
                        <a:cubicBezTo>
                          <a:pt x="6697363" y="-3108"/>
                          <a:pt x="6640953" y="55334"/>
                          <a:pt x="6297752" y="30158"/>
                        </a:cubicBezTo>
                        <a:cubicBezTo>
                          <a:pt x="5954551" y="4983"/>
                          <a:pt x="5694469" y="49451"/>
                          <a:pt x="5528027" y="30158"/>
                        </a:cubicBezTo>
                        <a:cubicBezTo>
                          <a:pt x="5361586" y="10865"/>
                          <a:pt x="5221157" y="28608"/>
                          <a:pt x="5038201" y="30158"/>
                        </a:cubicBezTo>
                        <a:cubicBezTo>
                          <a:pt x="4855245" y="31708"/>
                          <a:pt x="4690086" y="36040"/>
                          <a:pt x="4548376" y="30158"/>
                        </a:cubicBezTo>
                        <a:cubicBezTo>
                          <a:pt x="4406667" y="24276"/>
                          <a:pt x="4215300" y="21742"/>
                          <a:pt x="4058551" y="30158"/>
                        </a:cubicBezTo>
                        <a:cubicBezTo>
                          <a:pt x="3901802" y="38574"/>
                          <a:pt x="3725476" y="27563"/>
                          <a:pt x="3498751" y="30158"/>
                        </a:cubicBezTo>
                        <a:cubicBezTo>
                          <a:pt x="3272026" y="32753"/>
                          <a:pt x="3185252" y="9464"/>
                          <a:pt x="2938951" y="30158"/>
                        </a:cubicBezTo>
                        <a:cubicBezTo>
                          <a:pt x="2692650" y="50852"/>
                          <a:pt x="2526132" y="4699"/>
                          <a:pt x="2379151" y="30158"/>
                        </a:cubicBezTo>
                        <a:cubicBezTo>
                          <a:pt x="2232170" y="55617"/>
                          <a:pt x="2050752" y="31293"/>
                          <a:pt x="1819351" y="30158"/>
                        </a:cubicBezTo>
                        <a:cubicBezTo>
                          <a:pt x="1587950" y="29023"/>
                          <a:pt x="1527890" y="3296"/>
                          <a:pt x="1259550" y="30158"/>
                        </a:cubicBezTo>
                        <a:cubicBezTo>
                          <a:pt x="991210" y="57020"/>
                          <a:pt x="583753" y="-5486"/>
                          <a:pt x="0" y="30158"/>
                        </a:cubicBezTo>
                        <a:cubicBezTo>
                          <a:pt x="-1087" y="22822"/>
                          <a:pt x="517" y="10129"/>
                          <a:pt x="0" y="0"/>
                        </a:cubicBezTo>
                        <a:close/>
                      </a:path>
                      <a:path w="6997502" h="30158" stroke="0" extrusionOk="0">
                        <a:moveTo>
                          <a:pt x="0" y="0"/>
                        </a:moveTo>
                        <a:cubicBezTo>
                          <a:pt x="146359" y="5999"/>
                          <a:pt x="433127" y="-3839"/>
                          <a:pt x="559800" y="0"/>
                        </a:cubicBezTo>
                        <a:cubicBezTo>
                          <a:pt x="686473" y="3839"/>
                          <a:pt x="925417" y="-16320"/>
                          <a:pt x="1049625" y="0"/>
                        </a:cubicBezTo>
                        <a:cubicBezTo>
                          <a:pt x="1173834" y="16320"/>
                          <a:pt x="1443676" y="13089"/>
                          <a:pt x="1609425" y="0"/>
                        </a:cubicBezTo>
                        <a:cubicBezTo>
                          <a:pt x="1775174" y="-13089"/>
                          <a:pt x="1996104" y="-27910"/>
                          <a:pt x="2309176" y="0"/>
                        </a:cubicBezTo>
                        <a:cubicBezTo>
                          <a:pt x="2622248" y="27910"/>
                          <a:pt x="2841614" y="3544"/>
                          <a:pt x="3078901" y="0"/>
                        </a:cubicBezTo>
                        <a:cubicBezTo>
                          <a:pt x="3316188" y="-3544"/>
                          <a:pt x="3502954" y="23289"/>
                          <a:pt x="3918601" y="0"/>
                        </a:cubicBezTo>
                        <a:cubicBezTo>
                          <a:pt x="4334248" y="-23289"/>
                          <a:pt x="4456303" y="-21390"/>
                          <a:pt x="4758301" y="0"/>
                        </a:cubicBezTo>
                        <a:cubicBezTo>
                          <a:pt x="5060299" y="21390"/>
                          <a:pt x="5105827" y="-9551"/>
                          <a:pt x="5388077" y="0"/>
                        </a:cubicBezTo>
                        <a:cubicBezTo>
                          <a:pt x="5670327" y="9551"/>
                          <a:pt x="5823365" y="36876"/>
                          <a:pt x="6157802" y="0"/>
                        </a:cubicBezTo>
                        <a:cubicBezTo>
                          <a:pt x="6492240" y="-36876"/>
                          <a:pt x="6812585" y="9826"/>
                          <a:pt x="6997502" y="0"/>
                        </a:cubicBezTo>
                        <a:cubicBezTo>
                          <a:pt x="6996128" y="14664"/>
                          <a:pt x="6997903" y="15336"/>
                          <a:pt x="6997502" y="30158"/>
                        </a:cubicBezTo>
                        <a:cubicBezTo>
                          <a:pt x="6687910" y="35503"/>
                          <a:pt x="6471986" y="-2096"/>
                          <a:pt x="6297752" y="30158"/>
                        </a:cubicBezTo>
                        <a:cubicBezTo>
                          <a:pt x="6123518" y="62412"/>
                          <a:pt x="5843678" y="31591"/>
                          <a:pt x="5528027" y="30158"/>
                        </a:cubicBezTo>
                        <a:cubicBezTo>
                          <a:pt x="5212377" y="28725"/>
                          <a:pt x="5197760" y="18460"/>
                          <a:pt x="4898251" y="30158"/>
                        </a:cubicBezTo>
                        <a:cubicBezTo>
                          <a:pt x="4598742" y="41856"/>
                          <a:pt x="4430138" y="54264"/>
                          <a:pt x="4268476" y="30158"/>
                        </a:cubicBezTo>
                        <a:cubicBezTo>
                          <a:pt x="4106814" y="6052"/>
                          <a:pt x="3822480" y="54162"/>
                          <a:pt x="3428776" y="30158"/>
                        </a:cubicBezTo>
                        <a:cubicBezTo>
                          <a:pt x="3035072" y="6154"/>
                          <a:pt x="2992665" y="5492"/>
                          <a:pt x="2868976" y="30158"/>
                        </a:cubicBezTo>
                        <a:cubicBezTo>
                          <a:pt x="2745287" y="54824"/>
                          <a:pt x="2318996" y="66054"/>
                          <a:pt x="2099251" y="30158"/>
                        </a:cubicBezTo>
                        <a:cubicBezTo>
                          <a:pt x="1879506" y="-5738"/>
                          <a:pt x="1755724" y="36502"/>
                          <a:pt x="1609425" y="30158"/>
                        </a:cubicBezTo>
                        <a:cubicBezTo>
                          <a:pt x="1463126" y="23814"/>
                          <a:pt x="1136192" y="30254"/>
                          <a:pt x="909675" y="30158"/>
                        </a:cubicBezTo>
                        <a:cubicBezTo>
                          <a:pt x="683158" y="30063"/>
                          <a:pt x="409371" y="-3730"/>
                          <a:pt x="0" y="30158"/>
                        </a:cubicBezTo>
                        <a:cubicBezTo>
                          <a:pt x="862" y="20506"/>
                          <a:pt x="-1030" y="95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7E248C-498B-364F-8EF1-A6EA7358B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5788" y="4463423"/>
            <a:ext cx="10307820" cy="5745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3600" dirty="0"/>
              <a:t>“(…)definir </a:t>
            </a:r>
            <a:r>
              <a:rPr lang="es-CL" sz="3600" dirty="0" err="1"/>
              <a:t>quién</a:t>
            </a:r>
            <a:r>
              <a:rPr lang="es-CL" sz="3600" dirty="0"/>
              <a:t> o </a:t>
            </a:r>
            <a:r>
              <a:rPr lang="es-CL" sz="3600" dirty="0" err="1"/>
              <a:t>quiénes</a:t>
            </a:r>
            <a:r>
              <a:rPr lang="es-CL" sz="3600" dirty="0"/>
              <a:t> </a:t>
            </a:r>
            <a:r>
              <a:rPr lang="es-CL" sz="3600" dirty="0" err="1"/>
              <a:t>apoyarán</a:t>
            </a:r>
            <a:r>
              <a:rPr lang="es-CL" sz="3600" dirty="0"/>
              <a:t> al profesor/a jefe cuando se vea enfrentado a </a:t>
            </a:r>
            <a:r>
              <a:rPr lang="es-CL" sz="3600" dirty="0" err="1"/>
              <a:t>problemáticas</a:t>
            </a:r>
            <a:r>
              <a:rPr lang="es-CL" sz="3600" dirty="0"/>
              <a:t> </a:t>
            </a:r>
            <a:r>
              <a:rPr lang="es-CL" sz="3600" dirty="0" err="1"/>
              <a:t>específicas</a:t>
            </a:r>
            <a:r>
              <a:rPr lang="es-CL" sz="3600" dirty="0"/>
              <a:t> que deba abordar con las familias, como son la convivencia escolar y el rendimiento </a:t>
            </a:r>
            <a:r>
              <a:rPr lang="es-CL" sz="3600" dirty="0" err="1"/>
              <a:t>académico</a:t>
            </a:r>
            <a:r>
              <a:rPr lang="es-CL" sz="3600" dirty="0"/>
              <a:t>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s-CL" sz="3600" dirty="0"/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s-CL" sz="3600" dirty="0"/>
              <a:t>Conocer y establecer canales con el equipo de convivencia escolar.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s-CL" sz="3600" dirty="0"/>
              <a:t>Derivar a equipo de apoyo psicosocial, manteniendo un seguimiento: psicólogos, psicopedagogos, fonoaudiólogos, entre otros.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8639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099073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305E99-041B-224C-884A-751D0FC3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17" y="393368"/>
            <a:ext cx="18169080" cy="2365457"/>
          </a:xfrm>
        </p:spPr>
        <p:txBody>
          <a:bodyPr anchor="b">
            <a:normAutofit/>
          </a:bodyPr>
          <a:lstStyle/>
          <a:p>
            <a:r>
              <a:rPr lang="es-CL" sz="8900"/>
              <a:t>El rol del/la profesor(a) jefe.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17" y="2772990"/>
            <a:ext cx="18093690" cy="30158"/>
          </a:xfrm>
          <a:custGeom>
            <a:avLst/>
            <a:gdLst>
              <a:gd name="connsiteX0" fmla="*/ 0 w 18093690"/>
              <a:gd name="connsiteY0" fmla="*/ 0 h 30158"/>
              <a:gd name="connsiteX1" fmla="*/ 876848 w 18093690"/>
              <a:gd name="connsiteY1" fmla="*/ 0 h 30158"/>
              <a:gd name="connsiteX2" fmla="*/ 1391822 w 18093690"/>
              <a:gd name="connsiteY2" fmla="*/ 0 h 30158"/>
              <a:gd name="connsiteX3" fmla="*/ 1725860 w 18093690"/>
              <a:gd name="connsiteY3" fmla="*/ 0 h 30158"/>
              <a:gd name="connsiteX4" fmla="*/ 2155516 w 18093690"/>
              <a:gd name="connsiteY4" fmla="*/ 0 h 30158"/>
              <a:gd name="connsiteX5" fmla="*/ 2602708 w 18093690"/>
              <a:gd name="connsiteY5" fmla="*/ 0 h 30158"/>
              <a:gd name="connsiteX6" fmla="*/ 2936745 w 18093690"/>
              <a:gd name="connsiteY6" fmla="*/ 0 h 30158"/>
              <a:gd name="connsiteX7" fmla="*/ 3994530 w 18093690"/>
              <a:gd name="connsiteY7" fmla="*/ 0 h 30158"/>
              <a:gd name="connsiteX8" fmla="*/ 4147630 w 18093690"/>
              <a:gd name="connsiteY8" fmla="*/ 0 h 30158"/>
              <a:gd name="connsiteX9" fmla="*/ 4481668 w 18093690"/>
              <a:gd name="connsiteY9" fmla="*/ 0 h 30158"/>
              <a:gd name="connsiteX10" fmla="*/ 4996642 w 18093690"/>
              <a:gd name="connsiteY10" fmla="*/ 0 h 30158"/>
              <a:gd name="connsiteX11" fmla="*/ 5511616 w 18093690"/>
              <a:gd name="connsiteY11" fmla="*/ 0 h 30158"/>
              <a:gd name="connsiteX12" fmla="*/ 6388464 w 18093690"/>
              <a:gd name="connsiteY12" fmla="*/ 0 h 30158"/>
              <a:gd name="connsiteX13" fmla="*/ 7446249 w 18093690"/>
              <a:gd name="connsiteY13" fmla="*/ 0 h 30158"/>
              <a:gd name="connsiteX14" fmla="*/ 8323097 w 18093690"/>
              <a:gd name="connsiteY14" fmla="*/ 0 h 30158"/>
              <a:gd name="connsiteX15" fmla="*/ 8657135 w 18093690"/>
              <a:gd name="connsiteY15" fmla="*/ 0 h 30158"/>
              <a:gd name="connsiteX16" fmla="*/ 8810235 w 18093690"/>
              <a:gd name="connsiteY16" fmla="*/ 0 h 30158"/>
              <a:gd name="connsiteX17" fmla="*/ 8963336 w 18093690"/>
              <a:gd name="connsiteY17" fmla="*/ 0 h 30158"/>
              <a:gd name="connsiteX18" fmla="*/ 9297373 w 18093690"/>
              <a:gd name="connsiteY18" fmla="*/ 0 h 30158"/>
              <a:gd name="connsiteX19" fmla="*/ 9812347 w 18093690"/>
              <a:gd name="connsiteY19" fmla="*/ 0 h 30158"/>
              <a:gd name="connsiteX20" fmla="*/ 10689195 w 18093690"/>
              <a:gd name="connsiteY20" fmla="*/ 0 h 30158"/>
              <a:gd name="connsiteX21" fmla="*/ 11023233 w 18093690"/>
              <a:gd name="connsiteY21" fmla="*/ 0 h 30158"/>
              <a:gd name="connsiteX22" fmla="*/ 11719144 w 18093690"/>
              <a:gd name="connsiteY22" fmla="*/ 0 h 30158"/>
              <a:gd name="connsiteX23" fmla="*/ 12776929 w 18093690"/>
              <a:gd name="connsiteY23" fmla="*/ 0 h 30158"/>
              <a:gd name="connsiteX24" fmla="*/ 13110966 w 18093690"/>
              <a:gd name="connsiteY24" fmla="*/ 0 h 30158"/>
              <a:gd name="connsiteX25" fmla="*/ 13806877 w 18093690"/>
              <a:gd name="connsiteY25" fmla="*/ 0 h 30158"/>
              <a:gd name="connsiteX26" fmla="*/ 14502788 w 18093690"/>
              <a:gd name="connsiteY26" fmla="*/ 0 h 30158"/>
              <a:gd name="connsiteX27" fmla="*/ 14655889 w 18093690"/>
              <a:gd name="connsiteY27" fmla="*/ 0 h 30158"/>
              <a:gd name="connsiteX28" fmla="*/ 14989926 w 18093690"/>
              <a:gd name="connsiteY28" fmla="*/ 0 h 30158"/>
              <a:gd name="connsiteX29" fmla="*/ 15323964 w 18093690"/>
              <a:gd name="connsiteY29" fmla="*/ 0 h 30158"/>
              <a:gd name="connsiteX30" fmla="*/ 16019875 w 18093690"/>
              <a:gd name="connsiteY30" fmla="*/ 0 h 30158"/>
              <a:gd name="connsiteX31" fmla="*/ 17077660 w 18093690"/>
              <a:gd name="connsiteY31" fmla="*/ 0 h 30158"/>
              <a:gd name="connsiteX32" fmla="*/ 17411697 w 18093690"/>
              <a:gd name="connsiteY32" fmla="*/ 0 h 30158"/>
              <a:gd name="connsiteX33" fmla="*/ 18093690 w 18093690"/>
              <a:gd name="connsiteY33" fmla="*/ 0 h 30158"/>
              <a:gd name="connsiteX34" fmla="*/ 18093690 w 18093690"/>
              <a:gd name="connsiteY34" fmla="*/ 30158 h 30158"/>
              <a:gd name="connsiteX35" fmla="*/ 17035905 w 18093690"/>
              <a:gd name="connsiteY35" fmla="*/ 30158 h 30158"/>
              <a:gd name="connsiteX36" fmla="*/ 16159057 w 18093690"/>
              <a:gd name="connsiteY36" fmla="*/ 30158 h 30158"/>
              <a:gd name="connsiteX37" fmla="*/ 15282209 w 18093690"/>
              <a:gd name="connsiteY37" fmla="*/ 30158 h 30158"/>
              <a:gd name="connsiteX38" fmla="*/ 14586298 w 18093690"/>
              <a:gd name="connsiteY38" fmla="*/ 30158 h 30158"/>
              <a:gd name="connsiteX39" fmla="*/ 14252260 w 18093690"/>
              <a:gd name="connsiteY39" fmla="*/ 30158 h 30158"/>
              <a:gd name="connsiteX40" fmla="*/ 13918223 w 18093690"/>
              <a:gd name="connsiteY40" fmla="*/ 30158 h 30158"/>
              <a:gd name="connsiteX41" fmla="*/ 13041375 w 18093690"/>
              <a:gd name="connsiteY41" fmla="*/ 30158 h 30158"/>
              <a:gd name="connsiteX42" fmla="*/ 12345464 w 18093690"/>
              <a:gd name="connsiteY42" fmla="*/ 30158 h 30158"/>
              <a:gd name="connsiteX43" fmla="*/ 12011427 w 18093690"/>
              <a:gd name="connsiteY43" fmla="*/ 30158 h 30158"/>
              <a:gd name="connsiteX44" fmla="*/ 11677389 w 18093690"/>
              <a:gd name="connsiteY44" fmla="*/ 30158 h 30158"/>
              <a:gd name="connsiteX45" fmla="*/ 11343352 w 18093690"/>
              <a:gd name="connsiteY45" fmla="*/ 30158 h 30158"/>
              <a:gd name="connsiteX46" fmla="*/ 10647441 w 18093690"/>
              <a:gd name="connsiteY46" fmla="*/ 30158 h 30158"/>
              <a:gd name="connsiteX47" fmla="*/ 10313403 w 18093690"/>
              <a:gd name="connsiteY47" fmla="*/ 30158 h 30158"/>
              <a:gd name="connsiteX48" fmla="*/ 9798429 w 18093690"/>
              <a:gd name="connsiteY48" fmla="*/ 30158 h 30158"/>
              <a:gd name="connsiteX49" fmla="*/ 9283455 w 18093690"/>
              <a:gd name="connsiteY49" fmla="*/ 30158 h 30158"/>
              <a:gd name="connsiteX50" fmla="*/ 8225670 w 18093690"/>
              <a:gd name="connsiteY50" fmla="*/ 30158 h 30158"/>
              <a:gd name="connsiteX51" fmla="*/ 7710696 w 18093690"/>
              <a:gd name="connsiteY51" fmla="*/ 30158 h 30158"/>
              <a:gd name="connsiteX52" fmla="*/ 7195721 w 18093690"/>
              <a:gd name="connsiteY52" fmla="*/ 30158 h 30158"/>
              <a:gd name="connsiteX53" fmla="*/ 6137936 w 18093690"/>
              <a:gd name="connsiteY53" fmla="*/ 30158 h 30158"/>
              <a:gd name="connsiteX54" fmla="*/ 5984836 w 18093690"/>
              <a:gd name="connsiteY54" fmla="*/ 30158 h 30158"/>
              <a:gd name="connsiteX55" fmla="*/ 5288925 w 18093690"/>
              <a:gd name="connsiteY55" fmla="*/ 30158 h 30158"/>
              <a:gd name="connsiteX56" fmla="*/ 4231140 w 18093690"/>
              <a:gd name="connsiteY56" fmla="*/ 30158 h 30158"/>
              <a:gd name="connsiteX57" fmla="*/ 4078039 w 18093690"/>
              <a:gd name="connsiteY57" fmla="*/ 30158 h 30158"/>
              <a:gd name="connsiteX58" fmla="*/ 3563065 w 18093690"/>
              <a:gd name="connsiteY58" fmla="*/ 30158 h 30158"/>
              <a:gd name="connsiteX59" fmla="*/ 3409965 w 18093690"/>
              <a:gd name="connsiteY59" fmla="*/ 30158 h 30158"/>
              <a:gd name="connsiteX60" fmla="*/ 2533117 w 18093690"/>
              <a:gd name="connsiteY60" fmla="*/ 30158 h 30158"/>
              <a:gd name="connsiteX61" fmla="*/ 1656269 w 18093690"/>
              <a:gd name="connsiteY61" fmla="*/ 30158 h 30158"/>
              <a:gd name="connsiteX62" fmla="*/ 960357 w 18093690"/>
              <a:gd name="connsiteY62" fmla="*/ 30158 h 30158"/>
              <a:gd name="connsiteX63" fmla="*/ 626320 w 18093690"/>
              <a:gd name="connsiteY63" fmla="*/ 30158 h 30158"/>
              <a:gd name="connsiteX64" fmla="*/ 0 w 18093690"/>
              <a:gd name="connsiteY64" fmla="*/ 30158 h 30158"/>
              <a:gd name="connsiteX65" fmla="*/ 0 w 18093690"/>
              <a:gd name="connsiteY65" fmla="*/ 0 h 30158"/>
              <a:gd name="connsiteX0" fmla="*/ 0 w 18093690"/>
              <a:gd name="connsiteY0" fmla="*/ 0 h 30158"/>
              <a:gd name="connsiteX1" fmla="*/ 334037 w 18093690"/>
              <a:gd name="connsiteY1" fmla="*/ 0 h 30158"/>
              <a:gd name="connsiteX2" fmla="*/ 487138 w 18093690"/>
              <a:gd name="connsiteY2" fmla="*/ 0 h 30158"/>
              <a:gd name="connsiteX3" fmla="*/ 821175 w 18093690"/>
              <a:gd name="connsiteY3" fmla="*/ 0 h 30158"/>
              <a:gd name="connsiteX4" fmla="*/ 1517086 w 18093690"/>
              <a:gd name="connsiteY4" fmla="*/ 0 h 30158"/>
              <a:gd name="connsiteX5" fmla="*/ 2393934 w 18093690"/>
              <a:gd name="connsiteY5" fmla="*/ 0 h 30158"/>
              <a:gd name="connsiteX6" fmla="*/ 3451719 w 18093690"/>
              <a:gd name="connsiteY6" fmla="*/ 0 h 30158"/>
              <a:gd name="connsiteX7" fmla="*/ 4509504 w 18093690"/>
              <a:gd name="connsiteY7" fmla="*/ 0 h 30158"/>
              <a:gd name="connsiteX8" fmla="*/ 5024479 w 18093690"/>
              <a:gd name="connsiteY8" fmla="*/ 0 h 30158"/>
              <a:gd name="connsiteX9" fmla="*/ 5901327 w 18093690"/>
              <a:gd name="connsiteY9" fmla="*/ 0 h 30158"/>
              <a:gd name="connsiteX10" fmla="*/ 6597238 w 18093690"/>
              <a:gd name="connsiteY10" fmla="*/ 0 h 30158"/>
              <a:gd name="connsiteX11" fmla="*/ 7112212 w 18093690"/>
              <a:gd name="connsiteY11" fmla="*/ 0 h 30158"/>
              <a:gd name="connsiteX12" fmla="*/ 7989060 w 18093690"/>
              <a:gd name="connsiteY12" fmla="*/ 0 h 30158"/>
              <a:gd name="connsiteX13" fmla="*/ 8142161 w 18093690"/>
              <a:gd name="connsiteY13" fmla="*/ 0 h 30158"/>
              <a:gd name="connsiteX14" fmla="*/ 8657135 w 18093690"/>
              <a:gd name="connsiteY14" fmla="*/ 0 h 30158"/>
              <a:gd name="connsiteX15" fmla="*/ 9353046 w 18093690"/>
              <a:gd name="connsiteY15" fmla="*/ 0 h 30158"/>
              <a:gd name="connsiteX16" fmla="*/ 10229894 w 18093690"/>
              <a:gd name="connsiteY16" fmla="*/ 0 h 30158"/>
              <a:gd name="connsiteX17" fmla="*/ 10925805 w 18093690"/>
              <a:gd name="connsiteY17" fmla="*/ 0 h 30158"/>
              <a:gd name="connsiteX18" fmla="*/ 11983590 w 18093690"/>
              <a:gd name="connsiteY18" fmla="*/ 0 h 30158"/>
              <a:gd name="connsiteX19" fmla="*/ 12136691 w 18093690"/>
              <a:gd name="connsiteY19" fmla="*/ 0 h 30158"/>
              <a:gd name="connsiteX20" fmla="*/ 12832602 w 18093690"/>
              <a:gd name="connsiteY20" fmla="*/ 0 h 30158"/>
              <a:gd name="connsiteX21" fmla="*/ 12985702 w 18093690"/>
              <a:gd name="connsiteY21" fmla="*/ 0 h 30158"/>
              <a:gd name="connsiteX22" fmla="*/ 14043487 w 18093690"/>
              <a:gd name="connsiteY22" fmla="*/ 0 h 30158"/>
              <a:gd name="connsiteX23" fmla="*/ 14377524 w 18093690"/>
              <a:gd name="connsiteY23" fmla="*/ 0 h 30158"/>
              <a:gd name="connsiteX24" fmla="*/ 14530625 w 18093690"/>
              <a:gd name="connsiteY24" fmla="*/ 0 h 30158"/>
              <a:gd name="connsiteX25" fmla="*/ 15226536 w 18093690"/>
              <a:gd name="connsiteY25" fmla="*/ 0 h 30158"/>
              <a:gd name="connsiteX26" fmla="*/ 15560573 w 18093690"/>
              <a:gd name="connsiteY26" fmla="*/ 0 h 30158"/>
              <a:gd name="connsiteX27" fmla="*/ 16437421 w 18093690"/>
              <a:gd name="connsiteY27" fmla="*/ 0 h 30158"/>
              <a:gd name="connsiteX28" fmla="*/ 16771459 w 18093690"/>
              <a:gd name="connsiteY28" fmla="*/ 0 h 30158"/>
              <a:gd name="connsiteX29" fmla="*/ 18093690 w 18093690"/>
              <a:gd name="connsiteY29" fmla="*/ 0 h 30158"/>
              <a:gd name="connsiteX30" fmla="*/ 18093690 w 18093690"/>
              <a:gd name="connsiteY30" fmla="*/ 30158 h 30158"/>
              <a:gd name="connsiteX31" fmla="*/ 17035905 w 18093690"/>
              <a:gd name="connsiteY31" fmla="*/ 30158 h 30158"/>
              <a:gd name="connsiteX32" fmla="*/ 16159057 w 18093690"/>
              <a:gd name="connsiteY32" fmla="*/ 30158 h 30158"/>
              <a:gd name="connsiteX33" fmla="*/ 15644083 w 18093690"/>
              <a:gd name="connsiteY33" fmla="*/ 30158 h 30158"/>
              <a:gd name="connsiteX34" fmla="*/ 15310045 w 18093690"/>
              <a:gd name="connsiteY34" fmla="*/ 30158 h 30158"/>
              <a:gd name="connsiteX35" fmla="*/ 15156945 w 18093690"/>
              <a:gd name="connsiteY35" fmla="*/ 30158 h 30158"/>
              <a:gd name="connsiteX36" fmla="*/ 14461034 w 18093690"/>
              <a:gd name="connsiteY36" fmla="*/ 30158 h 30158"/>
              <a:gd name="connsiteX37" fmla="*/ 13584186 w 18093690"/>
              <a:gd name="connsiteY37" fmla="*/ 30158 h 30158"/>
              <a:gd name="connsiteX38" fmla="*/ 12888275 w 18093690"/>
              <a:gd name="connsiteY38" fmla="*/ 30158 h 30158"/>
              <a:gd name="connsiteX39" fmla="*/ 11830490 w 18093690"/>
              <a:gd name="connsiteY39" fmla="*/ 30158 h 30158"/>
              <a:gd name="connsiteX40" fmla="*/ 11315515 w 18093690"/>
              <a:gd name="connsiteY40" fmla="*/ 30158 h 30158"/>
              <a:gd name="connsiteX41" fmla="*/ 11162415 w 18093690"/>
              <a:gd name="connsiteY41" fmla="*/ 30158 h 30158"/>
              <a:gd name="connsiteX42" fmla="*/ 11009314 w 18093690"/>
              <a:gd name="connsiteY42" fmla="*/ 30158 h 30158"/>
              <a:gd name="connsiteX43" fmla="*/ 10132466 w 18093690"/>
              <a:gd name="connsiteY43" fmla="*/ 30158 h 30158"/>
              <a:gd name="connsiteX44" fmla="*/ 9436555 w 18093690"/>
              <a:gd name="connsiteY44" fmla="*/ 30158 h 30158"/>
              <a:gd name="connsiteX45" fmla="*/ 8378770 w 18093690"/>
              <a:gd name="connsiteY45" fmla="*/ 30158 h 30158"/>
              <a:gd name="connsiteX46" fmla="*/ 7682859 w 18093690"/>
              <a:gd name="connsiteY46" fmla="*/ 30158 h 30158"/>
              <a:gd name="connsiteX47" fmla="*/ 6806011 w 18093690"/>
              <a:gd name="connsiteY47" fmla="*/ 30158 h 30158"/>
              <a:gd name="connsiteX48" fmla="*/ 6110100 w 18093690"/>
              <a:gd name="connsiteY48" fmla="*/ 30158 h 30158"/>
              <a:gd name="connsiteX49" fmla="*/ 5414189 w 18093690"/>
              <a:gd name="connsiteY49" fmla="*/ 30158 h 30158"/>
              <a:gd name="connsiteX50" fmla="*/ 4899215 w 18093690"/>
              <a:gd name="connsiteY50" fmla="*/ 30158 h 30158"/>
              <a:gd name="connsiteX51" fmla="*/ 4022366 w 18093690"/>
              <a:gd name="connsiteY51" fmla="*/ 30158 h 30158"/>
              <a:gd name="connsiteX52" fmla="*/ 3326455 w 18093690"/>
              <a:gd name="connsiteY52" fmla="*/ 30158 h 30158"/>
              <a:gd name="connsiteX53" fmla="*/ 2449607 w 18093690"/>
              <a:gd name="connsiteY53" fmla="*/ 30158 h 30158"/>
              <a:gd name="connsiteX54" fmla="*/ 2115570 w 18093690"/>
              <a:gd name="connsiteY54" fmla="*/ 30158 h 30158"/>
              <a:gd name="connsiteX55" fmla="*/ 1600596 w 18093690"/>
              <a:gd name="connsiteY55" fmla="*/ 30158 h 30158"/>
              <a:gd name="connsiteX56" fmla="*/ 723748 w 18093690"/>
              <a:gd name="connsiteY56" fmla="*/ 30158 h 30158"/>
              <a:gd name="connsiteX57" fmla="*/ 0 w 18093690"/>
              <a:gd name="connsiteY57" fmla="*/ 30158 h 30158"/>
              <a:gd name="connsiteX58" fmla="*/ 0 w 18093690"/>
              <a:gd name="connsiteY58" fmla="*/ 0 h 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093690" h="30158" fill="none" extrusionOk="0">
                <a:moveTo>
                  <a:pt x="0" y="0"/>
                </a:moveTo>
                <a:cubicBezTo>
                  <a:pt x="328075" y="-1229"/>
                  <a:pt x="518145" y="18415"/>
                  <a:pt x="876848" y="0"/>
                </a:cubicBezTo>
                <a:cubicBezTo>
                  <a:pt x="1277108" y="-31701"/>
                  <a:pt x="1204038" y="9344"/>
                  <a:pt x="1391822" y="0"/>
                </a:cubicBezTo>
                <a:cubicBezTo>
                  <a:pt x="1582273" y="-8831"/>
                  <a:pt x="1571805" y="-1802"/>
                  <a:pt x="1725860" y="0"/>
                </a:cubicBezTo>
                <a:cubicBezTo>
                  <a:pt x="1928592" y="6427"/>
                  <a:pt x="2029006" y="-7245"/>
                  <a:pt x="2155516" y="0"/>
                </a:cubicBezTo>
                <a:cubicBezTo>
                  <a:pt x="2282026" y="7245"/>
                  <a:pt x="2502939" y="-3417"/>
                  <a:pt x="2602708" y="0"/>
                </a:cubicBezTo>
                <a:cubicBezTo>
                  <a:pt x="3013428" y="-649"/>
                  <a:pt x="2763975" y="-7638"/>
                  <a:pt x="2936745" y="0"/>
                </a:cubicBezTo>
                <a:cubicBezTo>
                  <a:pt x="3144717" y="-83724"/>
                  <a:pt x="3490508" y="59219"/>
                  <a:pt x="3994530" y="0"/>
                </a:cubicBezTo>
                <a:cubicBezTo>
                  <a:pt x="4401924" y="-40729"/>
                  <a:pt x="4112297" y="-6833"/>
                  <a:pt x="4147630" y="0"/>
                </a:cubicBezTo>
                <a:cubicBezTo>
                  <a:pt x="4163042" y="2409"/>
                  <a:pt x="4329021" y="-190"/>
                  <a:pt x="4481668" y="0"/>
                </a:cubicBezTo>
                <a:cubicBezTo>
                  <a:pt x="4607645" y="16441"/>
                  <a:pt x="4886659" y="10031"/>
                  <a:pt x="4996642" y="0"/>
                </a:cubicBezTo>
                <a:cubicBezTo>
                  <a:pt x="5112181" y="2745"/>
                  <a:pt x="5382887" y="-323"/>
                  <a:pt x="5511616" y="0"/>
                </a:cubicBezTo>
                <a:cubicBezTo>
                  <a:pt x="5603331" y="-68639"/>
                  <a:pt x="5934530" y="-3096"/>
                  <a:pt x="6388464" y="0"/>
                </a:cubicBezTo>
                <a:cubicBezTo>
                  <a:pt x="6782359" y="33695"/>
                  <a:pt x="7030853" y="75485"/>
                  <a:pt x="7446249" y="0"/>
                </a:cubicBezTo>
                <a:cubicBezTo>
                  <a:pt x="7852665" y="-20522"/>
                  <a:pt x="8073551" y="-27669"/>
                  <a:pt x="8323097" y="0"/>
                </a:cubicBezTo>
                <a:cubicBezTo>
                  <a:pt x="8577978" y="25516"/>
                  <a:pt x="8526876" y="-3512"/>
                  <a:pt x="8657135" y="0"/>
                </a:cubicBezTo>
                <a:cubicBezTo>
                  <a:pt x="8778665" y="3824"/>
                  <a:pt x="8756172" y="-5110"/>
                  <a:pt x="8810235" y="0"/>
                </a:cubicBezTo>
                <a:cubicBezTo>
                  <a:pt x="8864608" y="3346"/>
                  <a:pt x="8924999" y="-2476"/>
                  <a:pt x="8963336" y="0"/>
                </a:cubicBezTo>
                <a:cubicBezTo>
                  <a:pt x="9005699" y="8683"/>
                  <a:pt x="9136497" y="-29938"/>
                  <a:pt x="9297373" y="0"/>
                </a:cubicBezTo>
                <a:cubicBezTo>
                  <a:pt x="9474056" y="35716"/>
                  <a:pt x="9586793" y="-25288"/>
                  <a:pt x="9812347" y="0"/>
                </a:cubicBezTo>
                <a:cubicBezTo>
                  <a:pt x="10022354" y="21698"/>
                  <a:pt x="10290834" y="12196"/>
                  <a:pt x="10689195" y="0"/>
                </a:cubicBezTo>
                <a:cubicBezTo>
                  <a:pt x="11106972" y="-23945"/>
                  <a:pt x="10954708" y="1489"/>
                  <a:pt x="11023233" y="0"/>
                </a:cubicBezTo>
                <a:cubicBezTo>
                  <a:pt x="11059518" y="26217"/>
                  <a:pt x="11389833" y="-10049"/>
                  <a:pt x="11719144" y="0"/>
                </a:cubicBezTo>
                <a:cubicBezTo>
                  <a:pt x="12109829" y="21848"/>
                  <a:pt x="12312726" y="-73538"/>
                  <a:pt x="12776929" y="0"/>
                </a:cubicBezTo>
                <a:cubicBezTo>
                  <a:pt x="13258050" y="50889"/>
                  <a:pt x="13026754" y="16974"/>
                  <a:pt x="13110966" y="0"/>
                </a:cubicBezTo>
                <a:cubicBezTo>
                  <a:pt x="13219556" y="42526"/>
                  <a:pt x="13600079" y="15728"/>
                  <a:pt x="13806877" y="0"/>
                </a:cubicBezTo>
                <a:cubicBezTo>
                  <a:pt x="14085725" y="20705"/>
                  <a:pt x="14360448" y="26349"/>
                  <a:pt x="14502788" y="0"/>
                </a:cubicBezTo>
                <a:cubicBezTo>
                  <a:pt x="14743427" y="2076"/>
                  <a:pt x="14599726" y="7223"/>
                  <a:pt x="14655889" y="0"/>
                </a:cubicBezTo>
                <a:cubicBezTo>
                  <a:pt x="14707781" y="10625"/>
                  <a:pt x="14847654" y="-55"/>
                  <a:pt x="14989926" y="0"/>
                </a:cubicBezTo>
                <a:cubicBezTo>
                  <a:pt x="15108716" y="-11333"/>
                  <a:pt x="15196124" y="3794"/>
                  <a:pt x="15323964" y="0"/>
                </a:cubicBezTo>
                <a:cubicBezTo>
                  <a:pt x="15431227" y="-2064"/>
                  <a:pt x="15875626" y="6709"/>
                  <a:pt x="16019875" y="0"/>
                </a:cubicBezTo>
                <a:cubicBezTo>
                  <a:pt x="16258806" y="48781"/>
                  <a:pt x="16699411" y="-97149"/>
                  <a:pt x="17077660" y="0"/>
                </a:cubicBezTo>
                <a:cubicBezTo>
                  <a:pt x="17515959" y="66186"/>
                  <a:pt x="17304733" y="-8307"/>
                  <a:pt x="17411697" y="0"/>
                </a:cubicBezTo>
                <a:cubicBezTo>
                  <a:pt x="17532138" y="-42285"/>
                  <a:pt x="17829523" y="26938"/>
                  <a:pt x="18093690" y="0"/>
                </a:cubicBezTo>
                <a:cubicBezTo>
                  <a:pt x="18094605" y="12717"/>
                  <a:pt x="18092835" y="16088"/>
                  <a:pt x="18093690" y="30158"/>
                </a:cubicBezTo>
                <a:cubicBezTo>
                  <a:pt x="17882994" y="56821"/>
                  <a:pt x="17286455" y="-21887"/>
                  <a:pt x="17035905" y="30158"/>
                </a:cubicBezTo>
                <a:cubicBezTo>
                  <a:pt x="16798409" y="30319"/>
                  <a:pt x="16484721" y="63342"/>
                  <a:pt x="16159057" y="30158"/>
                </a:cubicBezTo>
                <a:cubicBezTo>
                  <a:pt x="15944520" y="23826"/>
                  <a:pt x="15595063" y="8162"/>
                  <a:pt x="15282209" y="30158"/>
                </a:cubicBezTo>
                <a:cubicBezTo>
                  <a:pt x="14963072" y="69311"/>
                  <a:pt x="14850422" y="27726"/>
                  <a:pt x="14586298" y="30158"/>
                </a:cubicBezTo>
                <a:cubicBezTo>
                  <a:pt x="14326455" y="11926"/>
                  <a:pt x="14442086" y="32435"/>
                  <a:pt x="14252260" y="30158"/>
                </a:cubicBezTo>
                <a:cubicBezTo>
                  <a:pt x="14084211" y="37588"/>
                  <a:pt x="14075970" y="45731"/>
                  <a:pt x="13918223" y="30158"/>
                </a:cubicBezTo>
                <a:cubicBezTo>
                  <a:pt x="13771283" y="20630"/>
                  <a:pt x="13198721" y="74810"/>
                  <a:pt x="13041375" y="30158"/>
                </a:cubicBezTo>
                <a:cubicBezTo>
                  <a:pt x="12864272" y="-8828"/>
                  <a:pt x="12579184" y="34338"/>
                  <a:pt x="12345464" y="30158"/>
                </a:cubicBezTo>
                <a:cubicBezTo>
                  <a:pt x="12114868" y="32958"/>
                  <a:pt x="12173173" y="31947"/>
                  <a:pt x="12011427" y="30158"/>
                </a:cubicBezTo>
                <a:cubicBezTo>
                  <a:pt x="11853181" y="15271"/>
                  <a:pt x="11737536" y="25872"/>
                  <a:pt x="11677389" y="30158"/>
                </a:cubicBezTo>
                <a:cubicBezTo>
                  <a:pt x="11615009" y="52279"/>
                  <a:pt x="11414583" y="47275"/>
                  <a:pt x="11343352" y="30158"/>
                </a:cubicBezTo>
                <a:cubicBezTo>
                  <a:pt x="11249006" y="26261"/>
                  <a:pt x="10905694" y="61821"/>
                  <a:pt x="10647441" y="30158"/>
                </a:cubicBezTo>
                <a:cubicBezTo>
                  <a:pt x="10397785" y="14482"/>
                  <a:pt x="10471454" y="32173"/>
                  <a:pt x="10313403" y="30158"/>
                </a:cubicBezTo>
                <a:cubicBezTo>
                  <a:pt x="10147797" y="-16546"/>
                  <a:pt x="9994126" y="20991"/>
                  <a:pt x="9798429" y="30158"/>
                </a:cubicBezTo>
                <a:cubicBezTo>
                  <a:pt x="9615392" y="42616"/>
                  <a:pt x="9489758" y="64662"/>
                  <a:pt x="9283455" y="30158"/>
                </a:cubicBezTo>
                <a:cubicBezTo>
                  <a:pt x="9067533" y="47634"/>
                  <a:pt x="8796114" y="33145"/>
                  <a:pt x="8225670" y="30158"/>
                </a:cubicBezTo>
                <a:cubicBezTo>
                  <a:pt x="7749413" y="41728"/>
                  <a:pt x="7940557" y="5850"/>
                  <a:pt x="7710696" y="30158"/>
                </a:cubicBezTo>
                <a:cubicBezTo>
                  <a:pt x="7472259" y="43927"/>
                  <a:pt x="7362945" y="59806"/>
                  <a:pt x="7195721" y="30158"/>
                </a:cubicBezTo>
                <a:cubicBezTo>
                  <a:pt x="7027927" y="-726"/>
                  <a:pt x="6561241" y="96500"/>
                  <a:pt x="6137936" y="30158"/>
                </a:cubicBezTo>
                <a:cubicBezTo>
                  <a:pt x="5700320" y="-29445"/>
                  <a:pt x="6051511" y="11644"/>
                  <a:pt x="5984836" y="30158"/>
                </a:cubicBezTo>
                <a:cubicBezTo>
                  <a:pt x="5932463" y="13760"/>
                  <a:pt x="5509352" y="-16195"/>
                  <a:pt x="5288925" y="30158"/>
                </a:cubicBezTo>
                <a:cubicBezTo>
                  <a:pt x="5031345" y="110730"/>
                  <a:pt x="4822093" y="72617"/>
                  <a:pt x="4231140" y="30158"/>
                </a:cubicBezTo>
                <a:cubicBezTo>
                  <a:pt x="3714161" y="11619"/>
                  <a:pt x="4137270" y="29686"/>
                  <a:pt x="4078039" y="30158"/>
                </a:cubicBezTo>
                <a:cubicBezTo>
                  <a:pt x="4009026" y="44169"/>
                  <a:pt x="3682322" y="38241"/>
                  <a:pt x="3563065" y="30158"/>
                </a:cubicBezTo>
                <a:cubicBezTo>
                  <a:pt x="3445117" y="16156"/>
                  <a:pt x="3448943" y="29581"/>
                  <a:pt x="3409965" y="30158"/>
                </a:cubicBezTo>
                <a:cubicBezTo>
                  <a:pt x="3409015" y="89634"/>
                  <a:pt x="2953204" y="-48554"/>
                  <a:pt x="2533117" y="30158"/>
                </a:cubicBezTo>
                <a:cubicBezTo>
                  <a:pt x="2108783" y="62978"/>
                  <a:pt x="2068148" y="61760"/>
                  <a:pt x="1656269" y="30158"/>
                </a:cubicBezTo>
                <a:cubicBezTo>
                  <a:pt x="1248182" y="26513"/>
                  <a:pt x="1144576" y="2041"/>
                  <a:pt x="960357" y="30158"/>
                </a:cubicBezTo>
                <a:cubicBezTo>
                  <a:pt x="789562" y="37114"/>
                  <a:pt x="689661" y="42503"/>
                  <a:pt x="626320" y="30158"/>
                </a:cubicBezTo>
                <a:cubicBezTo>
                  <a:pt x="534293" y="50937"/>
                  <a:pt x="126051" y="19422"/>
                  <a:pt x="0" y="30158"/>
                </a:cubicBezTo>
                <a:cubicBezTo>
                  <a:pt x="-1540" y="16674"/>
                  <a:pt x="-1787" y="10928"/>
                  <a:pt x="0" y="0"/>
                </a:cubicBezTo>
                <a:close/>
              </a:path>
              <a:path w="18093690" h="30158" stroke="0" extrusionOk="0">
                <a:moveTo>
                  <a:pt x="0" y="0"/>
                </a:moveTo>
                <a:cubicBezTo>
                  <a:pt x="108130" y="-28669"/>
                  <a:pt x="241658" y="-1100"/>
                  <a:pt x="334037" y="0"/>
                </a:cubicBezTo>
                <a:cubicBezTo>
                  <a:pt x="431764" y="-4099"/>
                  <a:pt x="405895" y="2108"/>
                  <a:pt x="487138" y="0"/>
                </a:cubicBezTo>
                <a:cubicBezTo>
                  <a:pt x="558233" y="-14496"/>
                  <a:pt x="735128" y="496"/>
                  <a:pt x="821175" y="0"/>
                </a:cubicBezTo>
                <a:cubicBezTo>
                  <a:pt x="880869" y="-54924"/>
                  <a:pt x="1175735" y="-187"/>
                  <a:pt x="1517086" y="0"/>
                </a:cubicBezTo>
                <a:cubicBezTo>
                  <a:pt x="1833399" y="41795"/>
                  <a:pt x="2002799" y="-27419"/>
                  <a:pt x="2393934" y="0"/>
                </a:cubicBezTo>
                <a:cubicBezTo>
                  <a:pt x="2819434" y="-21738"/>
                  <a:pt x="3129094" y="3689"/>
                  <a:pt x="3451719" y="0"/>
                </a:cubicBezTo>
                <a:cubicBezTo>
                  <a:pt x="3707314" y="39873"/>
                  <a:pt x="4088986" y="-3040"/>
                  <a:pt x="4509504" y="0"/>
                </a:cubicBezTo>
                <a:cubicBezTo>
                  <a:pt x="4922224" y="-46010"/>
                  <a:pt x="4777578" y="-11657"/>
                  <a:pt x="5024479" y="0"/>
                </a:cubicBezTo>
                <a:cubicBezTo>
                  <a:pt x="5303243" y="12737"/>
                  <a:pt x="5640045" y="-36788"/>
                  <a:pt x="5901327" y="0"/>
                </a:cubicBezTo>
                <a:cubicBezTo>
                  <a:pt x="6196324" y="13400"/>
                  <a:pt x="6256715" y="-10894"/>
                  <a:pt x="6597238" y="0"/>
                </a:cubicBezTo>
                <a:cubicBezTo>
                  <a:pt x="6937991" y="7826"/>
                  <a:pt x="6949782" y="-10317"/>
                  <a:pt x="7112212" y="0"/>
                </a:cubicBezTo>
                <a:cubicBezTo>
                  <a:pt x="7265018" y="-163"/>
                  <a:pt x="7785479" y="24674"/>
                  <a:pt x="7989060" y="0"/>
                </a:cubicBezTo>
                <a:cubicBezTo>
                  <a:pt x="8254157" y="-7868"/>
                  <a:pt x="8088886" y="12255"/>
                  <a:pt x="8142161" y="0"/>
                </a:cubicBezTo>
                <a:cubicBezTo>
                  <a:pt x="8193307" y="25339"/>
                  <a:pt x="8431347" y="-25813"/>
                  <a:pt x="8657135" y="0"/>
                </a:cubicBezTo>
                <a:cubicBezTo>
                  <a:pt x="8869382" y="14825"/>
                  <a:pt x="9005987" y="27343"/>
                  <a:pt x="9353046" y="0"/>
                </a:cubicBezTo>
                <a:cubicBezTo>
                  <a:pt x="9697167" y="13718"/>
                  <a:pt x="9795253" y="43629"/>
                  <a:pt x="10229894" y="0"/>
                </a:cubicBezTo>
                <a:cubicBezTo>
                  <a:pt x="10668351" y="-36250"/>
                  <a:pt x="10649271" y="11242"/>
                  <a:pt x="10925805" y="0"/>
                </a:cubicBezTo>
                <a:cubicBezTo>
                  <a:pt x="11193289" y="2398"/>
                  <a:pt x="11809442" y="-3542"/>
                  <a:pt x="11983590" y="0"/>
                </a:cubicBezTo>
                <a:cubicBezTo>
                  <a:pt x="12215076" y="21491"/>
                  <a:pt x="12050155" y="13042"/>
                  <a:pt x="12136691" y="0"/>
                </a:cubicBezTo>
                <a:cubicBezTo>
                  <a:pt x="12199482" y="-6803"/>
                  <a:pt x="12711074" y="10421"/>
                  <a:pt x="12832602" y="0"/>
                </a:cubicBezTo>
                <a:cubicBezTo>
                  <a:pt x="12976604" y="-17035"/>
                  <a:pt x="12931147" y="5811"/>
                  <a:pt x="12985702" y="0"/>
                </a:cubicBezTo>
                <a:cubicBezTo>
                  <a:pt x="13074371" y="-19215"/>
                  <a:pt x="13602253" y="-26397"/>
                  <a:pt x="14043487" y="0"/>
                </a:cubicBezTo>
                <a:cubicBezTo>
                  <a:pt x="14538845" y="-53485"/>
                  <a:pt x="14209201" y="-28643"/>
                  <a:pt x="14377524" y="0"/>
                </a:cubicBezTo>
                <a:cubicBezTo>
                  <a:pt x="14509267" y="5126"/>
                  <a:pt x="14460063" y="-4619"/>
                  <a:pt x="14530625" y="0"/>
                </a:cubicBezTo>
                <a:cubicBezTo>
                  <a:pt x="14563980" y="26502"/>
                  <a:pt x="15038219" y="7469"/>
                  <a:pt x="15226536" y="0"/>
                </a:cubicBezTo>
                <a:cubicBezTo>
                  <a:pt x="15446651" y="-1393"/>
                  <a:pt x="15400868" y="8673"/>
                  <a:pt x="15560573" y="0"/>
                </a:cubicBezTo>
                <a:cubicBezTo>
                  <a:pt x="15726188" y="-13449"/>
                  <a:pt x="16239314" y="-31767"/>
                  <a:pt x="16437421" y="0"/>
                </a:cubicBezTo>
                <a:cubicBezTo>
                  <a:pt x="16627455" y="-796"/>
                  <a:pt x="16694423" y="8851"/>
                  <a:pt x="16771459" y="0"/>
                </a:cubicBezTo>
                <a:cubicBezTo>
                  <a:pt x="16881163" y="-11345"/>
                  <a:pt x="17504405" y="22644"/>
                  <a:pt x="18093690" y="0"/>
                </a:cubicBezTo>
                <a:cubicBezTo>
                  <a:pt x="18094264" y="15088"/>
                  <a:pt x="18093858" y="17528"/>
                  <a:pt x="18093690" y="30158"/>
                </a:cubicBezTo>
                <a:cubicBezTo>
                  <a:pt x="17890322" y="-39747"/>
                  <a:pt x="17593038" y="57295"/>
                  <a:pt x="17035905" y="30158"/>
                </a:cubicBezTo>
                <a:cubicBezTo>
                  <a:pt x="16508725" y="-3419"/>
                  <a:pt x="16459609" y="-4330"/>
                  <a:pt x="16159057" y="30158"/>
                </a:cubicBezTo>
                <a:cubicBezTo>
                  <a:pt x="15857000" y="68631"/>
                  <a:pt x="15833692" y="49584"/>
                  <a:pt x="15644083" y="30158"/>
                </a:cubicBezTo>
                <a:cubicBezTo>
                  <a:pt x="15458123" y="10188"/>
                  <a:pt x="15469709" y="24708"/>
                  <a:pt x="15310045" y="30158"/>
                </a:cubicBezTo>
                <a:cubicBezTo>
                  <a:pt x="15146815" y="44031"/>
                  <a:pt x="15229215" y="26920"/>
                  <a:pt x="15156945" y="30158"/>
                </a:cubicBezTo>
                <a:cubicBezTo>
                  <a:pt x="15070323" y="61578"/>
                  <a:pt x="14608964" y="28920"/>
                  <a:pt x="14461034" y="30158"/>
                </a:cubicBezTo>
                <a:cubicBezTo>
                  <a:pt x="14305209" y="7522"/>
                  <a:pt x="13827146" y="53061"/>
                  <a:pt x="13584186" y="30158"/>
                </a:cubicBezTo>
                <a:cubicBezTo>
                  <a:pt x="13317139" y="3663"/>
                  <a:pt x="13221998" y="67006"/>
                  <a:pt x="12888275" y="30158"/>
                </a:cubicBezTo>
                <a:cubicBezTo>
                  <a:pt x="12539210" y="667"/>
                  <a:pt x="12043977" y="107212"/>
                  <a:pt x="11830490" y="30158"/>
                </a:cubicBezTo>
                <a:cubicBezTo>
                  <a:pt x="11562560" y="-8074"/>
                  <a:pt x="11417274" y="48338"/>
                  <a:pt x="11315515" y="30158"/>
                </a:cubicBezTo>
                <a:cubicBezTo>
                  <a:pt x="11207459" y="12853"/>
                  <a:pt x="11240541" y="36317"/>
                  <a:pt x="11162415" y="30158"/>
                </a:cubicBezTo>
                <a:cubicBezTo>
                  <a:pt x="11091944" y="23252"/>
                  <a:pt x="11077038" y="27371"/>
                  <a:pt x="11009314" y="30158"/>
                </a:cubicBezTo>
                <a:cubicBezTo>
                  <a:pt x="10958606" y="55749"/>
                  <a:pt x="10389131" y="2562"/>
                  <a:pt x="10132466" y="30158"/>
                </a:cubicBezTo>
                <a:cubicBezTo>
                  <a:pt x="9887063" y="77896"/>
                  <a:pt x="9755411" y="5027"/>
                  <a:pt x="9436555" y="30158"/>
                </a:cubicBezTo>
                <a:cubicBezTo>
                  <a:pt x="9107894" y="91112"/>
                  <a:pt x="8746705" y="24189"/>
                  <a:pt x="8378770" y="30158"/>
                </a:cubicBezTo>
                <a:cubicBezTo>
                  <a:pt x="8007908" y="47067"/>
                  <a:pt x="7990370" y="65667"/>
                  <a:pt x="7682859" y="30158"/>
                </a:cubicBezTo>
                <a:cubicBezTo>
                  <a:pt x="7373967" y="-30151"/>
                  <a:pt x="7146552" y="57433"/>
                  <a:pt x="6806011" y="30158"/>
                </a:cubicBezTo>
                <a:cubicBezTo>
                  <a:pt x="6454506" y="35788"/>
                  <a:pt x="6283110" y="56714"/>
                  <a:pt x="6110100" y="30158"/>
                </a:cubicBezTo>
                <a:cubicBezTo>
                  <a:pt x="5878243" y="31501"/>
                  <a:pt x="5640601" y="47800"/>
                  <a:pt x="5414189" y="30158"/>
                </a:cubicBezTo>
                <a:cubicBezTo>
                  <a:pt x="5216515" y="28062"/>
                  <a:pt x="5048769" y="12422"/>
                  <a:pt x="4899215" y="30158"/>
                </a:cubicBezTo>
                <a:cubicBezTo>
                  <a:pt x="4706317" y="44842"/>
                  <a:pt x="4234793" y="13077"/>
                  <a:pt x="4022366" y="30158"/>
                </a:cubicBezTo>
                <a:cubicBezTo>
                  <a:pt x="3805462" y="25288"/>
                  <a:pt x="3668674" y="46945"/>
                  <a:pt x="3326455" y="30158"/>
                </a:cubicBezTo>
                <a:cubicBezTo>
                  <a:pt x="2995620" y="-6253"/>
                  <a:pt x="2853410" y="72489"/>
                  <a:pt x="2449607" y="30158"/>
                </a:cubicBezTo>
                <a:cubicBezTo>
                  <a:pt x="2073719" y="9336"/>
                  <a:pt x="2226951" y="24270"/>
                  <a:pt x="2115570" y="30158"/>
                </a:cubicBezTo>
                <a:cubicBezTo>
                  <a:pt x="1954722" y="-1040"/>
                  <a:pt x="1812111" y="19704"/>
                  <a:pt x="1600596" y="30158"/>
                </a:cubicBezTo>
                <a:cubicBezTo>
                  <a:pt x="1447551" y="53939"/>
                  <a:pt x="1007504" y="41342"/>
                  <a:pt x="723748" y="30158"/>
                </a:cubicBezTo>
                <a:cubicBezTo>
                  <a:pt x="417624" y="49388"/>
                  <a:pt x="203810" y="14889"/>
                  <a:pt x="0" y="30158"/>
                </a:cubicBezTo>
                <a:cubicBezTo>
                  <a:pt x="-350" y="23110"/>
                  <a:pt x="91" y="13806"/>
                  <a:pt x="0" y="0"/>
                </a:cubicBezTo>
                <a:close/>
              </a:path>
              <a:path w="18093690" h="30158" fill="none" stroke="0" extrusionOk="0">
                <a:moveTo>
                  <a:pt x="0" y="0"/>
                </a:moveTo>
                <a:cubicBezTo>
                  <a:pt x="296773" y="19920"/>
                  <a:pt x="466184" y="13414"/>
                  <a:pt x="876848" y="0"/>
                </a:cubicBezTo>
                <a:cubicBezTo>
                  <a:pt x="1265176" y="-34456"/>
                  <a:pt x="1194834" y="12121"/>
                  <a:pt x="1391822" y="0"/>
                </a:cubicBezTo>
                <a:cubicBezTo>
                  <a:pt x="1582401" y="-8564"/>
                  <a:pt x="1566859" y="1264"/>
                  <a:pt x="1725860" y="0"/>
                </a:cubicBezTo>
                <a:cubicBezTo>
                  <a:pt x="1888613" y="-18883"/>
                  <a:pt x="2058117" y="21268"/>
                  <a:pt x="2173052" y="0"/>
                </a:cubicBezTo>
                <a:cubicBezTo>
                  <a:pt x="2287987" y="-21268"/>
                  <a:pt x="2421072" y="19798"/>
                  <a:pt x="2602708" y="0"/>
                </a:cubicBezTo>
                <a:cubicBezTo>
                  <a:pt x="2978111" y="-25995"/>
                  <a:pt x="2766901" y="21754"/>
                  <a:pt x="2936745" y="0"/>
                </a:cubicBezTo>
                <a:cubicBezTo>
                  <a:pt x="3145175" y="-49"/>
                  <a:pt x="3511413" y="24386"/>
                  <a:pt x="3994530" y="0"/>
                </a:cubicBezTo>
                <a:cubicBezTo>
                  <a:pt x="4401229" y="-51234"/>
                  <a:pt x="4113975" y="-12906"/>
                  <a:pt x="4147630" y="0"/>
                </a:cubicBezTo>
                <a:cubicBezTo>
                  <a:pt x="4190909" y="-5798"/>
                  <a:pt x="4350279" y="5477"/>
                  <a:pt x="4481668" y="0"/>
                </a:cubicBezTo>
                <a:cubicBezTo>
                  <a:pt x="4603308" y="-38838"/>
                  <a:pt x="4906539" y="-651"/>
                  <a:pt x="4996642" y="0"/>
                </a:cubicBezTo>
                <a:cubicBezTo>
                  <a:pt x="5119302" y="-3811"/>
                  <a:pt x="5346225" y="14310"/>
                  <a:pt x="5511616" y="0"/>
                </a:cubicBezTo>
                <a:cubicBezTo>
                  <a:pt x="5679903" y="-22725"/>
                  <a:pt x="5975873" y="32209"/>
                  <a:pt x="6388464" y="0"/>
                </a:cubicBezTo>
                <a:cubicBezTo>
                  <a:pt x="6734316" y="18222"/>
                  <a:pt x="7061266" y="85886"/>
                  <a:pt x="7446249" y="0"/>
                </a:cubicBezTo>
                <a:cubicBezTo>
                  <a:pt x="7854985" y="-45832"/>
                  <a:pt x="8079852" y="-56025"/>
                  <a:pt x="8323097" y="0"/>
                </a:cubicBezTo>
                <a:cubicBezTo>
                  <a:pt x="8568592" y="13631"/>
                  <a:pt x="8535906" y="-8691"/>
                  <a:pt x="8657135" y="0"/>
                </a:cubicBezTo>
                <a:cubicBezTo>
                  <a:pt x="8779555" y="-3438"/>
                  <a:pt x="8754649" y="-5647"/>
                  <a:pt x="8810235" y="0"/>
                </a:cubicBezTo>
                <a:cubicBezTo>
                  <a:pt x="8858939" y="11161"/>
                  <a:pt x="8921546" y="-1773"/>
                  <a:pt x="8963336" y="0"/>
                </a:cubicBezTo>
                <a:cubicBezTo>
                  <a:pt x="8991528" y="591"/>
                  <a:pt x="9135999" y="-13187"/>
                  <a:pt x="9297373" y="0"/>
                </a:cubicBezTo>
                <a:cubicBezTo>
                  <a:pt x="9457710" y="-14447"/>
                  <a:pt x="9614387" y="-45195"/>
                  <a:pt x="9812347" y="0"/>
                </a:cubicBezTo>
                <a:cubicBezTo>
                  <a:pt x="9994662" y="15086"/>
                  <a:pt x="10250303" y="-1235"/>
                  <a:pt x="10689195" y="0"/>
                </a:cubicBezTo>
                <a:cubicBezTo>
                  <a:pt x="11116476" y="-21462"/>
                  <a:pt x="10953798" y="-14700"/>
                  <a:pt x="11023233" y="0"/>
                </a:cubicBezTo>
                <a:cubicBezTo>
                  <a:pt x="11110325" y="-17573"/>
                  <a:pt x="11385203" y="-1143"/>
                  <a:pt x="11719144" y="0"/>
                </a:cubicBezTo>
                <a:cubicBezTo>
                  <a:pt x="12070627" y="-16376"/>
                  <a:pt x="12245133" y="-34677"/>
                  <a:pt x="12776929" y="0"/>
                </a:cubicBezTo>
                <a:cubicBezTo>
                  <a:pt x="13250061" y="48487"/>
                  <a:pt x="13018747" y="32709"/>
                  <a:pt x="13110966" y="0"/>
                </a:cubicBezTo>
                <a:cubicBezTo>
                  <a:pt x="13193208" y="-27034"/>
                  <a:pt x="13600858" y="-16615"/>
                  <a:pt x="13806877" y="0"/>
                </a:cubicBezTo>
                <a:cubicBezTo>
                  <a:pt x="14124855" y="14588"/>
                  <a:pt x="14276841" y="24901"/>
                  <a:pt x="14502788" y="0"/>
                </a:cubicBezTo>
                <a:cubicBezTo>
                  <a:pt x="14744765" y="3059"/>
                  <a:pt x="14595651" y="14770"/>
                  <a:pt x="14655889" y="0"/>
                </a:cubicBezTo>
                <a:cubicBezTo>
                  <a:pt x="14726685" y="7875"/>
                  <a:pt x="14854635" y="1163"/>
                  <a:pt x="14989926" y="0"/>
                </a:cubicBezTo>
                <a:cubicBezTo>
                  <a:pt x="15096453" y="-4639"/>
                  <a:pt x="15193334" y="2462"/>
                  <a:pt x="15323964" y="0"/>
                </a:cubicBezTo>
                <a:cubicBezTo>
                  <a:pt x="15425692" y="-4378"/>
                  <a:pt x="15858210" y="-3691"/>
                  <a:pt x="16019875" y="0"/>
                </a:cubicBezTo>
                <a:cubicBezTo>
                  <a:pt x="16220807" y="27597"/>
                  <a:pt x="16582891" y="-57366"/>
                  <a:pt x="17077660" y="0"/>
                </a:cubicBezTo>
                <a:cubicBezTo>
                  <a:pt x="17531816" y="47576"/>
                  <a:pt x="17309462" y="-11091"/>
                  <a:pt x="17411697" y="0"/>
                </a:cubicBezTo>
                <a:cubicBezTo>
                  <a:pt x="17518215" y="-49440"/>
                  <a:pt x="17759520" y="8762"/>
                  <a:pt x="18093690" y="0"/>
                </a:cubicBezTo>
                <a:cubicBezTo>
                  <a:pt x="18094616" y="13354"/>
                  <a:pt x="18093103" y="16135"/>
                  <a:pt x="18093690" y="30158"/>
                </a:cubicBezTo>
                <a:cubicBezTo>
                  <a:pt x="17868623" y="53053"/>
                  <a:pt x="17290565" y="-7819"/>
                  <a:pt x="17035905" y="30158"/>
                </a:cubicBezTo>
                <a:cubicBezTo>
                  <a:pt x="16790361" y="68796"/>
                  <a:pt x="16467202" y="85436"/>
                  <a:pt x="16159057" y="30158"/>
                </a:cubicBezTo>
                <a:cubicBezTo>
                  <a:pt x="15868929" y="13663"/>
                  <a:pt x="15585937" y="-24732"/>
                  <a:pt x="15282209" y="30158"/>
                </a:cubicBezTo>
                <a:cubicBezTo>
                  <a:pt x="14974463" y="64507"/>
                  <a:pt x="14877877" y="35212"/>
                  <a:pt x="14586298" y="30158"/>
                </a:cubicBezTo>
                <a:cubicBezTo>
                  <a:pt x="14324177" y="22387"/>
                  <a:pt x="14423659" y="26643"/>
                  <a:pt x="14252260" y="30158"/>
                </a:cubicBezTo>
                <a:cubicBezTo>
                  <a:pt x="14085849" y="39545"/>
                  <a:pt x="14078082" y="43975"/>
                  <a:pt x="13918223" y="30158"/>
                </a:cubicBezTo>
                <a:cubicBezTo>
                  <a:pt x="13731128" y="21371"/>
                  <a:pt x="13255801" y="13093"/>
                  <a:pt x="13041375" y="30158"/>
                </a:cubicBezTo>
                <a:cubicBezTo>
                  <a:pt x="12869384" y="18689"/>
                  <a:pt x="12541258" y="22370"/>
                  <a:pt x="12345464" y="30158"/>
                </a:cubicBezTo>
                <a:cubicBezTo>
                  <a:pt x="12110644" y="29528"/>
                  <a:pt x="12164586" y="34017"/>
                  <a:pt x="12011427" y="30158"/>
                </a:cubicBezTo>
                <a:cubicBezTo>
                  <a:pt x="11831874" y="28369"/>
                  <a:pt x="11745439" y="33383"/>
                  <a:pt x="11677389" y="30158"/>
                </a:cubicBezTo>
                <a:cubicBezTo>
                  <a:pt x="11597227" y="33738"/>
                  <a:pt x="11420094" y="63172"/>
                  <a:pt x="11343352" y="30158"/>
                </a:cubicBezTo>
                <a:cubicBezTo>
                  <a:pt x="11267992" y="23439"/>
                  <a:pt x="10939092" y="9939"/>
                  <a:pt x="10647441" y="30158"/>
                </a:cubicBezTo>
                <a:cubicBezTo>
                  <a:pt x="10399437" y="19465"/>
                  <a:pt x="10463779" y="27911"/>
                  <a:pt x="10313403" y="30158"/>
                </a:cubicBezTo>
                <a:cubicBezTo>
                  <a:pt x="10195466" y="455"/>
                  <a:pt x="9969748" y="49621"/>
                  <a:pt x="9798429" y="30158"/>
                </a:cubicBezTo>
                <a:cubicBezTo>
                  <a:pt x="9669348" y="41398"/>
                  <a:pt x="9503282" y="11490"/>
                  <a:pt x="9283455" y="30158"/>
                </a:cubicBezTo>
                <a:cubicBezTo>
                  <a:pt x="9029062" y="53151"/>
                  <a:pt x="8762467" y="-8100"/>
                  <a:pt x="8225670" y="30158"/>
                </a:cubicBezTo>
                <a:cubicBezTo>
                  <a:pt x="7706141" y="12099"/>
                  <a:pt x="7950556" y="33676"/>
                  <a:pt x="7710696" y="30158"/>
                </a:cubicBezTo>
                <a:cubicBezTo>
                  <a:pt x="7453137" y="46819"/>
                  <a:pt x="7322436" y="54586"/>
                  <a:pt x="7195721" y="30158"/>
                </a:cubicBezTo>
                <a:cubicBezTo>
                  <a:pt x="7122824" y="-60966"/>
                  <a:pt x="6587343" y="181309"/>
                  <a:pt x="6137936" y="30158"/>
                </a:cubicBezTo>
                <a:cubicBezTo>
                  <a:pt x="5692467" y="-13201"/>
                  <a:pt x="6043486" y="27414"/>
                  <a:pt x="5984836" y="30158"/>
                </a:cubicBezTo>
                <a:cubicBezTo>
                  <a:pt x="5956730" y="42702"/>
                  <a:pt x="5544806" y="13230"/>
                  <a:pt x="5288925" y="30158"/>
                </a:cubicBezTo>
                <a:cubicBezTo>
                  <a:pt x="5064852" y="79650"/>
                  <a:pt x="4803464" y="83686"/>
                  <a:pt x="4231140" y="30158"/>
                </a:cubicBezTo>
                <a:cubicBezTo>
                  <a:pt x="3704737" y="-257"/>
                  <a:pt x="4145570" y="50284"/>
                  <a:pt x="4078039" y="30158"/>
                </a:cubicBezTo>
                <a:cubicBezTo>
                  <a:pt x="4019782" y="26817"/>
                  <a:pt x="3683244" y="28028"/>
                  <a:pt x="3563065" y="30158"/>
                </a:cubicBezTo>
                <a:cubicBezTo>
                  <a:pt x="3443548" y="20043"/>
                  <a:pt x="3451847" y="33053"/>
                  <a:pt x="3409965" y="30158"/>
                </a:cubicBezTo>
                <a:cubicBezTo>
                  <a:pt x="3417980" y="-5934"/>
                  <a:pt x="3017337" y="-51319"/>
                  <a:pt x="2533117" y="30158"/>
                </a:cubicBezTo>
                <a:cubicBezTo>
                  <a:pt x="2108795" y="73008"/>
                  <a:pt x="2079094" y="54390"/>
                  <a:pt x="1656269" y="30158"/>
                </a:cubicBezTo>
                <a:cubicBezTo>
                  <a:pt x="1243423" y="14840"/>
                  <a:pt x="1141826" y="16598"/>
                  <a:pt x="960357" y="30158"/>
                </a:cubicBezTo>
                <a:cubicBezTo>
                  <a:pt x="785088" y="55213"/>
                  <a:pt x="704654" y="30752"/>
                  <a:pt x="626320" y="30158"/>
                </a:cubicBezTo>
                <a:cubicBezTo>
                  <a:pt x="567792" y="5924"/>
                  <a:pt x="138478" y="6227"/>
                  <a:pt x="0" y="30158"/>
                </a:cubicBezTo>
                <a:cubicBezTo>
                  <a:pt x="-2058" y="16254"/>
                  <a:pt x="-557" y="10124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18093690"/>
                      <a:gd name="connsiteY0" fmla="*/ 0 h 30158"/>
                      <a:gd name="connsiteX1" fmla="*/ 876848 w 18093690"/>
                      <a:gd name="connsiteY1" fmla="*/ 0 h 30158"/>
                      <a:gd name="connsiteX2" fmla="*/ 1391822 w 18093690"/>
                      <a:gd name="connsiteY2" fmla="*/ 0 h 30158"/>
                      <a:gd name="connsiteX3" fmla="*/ 1725860 w 18093690"/>
                      <a:gd name="connsiteY3" fmla="*/ 0 h 30158"/>
                      <a:gd name="connsiteX4" fmla="*/ 2602708 w 18093690"/>
                      <a:gd name="connsiteY4" fmla="*/ 0 h 30158"/>
                      <a:gd name="connsiteX5" fmla="*/ 2936745 w 18093690"/>
                      <a:gd name="connsiteY5" fmla="*/ 0 h 30158"/>
                      <a:gd name="connsiteX6" fmla="*/ 3994530 w 18093690"/>
                      <a:gd name="connsiteY6" fmla="*/ 0 h 30158"/>
                      <a:gd name="connsiteX7" fmla="*/ 4147630 w 18093690"/>
                      <a:gd name="connsiteY7" fmla="*/ 0 h 30158"/>
                      <a:gd name="connsiteX8" fmla="*/ 4481668 w 18093690"/>
                      <a:gd name="connsiteY8" fmla="*/ 0 h 30158"/>
                      <a:gd name="connsiteX9" fmla="*/ 4996642 w 18093690"/>
                      <a:gd name="connsiteY9" fmla="*/ 0 h 30158"/>
                      <a:gd name="connsiteX10" fmla="*/ 5511616 w 18093690"/>
                      <a:gd name="connsiteY10" fmla="*/ 0 h 30158"/>
                      <a:gd name="connsiteX11" fmla="*/ 6388464 w 18093690"/>
                      <a:gd name="connsiteY11" fmla="*/ 0 h 30158"/>
                      <a:gd name="connsiteX12" fmla="*/ 7446249 w 18093690"/>
                      <a:gd name="connsiteY12" fmla="*/ 0 h 30158"/>
                      <a:gd name="connsiteX13" fmla="*/ 8323097 w 18093690"/>
                      <a:gd name="connsiteY13" fmla="*/ 0 h 30158"/>
                      <a:gd name="connsiteX14" fmla="*/ 8657135 w 18093690"/>
                      <a:gd name="connsiteY14" fmla="*/ 0 h 30158"/>
                      <a:gd name="connsiteX15" fmla="*/ 8810235 w 18093690"/>
                      <a:gd name="connsiteY15" fmla="*/ 0 h 30158"/>
                      <a:gd name="connsiteX16" fmla="*/ 8963336 w 18093690"/>
                      <a:gd name="connsiteY16" fmla="*/ 0 h 30158"/>
                      <a:gd name="connsiteX17" fmla="*/ 9297373 w 18093690"/>
                      <a:gd name="connsiteY17" fmla="*/ 0 h 30158"/>
                      <a:gd name="connsiteX18" fmla="*/ 9812347 w 18093690"/>
                      <a:gd name="connsiteY18" fmla="*/ 0 h 30158"/>
                      <a:gd name="connsiteX19" fmla="*/ 10689195 w 18093690"/>
                      <a:gd name="connsiteY19" fmla="*/ 0 h 30158"/>
                      <a:gd name="connsiteX20" fmla="*/ 11023233 w 18093690"/>
                      <a:gd name="connsiteY20" fmla="*/ 0 h 30158"/>
                      <a:gd name="connsiteX21" fmla="*/ 11719144 w 18093690"/>
                      <a:gd name="connsiteY21" fmla="*/ 0 h 30158"/>
                      <a:gd name="connsiteX22" fmla="*/ 12776929 w 18093690"/>
                      <a:gd name="connsiteY22" fmla="*/ 0 h 30158"/>
                      <a:gd name="connsiteX23" fmla="*/ 13110966 w 18093690"/>
                      <a:gd name="connsiteY23" fmla="*/ 0 h 30158"/>
                      <a:gd name="connsiteX24" fmla="*/ 13806877 w 18093690"/>
                      <a:gd name="connsiteY24" fmla="*/ 0 h 30158"/>
                      <a:gd name="connsiteX25" fmla="*/ 14502788 w 18093690"/>
                      <a:gd name="connsiteY25" fmla="*/ 0 h 30158"/>
                      <a:gd name="connsiteX26" fmla="*/ 14655889 w 18093690"/>
                      <a:gd name="connsiteY26" fmla="*/ 0 h 30158"/>
                      <a:gd name="connsiteX27" fmla="*/ 14989926 w 18093690"/>
                      <a:gd name="connsiteY27" fmla="*/ 0 h 30158"/>
                      <a:gd name="connsiteX28" fmla="*/ 15323964 w 18093690"/>
                      <a:gd name="connsiteY28" fmla="*/ 0 h 30158"/>
                      <a:gd name="connsiteX29" fmla="*/ 16019875 w 18093690"/>
                      <a:gd name="connsiteY29" fmla="*/ 0 h 30158"/>
                      <a:gd name="connsiteX30" fmla="*/ 17077660 w 18093690"/>
                      <a:gd name="connsiteY30" fmla="*/ 0 h 30158"/>
                      <a:gd name="connsiteX31" fmla="*/ 17411697 w 18093690"/>
                      <a:gd name="connsiteY31" fmla="*/ 0 h 30158"/>
                      <a:gd name="connsiteX32" fmla="*/ 18093690 w 18093690"/>
                      <a:gd name="connsiteY32" fmla="*/ 0 h 30158"/>
                      <a:gd name="connsiteX33" fmla="*/ 18093690 w 18093690"/>
                      <a:gd name="connsiteY33" fmla="*/ 30158 h 30158"/>
                      <a:gd name="connsiteX34" fmla="*/ 17035905 w 18093690"/>
                      <a:gd name="connsiteY34" fmla="*/ 30158 h 30158"/>
                      <a:gd name="connsiteX35" fmla="*/ 16159057 w 18093690"/>
                      <a:gd name="connsiteY35" fmla="*/ 30158 h 30158"/>
                      <a:gd name="connsiteX36" fmla="*/ 15282209 w 18093690"/>
                      <a:gd name="connsiteY36" fmla="*/ 30158 h 30158"/>
                      <a:gd name="connsiteX37" fmla="*/ 14586298 w 18093690"/>
                      <a:gd name="connsiteY37" fmla="*/ 30158 h 30158"/>
                      <a:gd name="connsiteX38" fmla="*/ 14252260 w 18093690"/>
                      <a:gd name="connsiteY38" fmla="*/ 30158 h 30158"/>
                      <a:gd name="connsiteX39" fmla="*/ 13918223 w 18093690"/>
                      <a:gd name="connsiteY39" fmla="*/ 30158 h 30158"/>
                      <a:gd name="connsiteX40" fmla="*/ 13041375 w 18093690"/>
                      <a:gd name="connsiteY40" fmla="*/ 30158 h 30158"/>
                      <a:gd name="connsiteX41" fmla="*/ 12345464 w 18093690"/>
                      <a:gd name="connsiteY41" fmla="*/ 30158 h 30158"/>
                      <a:gd name="connsiteX42" fmla="*/ 12011427 w 18093690"/>
                      <a:gd name="connsiteY42" fmla="*/ 30158 h 30158"/>
                      <a:gd name="connsiteX43" fmla="*/ 11677389 w 18093690"/>
                      <a:gd name="connsiteY43" fmla="*/ 30158 h 30158"/>
                      <a:gd name="connsiteX44" fmla="*/ 11343352 w 18093690"/>
                      <a:gd name="connsiteY44" fmla="*/ 30158 h 30158"/>
                      <a:gd name="connsiteX45" fmla="*/ 10647441 w 18093690"/>
                      <a:gd name="connsiteY45" fmla="*/ 30158 h 30158"/>
                      <a:gd name="connsiteX46" fmla="*/ 10313403 w 18093690"/>
                      <a:gd name="connsiteY46" fmla="*/ 30158 h 30158"/>
                      <a:gd name="connsiteX47" fmla="*/ 9798429 w 18093690"/>
                      <a:gd name="connsiteY47" fmla="*/ 30158 h 30158"/>
                      <a:gd name="connsiteX48" fmla="*/ 9283455 w 18093690"/>
                      <a:gd name="connsiteY48" fmla="*/ 30158 h 30158"/>
                      <a:gd name="connsiteX49" fmla="*/ 8225670 w 18093690"/>
                      <a:gd name="connsiteY49" fmla="*/ 30158 h 30158"/>
                      <a:gd name="connsiteX50" fmla="*/ 7710696 w 18093690"/>
                      <a:gd name="connsiteY50" fmla="*/ 30158 h 30158"/>
                      <a:gd name="connsiteX51" fmla="*/ 7195721 w 18093690"/>
                      <a:gd name="connsiteY51" fmla="*/ 30158 h 30158"/>
                      <a:gd name="connsiteX52" fmla="*/ 6137936 w 18093690"/>
                      <a:gd name="connsiteY52" fmla="*/ 30158 h 30158"/>
                      <a:gd name="connsiteX53" fmla="*/ 5984836 w 18093690"/>
                      <a:gd name="connsiteY53" fmla="*/ 30158 h 30158"/>
                      <a:gd name="connsiteX54" fmla="*/ 5288925 w 18093690"/>
                      <a:gd name="connsiteY54" fmla="*/ 30158 h 30158"/>
                      <a:gd name="connsiteX55" fmla="*/ 4231140 w 18093690"/>
                      <a:gd name="connsiteY55" fmla="*/ 30158 h 30158"/>
                      <a:gd name="connsiteX56" fmla="*/ 4078039 w 18093690"/>
                      <a:gd name="connsiteY56" fmla="*/ 30158 h 30158"/>
                      <a:gd name="connsiteX57" fmla="*/ 3563065 w 18093690"/>
                      <a:gd name="connsiteY57" fmla="*/ 30158 h 30158"/>
                      <a:gd name="connsiteX58" fmla="*/ 3409965 w 18093690"/>
                      <a:gd name="connsiteY58" fmla="*/ 30158 h 30158"/>
                      <a:gd name="connsiteX59" fmla="*/ 2533117 w 18093690"/>
                      <a:gd name="connsiteY59" fmla="*/ 30158 h 30158"/>
                      <a:gd name="connsiteX60" fmla="*/ 1656269 w 18093690"/>
                      <a:gd name="connsiteY60" fmla="*/ 30158 h 30158"/>
                      <a:gd name="connsiteX61" fmla="*/ 960357 w 18093690"/>
                      <a:gd name="connsiteY61" fmla="*/ 30158 h 30158"/>
                      <a:gd name="connsiteX62" fmla="*/ 626320 w 18093690"/>
                      <a:gd name="connsiteY62" fmla="*/ 30158 h 30158"/>
                      <a:gd name="connsiteX63" fmla="*/ 0 w 18093690"/>
                      <a:gd name="connsiteY63" fmla="*/ 30158 h 30158"/>
                      <a:gd name="connsiteX64" fmla="*/ 0 w 18093690"/>
                      <a:gd name="connsiteY64" fmla="*/ 0 h 30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18093690" h="30158" fill="none" extrusionOk="0">
                        <a:moveTo>
                          <a:pt x="0" y="0"/>
                        </a:moveTo>
                        <a:cubicBezTo>
                          <a:pt x="329347" y="4939"/>
                          <a:pt x="484088" y="34092"/>
                          <a:pt x="876848" y="0"/>
                        </a:cubicBezTo>
                        <a:cubicBezTo>
                          <a:pt x="1269608" y="-34092"/>
                          <a:pt x="1201620" y="8367"/>
                          <a:pt x="1391822" y="0"/>
                        </a:cubicBezTo>
                        <a:cubicBezTo>
                          <a:pt x="1582024" y="-8367"/>
                          <a:pt x="1569688" y="-189"/>
                          <a:pt x="1725860" y="0"/>
                        </a:cubicBezTo>
                        <a:cubicBezTo>
                          <a:pt x="1882032" y="189"/>
                          <a:pt x="2218716" y="1971"/>
                          <a:pt x="2602708" y="0"/>
                        </a:cubicBezTo>
                        <a:cubicBezTo>
                          <a:pt x="2986700" y="-1971"/>
                          <a:pt x="2772763" y="11244"/>
                          <a:pt x="2936745" y="0"/>
                        </a:cubicBezTo>
                        <a:cubicBezTo>
                          <a:pt x="3100727" y="-11244"/>
                          <a:pt x="3585210" y="46751"/>
                          <a:pt x="3994530" y="0"/>
                        </a:cubicBezTo>
                        <a:cubicBezTo>
                          <a:pt x="4403850" y="-46751"/>
                          <a:pt x="4111477" y="-5764"/>
                          <a:pt x="4147630" y="0"/>
                        </a:cubicBezTo>
                        <a:cubicBezTo>
                          <a:pt x="4183783" y="5764"/>
                          <a:pt x="4356200" y="10120"/>
                          <a:pt x="4481668" y="0"/>
                        </a:cubicBezTo>
                        <a:cubicBezTo>
                          <a:pt x="4607136" y="-10120"/>
                          <a:pt x="4879093" y="6942"/>
                          <a:pt x="4996642" y="0"/>
                        </a:cubicBezTo>
                        <a:cubicBezTo>
                          <a:pt x="5114191" y="-6942"/>
                          <a:pt x="5374325" y="22010"/>
                          <a:pt x="5511616" y="0"/>
                        </a:cubicBezTo>
                        <a:cubicBezTo>
                          <a:pt x="5648907" y="-22010"/>
                          <a:pt x="6000856" y="-6611"/>
                          <a:pt x="6388464" y="0"/>
                        </a:cubicBezTo>
                        <a:cubicBezTo>
                          <a:pt x="6776072" y="6611"/>
                          <a:pt x="7040147" y="30793"/>
                          <a:pt x="7446249" y="0"/>
                        </a:cubicBezTo>
                        <a:cubicBezTo>
                          <a:pt x="7852352" y="-30793"/>
                          <a:pt x="8074130" y="-21649"/>
                          <a:pt x="8323097" y="0"/>
                        </a:cubicBezTo>
                        <a:cubicBezTo>
                          <a:pt x="8572064" y="21649"/>
                          <a:pt x="8534261" y="-1131"/>
                          <a:pt x="8657135" y="0"/>
                        </a:cubicBezTo>
                        <a:cubicBezTo>
                          <a:pt x="8780009" y="1131"/>
                          <a:pt x="8759357" y="-6844"/>
                          <a:pt x="8810235" y="0"/>
                        </a:cubicBezTo>
                        <a:cubicBezTo>
                          <a:pt x="8861113" y="6844"/>
                          <a:pt x="8924202" y="6946"/>
                          <a:pt x="8963336" y="0"/>
                        </a:cubicBezTo>
                        <a:cubicBezTo>
                          <a:pt x="9002470" y="-6946"/>
                          <a:pt x="9131204" y="1259"/>
                          <a:pt x="9297373" y="0"/>
                        </a:cubicBezTo>
                        <a:cubicBezTo>
                          <a:pt x="9463542" y="-1259"/>
                          <a:pt x="9624268" y="-25122"/>
                          <a:pt x="9812347" y="0"/>
                        </a:cubicBezTo>
                        <a:cubicBezTo>
                          <a:pt x="10000426" y="25122"/>
                          <a:pt x="10267966" y="18466"/>
                          <a:pt x="10689195" y="0"/>
                        </a:cubicBezTo>
                        <a:cubicBezTo>
                          <a:pt x="11110424" y="-18466"/>
                          <a:pt x="10952340" y="-1294"/>
                          <a:pt x="11023233" y="0"/>
                        </a:cubicBezTo>
                        <a:cubicBezTo>
                          <a:pt x="11094126" y="1294"/>
                          <a:pt x="11376987" y="-20013"/>
                          <a:pt x="11719144" y="0"/>
                        </a:cubicBezTo>
                        <a:cubicBezTo>
                          <a:pt x="12061301" y="20013"/>
                          <a:pt x="12298454" y="-45052"/>
                          <a:pt x="12776929" y="0"/>
                        </a:cubicBezTo>
                        <a:cubicBezTo>
                          <a:pt x="13255404" y="45052"/>
                          <a:pt x="13015828" y="15368"/>
                          <a:pt x="13110966" y="0"/>
                        </a:cubicBezTo>
                        <a:cubicBezTo>
                          <a:pt x="13206104" y="-15368"/>
                          <a:pt x="13560601" y="-1630"/>
                          <a:pt x="13806877" y="0"/>
                        </a:cubicBezTo>
                        <a:cubicBezTo>
                          <a:pt x="14053153" y="1630"/>
                          <a:pt x="14261945" y="-223"/>
                          <a:pt x="14502788" y="0"/>
                        </a:cubicBezTo>
                        <a:cubicBezTo>
                          <a:pt x="14743631" y="223"/>
                          <a:pt x="14598259" y="6936"/>
                          <a:pt x="14655889" y="0"/>
                        </a:cubicBezTo>
                        <a:cubicBezTo>
                          <a:pt x="14713519" y="-6936"/>
                          <a:pt x="14868594" y="10422"/>
                          <a:pt x="14989926" y="0"/>
                        </a:cubicBezTo>
                        <a:cubicBezTo>
                          <a:pt x="15111258" y="-10422"/>
                          <a:pt x="15194837" y="7660"/>
                          <a:pt x="15323964" y="0"/>
                        </a:cubicBezTo>
                        <a:cubicBezTo>
                          <a:pt x="15453091" y="-7660"/>
                          <a:pt x="15869544" y="11463"/>
                          <a:pt x="16019875" y="0"/>
                        </a:cubicBezTo>
                        <a:cubicBezTo>
                          <a:pt x="16170206" y="-11463"/>
                          <a:pt x="16628983" y="-46071"/>
                          <a:pt x="17077660" y="0"/>
                        </a:cubicBezTo>
                        <a:cubicBezTo>
                          <a:pt x="17526337" y="46071"/>
                          <a:pt x="17287337" y="-13218"/>
                          <a:pt x="17411697" y="0"/>
                        </a:cubicBezTo>
                        <a:cubicBezTo>
                          <a:pt x="17536057" y="13218"/>
                          <a:pt x="17821081" y="370"/>
                          <a:pt x="18093690" y="0"/>
                        </a:cubicBezTo>
                        <a:cubicBezTo>
                          <a:pt x="18094643" y="12802"/>
                          <a:pt x="18093447" y="16272"/>
                          <a:pt x="18093690" y="30158"/>
                        </a:cubicBezTo>
                        <a:cubicBezTo>
                          <a:pt x="17867500" y="36690"/>
                          <a:pt x="17268213" y="-3193"/>
                          <a:pt x="17035905" y="30158"/>
                        </a:cubicBezTo>
                        <a:cubicBezTo>
                          <a:pt x="16803598" y="63509"/>
                          <a:pt x="16442548" y="40888"/>
                          <a:pt x="16159057" y="30158"/>
                        </a:cubicBezTo>
                        <a:cubicBezTo>
                          <a:pt x="15875566" y="19428"/>
                          <a:pt x="15586227" y="-1279"/>
                          <a:pt x="15282209" y="30158"/>
                        </a:cubicBezTo>
                        <a:cubicBezTo>
                          <a:pt x="14978191" y="61595"/>
                          <a:pt x="14862242" y="32878"/>
                          <a:pt x="14586298" y="30158"/>
                        </a:cubicBezTo>
                        <a:cubicBezTo>
                          <a:pt x="14310354" y="27438"/>
                          <a:pt x="14418256" y="21335"/>
                          <a:pt x="14252260" y="30158"/>
                        </a:cubicBezTo>
                        <a:cubicBezTo>
                          <a:pt x="14086264" y="38981"/>
                          <a:pt x="14078383" y="45485"/>
                          <a:pt x="13918223" y="30158"/>
                        </a:cubicBezTo>
                        <a:cubicBezTo>
                          <a:pt x="13758063" y="14831"/>
                          <a:pt x="13225352" y="39104"/>
                          <a:pt x="13041375" y="30158"/>
                        </a:cubicBezTo>
                        <a:cubicBezTo>
                          <a:pt x="12857398" y="21212"/>
                          <a:pt x="12577263" y="22531"/>
                          <a:pt x="12345464" y="30158"/>
                        </a:cubicBezTo>
                        <a:cubicBezTo>
                          <a:pt x="12113665" y="37785"/>
                          <a:pt x="12178333" y="39214"/>
                          <a:pt x="12011427" y="30158"/>
                        </a:cubicBezTo>
                        <a:cubicBezTo>
                          <a:pt x="11844521" y="21102"/>
                          <a:pt x="11748002" y="22727"/>
                          <a:pt x="11677389" y="30158"/>
                        </a:cubicBezTo>
                        <a:cubicBezTo>
                          <a:pt x="11606776" y="37589"/>
                          <a:pt x="11423355" y="46129"/>
                          <a:pt x="11343352" y="30158"/>
                        </a:cubicBezTo>
                        <a:cubicBezTo>
                          <a:pt x="11263349" y="14187"/>
                          <a:pt x="10897907" y="48666"/>
                          <a:pt x="10647441" y="30158"/>
                        </a:cubicBezTo>
                        <a:cubicBezTo>
                          <a:pt x="10396975" y="11650"/>
                          <a:pt x="10466632" y="46500"/>
                          <a:pt x="10313403" y="30158"/>
                        </a:cubicBezTo>
                        <a:cubicBezTo>
                          <a:pt x="10160174" y="13816"/>
                          <a:pt x="9956809" y="25955"/>
                          <a:pt x="9798429" y="30158"/>
                        </a:cubicBezTo>
                        <a:cubicBezTo>
                          <a:pt x="9640049" y="34361"/>
                          <a:pt x="9504460" y="34337"/>
                          <a:pt x="9283455" y="30158"/>
                        </a:cubicBezTo>
                        <a:cubicBezTo>
                          <a:pt x="9062450" y="25979"/>
                          <a:pt x="8746180" y="33061"/>
                          <a:pt x="8225670" y="30158"/>
                        </a:cubicBezTo>
                        <a:cubicBezTo>
                          <a:pt x="7705161" y="27255"/>
                          <a:pt x="7946012" y="10025"/>
                          <a:pt x="7710696" y="30158"/>
                        </a:cubicBezTo>
                        <a:cubicBezTo>
                          <a:pt x="7475380" y="50291"/>
                          <a:pt x="7351264" y="53946"/>
                          <a:pt x="7195721" y="30158"/>
                        </a:cubicBezTo>
                        <a:cubicBezTo>
                          <a:pt x="7040179" y="6370"/>
                          <a:pt x="6580729" y="78849"/>
                          <a:pt x="6137936" y="30158"/>
                        </a:cubicBezTo>
                        <a:cubicBezTo>
                          <a:pt x="5695143" y="-18533"/>
                          <a:pt x="6049091" y="27342"/>
                          <a:pt x="5984836" y="30158"/>
                        </a:cubicBezTo>
                        <a:cubicBezTo>
                          <a:pt x="5920581" y="32974"/>
                          <a:pt x="5507217" y="-1680"/>
                          <a:pt x="5288925" y="30158"/>
                        </a:cubicBezTo>
                        <a:cubicBezTo>
                          <a:pt x="5070633" y="61996"/>
                          <a:pt x="4755313" y="50293"/>
                          <a:pt x="4231140" y="30158"/>
                        </a:cubicBezTo>
                        <a:cubicBezTo>
                          <a:pt x="3706968" y="10023"/>
                          <a:pt x="4143690" y="35744"/>
                          <a:pt x="4078039" y="30158"/>
                        </a:cubicBezTo>
                        <a:cubicBezTo>
                          <a:pt x="4012388" y="24572"/>
                          <a:pt x="3682261" y="42081"/>
                          <a:pt x="3563065" y="30158"/>
                        </a:cubicBezTo>
                        <a:cubicBezTo>
                          <a:pt x="3443869" y="18235"/>
                          <a:pt x="3449452" y="31210"/>
                          <a:pt x="3409965" y="30158"/>
                        </a:cubicBezTo>
                        <a:cubicBezTo>
                          <a:pt x="3370478" y="29106"/>
                          <a:pt x="2953198" y="-12494"/>
                          <a:pt x="2533117" y="30158"/>
                        </a:cubicBezTo>
                        <a:cubicBezTo>
                          <a:pt x="2113036" y="72810"/>
                          <a:pt x="2070605" y="57027"/>
                          <a:pt x="1656269" y="30158"/>
                        </a:cubicBezTo>
                        <a:cubicBezTo>
                          <a:pt x="1241933" y="3289"/>
                          <a:pt x="1134715" y="15761"/>
                          <a:pt x="960357" y="30158"/>
                        </a:cubicBezTo>
                        <a:cubicBezTo>
                          <a:pt x="785999" y="44555"/>
                          <a:pt x="701203" y="28958"/>
                          <a:pt x="626320" y="30158"/>
                        </a:cubicBezTo>
                        <a:cubicBezTo>
                          <a:pt x="551437" y="31358"/>
                          <a:pt x="142126" y="10500"/>
                          <a:pt x="0" y="30158"/>
                        </a:cubicBezTo>
                        <a:cubicBezTo>
                          <a:pt x="-1076" y="17312"/>
                          <a:pt x="-556" y="9918"/>
                          <a:pt x="0" y="0"/>
                        </a:cubicBezTo>
                        <a:close/>
                      </a:path>
                      <a:path w="18093690" h="30158" stroke="0" extrusionOk="0">
                        <a:moveTo>
                          <a:pt x="0" y="0"/>
                        </a:moveTo>
                        <a:cubicBezTo>
                          <a:pt x="115110" y="-12006"/>
                          <a:pt x="237080" y="1824"/>
                          <a:pt x="334037" y="0"/>
                        </a:cubicBezTo>
                        <a:cubicBezTo>
                          <a:pt x="430994" y="-1824"/>
                          <a:pt x="410769" y="1178"/>
                          <a:pt x="487138" y="0"/>
                        </a:cubicBezTo>
                        <a:cubicBezTo>
                          <a:pt x="563507" y="-1178"/>
                          <a:pt x="730389" y="-4175"/>
                          <a:pt x="821175" y="0"/>
                        </a:cubicBezTo>
                        <a:cubicBezTo>
                          <a:pt x="911961" y="4175"/>
                          <a:pt x="1202421" y="-27819"/>
                          <a:pt x="1517086" y="0"/>
                        </a:cubicBezTo>
                        <a:cubicBezTo>
                          <a:pt x="1831751" y="27819"/>
                          <a:pt x="1980707" y="-26486"/>
                          <a:pt x="2393934" y="0"/>
                        </a:cubicBezTo>
                        <a:cubicBezTo>
                          <a:pt x="2807161" y="26486"/>
                          <a:pt x="3135055" y="-23674"/>
                          <a:pt x="3451719" y="0"/>
                        </a:cubicBezTo>
                        <a:cubicBezTo>
                          <a:pt x="3768384" y="23674"/>
                          <a:pt x="4093406" y="8032"/>
                          <a:pt x="4509504" y="0"/>
                        </a:cubicBezTo>
                        <a:cubicBezTo>
                          <a:pt x="4925603" y="-8032"/>
                          <a:pt x="4771365" y="-18141"/>
                          <a:pt x="5024479" y="0"/>
                        </a:cubicBezTo>
                        <a:cubicBezTo>
                          <a:pt x="5277593" y="18141"/>
                          <a:pt x="5600290" y="-5668"/>
                          <a:pt x="5901327" y="0"/>
                        </a:cubicBezTo>
                        <a:cubicBezTo>
                          <a:pt x="6202364" y="5668"/>
                          <a:pt x="6256520" y="-9055"/>
                          <a:pt x="6597238" y="0"/>
                        </a:cubicBezTo>
                        <a:cubicBezTo>
                          <a:pt x="6937956" y="9055"/>
                          <a:pt x="6947215" y="-9747"/>
                          <a:pt x="7112212" y="0"/>
                        </a:cubicBezTo>
                        <a:cubicBezTo>
                          <a:pt x="7277209" y="9747"/>
                          <a:pt x="7738250" y="16201"/>
                          <a:pt x="7989060" y="0"/>
                        </a:cubicBezTo>
                        <a:cubicBezTo>
                          <a:pt x="8239870" y="-16201"/>
                          <a:pt x="8074516" y="3828"/>
                          <a:pt x="8142161" y="0"/>
                        </a:cubicBezTo>
                        <a:cubicBezTo>
                          <a:pt x="8209806" y="-3828"/>
                          <a:pt x="8458479" y="-23340"/>
                          <a:pt x="8657135" y="0"/>
                        </a:cubicBezTo>
                        <a:cubicBezTo>
                          <a:pt x="8855791" y="23340"/>
                          <a:pt x="9021348" y="-8498"/>
                          <a:pt x="9353046" y="0"/>
                        </a:cubicBezTo>
                        <a:cubicBezTo>
                          <a:pt x="9684744" y="8498"/>
                          <a:pt x="9799364" y="29125"/>
                          <a:pt x="10229894" y="0"/>
                        </a:cubicBezTo>
                        <a:cubicBezTo>
                          <a:pt x="10660424" y="-29125"/>
                          <a:pt x="10649876" y="13843"/>
                          <a:pt x="10925805" y="0"/>
                        </a:cubicBezTo>
                        <a:cubicBezTo>
                          <a:pt x="11201734" y="-13843"/>
                          <a:pt x="11757168" y="-10258"/>
                          <a:pt x="11983590" y="0"/>
                        </a:cubicBezTo>
                        <a:cubicBezTo>
                          <a:pt x="12210013" y="10258"/>
                          <a:pt x="12061785" y="1167"/>
                          <a:pt x="12136691" y="0"/>
                        </a:cubicBezTo>
                        <a:cubicBezTo>
                          <a:pt x="12211597" y="-1167"/>
                          <a:pt x="12690675" y="15880"/>
                          <a:pt x="12832602" y="0"/>
                        </a:cubicBezTo>
                        <a:cubicBezTo>
                          <a:pt x="12974529" y="-15880"/>
                          <a:pt x="12920801" y="4115"/>
                          <a:pt x="12985702" y="0"/>
                        </a:cubicBezTo>
                        <a:cubicBezTo>
                          <a:pt x="13050603" y="-4115"/>
                          <a:pt x="13560219" y="39549"/>
                          <a:pt x="14043487" y="0"/>
                        </a:cubicBezTo>
                        <a:cubicBezTo>
                          <a:pt x="14526756" y="-39549"/>
                          <a:pt x="14235968" y="-11315"/>
                          <a:pt x="14377524" y="0"/>
                        </a:cubicBezTo>
                        <a:cubicBezTo>
                          <a:pt x="14519080" y="11315"/>
                          <a:pt x="14470237" y="2294"/>
                          <a:pt x="14530625" y="0"/>
                        </a:cubicBezTo>
                        <a:cubicBezTo>
                          <a:pt x="14591013" y="-2294"/>
                          <a:pt x="15003973" y="8404"/>
                          <a:pt x="15226536" y="0"/>
                        </a:cubicBezTo>
                        <a:cubicBezTo>
                          <a:pt x="15449099" y="-8404"/>
                          <a:pt x="15399308" y="10795"/>
                          <a:pt x="15560573" y="0"/>
                        </a:cubicBezTo>
                        <a:cubicBezTo>
                          <a:pt x="15721838" y="-10795"/>
                          <a:pt x="16238872" y="-5550"/>
                          <a:pt x="16437421" y="0"/>
                        </a:cubicBezTo>
                        <a:cubicBezTo>
                          <a:pt x="16635970" y="5550"/>
                          <a:pt x="16696303" y="11714"/>
                          <a:pt x="16771459" y="0"/>
                        </a:cubicBezTo>
                        <a:cubicBezTo>
                          <a:pt x="16846615" y="-11714"/>
                          <a:pt x="17603042" y="11977"/>
                          <a:pt x="18093690" y="0"/>
                        </a:cubicBezTo>
                        <a:cubicBezTo>
                          <a:pt x="18093798" y="15069"/>
                          <a:pt x="18093785" y="17640"/>
                          <a:pt x="18093690" y="30158"/>
                        </a:cubicBezTo>
                        <a:cubicBezTo>
                          <a:pt x="17876814" y="28062"/>
                          <a:pt x="17560805" y="56128"/>
                          <a:pt x="17035905" y="30158"/>
                        </a:cubicBezTo>
                        <a:cubicBezTo>
                          <a:pt x="16511005" y="4188"/>
                          <a:pt x="16455699" y="-3484"/>
                          <a:pt x="16159057" y="30158"/>
                        </a:cubicBezTo>
                        <a:cubicBezTo>
                          <a:pt x="15862415" y="63800"/>
                          <a:pt x="15829330" y="52157"/>
                          <a:pt x="15644083" y="30158"/>
                        </a:cubicBezTo>
                        <a:cubicBezTo>
                          <a:pt x="15458836" y="8159"/>
                          <a:pt x="15469223" y="21735"/>
                          <a:pt x="15310045" y="30158"/>
                        </a:cubicBezTo>
                        <a:cubicBezTo>
                          <a:pt x="15150867" y="38581"/>
                          <a:pt x="15232533" y="23049"/>
                          <a:pt x="15156945" y="30158"/>
                        </a:cubicBezTo>
                        <a:cubicBezTo>
                          <a:pt x="15081357" y="37267"/>
                          <a:pt x="14632149" y="24293"/>
                          <a:pt x="14461034" y="30158"/>
                        </a:cubicBezTo>
                        <a:cubicBezTo>
                          <a:pt x="14289919" y="36023"/>
                          <a:pt x="13860736" y="53669"/>
                          <a:pt x="13584186" y="30158"/>
                        </a:cubicBezTo>
                        <a:cubicBezTo>
                          <a:pt x="13307636" y="6647"/>
                          <a:pt x="13227673" y="63115"/>
                          <a:pt x="12888275" y="30158"/>
                        </a:cubicBezTo>
                        <a:cubicBezTo>
                          <a:pt x="12548877" y="-2799"/>
                          <a:pt x="12076918" y="72526"/>
                          <a:pt x="11830490" y="30158"/>
                        </a:cubicBezTo>
                        <a:cubicBezTo>
                          <a:pt x="11584063" y="-12210"/>
                          <a:pt x="11423074" y="45361"/>
                          <a:pt x="11315515" y="30158"/>
                        </a:cubicBezTo>
                        <a:cubicBezTo>
                          <a:pt x="11207957" y="14955"/>
                          <a:pt x="11232660" y="37576"/>
                          <a:pt x="11162415" y="30158"/>
                        </a:cubicBezTo>
                        <a:cubicBezTo>
                          <a:pt x="11092170" y="22740"/>
                          <a:pt x="11076509" y="26432"/>
                          <a:pt x="11009314" y="30158"/>
                        </a:cubicBezTo>
                        <a:cubicBezTo>
                          <a:pt x="10942119" y="33884"/>
                          <a:pt x="10379435" y="13917"/>
                          <a:pt x="10132466" y="30158"/>
                        </a:cubicBezTo>
                        <a:cubicBezTo>
                          <a:pt x="9885497" y="46399"/>
                          <a:pt x="9727143" y="3445"/>
                          <a:pt x="9436555" y="30158"/>
                        </a:cubicBezTo>
                        <a:cubicBezTo>
                          <a:pt x="9145967" y="56871"/>
                          <a:pt x="8752231" y="14234"/>
                          <a:pt x="8378770" y="30158"/>
                        </a:cubicBezTo>
                        <a:cubicBezTo>
                          <a:pt x="8005310" y="46082"/>
                          <a:pt x="7990718" y="63382"/>
                          <a:pt x="7682859" y="30158"/>
                        </a:cubicBezTo>
                        <a:cubicBezTo>
                          <a:pt x="7375000" y="-3066"/>
                          <a:pt x="7127004" y="10752"/>
                          <a:pt x="6806011" y="30158"/>
                        </a:cubicBezTo>
                        <a:cubicBezTo>
                          <a:pt x="6485018" y="49564"/>
                          <a:pt x="6314356" y="64459"/>
                          <a:pt x="6110100" y="30158"/>
                        </a:cubicBezTo>
                        <a:cubicBezTo>
                          <a:pt x="5905844" y="-4143"/>
                          <a:pt x="5632593" y="50880"/>
                          <a:pt x="5414189" y="30158"/>
                        </a:cubicBezTo>
                        <a:cubicBezTo>
                          <a:pt x="5195785" y="9436"/>
                          <a:pt x="5046186" y="10226"/>
                          <a:pt x="4899215" y="30158"/>
                        </a:cubicBezTo>
                        <a:cubicBezTo>
                          <a:pt x="4752244" y="50090"/>
                          <a:pt x="4237686" y="31202"/>
                          <a:pt x="4022366" y="30158"/>
                        </a:cubicBezTo>
                        <a:cubicBezTo>
                          <a:pt x="3807046" y="29114"/>
                          <a:pt x="3655712" y="62750"/>
                          <a:pt x="3326455" y="30158"/>
                        </a:cubicBezTo>
                        <a:cubicBezTo>
                          <a:pt x="2997198" y="-2434"/>
                          <a:pt x="2844725" y="50183"/>
                          <a:pt x="2449607" y="30158"/>
                        </a:cubicBezTo>
                        <a:cubicBezTo>
                          <a:pt x="2054489" y="10133"/>
                          <a:pt x="2262910" y="23243"/>
                          <a:pt x="2115570" y="30158"/>
                        </a:cubicBezTo>
                        <a:cubicBezTo>
                          <a:pt x="1968230" y="37073"/>
                          <a:pt x="1806067" y="9951"/>
                          <a:pt x="1600596" y="30158"/>
                        </a:cubicBezTo>
                        <a:cubicBezTo>
                          <a:pt x="1395125" y="50365"/>
                          <a:pt x="1006348" y="33766"/>
                          <a:pt x="723748" y="30158"/>
                        </a:cubicBezTo>
                        <a:cubicBezTo>
                          <a:pt x="441148" y="26550"/>
                          <a:pt x="249537" y="26792"/>
                          <a:pt x="0" y="30158"/>
                        </a:cubicBezTo>
                        <a:cubicBezTo>
                          <a:pt x="8" y="22839"/>
                          <a:pt x="-486" y="1470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127AA-C918-BE45-910A-5DA216A7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017" y="3415753"/>
            <a:ext cx="11070367" cy="679282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s-CL" sz="3600" b="1" dirty="0"/>
              <a:t>En </a:t>
            </a:r>
            <a:r>
              <a:rPr lang="es-CL" sz="3600" b="1" dirty="0" err="1"/>
              <a:t>relación</a:t>
            </a:r>
            <a:r>
              <a:rPr lang="es-CL" sz="3600" b="1" dirty="0"/>
              <a:t> con sus estudiantes: </a:t>
            </a:r>
            <a:endParaRPr lang="es-CL" sz="3600" dirty="0"/>
          </a:p>
          <a:p>
            <a:pPr>
              <a:spcAft>
                <a:spcPts val="600"/>
              </a:spcAft>
            </a:pPr>
            <a:r>
              <a:rPr lang="es-CL" sz="3600" dirty="0"/>
              <a:t>- Propiciar y mantener altas expectativas en todos y todas. </a:t>
            </a:r>
          </a:p>
          <a:p>
            <a:pPr>
              <a:spcAft>
                <a:spcPts val="600"/>
              </a:spcAft>
            </a:pPr>
            <a:r>
              <a:rPr lang="es-CL" sz="3600" dirty="0"/>
              <a:t>- Monitorear y apoyar su </a:t>
            </a:r>
            <a:r>
              <a:rPr lang="es-CL" sz="3600" dirty="0" err="1"/>
              <a:t>desempeño</a:t>
            </a:r>
            <a:r>
              <a:rPr lang="es-CL" sz="3600" dirty="0"/>
              <a:t> </a:t>
            </a:r>
            <a:r>
              <a:rPr lang="es-CL" sz="3600" dirty="0" err="1"/>
              <a:t>académico</a:t>
            </a:r>
            <a:r>
              <a:rPr lang="es-CL" sz="3600" dirty="0"/>
              <a:t> y relaciones sociales al interior de la escuela y buscar los respaldos necesarios para atender sus dificultades. </a:t>
            </a:r>
          </a:p>
          <a:p>
            <a:pPr>
              <a:spcAft>
                <a:spcPts val="600"/>
              </a:spcAft>
            </a:pPr>
            <a:r>
              <a:rPr lang="es-CL" sz="3600" dirty="0"/>
              <a:t>- Conocer sus </a:t>
            </a:r>
            <a:r>
              <a:rPr lang="es-CL" sz="3600" dirty="0" err="1"/>
              <a:t>características</a:t>
            </a:r>
            <a:r>
              <a:rPr lang="es-CL" sz="3600" dirty="0"/>
              <a:t> socioculturales e incentivar su </a:t>
            </a:r>
            <a:r>
              <a:rPr lang="es-CL" sz="3600" dirty="0" err="1"/>
              <a:t>integración</a:t>
            </a:r>
            <a:r>
              <a:rPr lang="es-CL" sz="3600" dirty="0"/>
              <a:t> en los procesos de aprendizaje. </a:t>
            </a:r>
          </a:p>
          <a:p>
            <a:pPr>
              <a:spcAft>
                <a:spcPts val="600"/>
              </a:spcAft>
            </a:pPr>
            <a:endParaRPr lang="es-CL" sz="3600" dirty="0"/>
          </a:p>
        </p:txBody>
      </p:sp>
      <p:pic>
        <p:nvPicPr>
          <p:cNvPr id="4098" name="Picture 2" descr="Interacción profesor- alumno by Álex González Álvarez">
            <a:extLst>
              <a:ext uri="{FF2B5EF4-FFF2-40B4-BE49-F238E27FC236}">
                <a16:creationId xmlns:a16="http://schemas.microsoft.com/office/drawing/2014/main" id="{A9C4B50B-946A-2C4E-96DC-DDA546F7C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r="10089" b="22008"/>
          <a:stretch/>
        </p:blipFill>
        <p:spPr bwMode="auto">
          <a:xfrm>
            <a:off x="12584148" y="4422555"/>
            <a:ext cx="6498650" cy="52686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8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04100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305E99-041B-224C-884A-751D0FC3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387" y="1055539"/>
            <a:ext cx="7946145" cy="244281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L" sz="8200"/>
              <a:t>El rol del/la profesor(a) jefe.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738" y="3913035"/>
            <a:ext cx="5367516" cy="30158"/>
          </a:xfrm>
          <a:custGeom>
            <a:avLst/>
            <a:gdLst>
              <a:gd name="connsiteX0" fmla="*/ 0 w 5367516"/>
              <a:gd name="connsiteY0" fmla="*/ 0 h 30158"/>
              <a:gd name="connsiteX1" fmla="*/ 563589 w 5367516"/>
              <a:gd name="connsiteY1" fmla="*/ 0 h 30158"/>
              <a:gd name="connsiteX2" fmla="*/ 1288204 w 5367516"/>
              <a:gd name="connsiteY2" fmla="*/ 0 h 30158"/>
              <a:gd name="connsiteX3" fmla="*/ 1905468 w 5367516"/>
              <a:gd name="connsiteY3" fmla="*/ 0 h 30158"/>
              <a:gd name="connsiteX4" fmla="*/ 2469057 w 5367516"/>
              <a:gd name="connsiteY4" fmla="*/ 0 h 30158"/>
              <a:gd name="connsiteX5" fmla="*/ 3193672 w 5367516"/>
              <a:gd name="connsiteY5" fmla="*/ 0 h 30158"/>
              <a:gd name="connsiteX6" fmla="*/ 3864612 w 5367516"/>
              <a:gd name="connsiteY6" fmla="*/ 0 h 30158"/>
              <a:gd name="connsiteX7" fmla="*/ 4535551 w 5367516"/>
              <a:gd name="connsiteY7" fmla="*/ 0 h 30158"/>
              <a:gd name="connsiteX8" fmla="*/ 5367516 w 5367516"/>
              <a:gd name="connsiteY8" fmla="*/ 0 h 30158"/>
              <a:gd name="connsiteX9" fmla="*/ 5367516 w 5367516"/>
              <a:gd name="connsiteY9" fmla="*/ 30158 h 30158"/>
              <a:gd name="connsiteX10" fmla="*/ 4803927 w 5367516"/>
              <a:gd name="connsiteY10" fmla="*/ 30158 h 30158"/>
              <a:gd name="connsiteX11" fmla="*/ 4294013 w 5367516"/>
              <a:gd name="connsiteY11" fmla="*/ 30158 h 30158"/>
              <a:gd name="connsiteX12" fmla="*/ 3569398 w 5367516"/>
              <a:gd name="connsiteY12" fmla="*/ 30158 h 30158"/>
              <a:gd name="connsiteX13" fmla="*/ 3005809 w 5367516"/>
              <a:gd name="connsiteY13" fmla="*/ 30158 h 30158"/>
              <a:gd name="connsiteX14" fmla="*/ 2281194 w 5367516"/>
              <a:gd name="connsiteY14" fmla="*/ 30158 h 30158"/>
              <a:gd name="connsiteX15" fmla="*/ 1502904 w 5367516"/>
              <a:gd name="connsiteY15" fmla="*/ 30158 h 30158"/>
              <a:gd name="connsiteX16" fmla="*/ 885640 w 5367516"/>
              <a:gd name="connsiteY16" fmla="*/ 30158 h 30158"/>
              <a:gd name="connsiteX17" fmla="*/ 0 w 5367516"/>
              <a:gd name="connsiteY17" fmla="*/ 30158 h 30158"/>
              <a:gd name="connsiteX18" fmla="*/ 0 w 5367516"/>
              <a:gd name="connsiteY18" fmla="*/ 0 h 30158"/>
              <a:gd name="connsiteX0" fmla="*/ 0 w 5367516"/>
              <a:gd name="connsiteY0" fmla="*/ 0 h 30158"/>
              <a:gd name="connsiteX1" fmla="*/ 617264 w 5367516"/>
              <a:gd name="connsiteY1" fmla="*/ 0 h 30158"/>
              <a:gd name="connsiteX2" fmla="*/ 1127178 w 5367516"/>
              <a:gd name="connsiteY2" fmla="*/ 0 h 30158"/>
              <a:gd name="connsiteX3" fmla="*/ 1905468 w 5367516"/>
              <a:gd name="connsiteY3" fmla="*/ 0 h 30158"/>
              <a:gd name="connsiteX4" fmla="*/ 2522733 w 5367516"/>
              <a:gd name="connsiteY4" fmla="*/ 0 h 30158"/>
              <a:gd name="connsiteX5" fmla="*/ 3139997 w 5367516"/>
              <a:gd name="connsiteY5" fmla="*/ 0 h 30158"/>
              <a:gd name="connsiteX6" fmla="*/ 3918287 w 5367516"/>
              <a:gd name="connsiteY6" fmla="*/ 0 h 30158"/>
              <a:gd name="connsiteX7" fmla="*/ 4481876 w 5367516"/>
              <a:gd name="connsiteY7" fmla="*/ 0 h 30158"/>
              <a:gd name="connsiteX8" fmla="*/ 5367516 w 5367516"/>
              <a:gd name="connsiteY8" fmla="*/ 0 h 30158"/>
              <a:gd name="connsiteX9" fmla="*/ 5367516 w 5367516"/>
              <a:gd name="connsiteY9" fmla="*/ 30158 h 30158"/>
              <a:gd name="connsiteX10" fmla="*/ 4803927 w 5367516"/>
              <a:gd name="connsiteY10" fmla="*/ 30158 h 30158"/>
              <a:gd name="connsiteX11" fmla="*/ 4132987 w 5367516"/>
              <a:gd name="connsiteY11" fmla="*/ 30158 h 30158"/>
              <a:gd name="connsiteX12" fmla="*/ 3515723 w 5367516"/>
              <a:gd name="connsiteY12" fmla="*/ 30158 h 30158"/>
              <a:gd name="connsiteX13" fmla="*/ 2737433 w 5367516"/>
              <a:gd name="connsiteY13" fmla="*/ 30158 h 30158"/>
              <a:gd name="connsiteX14" fmla="*/ 1959143 w 5367516"/>
              <a:gd name="connsiteY14" fmla="*/ 30158 h 30158"/>
              <a:gd name="connsiteX15" fmla="*/ 1395554 w 5367516"/>
              <a:gd name="connsiteY15" fmla="*/ 30158 h 30158"/>
              <a:gd name="connsiteX16" fmla="*/ 724615 w 5367516"/>
              <a:gd name="connsiteY16" fmla="*/ 30158 h 30158"/>
              <a:gd name="connsiteX17" fmla="*/ 0 w 5367516"/>
              <a:gd name="connsiteY17" fmla="*/ 30158 h 30158"/>
              <a:gd name="connsiteX18" fmla="*/ 0 w 5367516"/>
              <a:gd name="connsiteY18" fmla="*/ 0 h 3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7516" h="30158" fill="none" extrusionOk="0">
                <a:moveTo>
                  <a:pt x="0" y="0"/>
                </a:moveTo>
                <a:cubicBezTo>
                  <a:pt x="261586" y="20016"/>
                  <a:pt x="335658" y="21137"/>
                  <a:pt x="563589" y="0"/>
                </a:cubicBezTo>
                <a:cubicBezTo>
                  <a:pt x="775608" y="-48953"/>
                  <a:pt x="912966" y="-30884"/>
                  <a:pt x="1288204" y="0"/>
                </a:cubicBezTo>
                <a:cubicBezTo>
                  <a:pt x="1640025" y="45076"/>
                  <a:pt x="1734048" y="38631"/>
                  <a:pt x="1905468" y="0"/>
                </a:cubicBezTo>
                <a:cubicBezTo>
                  <a:pt x="2057291" y="8569"/>
                  <a:pt x="2202889" y="-46794"/>
                  <a:pt x="2469057" y="0"/>
                </a:cubicBezTo>
                <a:cubicBezTo>
                  <a:pt x="2740316" y="31736"/>
                  <a:pt x="2930728" y="-6243"/>
                  <a:pt x="3193672" y="0"/>
                </a:cubicBezTo>
                <a:cubicBezTo>
                  <a:pt x="3469134" y="-19261"/>
                  <a:pt x="3688757" y="-667"/>
                  <a:pt x="3864612" y="0"/>
                </a:cubicBezTo>
                <a:cubicBezTo>
                  <a:pt x="3994615" y="55336"/>
                  <a:pt x="4311180" y="-37174"/>
                  <a:pt x="4535551" y="0"/>
                </a:cubicBezTo>
                <a:cubicBezTo>
                  <a:pt x="4799010" y="-11263"/>
                  <a:pt x="5036029" y="-25980"/>
                  <a:pt x="5367516" y="0"/>
                </a:cubicBezTo>
                <a:cubicBezTo>
                  <a:pt x="5365833" y="13678"/>
                  <a:pt x="5366951" y="20013"/>
                  <a:pt x="5367516" y="30158"/>
                </a:cubicBezTo>
                <a:cubicBezTo>
                  <a:pt x="5194357" y="41621"/>
                  <a:pt x="5059886" y="74962"/>
                  <a:pt x="4803927" y="30158"/>
                </a:cubicBezTo>
                <a:cubicBezTo>
                  <a:pt x="4559755" y="1780"/>
                  <a:pt x="4544612" y="41140"/>
                  <a:pt x="4294013" y="30158"/>
                </a:cubicBezTo>
                <a:cubicBezTo>
                  <a:pt x="4077625" y="34376"/>
                  <a:pt x="3804700" y="-14902"/>
                  <a:pt x="3569398" y="30158"/>
                </a:cubicBezTo>
                <a:cubicBezTo>
                  <a:pt x="3353081" y="60430"/>
                  <a:pt x="3143408" y="48696"/>
                  <a:pt x="3005809" y="30158"/>
                </a:cubicBezTo>
                <a:cubicBezTo>
                  <a:pt x="2892354" y="35826"/>
                  <a:pt x="2462574" y="97230"/>
                  <a:pt x="2281194" y="30158"/>
                </a:cubicBezTo>
                <a:cubicBezTo>
                  <a:pt x="2148014" y="31780"/>
                  <a:pt x="1678439" y="-21896"/>
                  <a:pt x="1502904" y="30158"/>
                </a:cubicBezTo>
                <a:cubicBezTo>
                  <a:pt x="1280208" y="75749"/>
                  <a:pt x="1026799" y="6310"/>
                  <a:pt x="885640" y="30158"/>
                </a:cubicBezTo>
                <a:cubicBezTo>
                  <a:pt x="760308" y="43492"/>
                  <a:pt x="216392" y="-14675"/>
                  <a:pt x="0" y="30158"/>
                </a:cubicBezTo>
                <a:cubicBezTo>
                  <a:pt x="-2232" y="16542"/>
                  <a:pt x="59" y="12175"/>
                  <a:pt x="0" y="0"/>
                </a:cubicBezTo>
                <a:close/>
              </a:path>
              <a:path w="5367516" h="30158" stroke="0" extrusionOk="0">
                <a:moveTo>
                  <a:pt x="0" y="0"/>
                </a:moveTo>
                <a:cubicBezTo>
                  <a:pt x="122417" y="-9051"/>
                  <a:pt x="392292" y="-14406"/>
                  <a:pt x="617264" y="0"/>
                </a:cubicBezTo>
                <a:cubicBezTo>
                  <a:pt x="870082" y="-14730"/>
                  <a:pt x="885903" y="-10771"/>
                  <a:pt x="1127178" y="0"/>
                </a:cubicBezTo>
                <a:cubicBezTo>
                  <a:pt x="1340557" y="22710"/>
                  <a:pt x="1716844" y="-15181"/>
                  <a:pt x="1905468" y="0"/>
                </a:cubicBezTo>
                <a:cubicBezTo>
                  <a:pt x="2095493" y="-45194"/>
                  <a:pt x="2382225" y="-32622"/>
                  <a:pt x="2522733" y="0"/>
                </a:cubicBezTo>
                <a:cubicBezTo>
                  <a:pt x="2628172" y="22813"/>
                  <a:pt x="2958388" y="-3628"/>
                  <a:pt x="3139997" y="0"/>
                </a:cubicBezTo>
                <a:cubicBezTo>
                  <a:pt x="3350384" y="-33113"/>
                  <a:pt x="3781562" y="-24561"/>
                  <a:pt x="3918287" y="0"/>
                </a:cubicBezTo>
                <a:cubicBezTo>
                  <a:pt x="4095348" y="15166"/>
                  <a:pt x="4286831" y="-37673"/>
                  <a:pt x="4481876" y="0"/>
                </a:cubicBezTo>
                <a:cubicBezTo>
                  <a:pt x="4679174" y="33377"/>
                  <a:pt x="5131655" y="14161"/>
                  <a:pt x="5367516" y="0"/>
                </a:cubicBezTo>
                <a:cubicBezTo>
                  <a:pt x="5368280" y="14597"/>
                  <a:pt x="5366735" y="21383"/>
                  <a:pt x="5367516" y="30158"/>
                </a:cubicBezTo>
                <a:cubicBezTo>
                  <a:pt x="5117457" y="34861"/>
                  <a:pt x="4981846" y="-25682"/>
                  <a:pt x="4803927" y="30158"/>
                </a:cubicBezTo>
                <a:cubicBezTo>
                  <a:pt x="4583706" y="67572"/>
                  <a:pt x="4377221" y="39707"/>
                  <a:pt x="4132987" y="30158"/>
                </a:cubicBezTo>
                <a:cubicBezTo>
                  <a:pt x="3873313" y="50005"/>
                  <a:pt x="3777121" y="30521"/>
                  <a:pt x="3515723" y="30158"/>
                </a:cubicBezTo>
                <a:cubicBezTo>
                  <a:pt x="3248426" y="29088"/>
                  <a:pt x="2959839" y="43255"/>
                  <a:pt x="2737433" y="30158"/>
                </a:cubicBezTo>
                <a:cubicBezTo>
                  <a:pt x="2486948" y="17108"/>
                  <a:pt x="2261049" y="-4781"/>
                  <a:pt x="1959143" y="30158"/>
                </a:cubicBezTo>
                <a:cubicBezTo>
                  <a:pt x="1644457" y="50057"/>
                  <a:pt x="1537675" y="55882"/>
                  <a:pt x="1395554" y="30158"/>
                </a:cubicBezTo>
                <a:cubicBezTo>
                  <a:pt x="1220256" y="22418"/>
                  <a:pt x="873963" y="23865"/>
                  <a:pt x="724615" y="30158"/>
                </a:cubicBezTo>
                <a:cubicBezTo>
                  <a:pt x="550396" y="44112"/>
                  <a:pt x="172421" y="44668"/>
                  <a:pt x="0" y="30158"/>
                </a:cubicBezTo>
                <a:cubicBezTo>
                  <a:pt x="783" y="23031"/>
                  <a:pt x="1393" y="6731"/>
                  <a:pt x="0" y="0"/>
                </a:cubicBezTo>
                <a:close/>
              </a:path>
              <a:path w="5367516" h="30158" fill="none" stroke="0" extrusionOk="0">
                <a:moveTo>
                  <a:pt x="0" y="0"/>
                </a:moveTo>
                <a:cubicBezTo>
                  <a:pt x="236816" y="-6541"/>
                  <a:pt x="339377" y="16262"/>
                  <a:pt x="563589" y="0"/>
                </a:cubicBezTo>
                <a:cubicBezTo>
                  <a:pt x="779527" y="-6775"/>
                  <a:pt x="909679" y="-27004"/>
                  <a:pt x="1288204" y="0"/>
                </a:cubicBezTo>
                <a:cubicBezTo>
                  <a:pt x="1610587" y="38376"/>
                  <a:pt x="1737884" y="36907"/>
                  <a:pt x="1905468" y="0"/>
                </a:cubicBezTo>
                <a:cubicBezTo>
                  <a:pt x="2042731" y="-29618"/>
                  <a:pt x="2231662" y="-19096"/>
                  <a:pt x="2469057" y="0"/>
                </a:cubicBezTo>
                <a:cubicBezTo>
                  <a:pt x="2739884" y="27494"/>
                  <a:pt x="2949062" y="-6125"/>
                  <a:pt x="3193672" y="0"/>
                </a:cubicBezTo>
                <a:cubicBezTo>
                  <a:pt x="3426050" y="-32619"/>
                  <a:pt x="3693232" y="17114"/>
                  <a:pt x="3864612" y="0"/>
                </a:cubicBezTo>
                <a:cubicBezTo>
                  <a:pt x="4005271" y="-37817"/>
                  <a:pt x="4312898" y="-17362"/>
                  <a:pt x="4535551" y="0"/>
                </a:cubicBezTo>
                <a:cubicBezTo>
                  <a:pt x="4791007" y="41912"/>
                  <a:pt x="5061758" y="35676"/>
                  <a:pt x="5367516" y="0"/>
                </a:cubicBezTo>
                <a:cubicBezTo>
                  <a:pt x="5365351" y="13824"/>
                  <a:pt x="5367671" y="21563"/>
                  <a:pt x="5367516" y="30158"/>
                </a:cubicBezTo>
                <a:cubicBezTo>
                  <a:pt x="5207699" y="45334"/>
                  <a:pt x="5055489" y="78775"/>
                  <a:pt x="4803927" y="30158"/>
                </a:cubicBezTo>
                <a:cubicBezTo>
                  <a:pt x="4556370" y="5840"/>
                  <a:pt x="4548067" y="38730"/>
                  <a:pt x="4294013" y="30158"/>
                </a:cubicBezTo>
                <a:cubicBezTo>
                  <a:pt x="4065262" y="3880"/>
                  <a:pt x="3812266" y="-12527"/>
                  <a:pt x="3569398" y="30158"/>
                </a:cubicBezTo>
                <a:cubicBezTo>
                  <a:pt x="3325567" y="60293"/>
                  <a:pt x="3106198" y="18234"/>
                  <a:pt x="3005809" y="30158"/>
                </a:cubicBezTo>
                <a:cubicBezTo>
                  <a:pt x="2845397" y="23349"/>
                  <a:pt x="2444275" y="54068"/>
                  <a:pt x="2281194" y="30158"/>
                </a:cubicBezTo>
                <a:cubicBezTo>
                  <a:pt x="2117726" y="-48553"/>
                  <a:pt x="1695191" y="12254"/>
                  <a:pt x="1502904" y="30158"/>
                </a:cubicBezTo>
                <a:cubicBezTo>
                  <a:pt x="1300461" y="58858"/>
                  <a:pt x="1031556" y="12409"/>
                  <a:pt x="885640" y="30158"/>
                </a:cubicBezTo>
                <a:cubicBezTo>
                  <a:pt x="747324" y="105024"/>
                  <a:pt x="237447" y="7368"/>
                  <a:pt x="0" y="30158"/>
                </a:cubicBezTo>
                <a:cubicBezTo>
                  <a:pt x="-1417" y="16505"/>
                  <a:pt x="-1128" y="1126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367516"/>
                      <a:gd name="connsiteY0" fmla="*/ 0 h 30158"/>
                      <a:gd name="connsiteX1" fmla="*/ 563589 w 5367516"/>
                      <a:gd name="connsiteY1" fmla="*/ 0 h 30158"/>
                      <a:gd name="connsiteX2" fmla="*/ 1288204 w 5367516"/>
                      <a:gd name="connsiteY2" fmla="*/ 0 h 30158"/>
                      <a:gd name="connsiteX3" fmla="*/ 1905468 w 5367516"/>
                      <a:gd name="connsiteY3" fmla="*/ 0 h 30158"/>
                      <a:gd name="connsiteX4" fmla="*/ 2469057 w 5367516"/>
                      <a:gd name="connsiteY4" fmla="*/ 0 h 30158"/>
                      <a:gd name="connsiteX5" fmla="*/ 3193672 w 5367516"/>
                      <a:gd name="connsiteY5" fmla="*/ 0 h 30158"/>
                      <a:gd name="connsiteX6" fmla="*/ 3864612 w 5367516"/>
                      <a:gd name="connsiteY6" fmla="*/ 0 h 30158"/>
                      <a:gd name="connsiteX7" fmla="*/ 4535551 w 5367516"/>
                      <a:gd name="connsiteY7" fmla="*/ 0 h 30158"/>
                      <a:gd name="connsiteX8" fmla="*/ 5367516 w 5367516"/>
                      <a:gd name="connsiteY8" fmla="*/ 0 h 30158"/>
                      <a:gd name="connsiteX9" fmla="*/ 5367516 w 5367516"/>
                      <a:gd name="connsiteY9" fmla="*/ 30158 h 30158"/>
                      <a:gd name="connsiteX10" fmla="*/ 4803927 w 5367516"/>
                      <a:gd name="connsiteY10" fmla="*/ 30158 h 30158"/>
                      <a:gd name="connsiteX11" fmla="*/ 4294013 w 5367516"/>
                      <a:gd name="connsiteY11" fmla="*/ 30158 h 30158"/>
                      <a:gd name="connsiteX12" fmla="*/ 3569398 w 5367516"/>
                      <a:gd name="connsiteY12" fmla="*/ 30158 h 30158"/>
                      <a:gd name="connsiteX13" fmla="*/ 3005809 w 5367516"/>
                      <a:gd name="connsiteY13" fmla="*/ 30158 h 30158"/>
                      <a:gd name="connsiteX14" fmla="*/ 2281194 w 5367516"/>
                      <a:gd name="connsiteY14" fmla="*/ 30158 h 30158"/>
                      <a:gd name="connsiteX15" fmla="*/ 1502904 w 5367516"/>
                      <a:gd name="connsiteY15" fmla="*/ 30158 h 30158"/>
                      <a:gd name="connsiteX16" fmla="*/ 885640 w 5367516"/>
                      <a:gd name="connsiteY16" fmla="*/ 30158 h 30158"/>
                      <a:gd name="connsiteX17" fmla="*/ 0 w 5367516"/>
                      <a:gd name="connsiteY17" fmla="*/ 30158 h 30158"/>
                      <a:gd name="connsiteX18" fmla="*/ 0 w 5367516"/>
                      <a:gd name="connsiteY18" fmla="*/ 0 h 30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67516" h="30158" fill="none" extrusionOk="0">
                        <a:moveTo>
                          <a:pt x="0" y="0"/>
                        </a:moveTo>
                        <a:cubicBezTo>
                          <a:pt x="253313" y="3635"/>
                          <a:pt x="358545" y="9068"/>
                          <a:pt x="563589" y="0"/>
                        </a:cubicBezTo>
                        <a:cubicBezTo>
                          <a:pt x="768633" y="-9068"/>
                          <a:pt x="955676" y="-28467"/>
                          <a:pt x="1288204" y="0"/>
                        </a:cubicBezTo>
                        <a:cubicBezTo>
                          <a:pt x="1620733" y="28467"/>
                          <a:pt x="1741815" y="15179"/>
                          <a:pt x="1905468" y="0"/>
                        </a:cubicBezTo>
                        <a:cubicBezTo>
                          <a:pt x="2069121" y="-15179"/>
                          <a:pt x="2219321" y="-24992"/>
                          <a:pt x="2469057" y="0"/>
                        </a:cubicBezTo>
                        <a:cubicBezTo>
                          <a:pt x="2718793" y="24992"/>
                          <a:pt x="2932387" y="28192"/>
                          <a:pt x="3193672" y="0"/>
                        </a:cubicBezTo>
                        <a:cubicBezTo>
                          <a:pt x="3454958" y="-28192"/>
                          <a:pt x="3719217" y="-7351"/>
                          <a:pt x="3864612" y="0"/>
                        </a:cubicBezTo>
                        <a:cubicBezTo>
                          <a:pt x="4010007" y="7351"/>
                          <a:pt x="4316071" y="-21771"/>
                          <a:pt x="4535551" y="0"/>
                        </a:cubicBezTo>
                        <a:cubicBezTo>
                          <a:pt x="4755031" y="21771"/>
                          <a:pt x="5007966" y="22742"/>
                          <a:pt x="5367516" y="0"/>
                        </a:cubicBezTo>
                        <a:cubicBezTo>
                          <a:pt x="5366843" y="14065"/>
                          <a:pt x="5366418" y="20538"/>
                          <a:pt x="5367516" y="30158"/>
                        </a:cubicBezTo>
                        <a:cubicBezTo>
                          <a:pt x="5202237" y="37203"/>
                          <a:pt x="5053433" y="57478"/>
                          <a:pt x="4803927" y="30158"/>
                        </a:cubicBezTo>
                        <a:cubicBezTo>
                          <a:pt x="4554421" y="2838"/>
                          <a:pt x="4545949" y="36136"/>
                          <a:pt x="4294013" y="30158"/>
                        </a:cubicBezTo>
                        <a:cubicBezTo>
                          <a:pt x="4042077" y="24180"/>
                          <a:pt x="3809467" y="641"/>
                          <a:pt x="3569398" y="30158"/>
                        </a:cubicBezTo>
                        <a:cubicBezTo>
                          <a:pt x="3329329" y="59675"/>
                          <a:pt x="3129578" y="34366"/>
                          <a:pt x="3005809" y="30158"/>
                        </a:cubicBezTo>
                        <a:cubicBezTo>
                          <a:pt x="2882040" y="25950"/>
                          <a:pt x="2448132" y="61931"/>
                          <a:pt x="2281194" y="30158"/>
                        </a:cubicBezTo>
                        <a:cubicBezTo>
                          <a:pt x="2114256" y="-1615"/>
                          <a:pt x="1701306" y="8684"/>
                          <a:pt x="1502904" y="30158"/>
                        </a:cubicBezTo>
                        <a:cubicBezTo>
                          <a:pt x="1304502" y="51633"/>
                          <a:pt x="1021856" y="5201"/>
                          <a:pt x="885640" y="30158"/>
                        </a:cubicBezTo>
                        <a:cubicBezTo>
                          <a:pt x="749424" y="55115"/>
                          <a:pt x="230905" y="11248"/>
                          <a:pt x="0" y="30158"/>
                        </a:cubicBezTo>
                        <a:cubicBezTo>
                          <a:pt x="-1113" y="16022"/>
                          <a:pt x="-6" y="11202"/>
                          <a:pt x="0" y="0"/>
                        </a:cubicBezTo>
                        <a:close/>
                      </a:path>
                      <a:path w="5367516" h="30158" stroke="0" extrusionOk="0">
                        <a:moveTo>
                          <a:pt x="0" y="0"/>
                        </a:moveTo>
                        <a:cubicBezTo>
                          <a:pt x="127910" y="-2767"/>
                          <a:pt x="364876" y="15258"/>
                          <a:pt x="617264" y="0"/>
                        </a:cubicBezTo>
                        <a:cubicBezTo>
                          <a:pt x="869652" y="-15258"/>
                          <a:pt x="882679" y="-11324"/>
                          <a:pt x="1127178" y="0"/>
                        </a:cubicBezTo>
                        <a:cubicBezTo>
                          <a:pt x="1371677" y="11324"/>
                          <a:pt x="1717883" y="20527"/>
                          <a:pt x="1905468" y="0"/>
                        </a:cubicBezTo>
                        <a:cubicBezTo>
                          <a:pt x="2093053" y="-20527"/>
                          <a:pt x="2377866" y="-19735"/>
                          <a:pt x="2522733" y="0"/>
                        </a:cubicBezTo>
                        <a:cubicBezTo>
                          <a:pt x="2667601" y="19735"/>
                          <a:pt x="2940082" y="24872"/>
                          <a:pt x="3139997" y="0"/>
                        </a:cubicBezTo>
                        <a:cubicBezTo>
                          <a:pt x="3339912" y="-24872"/>
                          <a:pt x="3742878" y="-21559"/>
                          <a:pt x="3918287" y="0"/>
                        </a:cubicBezTo>
                        <a:cubicBezTo>
                          <a:pt x="4093696" y="21559"/>
                          <a:pt x="4281140" y="-16296"/>
                          <a:pt x="4481876" y="0"/>
                        </a:cubicBezTo>
                        <a:cubicBezTo>
                          <a:pt x="4682612" y="16296"/>
                          <a:pt x="5153034" y="37069"/>
                          <a:pt x="5367516" y="0"/>
                        </a:cubicBezTo>
                        <a:cubicBezTo>
                          <a:pt x="5367227" y="13749"/>
                          <a:pt x="5367336" y="21215"/>
                          <a:pt x="5367516" y="30158"/>
                        </a:cubicBezTo>
                        <a:cubicBezTo>
                          <a:pt x="5154217" y="21966"/>
                          <a:pt x="4982525" y="8185"/>
                          <a:pt x="4803927" y="30158"/>
                        </a:cubicBezTo>
                        <a:cubicBezTo>
                          <a:pt x="4625329" y="52131"/>
                          <a:pt x="4379903" y="-871"/>
                          <a:pt x="4132987" y="30158"/>
                        </a:cubicBezTo>
                        <a:cubicBezTo>
                          <a:pt x="3886071" y="61187"/>
                          <a:pt x="3747221" y="27808"/>
                          <a:pt x="3515723" y="30158"/>
                        </a:cubicBezTo>
                        <a:cubicBezTo>
                          <a:pt x="3284225" y="32508"/>
                          <a:pt x="2980273" y="34304"/>
                          <a:pt x="2737433" y="30158"/>
                        </a:cubicBezTo>
                        <a:cubicBezTo>
                          <a:pt x="2494593" y="26013"/>
                          <a:pt x="2258053" y="33173"/>
                          <a:pt x="1959143" y="30158"/>
                        </a:cubicBezTo>
                        <a:cubicBezTo>
                          <a:pt x="1660233" y="27144"/>
                          <a:pt x="1542113" y="44803"/>
                          <a:pt x="1395554" y="30158"/>
                        </a:cubicBezTo>
                        <a:cubicBezTo>
                          <a:pt x="1248995" y="15513"/>
                          <a:pt x="869301" y="11079"/>
                          <a:pt x="724615" y="30158"/>
                        </a:cubicBezTo>
                        <a:cubicBezTo>
                          <a:pt x="579929" y="49237"/>
                          <a:pt x="172581" y="48822"/>
                          <a:pt x="0" y="30158"/>
                        </a:cubicBezTo>
                        <a:cubicBezTo>
                          <a:pt x="494" y="23584"/>
                          <a:pt x="27" y="815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127AA-C918-BE45-910A-5DA216A7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0387" y="4388027"/>
            <a:ext cx="7946145" cy="5850704"/>
          </a:xfrm>
        </p:spPr>
        <p:txBody>
          <a:bodyPr anchor="t">
            <a:normAutofit fontScale="92500" lnSpcReduction="10000"/>
          </a:bodyPr>
          <a:lstStyle/>
          <a:p>
            <a:r>
              <a:rPr lang="es-CL" sz="3600" b="1" dirty="0"/>
              <a:t>En </a:t>
            </a:r>
            <a:r>
              <a:rPr lang="es-CL" sz="3600" b="1" dirty="0" err="1"/>
              <a:t>relación</a:t>
            </a:r>
            <a:r>
              <a:rPr lang="es-CL" sz="3600" b="1" dirty="0"/>
              <a:t> con los padres y apoderados: </a:t>
            </a:r>
            <a:endParaRPr lang="es-CL" sz="3600" dirty="0"/>
          </a:p>
          <a:p>
            <a:pPr marL="571500" indent="-571500" algn="just">
              <a:buFontTx/>
              <a:buChar char="-"/>
            </a:pPr>
            <a:r>
              <a:rPr lang="es-CL" sz="3600" dirty="0"/>
              <a:t>Propiciar y mantener altas expectativas en sus hijos e hijas. </a:t>
            </a:r>
          </a:p>
          <a:p>
            <a:pPr marL="571500" indent="-571500" algn="just">
              <a:buFontTx/>
              <a:buChar char="-"/>
            </a:pPr>
            <a:endParaRPr lang="es-CL" sz="3600" dirty="0"/>
          </a:p>
          <a:p>
            <a:pPr marL="571500" indent="-571500" algn="just">
              <a:buFontTx/>
              <a:buChar char="-"/>
            </a:pPr>
            <a:r>
              <a:rPr lang="es-CL" sz="3600" dirty="0"/>
              <a:t>Proveerles </a:t>
            </a:r>
            <a:r>
              <a:rPr lang="es-CL" sz="3600" dirty="0" err="1"/>
              <a:t>información</a:t>
            </a:r>
            <a:r>
              <a:rPr lang="es-CL" sz="3600" dirty="0"/>
              <a:t> clara, oportuna y relevante respecto del </a:t>
            </a:r>
            <a:r>
              <a:rPr lang="es-CL" sz="3600" dirty="0" err="1"/>
              <a:t>desempeño</a:t>
            </a:r>
            <a:r>
              <a:rPr lang="es-CL" sz="3600" dirty="0"/>
              <a:t> de sus hijos e hijas. </a:t>
            </a:r>
          </a:p>
          <a:p>
            <a:pPr marL="571500" indent="-571500" algn="just">
              <a:buFontTx/>
              <a:buChar char="-"/>
            </a:pPr>
            <a:endParaRPr lang="es-CL" sz="3600" dirty="0"/>
          </a:p>
          <a:p>
            <a:pPr marL="571500" indent="-571500" algn="just">
              <a:buFontTx/>
              <a:buChar char="-"/>
            </a:pPr>
            <a:r>
              <a:rPr lang="es-CL" sz="3600" dirty="0"/>
              <a:t>Generar espacios de </a:t>
            </a:r>
            <a:r>
              <a:rPr lang="es-CL" sz="3600" dirty="0" err="1"/>
              <a:t>participación</a:t>
            </a:r>
            <a:r>
              <a:rPr lang="es-CL" sz="3600" dirty="0"/>
              <a:t>, </a:t>
            </a:r>
            <a:r>
              <a:rPr lang="es-CL" sz="3600" dirty="0" err="1"/>
              <a:t>formación</a:t>
            </a:r>
            <a:r>
              <a:rPr lang="es-CL" sz="3600" dirty="0"/>
              <a:t> e </a:t>
            </a:r>
            <a:r>
              <a:rPr lang="es-CL" sz="3600" dirty="0" err="1"/>
              <a:t>información</a:t>
            </a:r>
            <a:r>
              <a:rPr lang="es-CL" sz="3600" dirty="0"/>
              <a:t> </a:t>
            </a:r>
            <a:r>
              <a:rPr lang="es-CL" sz="3600" dirty="0" err="1"/>
              <a:t>sistemáticos</a:t>
            </a:r>
            <a:r>
              <a:rPr lang="es-CL" sz="3600" dirty="0"/>
              <a:t> y pertinentes. </a:t>
            </a:r>
          </a:p>
          <a:p>
            <a:pPr marL="571500" indent="-571500" algn="just">
              <a:buFontTx/>
              <a:buChar char="-"/>
            </a:pPr>
            <a:endParaRPr lang="es-CL" sz="3600" dirty="0"/>
          </a:p>
          <a:p>
            <a:pPr>
              <a:spcAft>
                <a:spcPts val="600"/>
              </a:spcAft>
            </a:pPr>
            <a:endParaRPr lang="es-CL" sz="3600" dirty="0"/>
          </a:p>
        </p:txBody>
      </p:sp>
      <p:pic>
        <p:nvPicPr>
          <p:cNvPr id="5122" name="Picture 2" descr="10 formas de mejorar la comunicación con padres y apoderados - Elige Educar">
            <a:extLst>
              <a:ext uri="{FF2B5EF4-FFF2-40B4-BE49-F238E27FC236}">
                <a16:creationId xmlns:a16="http://schemas.microsoft.com/office/drawing/2014/main" id="{CA2C1D50-62CC-A146-8F7D-50BAF7613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7" r="8307"/>
          <a:stretch/>
        </p:blipFill>
        <p:spPr bwMode="auto">
          <a:xfrm>
            <a:off x="10057076" y="2736754"/>
            <a:ext cx="9001610" cy="58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1347</Words>
  <Application>Microsoft Macintosh PowerPoint</Application>
  <PresentationFormat>Personalizado</PresentationFormat>
  <Paragraphs>238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SimSun</vt:lpstr>
      <vt:lpstr>Arial</vt:lpstr>
      <vt:lpstr>Arial MT</vt:lpstr>
      <vt:lpstr>Calibri</vt:lpstr>
      <vt:lpstr>Times New Roman</vt:lpstr>
      <vt:lpstr>Office Theme</vt:lpstr>
      <vt:lpstr>Herramientas y estrategias En la jefatura de curso  martes 31 de mayo </vt:lpstr>
      <vt:lpstr>En esta clase…</vt:lpstr>
      <vt:lpstr>Para comenzar….</vt:lpstr>
      <vt:lpstr>Familia y Escuela</vt:lpstr>
      <vt:lpstr>El/La profesor(a) Jefe</vt:lpstr>
      <vt:lpstr>Elementos a considerar en la Jefatura.</vt:lpstr>
      <vt:lpstr>Elementos a considerar en la Jefatura.</vt:lpstr>
      <vt:lpstr>El rol del/la profesor(a) jefe.</vt:lpstr>
      <vt:lpstr>El rol del/la profesor(a) jefe.</vt:lpstr>
      <vt:lpstr>El rol del/la profesor(a) jefe.</vt:lpstr>
      <vt:lpstr>Conociendo el libro de clases Funciones y usos en la escuela</vt:lpstr>
      <vt:lpstr>Conociendo el libro de clases Versión digital</vt:lpstr>
      <vt:lpstr>El libro de clases como registro Necesidades administrativas y pedagógicas</vt:lpstr>
      <vt:lpstr>El manejo de la información Confidencialidad y relación con apoderados</vt:lpstr>
      <vt:lpstr>Conocer un curso Enfoque sociométrico</vt:lpstr>
      <vt:lpstr>Preguntas del sociograma Y qué permiten identificar</vt:lpstr>
      <vt:lpstr>Comunidad de aprendizaje Un enfoque colaborativo</vt:lpstr>
      <vt:lpstr>Creando y manteniendo comunidad ¿Qué desafíos involucra?</vt:lpstr>
      <vt:lpstr>¿Y en pandemia, profe? Otras formas de colaborar (unas más gratas que otras)</vt:lpstr>
      <vt:lpstr>Aplicación de un juego colaborativo En Educación Física</vt:lpstr>
      <vt:lpstr>Presentación de PowerPoint</vt:lpstr>
      <vt:lpstr>Lecturas sugeridas Optativas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PDF Herramientas y estrategias en la jefatura de curso</dc:title>
  <cp:lastModifiedBy>Felipe Andrés Clavo Espinoza (felipe.clavo)</cp:lastModifiedBy>
  <cp:revision>2</cp:revision>
  <dcterms:created xsi:type="dcterms:W3CDTF">2022-05-31T17:17:42Z</dcterms:created>
  <dcterms:modified xsi:type="dcterms:W3CDTF">2022-06-01T01:55:21Z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2022-05-31T00:00:00Z</vt:filetime>
  </property>
  <property fmtid="{D5CDD505-2E9C-101B-9397-08002B2CF9AE}" pid="3" name="Creator">
    <vt:lpwstr>Keynote</vt:lpwstr>
  </property>
  <property fmtid="{D5CDD505-2E9C-101B-9397-08002B2CF9AE}" pid="4" name="LastSaved">
    <vt:filetime>2022-05-31T00:00:00Z</vt:filetime>
  </property>
</Properties>
</file>