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6" r:id="rId8"/>
    <p:sldId id="261" r:id="rId9"/>
    <p:sldId id="262" r:id="rId10"/>
    <p:sldId id="267" r:id="rId11"/>
  </p:sldIdLst>
  <p:sldSz cx="138176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4"/>
  </p:normalViewPr>
  <p:slideViewPr>
    <p:cSldViewPr>
      <p:cViewPr varScale="1">
        <p:scale>
          <a:sx n="79" d="100"/>
          <a:sy n="79" d="100"/>
        </p:scale>
        <p:origin x="256" y="560"/>
      </p:cViewPr>
      <p:guideLst>
        <p:guide orient="horz" pos="2880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6320" y="2409444"/>
            <a:ext cx="117449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2640" y="4352544"/>
            <a:ext cx="96723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0880" y="1787652"/>
            <a:ext cx="60106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16064" y="1787652"/>
            <a:ext cx="60106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0880" y="310896"/>
            <a:ext cx="12435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0880" y="1787652"/>
            <a:ext cx="12435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97984" y="7228332"/>
            <a:ext cx="4421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0880" y="7228332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48672" y="7228332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28056">
        <a:defRPr>
          <a:latin typeface="+mn-lt"/>
          <a:ea typeface="+mn-ea"/>
          <a:cs typeface="+mn-cs"/>
        </a:defRPr>
      </a:lvl2pPr>
      <a:lvl3pPr marL="1256111">
        <a:defRPr>
          <a:latin typeface="+mn-lt"/>
          <a:ea typeface="+mn-ea"/>
          <a:cs typeface="+mn-cs"/>
        </a:defRPr>
      </a:lvl3pPr>
      <a:lvl4pPr marL="1884167">
        <a:defRPr>
          <a:latin typeface="+mn-lt"/>
          <a:ea typeface="+mn-ea"/>
          <a:cs typeface="+mn-cs"/>
        </a:defRPr>
      </a:lvl4pPr>
      <a:lvl5pPr marL="2512223">
        <a:defRPr>
          <a:latin typeface="+mn-lt"/>
          <a:ea typeface="+mn-ea"/>
          <a:cs typeface="+mn-cs"/>
        </a:defRPr>
      </a:lvl5pPr>
      <a:lvl6pPr marL="3140278">
        <a:defRPr>
          <a:latin typeface="+mn-lt"/>
          <a:ea typeface="+mn-ea"/>
          <a:cs typeface="+mn-cs"/>
        </a:defRPr>
      </a:lvl6pPr>
      <a:lvl7pPr marL="3768334">
        <a:defRPr>
          <a:latin typeface="+mn-lt"/>
          <a:ea typeface="+mn-ea"/>
          <a:cs typeface="+mn-cs"/>
        </a:defRPr>
      </a:lvl7pPr>
      <a:lvl8pPr marL="4396389">
        <a:defRPr>
          <a:latin typeface="+mn-lt"/>
          <a:ea typeface="+mn-ea"/>
          <a:cs typeface="+mn-cs"/>
        </a:defRPr>
      </a:lvl8pPr>
      <a:lvl9pPr marL="502444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28056">
        <a:defRPr>
          <a:latin typeface="+mn-lt"/>
          <a:ea typeface="+mn-ea"/>
          <a:cs typeface="+mn-cs"/>
        </a:defRPr>
      </a:lvl2pPr>
      <a:lvl3pPr marL="1256111">
        <a:defRPr>
          <a:latin typeface="+mn-lt"/>
          <a:ea typeface="+mn-ea"/>
          <a:cs typeface="+mn-cs"/>
        </a:defRPr>
      </a:lvl3pPr>
      <a:lvl4pPr marL="1884167">
        <a:defRPr>
          <a:latin typeface="+mn-lt"/>
          <a:ea typeface="+mn-ea"/>
          <a:cs typeface="+mn-cs"/>
        </a:defRPr>
      </a:lvl4pPr>
      <a:lvl5pPr marL="2512223">
        <a:defRPr>
          <a:latin typeface="+mn-lt"/>
          <a:ea typeface="+mn-ea"/>
          <a:cs typeface="+mn-cs"/>
        </a:defRPr>
      </a:lvl5pPr>
      <a:lvl6pPr marL="3140278">
        <a:defRPr>
          <a:latin typeface="+mn-lt"/>
          <a:ea typeface="+mn-ea"/>
          <a:cs typeface="+mn-cs"/>
        </a:defRPr>
      </a:lvl6pPr>
      <a:lvl7pPr marL="3768334">
        <a:defRPr>
          <a:latin typeface="+mn-lt"/>
          <a:ea typeface="+mn-ea"/>
          <a:cs typeface="+mn-cs"/>
        </a:defRPr>
      </a:lvl7pPr>
      <a:lvl8pPr marL="4396389">
        <a:defRPr>
          <a:latin typeface="+mn-lt"/>
          <a:ea typeface="+mn-ea"/>
          <a:cs typeface="+mn-cs"/>
        </a:defRPr>
      </a:lvl8pPr>
      <a:lvl9pPr marL="502444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b="45377"/>
          <a:stretch/>
        </p:blipFill>
        <p:spPr>
          <a:xfrm>
            <a:off x="0" y="0"/>
            <a:ext cx="13817600" cy="596021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26C4D72-0337-E046-AD9B-35814E62BF17}"/>
              </a:ext>
            </a:extLst>
          </p:cNvPr>
          <p:cNvSpPr txBox="1"/>
          <p:nvPr/>
        </p:nvSpPr>
        <p:spPr>
          <a:xfrm>
            <a:off x="660400" y="4953000"/>
            <a:ext cx="9906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/>
              <a:t>Taller de Reflexión e Investigación de la práctica Intermedia</a:t>
            </a:r>
          </a:p>
          <a:p>
            <a:r>
              <a:rPr lang="es-CL" sz="2800" dirty="0"/>
              <a:t>Profesor Felipe Clavo E.</a:t>
            </a:r>
          </a:p>
          <a:p>
            <a:r>
              <a:rPr lang="es-CL" sz="2800" dirty="0"/>
              <a:t>Martes 7 de junio de 2022</a:t>
            </a:r>
          </a:p>
        </p:txBody>
      </p:sp>
      <p:pic>
        <p:nvPicPr>
          <p:cNvPr id="1026" name="Picture 2" descr="CLIMA DE AULA. - ppt descargar">
            <a:extLst>
              <a:ext uri="{FF2B5EF4-FFF2-40B4-BE49-F238E27FC236}">
                <a16:creationId xmlns:a16="http://schemas.microsoft.com/office/drawing/2014/main" id="{042BC9A9-DEB7-114F-BA7D-16C3579274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30" t="31297" r="25735" b="18456"/>
          <a:stretch/>
        </p:blipFill>
        <p:spPr bwMode="auto">
          <a:xfrm>
            <a:off x="7264400" y="0"/>
            <a:ext cx="6553200" cy="39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C56CF2E0-56F4-A344-8639-508E6D0EEB47}"/>
              </a:ext>
            </a:extLst>
          </p:cNvPr>
          <p:cNvPicPr/>
          <p:nvPr/>
        </p:nvPicPr>
        <p:blipFill rotWithShape="1">
          <a:blip r:embed="rId2" cstate="print"/>
          <a:srcRect t="21448" r="83865" b="7382"/>
          <a:stretch/>
        </p:blipFill>
        <p:spPr>
          <a:xfrm>
            <a:off x="0" y="0"/>
            <a:ext cx="2184400" cy="75438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A6F4B43-B84F-3242-9D1A-4BFC4CC8156E}"/>
              </a:ext>
            </a:extLst>
          </p:cNvPr>
          <p:cNvSpPr txBox="1"/>
          <p:nvPr/>
        </p:nvSpPr>
        <p:spPr>
          <a:xfrm>
            <a:off x="2641600" y="914400"/>
            <a:ext cx="9753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b="1" u="sng" dirty="0"/>
              <a:t>Planteando normas de convivencia en el Aula:</a:t>
            </a:r>
          </a:p>
          <a:p>
            <a:endParaRPr lang="es-CL" sz="2800" dirty="0"/>
          </a:p>
          <a:p>
            <a:pPr marL="285750" indent="-285750">
              <a:buFontTx/>
              <a:buChar char="-"/>
            </a:pPr>
            <a:r>
              <a:rPr lang="es-CL" sz="3600" dirty="0"/>
              <a:t>¿Qué normas son necesarias para la convivencia en el aula? ¿Qué dificultades han visto en su práctica, durante este tiempo de implementación?</a:t>
            </a:r>
          </a:p>
          <a:p>
            <a:pPr marL="285750" indent="-285750">
              <a:buFontTx/>
              <a:buChar char="-"/>
            </a:pPr>
            <a:endParaRPr lang="es-CL" sz="3600" dirty="0"/>
          </a:p>
          <a:p>
            <a:pPr marL="285750" indent="-285750">
              <a:buFontTx/>
              <a:buChar char="-"/>
            </a:pPr>
            <a:r>
              <a:rPr lang="es-CL" sz="3600" dirty="0"/>
              <a:t>Elaborar en conjunto un listado de acuerdos de normas, que se podrían plantear a sus estudiantes y consensuar con </a:t>
            </a:r>
            <a:r>
              <a:rPr lang="es-CL" sz="3600" dirty="0" err="1"/>
              <a:t>ell@s</a:t>
            </a:r>
            <a:r>
              <a:rPr lang="es-CL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5606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5D5F5968-22C9-6941-93D1-6175A0B81C7E}"/>
              </a:ext>
            </a:extLst>
          </p:cNvPr>
          <p:cNvGrpSpPr/>
          <p:nvPr/>
        </p:nvGrpSpPr>
        <p:grpSpPr>
          <a:xfrm>
            <a:off x="0" y="5442"/>
            <a:ext cx="13817600" cy="7385958"/>
            <a:chOff x="0" y="5442"/>
            <a:chExt cx="13817600" cy="7385958"/>
          </a:xfrm>
        </p:grpSpPr>
        <p:pic>
          <p:nvPicPr>
            <p:cNvPr id="2" name="object 2"/>
            <p:cNvPicPr/>
            <p:nvPr/>
          </p:nvPicPr>
          <p:blipFill rotWithShape="1">
            <a:blip r:embed="rId2" cstate="print"/>
            <a:srcRect b="56128"/>
            <a:stretch/>
          </p:blipFill>
          <p:spPr>
            <a:xfrm>
              <a:off x="0" y="2667000"/>
              <a:ext cx="13817600" cy="4724400"/>
            </a:xfrm>
            <a:prstGeom prst="rect">
              <a:avLst/>
            </a:prstGeom>
          </p:spPr>
        </p:pic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07224D36-4961-8F4E-AFBB-C5CF6CD804B6}"/>
                </a:ext>
              </a:extLst>
            </p:cNvPr>
            <p:cNvPicPr/>
            <p:nvPr/>
          </p:nvPicPr>
          <p:blipFill rotWithShape="1">
            <a:blip r:embed="rId3" cstate="print"/>
            <a:srcRect t="72342"/>
            <a:stretch/>
          </p:blipFill>
          <p:spPr>
            <a:xfrm>
              <a:off x="1814" y="5442"/>
              <a:ext cx="13815786" cy="2661557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6204E68-2B90-C940-AEC0-FF1D3C25F7DC}"/>
              </a:ext>
            </a:extLst>
          </p:cNvPr>
          <p:cNvGrpSpPr/>
          <p:nvPr/>
        </p:nvGrpSpPr>
        <p:grpSpPr>
          <a:xfrm>
            <a:off x="0" y="0"/>
            <a:ext cx="13614400" cy="7620000"/>
            <a:chOff x="0" y="0"/>
            <a:chExt cx="10024060" cy="5470645"/>
          </a:xfrm>
        </p:grpSpPr>
        <p:pic>
          <p:nvPicPr>
            <p:cNvPr id="2" name="object 2"/>
            <p:cNvPicPr/>
            <p:nvPr/>
          </p:nvPicPr>
          <p:blipFill rotWithShape="1">
            <a:blip r:embed="rId2" cstate="print"/>
            <a:srcRect b="84188"/>
            <a:stretch/>
          </p:blipFill>
          <p:spPr>
            <a:xfrm>
              <a:off x="23586" y="4234830"/>
              <a:ext cx="10000474" cy="1235815"/>
            </a:xfrm>
            <a:prstGeom prst="rect">
              <a:avLst/>
            </a:prstGeom>
          </p:spPr>
        </p:pic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87CA9CA0-DCF1-2E4F-B14D-1FDCE7C9B7E8}"/>
                </a:ext>
              </a:extLst>
            </p:cNvPr>
            <p:cNvPicPr/>
            <p:nvPr/>
          </p:nvPicPr>
          <p:blipFill rotWithShape="1">
            <a:blip r:embed="rId3" cstate="print"/>
            <a:srcRect t="45819"/>
            <a:stretch/>
          </p:blipFill>
          <p:spPr>
            <a:xfrm>
              <a:off x="0" y="0"/>
              <a:ext cx="10000474" cy="423483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3B22BD86-D858-3C4E-840A-B501F5241BB5}"/>
              </a:ext>
            </a:extLst>
          </p:cNvPr>
          <p:cNvPicPr/>
          <p:nvPr/>
        </p:nvPicPr>
        <p:blipFill rotWithShape="1">
          <a:blip r:embed="rId2" cstate="print"/>
          <a:srcRect t="16504" b="11351"/>
          <a:stretch/>
        </p:blipFill>
        <p:spPr>
          <a:xfrm>
            <a:off x="0" y="16329"/>
            <a:ext cx="13817600" cy="775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879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55424C6B-8CD9-254F-B9DD-A2AC8E056C6C}"/>
              </a:ext>
            </a:extLst>
          </p:cNvPr>
          <p:cNvGrpSpPr/>
          <p:nvPr/>
        </p:nvGrpSpPr>
        <p:grpSpPr>
          <a:xfrm>
            <a:off x="0" y="-5443"/>
            <a:ext cx="12319000" cy="7391400"/>
            <a:chOff x="0" y="-152400"/>
            <a:chExt cx="10000474" cy="5562600"/>
          </a:xfrm>
        </p:grpSpPr>
        <p:pic>
          <p:nvPicPr>
            <p:cNvPr id="2" name="object 2"/>
            <p:cNvPicPr/>
            <p:nvPr/>
          </p:nvPicPr>
          <p:blipFill rotWithShape="1">
            <a:blip r:embed="rId2" cstate="print"/>
            <a:srcRect b="40181"/>
            <a:stretch/>
          </p:blipFill>
          <p:spPr>
            <a:xfrm>
              <a:off x="0" y="734786"/>
              <a:ext cx="10000474" cy="4675414"/>
            </a:xfrm>
            <a:prstGeom prst="rect">
              <a:avLst/>
            </a:prstGeom>
          </p:spPr>
        </p:pic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09592E34-EB92-BE4E-92F1-8344D2F4CDB3}"/>
                </a:ext>
              </a:extLst>
            </p:cNvPr>
            <p:cNvPicPr/>
            <p:nvPr/>
          </p:nvPicPr>
          <p:blipFill rotWithShape="1">
            <a:blip r:embed="rId3" cstate="print"/>
            <a:srcRect t="88304" b="345"/>
            <a:stretch/>
          </p:blipFill>
          <p:spPr>
            <a:xfrm>
              <a:off x="0" y="-152400"/>
              <a:ext cx="10000474" cy="887186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0B4996D4-9920-4340-8580-811CC4630441}"/>
              </a:ext>
            </a:extLst>
          </p:cNvPr>
          <p:cNvGrpSpPr/>
          <p:nvPr/>
        </p:nvGrpSpPr>
        <p:grpSpPr>
          <a:xfrm>
            <a:off x="7256" y="35342"/>
            <a:ext cx="12692743" cy="7279858"/>
            <a:chOff x="7257" y="35342"/>
            <a:chExt cx="10013174" cy="5617101"/>
          </a:xfrm>
        </p:grpSpPr>
        <p:pic>
          <p:nvPicPr>
            <p:cNvPr id="2" name="object 2"/>
            <p:cNvPicPr/>
            <p:nvPr/>
          </p:nvPicPr>
          <p:blipFill rotWithShape="1">
            <a:blip r:embed="rId2" cstate="print"/>
            <a:srcRect b="67828"/>
            <a:stretch/>
          </p:blipFill>
          <p:spPr>
            <a:xfrm>
              <a:off x="19957" y="3137843"/>
              <a:ext cx="10000474" cy="2514600"/>
            </a:xfrm>
            <a:prstGeom prst="rect">
              <a:avLst/>
            </a:prstGeom>
          </p:spPr>
        </p:pic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189E89A0-7326-E04D-A209-C2AD4C659996}"/>
                </a:ext>
              </a:extLst>
            </p:cNvPr>
            <p:cNvPicPr/>
            <p:nvPr/>
          </p:nvPicPr>
          <p:blipFill rotWithShape="1">
            <a:blip r:embed="rId3" cstate="print"/>
            <a:srcRect t="59958"/>
            <a:stretch/>
          </p:blipFill>
          <p:spPr>
            <a:xfrm>
              <a:off x="7257" y="35342"/>
              <a:ext cx="10000474" cy="3129715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2714D8B1-4A5F-CD4F-AD8D-5272C89D5485}"/>
              </a:ext>
            </a:extLst>
          </p:cNvPr>
          <p:cNvPicPr/>
          <p:nvPr/>
        </p:nvPicPr>
        <p:blipFill rotWithShape="1">
          <a:blip r:embed="rId2" cstate="print"/>
          <a:srcRect t="32452"/>
          <a:stretch/>
        </p:blipFill>
        <p:spPr>
          <a:xfrm>
            <a:off x="0" y="0"/>
            <a:ext cx="1224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295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t="4112" b="23744"/>
          <a:stretch/>
        </p:blipFill>
        <p:spPr>
          <a:xfrm>
            <a:off x="17446" y="304799"/>
            <a:ext cx="13368353" cy="723900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D53827CD-4560-0C42-B1C9-0698DD835ACC}"/>
              </a:ext>
            </a:extLst>
          </p:cNvPr>
          <p:cNvGrpSpPr/>
          <p:nvPr/>
        </p:nvGrpSpPr>
        <p:grpSpPr>
          <a:xfrm>
            <a:off x="0" y="152400"/>
            <a:ext cx="13309600" cy="7620000"/>
            <a:chOff x="0" y="2133600"/>
            <a:chExt cx="10000474" cy="5638800"/>
          </a:xfrm>
        </p:grpSpPr>
        <p:pic>
          <p:nvPicPr>
            <p:cNvPr id="2" name="object 2"/>
            <p:cNvPicPr/>
            <p:nvPr/>
          </p:nvPicPr>
          <p:blipFill rotWithShape="1">
            <a:blip r:embed="rId2" cstate="print"/>
            <a:srcRect b="51254"/>
            <a:stretch/>
          </p:blipFill>
          <p:spPr>
            <a:xfrm>
              <a:off x="0" y="3962400"/>
              <a:ext cx="10000474" cy="3810000"/>
            </a:xfrm>
            <a:prstGeom prst="rect">
              <a:avLst/>
            </a:prstGeom>
          </p:spPr>
        </p:pic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95CEEF90-A2D9-894D-89B2-321E33E82D2B}"/>
                </a:ext>
              </a:extLst>
            </p:cNvPr>
            <p:cNvPicPr/>
            <p:nvPr/>
          </p:nvPicPr>
          <p:blipFill rotWithShape="1">
            <a:blip r:embed="rId3" cstate="print"/>
            <a:srcRect t="76602"/>
            <a:stretch/>
          </p:blipFill>
          <p:spPr>
            <a:xfrm>
              <a:off x="0" y="2133600"/>
              <a:ext cx="10000474" cy="18288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79</Words>
  <Application>Microsoft Macintosh PowerPoint</Application>
  <PresentationFormat>Personalizado</PresentationFormat>
  <Paragraphs>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Felipe Andrés Clavo Espinoza (felipe.clavo)</cp:lastModifiedBy>
  <cp:revision>2</cp:revision>
  <dcterms:created xsi:type="dcterms:W3CDTF">2022-06-07T14:23:19Z</dcterms:created>
  <dcterms:modified xsi:type="dcterms:W3CDTF">2022-06-07T19:49:48Z</dcterms:modified>
</cp:coreProperties>
</file>