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457" r:id="rId11"/>
    <p:sldId id="458" r:id="rId12"/>
    <p:sldId id="459" r:id="rId13"/>
    <p:sldId id="460" r:id="rId14"/>
    <p:sldId id="461" r:id="rId15"/>
    <p:sldId id="442" r:id="rId16"/>
    <p:sldId id="443" r:id="rId17"/>
    <p:sldId id="266" r:id="rId18"/>
    <p:sldId id="267" r:id="rId19"/>
    <p:sldId id="268" r:id="rId20"/>
    <p:sldId id="269" r:id="rId21"/>
    <p:sldId id="270" r:id="rId22"/>
    <p:sldId id="271" r:id="rId23"/>
    <p:sldId id="272" r:id="rId24"/>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Proxima Nova"/>
        <a:ea typeface="Proxima Nova"/>
        <a:cs typeface="Proxima Nova"/>
        <a:sym typeface="Proxima Nova"/>
      </a:defRPr>
    </a:lvl1pPr>
    <a:lvl2pPr marL="0" marR="0" indent="457200" algn="ctr" defTabSz="8255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Proxima Nova"/>
        <a:ea typeface="Proxima Nova"/>
        <a:cs typeface="Proxima Nova"/>
        <a:sym typeface="Proxima Nova"/>
      </a:defRPr>
    </a:lvl2pPr>
    <a:lvl3pPr marL="0" marR="0" indent="914400" algn="ctr" defTabSz="8255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Proxima Nova"/>
        <a:ea typeface="Proxima Nova"/>
        <a:cs typeface="Proxima Nova"/>
        <a:sym typeface="Proxima Nova"/>
      </a:defRPr>
    </a:lvl3pPr>
    <a:lvl4pPr marL="0" marR="0" indent="1371600" algn="ctr" defTabSz="8255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Proxima Nova"/>
        <a:ea typeface="Proxima Nova"/>
        <a:cs typeface="Proxima Nova"/>
        <a:sym typeface="Proxima Nova"/>
      </a:defRPr>
    </a:lvl4pPr>
    <a:lvl5pPr marL="0" marR="0" indent="1828800" algn="ctr" defTabSz="8255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Proxima Nova"/>
        <a:ea typeface="Proxima Nova"/>
        <a:cs typeface="Proxima Nova"/>
        <a:sym typeface="Proxima Nova"/>
      </a:defRPr>
    </a:lvl5pPr>
    <a:lvl6pPr marL="0" marR="0" indent="2286000" algn="ctr" defTabSz="8255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Proxima Nova"/>
        <a:ea typeface="Proxima Nova"/>
        <a:cs typeface="Proxima Nova"/>
        <a:sym typeface="Proxima Nova"/>
      </a:defRPr>
    </a:lvl6pPr>
    <a:lvl7pPr marL="0" marR="0" indent="2743200" algn="ctr" defTabSz="8255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Proxima Nova"/>
        <a:ea typeface="Proxima Nova"/>
        <a:cs typeface="Proxima Nova"/>
        <a:sym typeface="Proxima Nova"/>
      </a:defRPr>
    </a:lvl7pPr>
    <a:lvl8pPr marL="0" marR="0" indent="3200400" algn="ctr" defTabSz="8255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Proxima Nova"/>
        <a:ea typeface="Proxima Nova"/>
        <a:cs typeface="Proxima Nova"/>
        <a:sym typeface="Proxima Nova"/>
      </a:defRPr>
    </a:lvl8pPr>
    <a:lvl9pPr marL="0" marR="0" indent="3657600" algn="ctr" defTabSz="8255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Proxima Nova"/>
        <a:ea typeface="Proxima Nova"/>
        <a:cs typeface="Proxima Nova"/>
        <a:sym typeface="Proxima Nova"/>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Proxima Nova"/>
          <a:ea typeface="Proxima Nova"/>
          <a:cs typeface="Proxima Nova"/>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AEAEA"/>
          </a:solidFill>
        </a:fill>
      </a:tcStyle>
    </a:band2H>
    <a:firstCol>
      <a:tcTxStyle b="on" i="off">
        <a:font>
          <a:latin typeface="Proxima Nova"/>
          <a:ea typeface="Proxima Nova"/>
          <a:cs typeface="Proxima Nova"/>
        </a:font>
        <a:srgbClr val="4CA5D2"/>
      </a:tcTxStyle>
      <a:tcStyle>
        <a:tcBdr>
          <a:left>
            <a:ln w="12700" cap="flat">
              <a:noFill/>
              <a:miter lim="400000"/>
            </a:ln>
          </a:left>
          <a:right>
            <a:ln w="50800" cap="flat">
              <a:solidFill>
                <a:srgbClr val="03A8D6"/>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ff" i="off">
        <a:font>
          <a:latin typeface="Proxima Nova Medium"/>
          <a:ea typeface="Proxima Nova Medium"/>
          <a:cs typeface="Proxima Nova Medium"/>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50800" cap="flat">
              <a:solidFill>
                <a:srgbClr val="0BA8D6"/>
              </a:solidFill>
              <a:prstDash val="solid"/>
              <a:miter lim="400000"/>
            </a:ln>
          </a:top>
          <a:bottom>
            <a:ln w="12700" cap="flat">
              <a:noFill/>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Proxima Nova"/>
          <a:ea typeface="Proxima Nova"/>
          <a:cs typeface="Proxima Nova"/>
        </a:font>
        <a:srgbClr val="4CA5D2"/>
      </a:tcTxStyle>
      <a:tcStyle>
        <a:tcBdr>
          <a:left>
            <a:ln w="12700" cap="flat">
              <a:solidFill>
                <a:srgbClr val="000000"/>
              </a:solidFill>
              <a:prstDash val="solid"/>
              <a:miter lim="400000"/>
            </a:ln>
          </a:left>
          <a:right>
            <a:ln w="12700" cap="flat">
              <a:solidFill>
                <a:srgbClr val="000000"/>
              </a:solidFill>
              <a:prstDash val="solid"/>
              <a:miter lim="400000"/>
            </a:ln>
          </a:right>
          <a:top>
            <a:ln w="12700" cap="flat">
              <a:noFill/>
              <a:miter lim="400000"/>
            </a:ln>
          </a:top>
          <a:bottom>
            <a:ln w="50800" cap="flat">
              <a:solidFill>
                <a:srgbClr val="03A8D6"/>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
          <a:latin typeface="Proxima Nova"/>
          <a:ea typeface="Proxima Nova"/>
          <a:cs typeface="Proxima Nova"/>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FFFFFF"/>
          </a:solidFill>
        </a:fill>
      </a:tcStyle>
    </a:wholeTbl>
    <a:band2H>
      <a:tcTxStyle/>
      <a:tcStyle>
        <a:tcBdr/>
        <a:fill>
          <a:solidFill>
            <a:srgbClr val="EAEAEA"/>
          </a:solidFill>
        </a:fill>
      </a:tcStyle>
    </a:band2H>
    <a:firstCol>
      <a:tcTxStyle b="off" i="off">
        <a:font>
          <a:latin typeface="Proxima Nova Medium"/>
          <a:ea typeface="Proxima Nova Medium"/>
          <a:cs typeface="Proxima Nova Medium"/>
        </a:font>
        <a:srgbClr val="000000"/>
      </a:tcTxStyle>
      <a:tcStyle>
        <a:tcBdr>
          <a:left>
            <a:ln w="12700" cap="flat">
              <a:noFill/>
              <a:miter lim="400000"/>
            </a:ln>
          </a:left>
          <a:right>
            <a:ln w="25400" cap="flat">
              <a:solidFill>
                <a:srgbClr val="008ABA"/>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FFFFFF"/>
          </a:solidFill>
        </a:fill>
      </a:tcStyle>
    </a:firstCol>
    <a:lastRow>
      <a:tcTxStyle b="off" i="off">
        <a:font>
          <a:latin typeface="Proxima Nova Medium"/>
          <a:ea typeface="Proxima Nova Medium"/>
          <a:cs typeface="Proxima Nova Medium"/>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008ABA"/>
              </a:solidFill>
              <a:prstDash val="solid"/>
              <a:miter lim="400000"/>
            </a:ln>
          </a:top>
          <a:bottom>
            <a:ln w="12700" cap="flat">
              <a:noFill/>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FFFFFF"/>
          </a:solidFill>
        </a:fill>
      </a:tcStyle>
    </a:lastRow>
    <a:firstRow>
      <a:tcTxStyle b="on" i="off">
        <a:font>
          <a:latin typeface="Proxima Nova"/>
          <a:ea typeface="Proxima Nova"/>
          <a:cs typeface="Proxima Nova"/>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noFill/>
              <a:miter lim="400000"/>
            </a:ln>
          </a:top>
          <a:bottom>
            <a:ln w="12700" cap="flat">
              <a:noFill/>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ADEFF"/>
          </a:solidFill>
        </a:fill>
      </a:tcStyle>
    </a:firstRow>
  </a:tblStyle>
  <a:tblStyle styleId="{EEE7283C-3CF3-47DC-8721-378D4A62B228}" styleName="">
    <a:tblBg/>
    <a:wholeTbl>
      <a:tcTxStyle b="off" i="off">
        <a:font>
          <a:latin typeface="Proxima Nova"/>
          <a:ea typeface="Proxima Nova"/>
          <a:cs typeface="Proxima Nova"/>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FFFFFF"/>
          </a:solidFill>
        </a:fill>
      </a:tcStyle>
    </a:wholeTbl>
    <a:band2H>
      <a:tcTxStyle/>
      <a:tcStyle>
        <a:tcBdr/>
        <a:fill>
          <a:solidFill>
            <a:srgbClr val="EAEAEB"/>
          </a:solidFill>
        </a:fill>
      </a:tcStyle>
    </a:band2H>
    <a:firstCol>
      <a:tcTxStyle b="off" i="off">
        <a:font>
          <a:latin typeface="Proxima Nova Medium"/>
          <a:ea typeface="Proxima Nova Medium"/>
          <a:cs typeface="Proxima Nova Medium"/>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hueOff val="390196"/>
              <a:satOff val="16169"/>
              <a:lumOff val="-19584"/>
            </a:schemeClr>
          </a:solidFill>
        </a:fill>
      </a:tcStyle>
    </a:firstCol>
    <a:lastRow>
      <a:tcTxStyle b="off" i="off">
        <a:font>
          <a:latin typeface="Proxima Nova"/>
          <a:ea typeface="Proxima Nova"/>
          <a:cs typeface="Proxima Nova"/>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FFFFFF"/>
          </a:solidFill>
        </a:fill>
      </a:tcStyle>
    </a:lastRow>
    <a:firstRow>
      <a:tcTxStyle b="off" i="off">
        <a:font>
          <a:latin typeface="Proxima Nova Medium"/>
          <a:ea typeface="Proxima Nova Medium"/>
          <a:cs typeface="Proxima Nova Medium"/>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chemeClr val="accent2">
              <a:hueOff val="312616"/>
              <a:satOff val="21048"/>
              <a:lumOff val="-29411"/>
            </a:schemeClr>
          </a:solidFill>
        </a:fill>
      </a:tcStyle>
    </a:firstRow>
  </a:tblStyle>
  <a:tblStyle styleId="{CF821DB8-F4EB-4A41-A1BA-3FCAFE7338EE}" styleName="">
    <a:tblBg/>
    <a:wholeTbl>
      <a:tcTxStyle b="off" i="off">
        <a:font>
          <a:latin typeface="Proxima Nova"/>
          <a:ea typeface="Proxima Nova"/>
          <a:cs typeface="Proxima Nova"/>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
          <a:latin typeface="Proxima Nova Medium"/>
          <a:ea typeface="Proxima Nova Medium"/>
          <a:cs typeface="Proxima Nova Medium"/>
        </a:font>
        <a:srgbClr val="000000"/>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D238"/>
          </a:solidFill>
        </a:fill>
      </a:tcStyle>
    </a:firstCol>
    <a:lastRow>
      <a:tcTxStyle b="off" i="off">
        <a:font>
          <a:latin typeface="Proxima Nova Medium"/>
          <a:ea typeface="Proxima Nova Medium"/>
          <a:cs typeface="Proxima Nova Medium"/>
        </a:font>
        <a:srgbClr val="000000"/>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F7EA"/>
          </a:solidFill>
        </a:fill>
      </a:tcStyle>
    </a:lastRow>
    <a:firstRow>
      <a:tcTxStyle b="off" i="off">
        <a:font>
          <a:latin typeface="Proxima Nova Medium"/>
          <a:ea typeface="Proxima Nova Medium"/>
          <a:cs typeface="Proxima Nova Medium"/>
        </a:font>
        <a:srgbClr val="000000"/>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A00"/>
          </a:solidFill>
        </a:fill>
      </a:tcStyle>
    </a:firstRow>
  </a:tblStyle>
  <a:tblStyle styleId="{33BA23B1-9221-436E-865A-0063620EA4FD}" styleName="">
    <a:tblBg/>
    <a:wholeTbl>
      <a:tcTxStyle b="off" i="off">
        <a:font>
          <a:latin typeface="Proxima Nova"/>
          <a:ea typeface="Proxima Nova"/>
          <a:cs typeface="Proxima Nova"/>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FFFFFF"/>
          </a:solidFill>
        </a:fill>
      </a:tcStyle>
    </a:wholeTbl>
    <a:band2H>
      <a:tcTxStyle/>
      <a:tcStyle>
        <a:tcBdr/>
        <a:fill>
          <a:solidFill>
            <a:srgbClr val="EBEBEB"/>
          </a:solidFill>
        </a:fill>
      </a:tcStyle>
    </a:band2H>
    <a:firstCol>
      <a:tcTxStyle b="on" i="off">
        <a:font>
          <a:latin typeface="Proxima Nova"/>
          <a:ea typeface="Proxima Nova"/>
          <a:cs typeface="Proxima Nova"/>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219922"/>
              <a:satOff val="-56679"/>
              <a:lumOff val="-26479"/>
            </a:schemeClr>
          </a:solidFill>
        </a:fill>
      </a:tcStyle>
    </a:firstCol>
    <a:lastRow>
      <a:tcTxStyle b="off" i="off">
        <a:font>
          <a:latin typeface="Proxima Nova Medium"/>
          <a:ea typeface="Proxima Nova Medium"/>
          <a:cs typeface="Proxima Nova Medium"/>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AEBEB"/>
          </a:solidFill>
        </a:fill>
      </a:tcStyle>
    </a:lastRow>
    <a:firstRow>
      <a:tcTxStyle b="on" i="off">
        <a:font>
          <a:latin typeface="Proxima Nova"/>
          <a:ea typeface="Proxima Nova"/>
          <a:cs typeface="Proxima Nova"/>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228106"/>
              <a:satOff val="-38633"/>
              <a:lumOff val="-17889"/>
            </a:schemeClr>
          </a:solidFill>
        </a:fill>
      </a:tcStyle>
    </a:firstRow>
  </a:tblStyle>
  <a:tblStyle styleId="{2708684C-4D16-4618-839F-0558EEFCDFE6}" styleName="">
    <a:tblBg/>
    <a:wholeTbl>
      <a:tcTxStyle b="off" i="off">
        <a:font>
          <a:latin typeface="Proxima Nova"/>
          <a:ea typeface="Proxima Nova"/>
          <a:cs typeface="Proxima Nova"/>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5D5D5"/>
          </a:solidFill>
        </a:fill>
      </a:tcStyle>
    </a:wholeTbl>
    <a:band2H>
      <a:tcTxStyle/>
      <a:tcStyle>
        <a:tcBdr/>
        <a:fill>
          <a:solidFill>
            <a:srgbClr val="BBBBBB"/>
          </a:solidFill>
        </a:fill>
      </a:tcStyle>
    </a:band2H>
    <a:firstCol>
      <a:tcTxStyle b="on" i="off">
        <a:font>
          <a:latin typeface="Proxima Nova"/>
          <a:ea typeface="Proxima Nova"/>
          <a:cs typeface="Proxima Nov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E5E5E"/>
          </a:solidFill>
        </a:fill>
      </a:tcStyle>
    </a:firstCol>
    <a:lastRow>
      <a:tcTxStyle b="on" i="off">
        <a:font>
          <a:latin typeface="Proxima Nova"/>
          <a:ea typeface="Proxima Nova"/>
          <a:cs typeface="Proxima Nov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29292"/>
          </a:solidFill>
        </a:fill>
      </a:tcStyle>
    </a:lastRow>
    <a:firstRow>
      <a:tcTxStyle b="on" i="off">
        <a:font>
          <a:latin typeface="Proxima Nova"/>
          <a:ea typeface="Proxima Nova"/>
          <a:cs typeface="Proxima Nov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2929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21"/>
    <p:restoredTop sz="94607"/>
  </p:normalViewPr>
  <p:slideViewPr>
    <p:cSldViewPr snapToGrid="0" snapToObjects="1">
      <p:cViewPr varScale="1">
        <p:scale>
          <a:sx n="52" d="100"/>
          <a:sy n="52" d="100"/>
        </p:scale>
        <p:origin x="664"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7" name="Shape 167"/>
          <p:cNvSpPr>
            <a:spLocks noGrp="1" noRot="1" noChangeAspect="1"/>
          </p:cNvSpPr>
          <p:nvPr>
            <p:ph type="sldImg"/>
          </p:nvPr>
        </p:nvSpPr>
        <p:spPr>
          <a:xfrm>
            <a:off x="1143000" y="685800"/>
            <a:ext cx="4572000" cy="3429000"/>
          </a:xfrm>
          <a:prstGeom prst="rect">
            <a:avLst/>
          </a:prstGeom>
        </p:spPr>
        <p:txBody>
          <a:bodyPr/>
          <a:lstStyle/>
          <a:p>
            <a:endParaRPr/>
          </a:p>
        </p:txBody>
      </p:sp>
      <p:sp>
        <p:nvSpPr>
          <p:cNvPr id="168" name="Shape 16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CL" dirty="0"/>
              <a:t>- </a:t>
            </a:r>
          </a:p>
        </p:txBody>
      </p:sp>
    </p:spTree>
    <p:extLst>
      <p:ext uri="{BB962C8B-B14F-4D97-AF65-F5344CB8AC3E}">
        <p14:creationId xmlns:p14="http://schemas.microsoft.com/office/powerpoint/2010/main" val="38031987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ítulo">
    <p:bg>
      <p:bgPr>
        <a:solidFill>
          <a:srgbClr val="00BFF3"/>
        </a:solidFill>
        <a:effectLst/>
      </p:bgPr>
    </p:bg>
    <p:spTree>
      <p:nvGrpSpPr>
        <p:cNvPr id="1" name=""/>
        <p:cNvGrpSpPr/>
        <p:nvPr/>
      </p:nvGrpSpPr>
      <p:grpSpPr>
        <a:xfrm>
          <a:off x="0" y="0"/>
          <a:ext cx="0" cy="0"/>
          <a:chOff x="0" y="0"/>
          <a:chExt cx="0" cy="0"/>
        </a:xfrm>
      </p:grpSpPr>
      <p:sp>
        <p:nvSpPr>
          <p:cNvPr id="11" name="Autor y fecha"/>
          <p:cNvSpPr txBox="1">
            <a:spLocks noGrp="1"/>
          </p:cNvSpPr>
          <p:nvPr>
            <p:ph type="body" sz="quarter" idx="21" hasCustomPrompt="1"/>
          </p:nvPr>
        </p:nvSpPr>
        <p:spPr>
          <a:xfrm>
            <a:off x="1219200" y="1917700"/>
            <a:ext cx="21945600" cy="706628"/>
          </a:xfrm>
          <a:prstGeom prst="rect">
            <a:avLst/>
          </a:prstGeom>
        </p:spPr>
        <p:txBody>
          <a:bodyPr anchor="ctr"/>
          <a:lstStyle>
            <a:lvl1pPr marL="0" indent="0" defTabSz="825500">
              <a:lnSpc>
                <a:spcPct val="120000"/>
              </a:lnSpc>
              <a:spcBef>
                <a:spcPts val="0"/>
              </a:spcBef>
              <a:buClrTx/>
              <a:buSzTx/>
              <a:buNone/>
              <a:defRPr sz="3600" b="0" cap="all">
                <a:solidFill>
                  <a:srgbClr val="FFFFFF"/>
                </a:solidFill>
                <a:latin typeface="Proxima Nova Extrabold"/>
                <a:ea typeface="Proxima Nova Extrabold"/>
                <a:cs typeface="Proxima Nova Extrabold"/>
                <a:sym typeface="Proxima Nova Extrabold"/>
              </a:defRPr>
            </a:lvl1pPr>
          </a:lstStyle>
          <a:p>
            <a:r>
              <a:t>Autor y fecha</a:t>
            </a:r>
          </a:p>
        </p:txBody>
      </p:sp>
      <p:sp>
        <p:nvSpPr>
          <p:cNvPr id="12" name="Nivel de texto 1…"/>
          <p:cNvSpPr txBox="1">
            <a:spLocks noGrp="1"/>
          </p:cNvSpPr>
          <p:nvPr>
            <p:ph type="body" sz="quarter" idx="1" hasCustomPrompt="1"/>
          </p:nvPr>
        </p:nvSpPr>
        <p:spPr>
          <a:xfrm>
            <a:off x="1219200" y="8648700"/>
            <a:ext cx="21945600" cy="2095500"/>
          </a:xfrm>
          <a:prstGeom prst="rect">
            <a:avLst/>
          </a:prstGeom>
        </p:spPr>
        <p:txBody>
          <a:bodyPr/>
          <a:lstStyle>
            <a:lvl1pPr marL="0" indent="0">
              <a:lnSpc>
                <a:spcPct val="90000"/>
              </a:lnSpc>
              <a:spcBef>
                <a:spcPts val="0"/>
              </a:spcBef>
              <a:buClrTx/>
              <a:buSzTx/>
              <a:buNone/>
              <a:defRPr sz="5200" b="0" spc="-52">
                <a:solidFill>
                  <a:srgbClr val="000000"/>
                </a:solidFill>
                <a:latin typeface="Proxima Nova Semibold"/>
                <a:ea typeface="Proxima Nova Semibold"/>
                <a:cs typeface="Proxima Nova Semibold"/>
                <a:sym typeface="Proxima Nova Semibold"/>
              </a:defRPr>
            </a:lvl1pPr>
            <a:lvl2pPr marL="0" indent="457200">
              <a:lnSpc>
                <a:spcPct val="90000"/>
              </a:lnSpc>
              <a:spcBef>
                <a:spcPts val="0"/>
              </a:spcBef>
              <a:buClrTx/>
              <a:buSzTx/>
              <a:buNone/>
              <a:defRPr sz="5200" b="0" spc="-52">
                <a:solidFill>
                  <a:srgbClr val="000000"/>
                </a:solidFill>
                <a:latin typeface="Proxima Nova Semibold"/>
                <a:ea typeface="Proxima Nova Semibold"/>
                <a:cs typeface="Proxima Nova Semibold"/>
                <a:sym typeface="Proxima Nova Semibold"/>
              </a:defRPr>
            </a:lvl2pPr>
            <a:lvl3pPr marL="0" indent="914400">
              <a:lnSpc>
                <a:spcPct val="90000"/>
              </a:lnSpc>
              <a:spcBef>
                <a:spcPts val="0"/>
              </a:spcBef>
              <a:buClrTx/>
              <a:buSzTx/>
              <a:buNone/>
              <a:defRPr sz="5200" b="0" spc="-52">
                <a:solidFill>
                  <a:srgbClr val="000000"/>
                </a:solidFill>
                <a:latin typeface="Proxima Nova Semibold"/>
                <a:ea typeface="Proxima Nova Semibold"/>
                <a:cs typeface="Proxima Nova Semibold"/>
                <a:sym typeface="Proxima Nova Semibold"/>
              </a:defRPr>
            </a:lvl3pPr>
            <a:lvl4pPr marL="0" indent="1371600">
              <a:lnSpc>
                <a:spcPct val="90000"/>
              </a:lnSpc>
              <a:spcBef>
                <a:spcPts val="0"/>
              </a:spcBef>
              <a:buClrTx/>
              <a:buSzTx/>
              <a:buNone/>
              <a:defRPr sz="5200" b="0" spc="-52">
                <a:solidFill>
                  <a:srgbClr val="000000"/>
                </a:solidFill>
                <a:latin typeface="Proxima Nova Semibold"/>
                <a:ea typeface="Proxima Nova Semibold"/>
                <a:cs typeface="Proxima Nova Semibold"/>
                <a:sym typeface="Proxima Nova Semibold"/>
              </a:defRPr>
            </a:lvl4pPr>
            <a:lvl5pPr marL="0" indent="1828800">
              <a:lnSpc>
                <a:spcPct val="90000"/>
              </a:lnSpc>
              <a:spcBef>
                <a:spcPts val="0"/>
              </a:spcBef>
              <a:buClrTx/>
              <a:buSzTx/>
              <a:buNone/>
              <a:defRPr sz="5200" b="0" spc="-52">
                <a:solidFill>
                  <a:srgbClr val="000000"/>
                </a:solidFill>
                <a:latin typeface="Proxima Nova Semibold"/>
                <a:ea typeface="Proxima Nova Semibold"/>
                <a:cs typeface="Proxima Nova Semibold"/>
                <a:sym typeface="Proxima Nova Semibold"/>
              </a:defRPr>
            </a:lvl5pPr>
          </a:lstStyle>
          <a:p>
            <a:r>
              <a:t>Subtítulo de presentación</a:t>
            </a:r>
          </a:p>
          <a:p>
            <a:pPr lvl="1"/>
            <a:endParaRPr/>
          </a:p>
          <a:p>
            <a:pPr lvl="2"/>
            <a:endParaRPr/>
          </a:p>
          <a:p>
            <a:pPr lvl="3"/>
            <a:endParaRPr/>
          </a:p>
          <a:p>
            <a:pPr lvl="4"/>
            <a:endParaRPr/>
          </a:p>
        </p:txBody>
      </p:sp>
      <p:sp>
        <p:nvSpPr>
          <p:cNvPr id="13" name="Título de presentación"/>
          <p:cNvSpPr txBox="1">
            <a:spLocks noGrp="1"/>
          </p:cNvSpPr>
          <p:nvPr>
            <p:ph type="title" hasCustomPrompt="1"/>
          </p:nvPr>
        </p:nvSpPr>
        <p:spPr>
          <a:xfrm>
            <a:off x="1219200" y="3127375"/>
            <a:ext cx="21945600" cy="5524500"/>
          </a:xfrm>
          <a:prstGeom prst="rect">
            <a:avLst/>
          </a:prstGeom>
        </p:spPr>
        <p:txBody>
          <a:bodyPr/>
          <a:lstStyle>
            <a:lvl1pPr defTabSz="584200">
              <a:defRPr sz="22000" spc="-220">
                <a:solidFill>
                  <a:srgbClr val="FFFFFF"/>
                </a:solidFill>
              </a:defRPr>
            </a:lvl1pPr>
          </a:lstStyle>
          <a:p>
            <a:r>
              <a:t>Título de presentación</a:t>
            </a:r>
          </a:p>
        </p:txBody>
      </p:sp>
      <p:sp>
        <p:nvSpPr>
          <p:cNvPr id="14"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Agenda">
    <p:bg>
      <p:bgPr>
        <a:solidFill>
          <a:srgbClr val="FFC617"/>
        </a:solidFill>
        <a:effectLst/>
      </p:bgPr>
    </p:bg>
    <p:spTree>
      <p:nvGrpSpPr>
        <p:cNvPr id="1" name=""/>
        <p:cNvGrpSpPr/>
        <p:nvPr/>
      </p:nvGrpSpPr>
      <p:grpSpPr>
        <a:xfrm>
          <a:off x="0" y="0"/>
          <a:ext cx="0" cy="0"/>
          <a:chOff x="0" y="0"/>
          <a:chExt cx="0" cy="0"/>
        </a:xfrm>
      </p:grpSpPr>
      <p:sp>
        <p:nvSpPr>
          <p:cNvPr id="98" name="Título de agenda"/>
          <p:cNvSpPr txBox="1">
            <a:spLocks noGrp="1"/>
          </p:cNvSpPr>
          <p:nvPr>
            <p:ph type="title" hasCustomPrompt="1"/>
          </p:nvPr>
        </p:nvSpPr>
        <p:spPr>
          <a:prstGeom prst="rect">
            <a:avLst/>
          </a:prstGeom>
        </p:spPr>
        <p:txBody>
          <a:bodyPr/>
          <a:lstStyle>
            <a:lvl1pPr>
              <a:defRPr sz="14000" spc="-140">
                <a:solidFill>
                  <a:srgbClr val="FFFFFF"/>
                </a:solidFill>
              </a:defRPr>
            </a:lvl1pPr>
          </a:lstStyle>
          <a:p>
            <a:r>
              <a:t>Título de agenda</a:t>
            </a:r>
          </a:p>
        </p:txBody>
      </p:sp>
      <p:sp>
        <p:nvSpPr>
          <p:cNvPr id="99" name="Nivel de texto 1…"/>
          <p:cNvSpPr txBox="1">
            <a:spLocks noGrp="1"/>
          </p:cNvSpPr>
          <p:nvPr>
            <p:ph type="body" idx="1" hasCustomPrompt="1"/>
          </p:nvPr>
        </p:nvSpPr>
        <p:spPr>
          <a:xfrm>
            <a:off x="1219200" y="3594100"/>
            <a:ext cx="21945600" cy="8902700"/>
          </a:xfrm>
          <a:prstGeom prst="rect">
            <a:avLst/>
          </a:prstGeom>
        </p:spPr>
        <p:txBody>
          <a:bodyPr/>
          <a:lstStyle>
            <a:lvl1pPr marL="0" indent="0" defTabSz="825500">
              <a:lnSpc>
                <a:spcPct val="140000"/>
              </a:lnSpc>
              <a:spcBef>
                <a:spcPts val="0"/>
              </a:spcBef>
              <a:buClrTx/>
              <a:buSzTx/>
              <a:buNone/>
              <a:defRPr sz="5400" spc="-53">
                <a:solidFill>
                  <a:srgbClr val="000000"/>
                </a:solidFill>
              </a:defRPr>
            </a:lvl1pPr>
            <a:lvl2pPr marL="0" indent="457200" defTabSz="825500">
              <a:lnSpc>
                <a:spcPct val="140000"/>
              </a:lnSpc>
              <a:spcBef>
                <a:spcPts val="0"/>
              </a:spcBef>
              <a:buClrTx/>
              <a:buSzTx/>
              <a:buNone/>
              <a:defRPr sz="5400" spc="-53">
                <a:solidFill>
                  <a:srgbClr val="000000"/>
                </a:solidFill>
              </a:defRPr>
            </a:lvl2pPr>
            <a:lvl3pPr marL="0" indent="914400" defTabSz="825500">
              <a:lnSpc>
                <a:spcPct val="140000"/>
              </a:lnSpc>
              <a:spcBef>
                <a:spcPts val="0"/>
              </a:spcBef>
              <a:buClrTx/>
              <a:buSzTx/>
              <a:buNone/>
              <a:defRPr sz="5400" spc="-53">
                <a:solidFill>
                  <a:srgbClr val="000000"/>
                </a:solidFill>
              </a:defRPr>
            </a:lvl3pPr>
            <a:lvl4pPr marL="0" indent="1371600" defTabSz="825500">
              <a:lnSpc>
                <a:spcPct val="140000"/>
              </a:lnSpc>
              <a:spcBef>
                <a:spcPts val="0"/>
              </a:spcBef>
              <a:buClrTx/>
              <a:buSzTx/>
              <a:buNone/>
              <a:defRPr sz="5400" spc="-53">
                <a:solidFill>
                  <a:srgbClr val="000000"/>
                </a:solidFill>
              </a:defRPr>
            </a:lvl4pPr>
            <a:lvl5pPr marL="0" indent="1828800" defTabSz="825500">
              <a:lnSpc>
                <a:spcPct val="140000"/>
              </a:lnSpc>
              <a:spcBef>
                <a:spcPts val="0"/>
              </a:spcBef>
              <a:buClrTx/>
              <a:buSzTx/>
              <a:buNone/>
              <a:defRPr sz="5400" spc="-53">
                <a:solidFill>
                  <a:srgbClr val="000000"/>
                </a:solidFill>
              </a:defRPr>
            </a:lvl5pPr>
          </a:lstStyle>
          <a:p>
            <a:r>
              <a:t>Temas de agenda</a:t>
            </a:r>
          </a:p>
          <a:p>
            <a:pPr lvl="1"/>
            <a:endParaRPr/>
          </a:p>
          <a:p>
            <a:pPr lvl="2"/>
            <a:endParaRPr/>
          </a:p>
          <a:p>
            <a:pPr lvl="3"/>
            <a:endParaRPr/>
          </a:p>
          <a:p>
            <a:pPr lvl="4"/>
            <a:endParaRPr/>
          </a:p>
        </p:txBody>
      </p:sp>
      <p:sp>
        <p:nvSpPr>
          <p:cNvPr id="100"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Declaración">
    <p:bg>
      <p:bgPr>
        <a:solidFill>
          <a:schemeClr val="accent6"/>
        </a:solidFill>
        <a:effectLst/>
      </p:bgPr>
    </p:bg>
    <p:spTree>
      <p:nvGrpSpPr>
        <p:cNvPr id="1" name=""/>
        <p:cNvGrpSpPr/>
        <p:nvPr/>
      </p:nvGrpSpPr>
      <p:grpSpPr>
        <a:xfrm>
          <a:off x="0" y="0"/>
          <a:ext cx="0" cy="0"/>
          <a:chOff x="0" y="0"/>
          <a:chExt cx="0" cy="0"/>
        </a:xfrm>
      </p:grpSpPr>
      <p:sp>
        <p:nvSpPr>
          <p:cNvPr id="107" name="Nivel de texto 1…"/>
          <p:cNvSpPr txBox="1">
            <a:spLocks noGrp="1"/>
          </p:cNvSpPr>
          <p:nvPr>
            <p:ph type="body" sz="half" idx="1" hasCustomPrompt="1"/>
          </p:nvPr>
        </p:nvSpPr>
        <p:spPr>
          <a:xfrm>
            <a:off x="1219200" y="4763675"/>
            <a:ext cx="21945600" cy="4192883"/>
          </a:xfrm>
          <a:prstGeom prst="rect">
            <a:avLst/>
          </a:prstGeom>
        </p:spPr>
        <p:txBody>
          <a:bodyPr anchor="ctr"/>
          <a:lstStyle>
            <a:lvl1pPr marL="0" indent="0" algn="ctr">
              <a:spcBef>
                <a:spcPts val="0"/>
              </a:spcBef>
              <a:buClrTx/>
              <a:buSzTx/>
              <a:buNone/>
              <a:defRPr sz="14000" b="0" cap="all">
                <a:solidFill>
                  <a:srgbClr val="FFFFFF"/>
                </a:solidFill>
                <a:latin typeface="+mn-lt"/>
                <a:ea typeface="+mn-ea"/>
                <a:cs typeface="+mn-cs"/>
                <a:sym typeface="Druk Medium"/>
              </a:defRPr>
            </a:lvl1pPr>
            <a:lvl2pPr marL="0" indent="457200" algn="ctr">
              <a:spcBef>
                <a:spcPts val="0"/>
              </a:spcBef>
              <a:buClrTx/>
              <a:buSzTx/>
              <a:buNone/>
              <a:defRPr sz="14000" b="0" cap="all">
                <a:solidFill>
                  <a:srgbClr val="FFFFFF"/>
                </a:solidFill>
                <a:latin typeface="+mn-lt"/>
                <a:ea typeface="+mn-ea"/>
                <a:cs typeface="+mn-cs"/>
                <a:sym typeface="Druk Medium"/>
              </a:defRPr>
            </a:lvl2pPr>
            <a:lvl3pPr marL="0" indent="914400" algn="ctr">
              <a:spcBef>
                <a:spcPts val="0"/>
              </a:spcBef>
              <a:buClrTx/>
              <a:buSzTx/>
              <a:buNone/>
              <a:defRPr sz="14000" b="0" cap="all">
                <a:solidFill>
                  <a:srgbClr val="FFFFFF"/>
                </a:solidFill>
                <a:latin typeface="+mn-lt"/>
                <a:ea typeface="+mn-ea"/>
                <a:cs typeface="+mn-cs"/>
                <a:sym typeface="Druk Medium"/>
              </a:defRPr>
            </a:lvl3pPr>
            <a:lvl4pPr marL="0" indent="1371600" algn="ctr">
              <a:spcBef>
                <a:spcPts val="0"/>
              </a:spcBef>
              <a:buClrTx/>
              <a:buSzTx/>
              <a:buNone/>
              <a:defRPr sz="14000" b="0" cap="all">
                <a:solidFill>
                  <a:srgbClr val="FFFFFF"/>
                </a:solidFill>
                <a:latin typeface="+mn-lt"/>
                <a:ea typeface="+mn-ea"/>
                <a:cs typeface="+mn-cs"/>
                <a:sym typeface="Druk Medium"/>
              </a:defRPr>
            </a:lvl4pPr>
            <a:lvl5pPr marL="0" indent="1828800" algn="ctr">
              <a:spcBef>
                <a:spcPts val="0"/>
              </a:spcBef>
              <a:buClrTx/>
              <a:buSzTx/>
              <a:buNone/>
              <a:defRPr sz="14000" b="0" cap="all">
                <a:solidFill>
                  <a:srgbClr val="FFFFFF"/>
                </a:solidFill>
                <a:latin typeface="+mn-lt"/>
                <a:ea typeface="+mn-ea"/>
                <a:cs typeface="+mn-cs"/>
                <a:sym typeface="Druk Medium"/>
              </a:defRPr>
            </a:lvl5pPr>
          </a:lstStyle>
          <a:p>
            <a:r>
              <a:t>Declaración</a:t>
            </a:r>
          </a:p>
          <a:p>
            <a:pPr lvl="1"/>
            <a:endParaRPr/>
          </a:p>
          <a:p>
            <a:pPr lvl="2"/>
            <a:endParaRPr/>
          </a:p>
          <a:p>
            <a:pPr lvl="3"/>
            <a:endParaRPr/>
          </a:p>
          <a:p>
            <a:pPr lvl="4"/>
            <a:endParaRPr/>
          </a:p>
        </p:txBody>
      </p:sp>
      <p:sp>
        <p:nvSpPr>
          <p:cNvPr id="108"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Hecho (grande)">
    <p:bg>
      <p:bgPr>
        <a:solidFill>
          <a:srgbClr val="FFC617"/>
        </a:solidFill>
        <a:effectLst/>
      </p:bgPr>
    </p:bg>
    <p:spTree>
      <p:nvGrpSpPr>
        <p:cNvPr id="1" name=""/>
        <p:cNvGrpSpPr/>
        <p:nvPr/>
      </p:nvGrpSpPr>
      <p:grpSpPr>
        <a:xfrm>
          <a:off x="0" y="0"/>
          <a:ext cx="0" cy="0"/>
          <a:chOff x="0" y="0"/>
          <a:chExt cx="0" cy="0"/>
        </a:xfrm>
      </p:grpSpPr>
      <p:sp>
        <p:nvSpPr>
          <p:cNvPr id="115" name="Nivel de texto 1…"/>
          <p:cNvSpPr txBox="1">
            <a:spLocks noGrp="1"/>
          </p:cNvSpPr>
          <p:nvPr>
            <p:ph type="body" idx="1" hasCustomPrompt="1"/>
          </p:nvPr>
        </p:nvSpPr>
        <p:spPr>
          <a:xfrm>
            <a:off x="1219200" y="2334623"/>
            <a:ext cx="21945600" cy="7612249"/>
          </a:xfrm>
          <a:prstGeom prst="rect">
            <a:avLst/>
          </a:prstGeom>
        </p:spPr>
        <p:txBody>
          <a:bodyPr anchor="b"/>
          <a:lstStyle>
            <a:lvl1pPr marL="0" indent="0" algn="ctr">
              <a:lnSpc>
                <a:spcPct val="70000"/>
              </a:lnSpc>
              <a:spcBef>
                <a:spcPts val="0"/>
              </a:spcBef>
              <a:buClrTx/>
              <a:buSzTx/>
              <a:buNone/>
              <a:defRPr sz="50000" b="0" cap="all" spc="-500">
                <a:solidFill>
                  <a:srgbClr val="FFFFFF"/>
                </a:solidFill>
                <a:latin typeface="+mn-lt"/>
                <a:ea typeface="+mn-ea"/>
                <a:cs typeface="+mn-cs"/>
                <a:sym typeface="Druk Medium"/>
              </a:defRPr>
            </a:lvl1pPr>
            <a:lvl2pPr marL="0" indent="457200" algn="ctr">
              <a:lnSpc>
                <a:spcPct val="70000"/>
              </a:lnSpc>
              <a:spcBef>
                <a:spcPts val="0"/>
              </a:spcBef>
              <a:buClrTx/>
              <a:buSzTx/>
              <a:buNone/>
              <a:defRPr sz="50000" b="0" cap="all" spc="-500">
                <a:solidFill>
                  <a:srgbClr val="FFFFFF"/>
                </a:solidFill>
                <a:latin typeface="+mn-lt"/>
                <a:ea typeface="+mn-ea"/>
                <a:cs typeface="+mn-cs"/>
                <a:sym typeface="Druk Medium"/>
              </a:defRPr>
            </a:lvl2pPr>
            <a:lvl3pPr marL="0" indent="914400" algn="ctr">
              <a:lnSpc>
                <a:spcPct val="70000"/>
              </a:lnSpc>
              <a:spcBef>
                <a:spcPts val="0"/>
              </a:spcBef>
              <a:buClrTx/>
              <a:buSzTx/>
              <a:buNone/>
              <a:defRPr sz="50000" b="0" cap="all" spc="-500">
                <a:solidFill>
                  <a:srgbClr val="FFFFFF"/>
                </a:solidFill>
                <a:latin typeface="+mn-lt"/>
                <a:ea typeface="+mn-ea"/>
                <a:cs typeface="+mn-cs"/>
                <a:sym typeface="Druk Medium"/>
              </a:defRPr>
            </a:lvl3pPr>
            <a:lvl4pPr marL="0" indent="1371600" algn="ctr">
              <a:lnSpc>
                <a:spcPct val="70000"/>
              </a:lnSpc>
              <a:spcBef>
                <a:spcPts val="0"/>
              </a:spcBef>
              <a:buClrTx/>
              <a:buSzTx/>
              <a:buNone/>
              <a:defRPr sz="50000" b="0" cap="all" spc="-500">
                <a:solidFill>
                  <a:srgbClr val="FFFFFF"/>
                </a:solidFill>
                <a:latin typeface="+mn-lt"/>
                <a:ea typeface="+mn-ea"/>
                <a:cs typeface="+mn-cs"/>
                <a:sym typeface="Druk Medium"/>
              </a:defRPr>
            </a:lvl4pPr>
            <a:lvl5pPr marL="0" indent="1828800" algn="ctr">
              <a:lnSpc>
                <a:spcPct val="70000"/>
              </a:lnSpc>
              <a:spcBef>
                <a:spcPts val="0"/>
              </a:spcBef>
              <a:buClrTx/>
              <a:buSzTx/>
              <a:buNone/>
              <a:defRPr sz="50000" b="0" cap="all" spc="-500">
                <a:solidFill>
                  <a:srgbClr val="FFFFFF"/>
                </a:solidFill>
                <a:latin typeface="+mn-lt"/>
                <a:ea typeface="+mn-ea"/>
                <a:cs typeface="+mn-cs"/>
                <a:sym typeface="Druk Medium"/>
              </a:defRPr>
            </a:lvl5pPr>
          </a:lstStyle>
          <a:p>
            <a:r>
              <a:t>100%</a:t>
            </a:r>
          </a:p>
          <a:p>
            <a:pPr lvl="1"/>
            <a:endParaRPr/>
          </a:p>
          <a:p>
            <a:pPr lvl="2"/>
            <a:endParaRPr/>
          </a:p>
          <a:p>
            <a:pPr lvl="3"/>
            <a:endParaRPr/>
          </a:p>
          <a:p>
            <a:pPr lvl="4"/>
            <a:endParaRPr/>
          </a:p>
        </p:txBody>
      </p:sp>
      <p:sp>
        <p:nvSpPr>
          <p:cNvPr id="116" name="Información del hecho"/>
          <p:cNvSpPr txBox="1">
            <a:spLocks noGrp="1"/>
          </p:cNvSpPr>
          <p:nvPr>
            <p:ph type="body" sz="quarter" idx="21" hasCustomPrompt="1"/>
          </p:nvPr>
        </p:nvSpPr>
        <p:spPr>
          <a:xfrm>
            <a:off x="1219200" y="9779000"/>
            <a:ext cx="21945599" cy="629921"/>
          </a:xfrm>
          <a:prstGeom prst="rect">
            <a:avLst/>
          </a:prstGeom>
        </p:spPr>
        <p:txBody>
          <a:bodyPr/>
          <a:lstStyle>
            <a:lvl1pPr marL="0" indent="0" algn="ctr">
              <a:lnSpc>
                <a:spcPct val="110000"/>
              </a:lnSpc>
              <a:spcBef>
                <a:spcPts val="0"/>
              </a:spcBef>
              <a:buClrTx/>
              <a:buSzTx/>
              <a:buNone/>
              <a:defRPr sz="3200" b="0" cap="all" spc="-32">
                <a:solidFill>
                  <a:srgbClr val="000000"/>
                </a:solidFill>
                <a:latin typeface="Proxima Nova Extrabold"/>
                <a:ea typeface="Proxima Nova Extrabold"/>
                <a:cs typeface="Proxima Nova Extrabold"/>
                <a:sym typeface="Proxima Nova Extrabold"/>
              </a:defRPr>
            </a:lvl1pPr>
          </a:lstStyle>
          <a:p>
            <a:r>
              <a:t>Información del hecho</a:t>
            </a:r>
          </a:p>
        </p:txBody>
      </p:sp>
      <p:sp>
        <p:nvSpPr>
          <p:cNvPr id="117"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3 fotos">
    <p:spTree>
      <p:nvGrpSpPr>
        <p:cNvPr id="1" name=""/>
        <p:cNvGrpSpPr/>
        <p:nvPr/>
      </p:nvGrpSpPr>
      <p:grpSpPr>
        <a:xfrm>
          <a:off x="0" y="0"/>
          <a:ext cx="0" cy="0"/>
          <a:chOff x="0" y="0"/>
          <a:chExt cx="0" cy="0"/>
        </a:xfrm>
      </p:grpSpPr>
      <p:sp>
        <p:nvSpPr>
          <p:cNvPr id="133" name="495873917_2724x1818.jpg"/>
          <p:cNvSpPr>
            <a:spLocks noGrp="1"/>
          </p:cNvSpPr>
          <p:nvPr>
            <p:ph type="pic" sz="half" idx="21"/>
          </p:nvPr>
        </p:nvSpPr>
        <p:spPr>
          <a:xfrm>
            <a:off x="635000" y="6832600"/>
            <a:ext cx="12877800" cy="8589928"/>
          </a:xfrm>
          <a:prstGeom prst="rect">
            <a:avLst/>
          </a:prstGeom>
        </p:spPr>
        <p:txBody>
          <a:bodyPr lIns="91439" tIns="45719" rIns="91439" bIns="45719">
            <a:noAutofit/>
          </a:bodyPr>
          <a:lstStyle/>
          <a:p>
            <a:endParaRPr/>
          </a:p>
        </p:txBody>
      </p:sp>
      <p:sp>
        <p:nvSpPr>
          <p:cNvPr id="134" name="496036167_2890x1683.jpg"/>
          <p:cNvSpPr>
            <a:spLocks noGrp="1"/>
          </p:cNvSpPr>
          <p:nvPr>
            <p:ph type="pic" sz="half" idx="22"/>
          </p:nvPr>
        </p:nvSpPr>
        <p:spPr>
          <a:xfrm>
            <a:off x="88900" y="-177800"/>
            <a:ext cx="14008100" cy="8157658"/>
          </a:xfrm>
          <a:prstGeom prst="rect">
            <a:avLst/>
          </a:prstGeom>
        </p:spPr>
        <p:txBody>
          <a:bodyPr lIns="91439" tIns="45719" rIns="91439" bIns="45719">
            <a:noAutofit/>
          </a:bodyPr>
          <a:lstStyle/>
          <a:p>
            <a:endParaRPr/>
          </a:p>
        </p:txBody>
      </p:sp>
      <p:sp>
        <p:nvSpPr>
          <p:cNvPr id="135" name="Imagen"/>
          <p:cNvSpPr>
            <a:spLocks noGrp="1"/>
          </p:cNvSpPr>
          <p:nvPr>
            <p:ph type="pic" idx="23"/>
          </p:nvPr>
        </p:nvSpPr>
        <p:spPr>
          <a:xfrm>
            <a:off x="12814300" y="-355600"/>
            <a:ext cx="12033950" cy="18034000"/>
          </a:xfrm>
          <a:prstGeom prst="rect">
            <a:avLst/>
          </a:prstGeom>
        </p:spPr>
        <p:txBody>
          <a:bodyPr lIns="91439" tIns="45719" rIns="91439" bIns="45719">
            <a:noAutofit/>
          </a:bodyPr>
          <a:lstStyle/>
          <a:p>
            <a:endParaRPr/>
          </a:p>
        </p:txBody>
      </p:sp>
      <p:sp>
        <p:nvSpPr>
          <p:cNvPr id="136"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2053EE-9572-3443-9F9E-375D7B4485D3}"/>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C9FD1C99-E3DB-7446-96FF-4EF4F42152B2}"/>
              </a:ext>
            </a:extLst>
          </p:cNvPr>
          <p:cNvSpPr>
            <a:spLocks noGrp="1"/>
          </p:cNvSpPr>
          <p:nvPr>
            <p:ph type="dt" sz="half" idx="10"/>
          </p:nvPr>
        </p:nvSpPr>
        <p:spPr/>
        <p:txBody>
          <a:bodyPr/>
          <a:lstStyle/>
          <a:p>
            <a:fld id="{BF58FA8A-CDA2-475F-9658-ED2345228041}" type="datetimeFigureOut">
              <a:rPr lang="es-CL" smtClean="0"/>
              <a:t>12-04-22</a:t>
            </a:fld>
            <a:endParaRPr lang="es-CL"/>
          </a:p>
        </p:txBody>
      </p:sp>
      <p:sp>
        <p:nvSpPr>
          <p:cNvPr id="4" name="Marcador de pie de página 3">
            <a:extLst>
              <a:ext uri="{FF2B5EF4-FFF2-40B4-BE49-F238E27FC236}">
                <a16:creationId xmlns:a16="http://schemas.microsoft.com/office/drawing/2014/main" id="{AA1B16FB-5545-754E-A841-5BD559D71CBA}"/>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19984810-F2B3-764C-A83A-2D23916E63C9}"/>
              </a:ext>
            </a:extLst>
          </p:cNvPr>
          <p:cNvSpPr>
            <a:spLocks noGrp="1"/>
          </p:cNvSpPr>
          <p:nvPr>
            <p:ph type="sldNum" sz="quarter" idx="12"/>
          </p:nvPr>
        </p:nvSpPr>
        <p:spPr>
          <a:xfrm>
            <a:off x="23622000" y="13094656"/>
            <a:ext cx="546625" cy="400110"/>
          </a:xfrm>
        </p:spPr>
        <p:txBody>
          <a:bodyPr/>
          <a:lstStyle/>
          <a:p>
            <a:fld id="{92AB7E3D-B849-4EE2-B1DF-A03766765B53}" type="slidenum">
              <a:rPr lang="es-CL" smtClean="0"/>
              <a:t>‹Nº›</a:t>
            </a:fld>
            <a:endParaRPr lang="es-CL"/>
          </a:p>
        </p:txBody>
      </p:sp>
    </p:spTree>
    <p:extLst>
      <p:ext uri="{BB962C8B-B14F-4D97-AF65-F5344CB8AC3E}">
        <p14:creationId xmlns:p14="http://schemas.microsoft.com/office/powerpoint/2010/main" val="20650969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B5E07-BF44-9E4B-A097-7CF549427F78}"/>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DBB1C82E-372F-6544-947E-2988B46F5E6F}"/>
              </a:ext>
            </a:extLst>
          </p:cNvPr>
          <p:cNvSpPr>
            <a:spLocks noGrp="1"/>
          </p:cNvSpPr>
          <p:nvPr>
            <p:ph idx="1"/>
          </p:nvPr>
        </p:nvSpPr>
        <p:spPr/>
        <p:txBody>
          <a:bodyPr/>
          <a:lstStyle/>
          <a:p>
            <a:r>
              <a:rPr lang="es-ES"/>
              <a:t>Editar los estilos de texto del patrón
Segundo nivel
Tercer nivel
Cuarto nivel
Quinto nivel</a:t>
            </a:r>
            <a:endParaRPr lang="es-CL"/>
          </a:p>
        </p:txBody>
      </p:sp>
      <p:sp>
        <p:nvSpPr>
          <p:cNvPr id="4" name="Marcador de fecha 3">
            <a:extLst>
              <a:ext uri="{FF2B5EF4-FFF2-40B4-BE49-F238E27FC236}">
                <a16:creationId xmlns:a16="http://schemas.microsoft.com/office/drawing/2014/main" id="{178C98C2-9E30-5E46-938D-AECC974EE15D}"/>
              </a:ext>
            </a:extLst>
          </p:cNvPr>
          <p:cNvSpPr>
            <a:spLocks noGrp="1"/>
          </p:cNvSpPr>
          <p:nvPr>
            <p:ph type="dt" sz="half" idx="10"/>
          </p:nvPr>
        </p:nvSpPr>
        <p:spPr/>
        <p:txBody>
          <a:bodyPr/>
          <a:lstStyle/>
          <a:p>
            <a:fld id="{87A69CA6-9459-420E-A4C7-B27194E9AF71}" type="datetimeFigureOut">
              <a:rPr lang="es-CL" smtClean="0"/>
              <a:pPr/>
              <a:t>12-04-22</a:t>
            </a:fld>
            <a:endParaRPr lang="es-CL"/>
          </a:p>
        </p:txBody>
      </p:sp>
      <p:sp>
        <p:nvSpPr>
          <p:cNvPr id="5" name="Marcador de pie de página 4">
            <a:extLst>
              <a:ext uri="{FF2B5EF4-FFF2-40B4-BE49-F238E27FC236}">
                <a16:creationId xmlns:a16="http://schemas.microsoft.com/office/drawing/2014/main" id="{4987902F-89CA-7E4B-B07D-8809CEF2BED9}"/>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F4EC36F9-9E2E-7F4A-B274-792673C57FCE}"/>
              </a:ext>
            </a:extLst>
          </p:cNvPr>
          <p:cNvSpPr>
            <a:spLocks noGrp="1"/>
          </p:cNvSpPr>
          <p:nvPr>
            <p:ph type="sldNum" sz="quarter" idx="12"/>
          </p:nvPr>
        </p:nvSpPr>
        <p:spPr>
          <a:xfrm>
            <a:off x="23622000" y="13094656"/>
            <a:ext cx="546625" cy="400110"/>
          </a:xfrm>
        </p:spPr>
        <p:txBody>
          <a:bodyPr/>
          <a:lstStyle/>
          <a:p>
            <a:fld id="{EFDE8EB7-FB42-4C70-978F-7C224D34467E}" type="slidenum">
              <a:rPr lang="es-CL" smtClean="0"/>
              <a:pPr/>
              <a:t>‹Nº›</a:t>
            </a:fld>
            <a:endParaRPr lang="es-CL"/>
          </a:p>
        </p:txBody>
      </p:sp>
    </p:spTree>
    <p:extLst>
      <p:ext uri="{BB962C8B-B14F-4D97-AF65-F5344CB8AC3E}">
        <p14:creationId xmlns:p14="http://schemas.microsoft.com/office/powerpoint/2010/main" val="2079682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ítulo y foto">
    <p:bg>
      <p:bgPr>
        <a:noFill/>
        <a:effectLst/>
      </p:bgPr>
    </p:bg>
    <p:spTree>
      <p:nvGrpSpPr>
        <p:cNvPr id="1" name=""/>
        <p:cNvGrpSpPr/>
        <p:nvPr/>
      </p:nvGrpSpPr>
      <p:grpSpPr>
        <a:xfrm>
          <a:off x="0" y="0"/>
          <a:ext cx="0" cy="0"/>
          <a:chOff x="0" y="0"/>
          <a:chExt cx="0" cy="0"/>
        </a:xfrm>
      </p:grpSpPr>
      <p:sp>
        <p:nvSpPr>
          <p:cNvPr id="21" name="496036167_2890x1683.jpg"/>
          <p:cNvSpPr>
            <a:spLocks noGrp="1"/>
          </p:cNvSpPr>
          <p:nvPr>
            <p:ph type="pic" idx="21"/>
          </p:nvPr>
        </p:nvSpPr>
        <p:spPr>
          <a:xfrm>
            <a:off x="-38100" y="-267934"/>
            <a:ext cx="24472902" cy="14251868"/>
          </a:xfrm>
          <a:prstGeom prst="rect">
            <a:avLst/>
          </a:prstGeom>
        </p:spPr>
        <p:txBody>
          <a:bodyPr lIns="91439" tIns="45719" rIns="91439" bIns="45719">
            <a:noAutofit/>
          </a:bodyPr>
          <a:lstStyle/>
          <a:p>
            <a:endParaRPr/>
          </a:p>
        </p:txBody>
      </p:sp>
      <p:sp>
        <p:nvSpPr>
          <p:cNvPr id="22" name="Nivel de texto 1…"/>
          <p:cNvSpPr txBox="1">
            <a:spLocks noGrp="1"/>
          </p:cNvSpPr>
          <p:nvPr>
            <p:ph type="body" sz="quarter" idx="1" hasCustomPrompt="1"/>
          </p:nvPr>
        </p:nvSpPr>
        <p:spPr>
          <a:xfrm>
            <a:off x="1219200" y="8648700"/>
            <a:ext cx="21945600" cy="2095500"/>
          </a:xfrm>
          <a:prstGeom prst="rect">
            <a:avLst/>
          </a:prstGeom>
        </p:spPr>
        <p:txBody>
          <a:bodyPr/>
          <a:lstStyle>
            <a:lvl1pPr marL="0" indent="0">
              <a:lnSpc>
                <a:spcPct val="90000"/>
              </a:lnSpc>
              <a:spcBef>
                <a:spcPts val="0"/>
              </a:spcBef>
              <a:buClrTx/>
              <a:buSzTx/>
              <a:buNone/>
              <a:defRPr sz="5200" b="0" spc="-52">
                <a:solidFill>
                  <a:srgbClr val="FFFFFF"/>
                </a:solidFill>
                <a:latin typeface="Proxima Nova Semibold"/>
                <a:ea typeface="Proxima Nova Semibold"/>
                <a:cs typeface="Proxima Nova Semibold"/>
                <a:sym typeface="Proxima Nova Semibold"/>
              </a:defRPr>
            </a:lvl1pPr>
            <a:lvl2pPr marL="0" indent="457200">
              <a:lnSpc>
                <a:spcPct val="90000"/>
              </a:lnSpc>
              <a:spcBef>
                <a:spcPts val="0"/>
              </a:spcBef>
              <a:buClrTx/>
              <a:buSzTx/>
              <a:buNone/>
              <a:defRPr sz="5200" b="0" spc="-52">
                <a:solidFill>
                  <a:srgbClr val="FFFFFF"/>
                </a:solidFill>
                <a:latin typeface="Proxima Nova Semibold"/>
                <a:ea typeface="Proxima Nova Semibold"/>
                <a:cs typeface="Proxima Nova Semibold"/>
                <a:sym typeface="Proxima Nova Semibold"/>
              </a:defRPr>
            </a:lvl2pPr>
            <a:lvl3pPr marL="0" indent="914400">
              <a:lnSpc>
                <a:spcPct val="90000"/>
              </a:lnSpc>
              <a:spcBef>
                <a:spcPts val="0"/>
              </a:spcBef>
              <a:buClrTx/>
              <a:buSzTx/>
              <a:buNone/>
              <a:defRPr sz="5200" b="0" spc="-52">
                <a:solidFill>
                  <a:srgbClr val="FFFFFF"/>
                </a:solidFill>
                <a:latin typeface="Proxima Nova Semibold"/>
                <a:ea typeface="Proxima Nova Semibold"/>
                <a:cs typeface="Proxima Nova Semibold"/>
                <a:sym typeface="Proxima Nova Semibold"/>
              </a:defRPr>
            </a:lvl3pPr>
            <a:lvl4pPr marL="0" indent="1371600">
              <a:lnSpc>
                <a:spcPct val="90000"/>
              </a:lnSpc>
              <a:spcBef>
                <a:spcPts val="0"/>
              </a:spcBef>
              <a:buClrTx/>
              <a:buSzTx/>
              <a:buNone/>
              <a:defRPr sz="5200" b="0" spc="-52">
                <a:solidFill>
                  <a:srgbClr val="FFFFFF"/>
                </a:solidFill>
                <a:latin typeface="Proxima Nova Semibold"/>
                <a:ea typeface="Proxima Nova Semibold"/>
                <a:cs typeface="Proxima Nova Semibold"/>
                <a:sym typeface="Proxima Nova Semibold"/>
              </a:defRPr>
            </a:lvl4pPr>
            <a:lvl5pPr marL="0" indent="1828800">
              <a:lnSpc>
                <a:spcPct val="90000"/>
              </a:lnSpc>
              <a:spcBef>
                <a:spcPts val="0"/>
              </a:spcBef>
              <a:buClrTx/>
              <a:buSzTx/>
              <a:buNone/>
              <a:defRPr sz="5200" b="0" spc="-52">
                <a:solidFill>
                  <a:srgbClr val="FFFFFF"/>
                </a:solidFill>
                <a:latin typeface="Proxima Nova Semibold"/>
                <a:ea typeface="Proxima Nova Semibold"/>
                <a:cs typeface="Proxima Nova Semibold"/>
                <a:sym typeface="Proxima Nova Semibold"/>
              </a:defRPr>
            </a:lvl5pPr>
          </a:lstStyle>
          <a:p>
            <a:r>
              <a:t>Subtítulo de presentación</a:t>
            </a:r>
          </a:p>
          <a:p>
            <a:pPr lvl="1"/>
            <a:endParaRPr/>
          </a:p>
          <a:p>
            <a:pPr lvl="2"/>
            <a:endParaRPr/>
          </a:p>
          <a:p>
            <a:pPr lvl="3"/>
            <a:endParaRPr/>
          </a:p>
          <a:p>
            <a:pPr lvl="4"/>
            <a:endParaRPr/>
          </a:p>
        </p:txBody>
      </p:sp>
      <p:sp>
        <p:nvSpPr>
          <p:cNvPr id="23" name="Título de presentación"/>
          <p:cNvSpPr txBox="1">
            <a:spLocks noGrp="1"/>
          </p:cNvSpPr>
          <p:nvPr>
            <p:ph type="title" hasCustomPrompt="1"/>
          </p:nvPr>
        </p:nvSpPr>
        <p:spPr>
          <a:xfrm>
            <a:off x="1219200" y="3124200"/>
            <a:ext cx="21945600" cy="5524500"/>
          </a:xfrm>
          <a:prstGeom prst="rect">
            <a:avLst/>
          </a:prstGeom>
        </p:spPr>
        <p:txBody>
          <a:bodyPr/>
          <a:lstStyle>
            <a:lvl1pPr defTabSz="584200">
              <a:defRPr sz="22000" spc="-220">
                <a:solidFill>
                  <a:srgbClr val="FFFFFF"/>
                </a:solidFill>
              </a:defRPr>
            </a:lvl1pPr>
          </a:lstStyle>
          <a:p>
            <a:r>
              <a:t>Título de presentación</a:t>
            </a:r>
          </a:p>
        </p:txBody>
      </p:sp>
      <p:sp>
        <p:nvSpPr>
          <p:cNvPr id="24" name="Autor y fecha"/>
          <p:cNvSpPr txBox="1">
            <a:spLocks noGrp="1"/>
          </p:cNvSpPr>
          <p:nvPr>
            <p:ph type="body" sz="quarter" idx="22" hasCustomPrompt="1"/>
          </p:nvPr>
        </p:nvSpPr>
        <p:spPr>
          <a:xfrm>
            <a:off x="1219200" y="1917700"/>
            <a:ext cx="21945600" cy="711200"/>
          </a:xfrm>
          <a:prstGeom prst="rect">
            <a:avLst/>
          </a:prstGeom>
        </p:spPr>
        <p:txBody>
          <a:bodyPr anchor="ctr"/>
          <a:lstStyle>
            <a:lvl1pPr marL="0" indent="0" defTabSz="825500">
              <a:lnSpc>
                <a:spcPct val="120000"/>
              </a:lnSpc>
              <a:spcBef>
                <a:spcPts val="0"/>
              </a:spcBef>
              <a:buClrTx/>
              <a:buSzTx/>
              <a:buNone/>
              <a:defRPr sz="3600" b="0" cap="all">
                <a:solidFill>
                  <a:srgbClr val="FFFFFF"/>
                </a:solidFill>
                <a:latin typeface="Proxima Nova Extrabold"/>
                <a:ea typeface="Proxima Nova Extrabold"/>
                <a:cs typeface="Proxima Nova Extrabold"/>
                <a:sym typeface="Proxima Nova Extrabold"/>
              </a:defRPr>
            </a:lvl1pPr>
          </a:lstStyle>
          <a:p>
            <a:r>
              <a:t>Autor y fecha</a:t>
            </a:r>
          </a:p>
        </p:txBody>
      </p:sp>
      <p:sp>
        <p:nvSpPr>
          <p:cNvPr id="25"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ítulo y foto alternativa">
    <p:bg>
      <p:bgPr>
        <a:solidFill>
          <a:srgbClr val="00BFF3"/>
        </a:solidFill>
        <a:effectLst/>
      </p:bgPr>
    </p:bg>
    <p:spTree>
      <p:nvGrpSpPr>
        <p:cNvPr id="1" name=""/>
        <p:cNvGrpSpPr/>
        <p:nvPr/>
      </p:nvGrpSpPr>
      <p:grpSpPr>
        <a:xfrm>
          <a:off x="0" y="0"/>
          <a:ext cx="0" cy="0"/>
          <a:chOff x="0" y="0"/>
          <a:chExt cx="0" cy="0"/>
        </a:xfrm>
      </p:grpSpPr>
      <p:sp>
        <p:nvSpPr>
          <p:cNvPr id="32" name="Nivel de texto 1…"/>
          <p:cNvSpPr txBox="1">
            <a:spLocks noGrp="1"/>
          </p:cNvSpPr>
          <p:nvPr>
            <p:ph type="body" sz="quarter" idx="1" hasCustomPrompt="1"/>
          </p:nvPr>
        </p:nvSpPr>
        <p:spPr>
          <a:xfrm>
            <a:off x="19100800" y="8229600"/>
            <a:ext cx="4584700" cy="3123704"/>
          </a:xfrm>
          <a:prstGeom prst="rect">
            <a:avLst/>
          </a:prstGeom>
        </p:spPr>
        <p:txBody>
          <a:bodyPr/>
          <a:lstStyle>
            <a:lvl1pPr marL="0" indent="0">
              <a:lnSpc>
                <a:spcPct val="100000"/>
              </a:lnSpc>
              <a:spcBef>
                <a:spcPts val="0"/>
              </a:spcBef>
              <a:buClrTx/>
              <a:buSzTx/>
              <a:buNone/>
              <a:defRPr sz="3200" b="0" spc="-32">
                <a:solidFill>
                  <a:srgbClr val="FFFFFF"/>
                </a:solidFill>
                <a:latin typeface="Proxima Nova Semibold"/>
                <a:ea typeface="Proxima Nova Semibold"/>
                <a:cs typeface="Proxima Nova Semibold"/>
                <a:sym typeface="Proxima Nova Semibold"/>
              </a:defRPr>
            </a:lvl1pPr>
            <a:lvl2pPr marL="0" indent="457200">
              <a:lnSpc>
                <a:spcPct val="100000"/>
              </a:lnSpc>
              <a:spcBef>
                <a:spcPts val="0"/>
              </a:spcBef>
              <a:buClrTx/>
              <a:buSzTx/>
              <a:buNone/>
              <a:defRPr sz="3200" b="0" spc="-32">
                <a:solidFill>
                  <a:srgbClr val="FFFFFF"/>
                </a:solidFill>
                <a:latin typeface="Proxima Nova Semibold"/>
                <a:ea typeface="Proxima Nova Semibold"/>
                <a:cs typeface="Proxima Nova Semibold"/>
                <a:sym typeface="Proxima Nova Semibold"/>
              </a:defRPr>
            </a:lvl2pPr>
            <a:lvl3pPr marL="0" indent="914400">
              <a:lnSpc>
                <a:spcPct val="100000"/>
              </a:lnSpc>
              <a:spcBef>
                <a:spcPts val="0"/>
              </a:spcBef>
              <a:buClrTx/>
              <a:buSzTx/>
              <a:buNone/>
              <a:defRPr sz="3200" b="0" spc="-32">
                <a:solidFill>
                  <a:srgbClr val="FFFFFF"/>
                </a:solidFill>
                <a:latin typeface="Proxima Nova Semibold"/>
                <a:ea typeface="Proxima Nova Semibold"/>
                <a:cs typeface="Proxima Nova Semibold"/>
                <a:sym typeface="Proxima Nova Semibold"/>
              </a:defRPr>
            </a:lvl3pPr>
            <a:lvl4pPr marL="0" indent="1371600">
              <a:lnSpc>
                <a:spcPct val="100000"/>
              </a:lnSpc>
              <a:spcBef>
                <a:spcPts val="0"/>
              </a:spcBef>
              <a:buClrTx/>
              <a:buSzTx/>
              <a:buNone/>
              <a:defRPr sz="3200" b="0" spc="-32">
                <a:solidFill>
                  <a:srgbClr val="FFFFFF"/>
                </a:solidFill>
                <a:latin typeface="Proxima Nova Semibold"/>
                <a:ea typeface="Proxima Nova Semibold"/>
                <a:cs typeface="Proxima Nova Semibold"/>
                <a:sym typeface="Proxima Nova Semibold"/>
              </a:defRPr>
            </a:lvl4pPr>
            <a:lvl5pPr marL="0" indent="1828800">
              <a:lnSpc>
                <a:spcPct val="100000"/>
              </a:lnSpc>
              <a:spcBef>
                <a:spcPts val="0"/>
              </a:spcBef>
              <a:buClrTx/>
              <a:buSzTx/>
              <a:buNone/>
              <a:defRPr sz="3200" b="0" spc="-32">
                <a:solidFill>
                  <a:srgbClr val="FFFFFF"/>
                </a:solidFill>
                <a:latin typeface="Proxima Nova Semibold"/>
                <a:ea typeface="Proxima Nova Semibold"/>
                <a:cs typeface="Proxima Nova Semibold"/>
                <a:sym typeface="Proxima Nova Semibold"/>
              </a:defRPr>
            </a:lvl5pPr>
          </a:lstStyle>
          <a:p>
            <a:r>
              <a:t>Texto de leyenda</a:t>
            </a:r>
          </a:p>
          <a:p>
            <a:pPr lvl="1"/>
            <a:endParaRPr/>
          </a:p>
          <a:p>
            <a:pPr lvl="2"/>
            <a:endParaRPr/>
          </a:p>
          <a:p>
            <a:pPr lvl="3"/>
            <a:endParaRPr/>
          </a:p>
          <a:p>
            <a:pPr lvl="4"/>
            <a:endParaRPr/>
          </a:p>
        </p:txBody>
      </p:sp>
      <p:sp>
        <p:nvSpPr>
          <p:cNvPr id="33" name="Imagen"/>
          <p:cNvSpPr>
            <a:spLocks noGrp="1"/>
          </p:cNvSpPr>
          <p:nvPr>
            <p:ph type="pic" idx="21"/>
          </p:nvPr>
        </p:nvSpPr>
        <p:spPr>
          <a:xfrm>
            <a:off x="528828" y="0"/>
            <a:ext cx="17992344" cy="12001500"/>
          </a:xfrm>
          <a:prstGeom prst="rect">
            <a:avLst/>
          </a:prstGeom>
        </p:spPr>
        <p:txBody>
          <a:bodyPr lIns="91439" tIns="45719" rIns="91439" bIns="45719">
            <a:noAutofit/>
          </a:bodyPr>
          <a:lstStyle/>
          <a:p>
            <a:endParaRPr/>
          </a:p>
        </p:txBody>
      </p:sp>
      <p:sp>
        <p:nvSpPr>
          <p:cNvPr id="34" name="Título de diapositiva"/>
          <p:cNvSpPr txBox="1">
            <a:spLocks noGrp="1"/>
          </p:cNvSpPr>
          <p:nvPr>
            <p:ph type="title" hasCustomPrompt="1"/>
          </p:nvPr>
        </p:nvSpPr>
        <p:spPr>
          <a:xfrm>
            <a:off x="635000" y="7937906"/>
            <a:ext cx="17780000" cy="5651592"/>
          </a:xfrm>
          <a:prstGeom prst="rect">
            <a:avLst/>
          </a:prstGeom>
        </p:spPr>
        <p:txBody>
          <a:bodyPr anchor="b"/>
          <a:lstStyle>
            <a:lvl1pPr algn="ctr" defTabSz="584200">
              <a:defRPr sz="22000" spc="-220">
                <a:solidFill>
                  <a:srgbClr val="FFD74C"/>
                </a:solidFill>
              </a:defRPr>
            </a:lvl1pPr>
          </a:lstStyle>
          <a:p>
            <a:r>
              <a:t>Título de diapositiva</a:t>
            </a:r>
          </a:p>
        </p:txBody>
      </p:sp>
      <p:sp>
        <p:nvSpPr>
          <p:cNvPr id="35" name="Línea"/>
          <p:cNvSpPr/>
          <p:nvPr/>
        </p:nvSpPr>
        <p:spPr>
          <a:xfrm>
            <a:off x="19169012" y="11874500"/>
            <a:ext cx="1549401" cy="0"/>
          </a:xfrm>
          <a:prstGeom prst="ellipse">
            <a:avLst/>
          </a:prstGeom>
          <a:ln w="254000">
            <a:solidFill>
              <a:srgbClr val="FFD74C"/>
            </a:solidFill>
            <a:miter lim="400000"/>
          </a:ln>
        </p:spPr>
        <p:txBody>
          <a:bodyPr lIns="0" tIns="0" rIns="0" bIns="0" anchor="ctr"/>
          <a:lstStyle/>
          <a:p>
            <a:pPr>
              <a:lnSpc>
                <a:spcPct val="120000"/>
              </a:lnSpc>
              <a:defRPr sz="3000" cap="all">
                <a:solidFill>
                  <a:srgbClr val="FFFFFF"/>
                </a:solidFill>
                <a:latin typeface="Proxima Nova Extrabold"/>
                <a:ea typeface="Proxima Nova Extrabold"/>
                <a:cs typeface="Proxima Nova Extrabold"/>
                <a:sym typeface="Proxima Nova Extrabold"/>
              </a:defRPr>
            </a:pPr>
            <a:endParaRPr/>
          </a:p>
        </p:txBody>
      </p:sp>
      <p:sp>
        <p:nvSpPr>
          <p:cNvPr id="36"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Con índice">
    <p:spTree>
      <p:nvGrpSpPr>
        <p:cNvPr id="1" name=""/>
        <p:cNvGrpSpPr/>
        <p:nvPr/>
      </p:nvGrpSpPr>
      <p:grpSpPr>
        <a:xfrm>
          <a:off x="0" y="0"/>
          <a:ext cx="0" cy="0"/>
          <a:chOff x="0" y="0"/>
          <a:chExt cx="0" cy="0"/>
        </a:xfrm>
      </p:grpSpPr>
      <p:sp>
        <p:nvSpPr>
          <p:cNvPr id="43" name="Nivel de texto 1…"/>
          <p:cNvSpPr txBox="1">
            <a:spLocks noGrp="1"/>
          </p:cNvSpPr>
          <p:nvPr>
            <p:ph type="body" idx="1" hasCustomPrompt="1"/>
          </p:nvPr>
        </p:nvSpPr>
        <p:spPr>
          <a:xfrm>
            <a:off x="4627190" y="3733800"/>
            <a:ext cx="18537610" cy="8763000"/>
          </a:xfrm>
          <a:prstGeom prst="rect">
            <a:avLst/>
          </a:prstGeom>
        </p:spPr>
        <p:txBody>
          <a:bodyPr/>
          <a:lstStyle/>
          <a:p>
            <a:r>
              <a:t>Texto en viñeta de diapositiva</a:t>
            </a:r>
          </a:p>
          <a:p>
            <a:pPr lvl="1"/>
            <a:endParaRPr/>
          </a:p>
          <a:p>
            <a:pPr lvl="2"/>
            <a:endParaRPr/>
          </a:p>
          <a:p>
            <a:pPr lvl="3"/>
            <a:endParaRPr/>
          </a:p>
          <a:p>
            <a:pPr lvl="4"/>
            <a:endParaRPr/>
          </a:p>
        </p:txBody>
      </p:sp>
      <p:sp>
        <p:nvSpPr>
          <p:cNvPr id="44" name="Título de diapositiva"/>
          <p:cNvSpPr txBox="1">
            <a:spLocks noGrp="1"/>
          </p:cNvSpPr>
          <p:nvPr>
            <p:ph type="title" hasCustomPrompt="1"/>
          </p:nvPr>
        </p:nvSpPr>
        <p:spPr>
          <a:xfrm>
            <a:off x="4627190" y="1219200"/>
            <a:ext cx="18537610" cy="2298700"/>
          </a:xfrm>
          <a:prstGeom prst="rect">
            <a:avLst/>
          </a:prstGeom>
        </p:spPr>
        <p:txBody>
          <a:bodyPr/>
          <a:lstStyle/>
          <a:p>
            <a:r>
              <a:t>Título de diapositiva</a:t>
            </a:r>
          </a:p>
        </p:txBody>
      </p:sp>
      <p:sp>
        <p:nvSpPr>
          <p:cNvPr id="45" name="Rectángulo"/>
          <p:cNvSpPr txBox="1">
            <a:spLocks noGrp="1"/>
          </p:cNvSpPr>
          <p:nvPr>
            <p:ph type="body" sz="quarter" idx="21"/>
          </p:nvPr>
        </p:nvSpPr>
        <p:spPr>
          <a:xfrm>
            <a:off x="337172" y="1172909"/>
            <a:ext cx="3915556" cy="11370182"/>
          </a:xfrm>
          <a:prstGeom prst="rect">
            <a:avLst/>
          </a:prstGeom>
          <a:solidFill>
            <a:schemeClr val="accent1">
              <a:alpha val="50000"/>
            </a:schemeClr>
          </a:solidFill>
        </p:spPr>
        <p:txBody>
          <a:bodyPr anchor="ctr"/>
          <a:lstStyle/>
          <a:p>
            <a:pPr>
              <a:buClr>
                <a:srgbClr val="D6D5D5"/>
              </a:buClr>
              <a:defRPr>
                <a:solidFill>
                  <a:srgbClr val="D6D5D5"/>
                </a:solidFill>
              </a:defRPr>
            </a:pPr>
            <a:endParaRPr/>
          </a:p>
        </p:txBody>
      </p:sp>
      <p:sp>
        <p:nvSpPr>
          <p:cNvPr id="46"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ítulo y viñetas">
    <p:spTree>
      <p:nvGrpSpPr>
        <p:cNvPr id="1" name=""/>
        <p:cNvGrpSpPr/>
        <p:nvPr/>
      </p:nvGrpSpPr>
      <p:grpSpPr>
        <a:xfrm>
          <a:off x="0" y="0"/>
          <a:ext cx="0" cy="0"/>
          <a:chOff x="0" y="0"/>
          <a:chExt cx="0" cy="0"/>
        </a:xfrm>
      </p:grpSpPr>
      <p:sp>
        <p:nvSpPr>
          <p:cNvPr id="53" name="Nivel de texto 1…"/>
          <p:cNvSpPr txBox="1">
            <a:spLocks noGrp="1"/>
          </p:cNvSpPr>
          <p:nvPr>
            <p:ph type="body" idx="1" hasCustomPrompt="1"/>
          </p:nvPr>
        </p:nvSpPr>
        <p:spPr>
          <a:prstGeom prst="rect">
            <a:avLst/>
          </a:prstGeom>
        </p:spPr>
        <p:txBody>
          <a:bodyPr/>
          <a:lstStyle/>
          <a:p>
            <a:r>
              <a:t>Texto en viñeta de diapositiva</a:t>
            </a:r>
          </a:p>
          <a:p>
            <a:pPr lvl="1"/>
            <a:endParaRPr/>
          </a:p>
          <a:p>
            <a:pPr lvl="2"/>
            <a:endParaRPr/>
          </a:p>
          <a:p>
            <a:pPr lvl="3"/>
            <a:endParaRPr/>
          </a:p>
          <a:p>
            <a:pPr lvl="4"/>
            <a:endParaRPr/>
          </a:p>
        </p:txBody>
      </p:sp>
      <p:sp>
        <p:nvSpPr>
          <p:cNvPr id="54" name="Título de diapositiva"/>
          <p:cNvSpPr txBox="1">
            <a:spLocks noGrp="1"/>
          </p:cNvSpPr>
          <p:nvPr>
            <p:ph type="title" hasCustomPrompt="1"/>
          </p:nvPr>
        </p:nvSpPr>
        <p:spPr>
          <a:prstGeom prst="rect">
            <a:avLst/>
          </a:prstGeom>
        </p:spPr>
        <p:txBody>
          <a:bodyPr/>
          <a:lstStyle/>
          <a:p>
            <a:r>
              <a:t>Título de diapositiva</a:t>
            </a:r>
          </a:p>
        </p:txBody>
      </p:sp>
      <p:sp>
        <p:nvSpPr>
          <p:cNvPr id="55"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Viñetas">
    <p:spTree>
      <p:nvGrpSpPr>
        <p:cNvPr id="1" name=""/>
        <p:cNvGrpSpPr/>
        <p:nvPr/>
      </p:nvGrpSpPr>
      <p:grpSpPr>
        <a:xfrm>
          <a:off x="0" y="0"/>
          <a:ext cx="0" cy="0"/>
          <a:chOff x="0" y="0"/>
          <a:chExt cx="0" cy="0"/>
        </a:xfrm>
      </p:grpSpPr>
      <p:sp>
        <p:nvSpPr>
          <p:cNvPr id="62" name="Nivel de texto 1…"/>
          <p:cNvSpPr txBox="1">
            <a:spLocks noGrp="1"/>
          </p:cNvSpPr>
          <p:nvPr>
            <p:ph type="body" idx="1" hasCustomPrompt="1"/>
          </p:nvPr>
        </p:nvSpPr>
        <p:spPr>
          <a:prstGeom prst="rect">
            <a:avLst/>
          </a:prstGeom>
        </p:spPr>
        <p:txBody>
          <a:bodyPr numCol="2" spcCol="1097280"/>
          <a:lstStyle/>
          <a:p>
            <a:r>
              <a:t>Texto en viñeta de diapositiva</a:t>
            </a:r>
          </a:p>
          <a:p>
            <a:pPr lvl="1"/>
            <a:endParaRPr/>
          </a:p>
          <a:p>
            <a:pPr lvl="2"/>
            <a:endParaRPr/>
          </a:p>
          <a:p>
            <a:pPr lvl="3"/>
            <a:endParaRPr/>
          </a:p>
          <a:p>
            <a:pPr lvl="4"/>
            <a:endParaRPr/>
          </a:p>
        </p:txBody>
      </p:sp>
      <p:sp>
        <p:nvSpPr>
          <p:cNvPr id="63"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ítulo, viñetas y foto">
    <p:spTree>
      <p:nvGrpSpPr>
        <p:cNvPr id="1" name=""/>
        <p:cNvGrpSpPr/>
        <p:nvPr/>
      </p:nvGrpSpPr>
      <p:grpSpPr>
        <a:xfrm>
          <a:off x="0" y="0"/>
          <a:ext cx="0" cy="0"/>
          <a:chOff x="0" y="0"/>
          <a:chExt cx="0" cy="0"/>
        </a:xfrm>
      </p:grpSpPr>
      <p:sp>
        <p:nvSpPr>
          <p:cNvPr id="70" name="Nivel de texto 1…"/>
          <p:cNvSpPr txBox="1">
            <a:spLocks noGrp="1"/>
          </p:cNvSpPr>
          <p:nvPr>
            <p:ph type="body" sz="quarter" idx="1" hasCustomPrompt="1"/>
          </p:nvPr>
        </p:nvSpPr>
        <p:spPr>
          <a:xfrm>
            <a:off x="1219200" y="6311900"/>
            <a:ext cx="8356600" cy="6184900"/>
          </a:xfrm>
          <a:prstGeom prst="rect">
            <a:avLst/>
          </a:prstGeom>
        </p:spPr>
        <p:txBody>
          <a:bodyPr/>
          <a:lstStyle/>
          <a:p>
            <a:r>
              <a:t>Texto en viñeta de diapositiva</a:t>
            </a:r>
          </a:p>
          <a:p>
            <a:pPr lvl="1"/>
            <a:endParaRPr/>
          </a:p>
          <a:p>
            <a:pPr lvl="2"/>
            <a:endParaRPr/>
          </a:p>
          <a:p>
            <a:pPr lvl="3"/>
            <a:endParaRPr/>
          </a:p>
          <a:p>
            <a:pPr lvl="4"/>
            <a:endParaRPr/>
          </a:p>
        </p:txBody>
      </p:sp>
      <p:sp>
        <p:nvSpPr>
          <p:cNvPr id="71" name="Título de diapositiva"/>
          <p:cNvSpPr txBox="1">
            <a:spLocks noGrp="1"/>
          </p:cNvSpPr>
          <p:nvPr>
            <p:ph type="title" hasCustomPrompt="1"/>
          </p:nvPr>
        </p:nvSpPr>
        <p:spPr>
          <a:xfrm>
            <a:off x="1219200" y="2439639"/>
            <a:ext cx="8356600" cy="3068291"/>
          </a:xfrm>
          <a:prstGeom prst="rect">
            <a:avLst/>
          </a:prstGeom>
        </p:spPr>
        <p:txBody>
          <a:bodyPr/>
          <a:lstStyle/>
          <a:p>
            <a:r>
              <a:t>Título de diapositiva</a:t>
            </a:r>
          </a:p>
        </p:txBody>
      </p:sp>
      <p:sp>
        <p:nvSpPr>
          <p:cNvPr id="72" name="Rectángulo"/>
          <p:cNvSpPr/>
          <p:nvPr/>
        </p:nvSpPr>
        <p:spPr>
          <a:xfrm>
            <a:off x="10795000" y="0"/>
            <a:ext cx="13614400" cy="13716000"/>
          </a:xfrm>
          <a:prstGeom prst="rect">
            <a:avLst/>
          </a:prstGeom>
          <a:solidFill>
            <a:srgbClr val="00BFF3"/>
          </a:solidFill>
          <a:ln w="12700">
            <a:miter lim="400000"/>
          </a:ln>
        </p:spPr>
        <p:txBody>
          <a:bodyPr lIns="50800" tIns="50800" rIns="50800" bIns="50800" anchor="ctr"/>
          <a:lstStyle/>
          <a:p>
            <a:pPr>
              <a:lnSpc>
                <a:spcPct val="120000"/>
              </a:lnSpc>
              <a:defRPr sz="3000" cap="all">
                <a:solidFill>
                  <a:srgbClr val="FFFFFF"/>
                </a:solidFill>
                <a:latin typeface="Proxima Nova Extrabold"/>
                <a:ea typeface="Proxima Nova Extrabold"/>
                <a:cs typeface="Proxima Nova Extrabold"/>
                <a:sym typeface="Proxima Nova Extrabold"/>
              </a:defRPr>
            </a:pPr>
            <a:endParaRPr/>
          </a:p>
        </p:txBody>
      </p:sp>
      <p:sp>
        <p:nvSpPr>
          <p:cNvPr id="73" name="638623930_2326x1548.jpg"/>
          <p:cNvSpPr>
            <a:spLocks noGrp="1"/>
          </p:cNvSpPr>
          <p:nvPr>
            <p:ph type="pic" idx="21"/>
          </p:nvPr>
        </p:nvSpPr>
        <p:spPr>
          <a:xfrm>
            <a:off x="9156700" y="-38100"/>
            <a:ext cx="19693467" cy="13106400"/>
          </a:xfrm>
          <a:prstGeom prst="rect">
            <a:avLst/>
          </a:prstGeom>
        </p:spPr>
        <p:txBody>
          <a:bodyPr lIns="91439" tIns="45719" rIns="91439" bIns="45719">
            <a:noAutofit/>
          </a:bodyPr>
          <a:lstStyle/>
          <a:p>
            <a:endParaRPr/>
          </a:p>
        </p:txBody>
      </p:sp>
      <p:sp>
        <p:nvSpPr>
          <p:cNvPr id="74" name="Autor y fecha"/>
          <p:cNvSpPr txBox="1">
            <a:spLocks noGrp="1"/>
          </p:cNvSpPr>
          <p:nvPr>
            <p:ph type="body" sz="quarter" idx="22" hasCustomPrompt="1"/>
          </p:nvPr>
        </p:nvSpPr>
        <p:spPr>
          <a:xfrm>
            <a:off x="1219200" y="1574800"/>
            <a:ext cx="8356600" cy="770128"/>
          </a:xfrm>
          <a:prstGeom prst="rect">
            <a:avLst/>
          </a:prstGeom>
        </p:spPr>
        <p:txBody>
          <a:bodyPr anchor="ctr"/>
          <a:lstStyle>
            <a:lvl1pPr marL="0" indent="0">
              <a:lnSpc>
                <a:spcPct val="120000"/>
              </a:lnSpc>
              <a:spcBef>
                <a:spcPts val="0"/>
              </a:spcBef>
              <a:buClrTx/>
              <a:buSzTx/>
              <a:buNone/>
              <a:defRPr sz="3600" b="0" cap="all">
                <a:solidFill>
                  <a:srgbClr val="00C7FC"/>
                </a:solidFill>
                <a:latin typeface="Proxima Nova Extrabold"/>
                <a:ea typeface="Proxima Nova Extrabold"/>
                <a:cs typeface="Proxima Nova Extrabold"/>
                <a:sym typeface="Proxima Nova Extrabold"/>
              </a:defRPr>
            </a:lvl1pPr>
          </a:lstStyle>
          <a:p>
            <a:r>
              <a:t>Autor y fecha</a:t>
            </a:r>
          </a:p>
        </p:txBody>
      </p:sp>
      <p:sp>
        <p:nvSpPr>
          <p:cNvPr id="75"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Sección">
    <p:bg>
      <p:bgPr>
        <a:solidFill>
          <a:srgbClr val="00BFF3"/>
        </a:solidFill>
        <a:effectLst/>
      </p:bgPr>
    </p:bg>
    <p:spTree>
      <p:nvGrpSpPr>
        <p:cNvPr id="1" name=""/>
        <p:cNvGrpSpPr/>
        <p:nvPr/>
      </p:nvGrpSpPr>
      <p:grpSpPr>
        <a:xfrm>
          <a:off x="0" y="0"/>
          <a:ext cx="0" cy="0"/>
          <a:chOff x="0" y="0"/>
          <a:chExt cx="0" cy="0"/>
        </a:xfrm>
      </p:grpSpPr>
      <p:sp>
        <p:nvSpPr>
          <p:cNvPr id="82" name="Título de sección"/>
          <p:cNvSpPr txBox="1">
            <a:spLocks noGrp="1"/>
          </p:cNvSpPr>
          <p:nvPr>
            <p:ph type="title" hasCustomPrompt="1"/>
          </p:nvPr>
        </p:nvSpPr>
        <p:spPr>
          <a:xfrm>
            <a:off x="1219200" y="4048125"/>
            <a:ext cx="21945600" cy="5930900"/>
          </a:xfrm>
          <a:prstGeom prst="rect">
            <a:avLst/>
          </a:prstGeom>
        </p:spPr>
        <p:txBody>
          <a:bodyPr anchor="ctr"/>
          <a:lstStyle>
            <a:lvl1pPr marL="431800" indent="-431800">
              <a:defRPr sz="14000" spc="0">
                <a:solidFill>
                  <a:srgbClr val="FFFFFF"/>
                </a:solidFill>
              </a:defRPr>
            </a:lvl1pPr>
          </a:lstStyle>
          <a:p>
            <a:r>
              <a:t>Título de sección</a:t>
            </a:r>
          </a:p>
        </p:txBody>
      </p:sp>
      <p:sp>
        <p:nvSpPr>
          <p:cNvPr id="83"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Sólo título">
    <p:spTree>
      <p:nvGrpSpPr>
        <p:cNvPr id="1" name=""/>
        <p:cNvGrpSpPr/>
        <p:nvPr/>
      </p:nvGrpSpPr>
      <p:grpSpPr>
        <a:xfrm>
          <a:off x="0" y="0"/>
          <a:ext cx="0" cy="0"/>
          <a:chOff x="0" y="0"/>
          <a:chExt cx="0" cy="0"/>
        </a:xfrm>
      </p:grpSpPr>
      <p:sp>
        <p:nvSpPr>
          <p:cNvPr id="90" name="Título de diapositiva"/>
          <p:cNvSpPr txBox="1">
            <a:spLocks noGrp="1"/>
          </p:cNvSpPr>
          <p:nvPr>
            <p:ph type="title" hasCustomPrompt="1"/>
          </p:nvPr>
        </p:nvSpPr>
        <p:spPr>
          <a:prstGeom prst="rect">
            <a:avLst/>
          </a:prstGeom>
        </p:spPr>
        <p:txBody>
          <a:bodyPr/>
          <a:lstStyle/>
          <a:p>
            <a:r>
              <a:t>Título de diapositiva</a:t>
            </a:r>
          </a:p>
        </p:txBody>
      </p:sp>
      <p:sp>
        <p:nvSpPr>
          <p:cNvPr id="91"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Nivel de texto 1…"/>
          <p:cNvSpPr txBox="1">
            <a:spLocks noGrp="1"/>
          </p:cNvSpPr>
          <p:nvPr>
            <p:ph type="body" idx="1" hasCustomPrompt="1"/>
          </p:nvPr>
        </p:nvSpPr>
        <p:spPr>
          <a:xfrm>
            <a:off x="1219200" y="3733800"/>
            <a:ext cx="21945600" cy="8763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Texto en viñeta de diapositiva</a:t>
            </a:r>
          </a:p>
          <a:p>
            <a:pPr lvl="1"/>
            <a:endParaRPr/>
          </a:p>
          <a:p>
            <a:pPr lvl="2"/>
            <a:endParaRPr/>
          </a:p>
          <a:p>
            <a:pPr lvl="3"/>
            <a:endParaRPr/>
          </a:p>
          <a:p>
            <a:pPr lvl="4"/>
            <a:endParaRPr/>
          </a:p>
        </p:txBody>
      </p:sp>
      <p:sp>
        <p:nvSpPr>
          <p:cNvPr id="3" name="Título de diapositiva"/>
          <p:cNvSpPr txBox="1">
            <a:spLocks noGrp="1"/>
          </p:cNvSpPr>
          <p:nvPr>
            <p:ph type="title" hasCustomPrompt="1"/>
          </p:nvPr>
        </p:nvSpPr>
        <p:spPr>
          <a:xfrm>
            <a:off x="1219200" y="1219200"/>
            <a:ext cx="21945600" cy="22987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Título de diapositiva</a:t>
            </a:r>
          </a:p>
        </p:txBody>
      </p:sp>
      <p:sp>
        <p:nvSpPr>
          <p:cNvPr id="4" name="Número de diapositiva"/>
          <p:cNvSpPr txBox="1">
            <a:spLocks noGrp="1"/>
          </p:cNvSpPr>
          <p:nvPr>
            <p:ph type="sldNum" sz="quarter" idx="2"/>
          </p:nvPr>
        </p:nvSpPr>
        <p:spPr>
          <a:xfrm>
            <a:off x="23622000" y="13080999"/>
            <a:ext cx="336728" cy="413767"/>
          </a:xfrm>
          <a:prstGeom prst="rect">
            <a:avLst/>
          </a:prstGeom>
          <a:ln w="12700">
            <a:miter lim="400000"/>
          </a:ln>
        </p:spPr>
        <p:txBody>
          <a:bodyPr wrap="none" lIns="50800" tIns="50800" rIns="50800" bIns="50800" anchor="b">
            <a:spAutoFit/>
          </a:bodyPr>
          <a:lstStyle>
            <a:lvl1pPr algn="l">
              <a:lnSpc>
                <a:spcPts val="2600"/>
              </a:lnSpc>
              <a:defRPr sz="1800">
                <a:latin typeface="Proxima Nova Medium"/>
                <a:ea typeface="Proxima Nova Medium"/>
                <a:cs typeface="Proxima Nova Medium"/>
                <a:sym typeface="Proxima Nova Medium"/>
              </a:defRPr>
            </a:lvl1pPr>
          </a:lstStyle>
          <a:p>
            <a:fld id="{86CB4B4D-7CA3-9044-876B-883B54F8677D}" type="slidenum">
              <a:t>‹Nº›</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6" r:id="rId14"/>
    <p:sldLayoutId id="2147483667" r:id="rId15"/>
  </p:sldLayoutIdLst>
  <p:transition spd="med"/>
  <p:txStyles>
    <p:titleStyle>
      <a:lvl1pPr marL="0" marR="0" indent="0" algn="l" defTabSz="825500" rtl="0" latinLnBrk="0">
        <a:lnSpc>
          <a:spcPct val="80000"/>
        </a:lnSpc>
        <a:spcBef>
          <a:spcPts val="0"/>
        </a:spcBef>
        <a:spcAft>
          <a:spcPts val="0"/>
        </a:spcAft>
        <a:buClrTx/>
        <a:buSzTx/>
        <a:buFontTx/>
        <a:buNone/>
        <a:tabLst/>
        <a:defRPr sz="11600" b="0" i="0" u="none" strike="noStrike" cap="all" spc="-116" baseline="0">
          <a:solidFill>
            <a:srgbClr val="00BFF3"/>
          </a:solidFill>
          <a:uFillTx/>
          <a:latin typeface="+mn-lt"/>
          <a:ea typeface="+mn-ea"/>
          <a:cs typeface="+mn-cs"/>
          <a:sym typeface="Druk Medium"/>
        </a:defRPr>
      </a:lvl1pPr>
      <a:lvl2pPr marL="0" marR="0" indent="457200" algn="l" defTabSz="825500" rtl="0" latinLnBrk="0">
        <a:lnSpc>
          <a:spcPct val="80000"/>
        </a:lnSpc>
        <a:spcBef>
          <a:spcPts val="0"/>
        </a:spcBef>
        <a:spcAft>
          <a:spcPts val="0"/>
        </a:spcAft>
        <a:buClrTx/>
        <a:buSzTx/>
        <a:buFontTx/>
        <a:buNone/>
        <a:tabLst/>
        <a:defRPr sz="11600" b="0" i="0" u="none" strike="noStrike" cap="all" spc="-116" baseline="0">
          <a:solidFill>
            <a:srgbClr val="00BFF3"/>
          </a:solidFill>
          <a:uFillTx/>
          <a:latin typeface="+mn-lt"/>
          <a:ea typeface="+mn-ea"/>
          <a:cs typeface="+mn-cs"/>
          <a:sym typeface="Druk Medium"/>
        </a:defRPr>
      </a:lvl2pPr>
      <a:lvl3pPr marL="0" marR="0" indent="914400" algn="l" defTabSz="825500" rtl="0" latinLnBrk="0">
        <a:lnSpc>
          <a:spcPct val="80000"/>
        </a:lnSpc>
        <a:spcBef>
          <a:spcPts val="0"/>
        </a:spcBef>
        <a:spcAft>
          <a:spcPts val="0"/>
        </a:spcAft>
        <a:buClrTx/>
        <a:buSzTx/>
        <a:buFontTx/>
        <a:buNone/>
        <a:tabLst/>
        <a:defRPr sz="11600" b="0" i="0" u="none" strike="noStrike" cap="all" spc="-116" baseline="0">
          <a:solidFill>
            <a:srgbClr val="00BFF3"/>
          </a:solidFill>
          <a:uFillTx/>
          <a:latin typeface="+mn-lt"/>
          <a:ea typeface="+mn-ea"/>
          <a:cs typeface="+mn-cs"/>
          <a:sym typeface="Druk Medium"/>
        </a:defRPr>
      </a:lvl3pPr>
      <a:lvl4pPr marL="0" marR="0" indent="1371600" algn="l" defTabSz="825500" rtl="0" latinLnBrk="0">
        <a:lnSpc>
          <a:spcPct val="80000"/>
        </a:lnSpc>
        <a:spcBef>
          <a:spcPts val="0"/>
        </a:spcBef>
        <a:spcAft>
          <a:spcPts val="0"/>
        </a:spcAft>
        <a:buClrTx/>
        <a:buSzTx/>
        <a:buFontTx/>
        <a:buNone/>
        <a:tabLst/>
        <a:defRPr sz="11600" b="0" i="0" u="none" strike="noStrike" cap="all" spc="-116" baseline="0">
          <a:solidFill>
            <a:srgbClr val="00BFF3"/>
          </a:solidFill>
          <a:uFillTx/>
          <a:latin typeface="+mn-lt"/>
          <a:ea typeface="+mn-ea"/>
          <a:cs typeface="+mn-cs"/>
          <a:sym typeface="Druk Medium"/>
        </a:defRPr>
      </a:lvl4pPr>
      <a:lvl5pPr marL="0" marR="0" indent="1828800" algn="l" defTabSz="825500" rtl="0" latinLnBrk="0">
        <a:lnSpc>
          <a:spcPct val="80000"/>
        </a:lnSpc>
        <a:spcBef>
          <a:spcPts val="0"/>
        </a:spcBef>
        <a:spcAft>
          <a:spcPts val="0"/>
        </a:spcAft>
        <a:buClrTx/>
        <a:buSzTx/>
        <a:buFontTx/>
        <a:buNone/>
        <a:tabLst/>
        <a:defRPr sz="11600" b="0" i="0" u="none" strike="noStrike" cap="all" spc="-116" baseline="0">
          <a:solidFill>
            <a:srgbClr val="00BFF3"/>
          </a:solidFill>
          <a:uFillTx/>
          <a:latin typeface="+mn-lt"/>
          <a:ea typeface="+mn-ea"/>
          <a:cs typeface="+mn-cs"/>
          <a:sym typeface="Druk Medium"/>
        </a:defRPr>
      </a:lvl5pPr>
      <a:lvl6pPr marL="0" marR="0" indent="2286000" algn="l" defTabSz="825500" rtl="0" latinLnBrk="0">
        <a:lnSpc>
          <a:spcPct val="80000"/>
        </a:lnSpc>
        <a:spcBef>
          <a:spcPts val="0"/>
        </a:spcBef>
        <a:spcAft>
          <a:spcPts val="0"/>
        </a:spcAft>
        <a:buClrTx/>
        <a:buSzTx/>
        <a:buFontTx/>
        <a:buNone/>
        <a:tabLst/>
        <a:defRPr sz="11600" b="0" i="0" u="none" strike="noStrike" cap="all" spc="-116" baseline="0">
          <a:solidFill>
            <a:srgbClr val="00BFF3"/>
          </a:solidFill>
          <a:uFillTx/>
          <a:latin typeface="+mn-lt"/>
          <a:ea typeface="+mn-ea"/>
          <a:cs typeface="+mn-cs"/>
          <a:sym typeface="Druk Medium"/>
        </a:defRPr>
      </a:lvl6pPr>
      <a:lvl7pPr marL="0" marR="0" indent="2743200" algn="l" defTabSz="825500" rtl="0" latinLnBrk="0">
        <a:lnSpc>
          <a:spcPct val="80000"/>
        </a:lnSpc>
        <a:spcBef>
          <a:spcPts val="0"/>
        </a:spcBef>
        <a:spcAft>
          <a:spcPts val="0"/>
        </a:spcAft>
        <a:buClrTx/>
        <a:buSzTx/>
        <a:buFontTx/>
        <a:buNone/>
        <a:tabLst/>
        <a:defRPr sz="11600" b="0" i="0" u="none" strike="noStrike" cap="all" spc="-116" baseline="0">
          <a:solidFill>
            <a:srgbClr val="00BFF3"/>
          </a:solidFill>
          <a:uFillTx/>
          <a:latin typeface="+mn-lt"/>
          <a:ea typeface="+mn-ea"/>
          <a:cs typeface="+mn-cs"/>
          <a:sym typeface="Druk Medium"/>
        </a:defRPr>
      </a:lvl7pPr>
      <a:lvl8pPr marL="0" marR="0" indent="3200400" algn="l" defTabSz="825500" rtl="0" latinLnBrk="0">
        <a:lnSpc>
          <a:spcPct val="80000"/>
        </a:lnSpc>
        <a:spcBef>
          <a:spcPts val="0"/>
        </a:spcBef>
        <a:spcAft>
          <a:spcPts val="0"/>
        </a:spcAft>
        <a:buClrTx/>
        <a:buSzTx/>
        <a:buFontTx/>
        <a:buNone/>
        <a:tabLst/>
        <a:defRPr sz="11600" b="0" i="0" u="none" strike="noStrike" cap="all" spc="-116" baseline="0">
          <a:solidFill>
            <a:srgbClr val="00BFF3"/>
          </a:solidFill>
          <a:uFillTx/>
          <a:latin typeface="+mn-lt"/>
          <a:ea typeface="+mn-ea"/>
          <a:cs typeface="+mn-cs"/>
          <a:sym typeface="Druk Medium"/>
        </a:defRPr>
      </a:lvl8pPr>
      <a:lvl9pPr marL="0" marR="0" indent="3657600" algn="l" defTabSz="825500" rtl="0" latinLnBrk="0">
        <a:lnSpc>
          <a:spcPct val="80000"/>
        </a:lnSpc>
        <a:spcBef>
          <a:spcPts val="0"/>
        </a:spcBef>
        <a:spcAft>
          <a:spcPts val="0"/>
        </a:spcAft>
        <a:buClrTx/>
        <a:buSzTx/>
        <a:buFontTx/>
        <a:buNone/>
        <a:tabLst/>
        <a:defRPr sz="11600" b="0" i="0" u="none" strike="noStrike" cap="all" spc="-116" baseline="0">
          <a:solidFill>
            <a:srgbClr val="00BFF3"/>
          </a:solidFill>
          <a:uFillTx/>
          <a:latin typeface="+mn-lt"/>
          <a:ea typeface="+mn-ea"/>
          <a:cs typeface="+mn-cs"/>
          <a:sym typeface="Druk Medium"/>
        </a:defRPr>
      </a:lvl9pPr>
    </p:titleStyle>
    <p:bodyStyle>
      <a:lvl1pPr marL="685800" marR="0" indent="-685800" algn="l" defTabSz="584200" rtl="0" latinLnBrk="0">
        <a:lnSpc>
          <a:spcPct val="80000"/>
        </a:lnSpc>
        <a:spcBef>
          <a:spcPts val="2400"/>
        </a:spcBef>
        <a:spcAft>
          <a:spcPts val="0"/>
        </a:spcAft>
        <a:buClr>
          <a:srgbClr val="57BEF0"/>
        </a:buClr>
        <a:buSzPct val="250000"/>
        <a:buFontTx/>
        <a:buChar char="-"/>
        <a:tabLst/>
        <a:defRPr sz="4200" b="1" i="0" u="none" strike="noStrike" cap="none" spc="0" baseline="0">
          <a:solidFill>
            <a:srgbClr val="53585F"/>
          </a:solidFill>
          <a:uFillTx/>
          <a:latin typeface="Proxima Nova"/>
          <a:ea typeface="Proxima Nova"/>
          <a:cs typeface="Proxima Nova"/>
          <a:sym typeface="Proxima Nova"/>
        </a:defRPr>
      </a:lvl1pPr>
      <a:lvl2pPr marL="1371600" marR="0" indent="-685800" algn="l" defTabSz="584200" rtl="0" latinLnBrk="0">
        <a:lnSpc>
          <a:spcPct val="80000"/>
        </a:lnSpc>
        <a:spcBef>
          <a:spcPts val="2400"/>
        </a:spcBef>
        <a:spcAft>
          <a:spcPts val="0"/>
        </a:spcAft>
        <a:buClr>
          <a:srgbClr val="57BEF0"/>
        </a:buClr>
        <a:buSzPct val="250000"/>
        <a:buFontTx/>
        <a:buChar char="-"/>
        <a:tabLst/>
        <a:defRPr sz="4200" b="1" i="0" u="none" strike="noStrike" cap="none" spc="0" baseline="0">
          <a:solidFill>
            <a:srgbClr val="53585F"/>
          </a:solidFill>
          <a:uFillTx/>
          <a:latin typeface="Proxima Nova"/>
          <a:ea typeface="Proxima Nova"/>
          <a:cs typeface="Proxima Nova"/>
          <a:sym typeface="Proxima Nova"/>
        </a:defRPr>
      </a:lvl2pPr>
      <a:lvl3pPr marL="2057400" marR="0" indent="-685800" algn="l" defTabSz="584200" rtl="0" latinLnBrk="0">
        <a:lnSpc>
          <a:spcPct val="80000"/>
        </a:lnSpc>
        <a:spcBef>
          <a:spcPts val="2400"/>
        </a:spcBef>
        <a:spcAft>
          <a:spcPts val="0"/>
        </a:spcAft>
        <a:buClr>
          <a:srgbClr val="57BEF0"/>
        </a:buClr>
        <a:buSzPct val="250000"/>
        <a:buFontTx/>
        <a:buChar char="-"/>
        <a:tabLst/>
        <a:defRPr sz="4200" b="1" i="0" u="none" strike="noStrike" cap="none" spc="0" baseline="0">
          <a:solidFill>
            <a:srgbClr val="53585F"/>
          </a:solidFill>
          <a:uFillTx/>
          <a:latin typeface="Proxima Nova"/>
          <a:ea typeface="Proxima Nova"/>
          <a:cs typeface="Proxima Nova"/>
          <a:sym typeface="Proxima Nova"/>
        </a:defRPr>
      </a:lvl3pPr>
      <a:lvl4pPr marL="2743200" marR="0" indent="-685800" algn="l" defTabSz="584200" rtl="0" latinLnBrk="0">
        <a:lnSpc>
          <a:spcPct val="80000"/>
        </a:lnSpc>
        <a:spcBef>
          <a:spcPts val="2400"/>
        </a:spcBef>
        <a:spcAft>
          <a:spcPts val="0"/>
        </a:spcAft>
        <a:buClr>
          <a:srgbClr val="57BEF0"/>
        </a:buClr>
        <a:buSzPct val="250000"/>
        <a:buFontTx/>
        <a:buChar char="-"/>
        <a:tabLst/>
        <a:defRPr sz="4200" b="1" i="0" u="none" strike="noStrike" cap="none" spc="0" baseline="0">
          <a:solidFill>
            <a:srgbClr val="53585F"/>
          </a:solidFill>
          <a:uFillTx/>
          <a:latin typeface="Proxima Nova"/>
          <a:ea typeface="Proxima Nova"/>
          <a:cs typeface="Proxima Nova"/>
          <a:sym typeface="Proxima Nova"/>
        </a:defRPr>
      </a:lvl4pPr>
      <a:lvl5pPr marL="3429000" marR="0" indent="-685800" algn="l" defTabSz="584200" rtl="0" latinLnBrk="0">
        <a:lnSpc>
          <a:spcPct val="80000"/>
        </a:lnSpc>
        <a:spcBef>
          <a:spcPts val="2400"/>
        </a:spcBef>
        <a:spcAft>
          <a:spcPts val="0"/>
        </a:spcAft>
        <a:buClr>
          <a:srgbClr val="57BEF0"/>
        </a:buClr>
        <a:buSzPct val="250000"/>
        <a:buFontTx/>
        <a:buChar char="-"/>
        <a:tabLst/>
        <a:defRPr sz="4200" b="1" i="0" u="none" strike="noStrike" cap="none" spc="0" baseline="0">
          <a:solidFill>
            <a:srgbClr val="53585F"/>
          </a:solidFill>
          <a:uFillTx/>
          <a:latin typeface="Proxima Nova"/>
          <a:ea typeface="Proxima Nova"/>
          <a:cs typeface="Proxima Nova"/>
          <a:sym typeface="Proxima Nova"/>
        </a:defRPr>
      </a:lvl5pPr>
      <a:lvl6pPr marL="4114800" marR="0" indent="-685800" algn="l" defTabSz="584200" rtl="0" latinLnBrk="0">
        <a:lnSpc>
          <a:spcPct val="80000"/>
        </a:lnSpc>
        <a:spcBef>
          <a:spcPts val="2400"/>
        </a:spcBef>
        <a:spcAft>
          <a:spcPts val="0"/>
        </a:spcAft>
        <a:buClr>
          <a:srgbClr val="57BEF0"/>
        </a:buClr>
        <a:buSzPct val="250000"/>
        <a:buFontTx/>
        <a:buChar char="-"/>
        <a:tabLst/>
        <a:defRPr sz="4200" b="1" i="0" u="none" strike="noStrike" cap="none" spc="0" baseline="0">
          <a:solidFill>
            <a:srgbClr val="53585F"/>
          </a:solidFill>
          <a:uFillTx/>
          <a:latin typeface="Proxima Nova"/>
          <a:ea typeface="Proxima Nova"/>
          <a:cs typeface="Proxima Nova"/>
          <a:sym typeface="Proxima Nova"/>
        </a:defRPr>
      </a:lvl6pPr>
      <a:lvl7pPr marL="4800600" marR="0" indent="-685800" algn="l" defTabSz="584200" rtl="0" latinLnBrk="0">
        <a:lnSpc>
          <a:spcPct val="80000"/>
        </a:lnSpc>
        <a:spcBef>
          <a:spcPts val="2400"/>
        </a:spcBef>
        <a:spcAft>
          <a:spcPts val="0"/>
        </a:spcAft>
        <a:buClr>
          <a:srgbClr val="57BEF0"/>
        </a:buClr>
        <a:buSzPct val="250000"/>
        <a:buFontTx/>
        <a:buChar char="-"/>
        <a:tabLst/>
        <a:defRPr sz="4200" b="1" i="0" u="none" strike="noStrike" cap="none" spc="0" baseline="0">
          <a:solidFill>
            <a:srgbClr val="53585F"/>
          </a:solidFill>
          <a:uFillTx/>
          <a:latin typeface="Proxima Nova"/>
          <a:ea typeface="Proxima Nova"/>
          <a:cs typeface="Proxima Nova"/>
          <a:sym typeface="Proxima Nova"/>
        </a:defRPr>
      </a:lvl7pPr>
      <a:lvl8pPr marL="5486400" marR="0" indent="-685800" algn="l" defTabSz="584200" rtl="0" latinLnBrk="0">
        <a:lnSpc>
          <a:spcPct val="80000"/>
        </a:lnSpc>
        <a:spcBef>
          <a:spcPts val="2400"/>
        </a:spcBef>
        <a:spcAft>
          <a:spcPts val="0"/>
        </a:spcAft>
        <a:buClr>
          <a:srgbClr val="57BEF0"/>
        </a:buClr>
        <a:buSzPct val="250000"/>
        <a:buFontTx/>
        <a:buChar char="-"/>
        <a:tabLst/>
        <a:defRPr sz="4200" b="1" i="0" u="none" strike="noStrike" cap="none" spc="0" baseline="0">
          <a:solidFill>
            <a:srgbClr val="53585F"/>
          </a:solidFill>
          <a:uFillTx/>
          <a:latin typeface="Proxima Nova"/>
          <a:ea typeface="Proxima Nova"/>
          <a:cs typeface="Proxima Nova"/>
          <a:sym typeface="Proxima Nova"/>
        </a:defRPr>
      </a:lvl8pPr>
      <a:lvl9pPr marL="6172200" marR="0" indent="-685800" algn="l" defTabSz="584200" rtl="0" latinLnBrk="0">
        <a:lnSpc>
          <a:spcPct val="80000"/>
        </a:lnSpc>
        <a:spcBef>
          <a:spcPts val="2400"/>
        </a:spcBef>
        <a:spcAft>
          <a:spcPts val="0"/>
        </a:spcAft>
        <a:buClr>
          <a:srgbClr val="57BEF0"/>
        </a:buClr>
        <a:buSzPct val="250000"/>
        <a:buFontTx/>
        <a:buChar char="-"/>
        <a:tabLst/>
        <a:defRPr sz="4200" b="1" i="0" u="none" strike="noStrike" cap="none" spc="0" baseline="0">
          <a:solidFill>
            <a:srgbClr val="53585F"/>
          </a:solidFill>
          <a:uFillTx/>
          <a:latin typeface="Proxima Nova"/>
          <a:ea typeface="Proxima Nova"/>
          <a:cs typeface="Proxima Nova"/>
          <a:sym typeface="Proxima Nova"/>
        </a:defRPr>
      </a:lvl9pPr>
    </p:bodyStyle>
    <p:otherStyle>
      <a:lvl1pPr marL="0" marR="0" indent="0" algn="l" defTabSz="825500" rtl="0" latinLnBrk="0">
        <a:lnSpc>
          <a:spcPts val="26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roxima Nova Medium"/>
        </a:defRPr>
      </a:lvl1pPr>
      <a:lvl2pPr marL="0" marR="0" indent="457200" algn="l" defTabSz="825500" rtl="0" latinLnBrk="0">
        <a:lnSpc>
          <a:spcPts val="26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roxima Nova Medium"/>
        </a:defRPr>
      </a:lvl2pPr>
      <a:lvl3pPr marL="0" marR="0" indent="914400" algn="l" defTabSz="825500" rtl="0" latinLnBrk="0">
        <a:lnSpc>
          <a:spcPts val="26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roxima Nova Medium"/>
        </a:defRPr>
      </a:lvl3pPr>
      <a:lvl4pPr marL="0" marR="0" indent="1371600" algn="l" defTabSz="825500" rtl="0" latinLnBrk="0">
        <a:lnSpc>
          <a:spcPts val="26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roxima Nova Medium"/>
        </a:defRPr>
      </a:lvl4pPr>
      <a:lvl5pPr marL="0" marR="0" indent="1828800" algn="l" defTabSz="825500" rtl="0" latinLnBrk="0">
        <a:lnSpc>
          <a:spcPts val="26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roxima Nova Medium"/>
        </a:defRPr>
      </a:lvl5pPr>
      <a:lvl6pPr marL="0" marR="0" indent="2286000" algn="l" defTabSz="825500" rtl="0" latinLnBrk="0">
        <a:lnSpc>
          <a:spcPts val="26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roxima Nova Medium"/>
        </a:defRPr>
      </a:lvl6pPr>
      <a:lvl7pPr marL="0" marR="0" indent="2743200" algn="l" defTabSz="825500" rtl="0" latinLnBrk="0">
        <a:lnSpc>
          <a:spcPts val="26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roxima Nova Medium"/>
        </a:defRPr>
      </a:lvl7pPr>
      <a:lvl8pPr marL="0" marR="0" indent="3200400" algn="l" defTabSz="825500" rtl="0" latinLnBrk="0">
        <a:lnSpc>
          <a:spcPts val="26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roxima Nova Medium"/>
        </a:defRPr>
      </a:lvl8pPr>
      <a:lvl9pPr marL="0" marR="0" indent="3657600" algn="l" defTabSz="825500" rtl="0" latinLnBrk="0">
        <a:lnSpc>
          <a:spcPts val="26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roxima Nova Medium"/>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9.xml"/><Relationship Id="rId5" Type="http://schemas.openxmlformats.org/officeDocument/2006/relationships/image" Target="../media/image15.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9.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9.xml"/><Relationship Id="rId5" Type="http://schemas.openxmlformats.org/officeDocument/2006/relationships/image" Target="../media/image23.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4.png"/><Relationship Id="rId1" Type="http://schemas.openxmlformats.org/officeDocument/2006/relationships/slideLayout" Target="../slideLayouts/slideLayout9.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9.xml"/><Relationship Id="rId5" Type="http://schemas.openxmlformats.org/officeDocument/2006/relationships/image" Target="../media/image19.png"/><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9.ti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Taller de Investigación y reflexión sobre la Práctica Intermedia - 385230501 - 2022’1"/>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Taller de Investigación y reflexión sobre la Práctica Intermedia - 385230501 - 2022’1</a:t>
            </a:r>
          </a:p>
        </p:txBody>
      </p:sp>
      <p:sp>
        <p:nvSpPr>
          <p:cNvPr id="171" name="Profs. Felipe Clavo, Karen Mariángel y Katherine Reyes"/>
          <p:cNvSpPr txBox="1">
            <a:spLocks noGrp="1"/>
          </p:cNvSpPr>
          <p:nvPr>
            <p:ph type="subTitle" sz="quarter" idx="1"/>
          </p:nvPr>
        </p:nvSpPr>
        <p:spPr>
          <a:prstGeom prst="rect">
            <a:avLst/>
          </a:prstGeom>
        </p:spPr>
        <p:txBody>
          <a:bodyPr/>
          <a:lstStyle/>
          <a:p>
            <a:r>
              <a:t>Profs. Felipe Clavo, Karen Mariángel y Katherine Reyes</a:t>
            </a:r>
          </a:p>
        </p:txBody>
      </p:sp>
      <p:sp>
        <p:nvSpPr>
          <p:cNvPr id="172" name="Investigación en educación"/>
          <p:cNvSpPr txBox="1">
            <a:spLocks noGrp="1"/>
          </p:cNvSpPr>
          <p:nvPr>
            <p:ph type="ctrTitle"/>
          </p:nvPr>
        </p:nvSpPr>
        <p:spPr>
          <a:prstGeom prst="rect">
            <a:avLst/>
          </a:prstGeom>
        </p:spPr>
        <p:txBody>
          <a:bodyPr>
            <a:normAutofit fontScale="90000"/>
          </a:bodyPr>
          <a:lstStyle/>
          <a:p>
            <a:r>
              <a:t>Investigación en educación</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92122834-6E02-704E-B28E-D6FF171D4212}"/>
              </a:ext>
            </a:extLst>
          </p:cNvPr>
          <p:cNvPicPr>
            <a:picLocks noChangeAspect="1"/>
          </p:cNvPicPr>
          <p:nvPr/>
        </p:nvPicPr>
        <p:blipFill rotWithShape="1">
          <a:blip r:embed="rId3"/>
          <a:srcRect t="9091" r="23010" b="-2"/>
          <a:stretch/>
        </p:blipFill>
        <p:spPr>
          <a:xfrm>
            <a:off x="7046976" y="20"/>
            <a:ext cx="17337024" cy="13715980"/>
          </a:xfrm>
          <a:prstGeom prst="rect">
            <a:avLst/>
          </a:prstGeom>
        </p:spPr>
      </p:pic>
      <p:sp>
        <p:nvSpPr>
          <p:cNvPr id="2" name="Título 1">
            <a:extLst>
              <a:ext uri="{FF2B5EF4-FFF2-40B4-BE49-F238E27FC236}">
                <a16:creationId xmlns:a16="http://schemas.microsoft.com/office/drawing/2014/main" id="{1585283C-6140-2D45-9955-F5581FEBA213}"/>
              </a:ext>
            </a:extLst>
          </p:cNvPr>
          <p:cNvSpPr>
            <a:spLocks noGrp="1"/>
          </p:cNvSpPr>
          <p:nvPr>
            <p:ph type="title"/>
          </p:nvPr>
        </p:nvSpPr>
        <p:spPr>
          <a:xfrm>
            <a:off x="235526" y="2244726"/>
            <a:ext cx="8046720" cy="6408268"/>
          </a:xfrm>
        </p:spPr>
        <p:txBody>
          <a:bodyPr vert="horz" lIns="182880" tIns="91440" rIns="182880" bIns="91440" rtlCol="0" anchor="b">
            <a:normAutofit/>
          </a:bodyPr>
          <a:lstStyle/>
          <a:p>
            <a:r>
              <a:rPr lang="en-US" sz="9600" dirty="0" err="1"/>
              <a:t>Tipos</a:t>
            </a:r>
            <a:r>
              <a:rPr lang="en-US" sz="9600" dirty="0"/>
              <a:t> de </a:t>
            </a:r>
            <a:r>
              <a:rPr lang="en-US" sz="9600" dirty="0" err="1"/>
              <a:t>registro</a:t>
            </a:r>
            <a:r>
              <a:rPr lang="en-US" sz="9600" dirty="0"/>
              <a:t> </a:t>
            </a:r>
            <a:r>
              <a:rPr lang="en-US" sz="9600" dirty="0" err="1"/>
              <a:t>cualitativo</a:t>
            </a:r>
            <a:endParaRPr lang="en-US" sz="9600" dirty="0"/>
          </a:p>
        </p:txBody>
      </p:sp>
    </p:spTree>
    <p:extLst>
      <p:ext uri="{BB962C8B-B14F-4D97-AF65-F5344CB8AC3E}">
        <p14:creationId xmlns:p14="http://schemas.microsoft.com/office/powerpoint/2010/main" val="20385486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91D08D-01EA-1941-AD4A-D1AC84DC2EB5}"/>
              </a:ext>
            </a:extLst>
          </p:cNvPr>
          <p:cNvSpPr>
            <a:spLocks noGrp="1"/>
          </p:cNvSpPr>
          <p:nvPr>
            <p:ph type="title"/>
          </p:nvPr>
        </p:nvSpPr>
        <p:spPr/>
        <p:txBody>
          <a:bodyPr/>
          <a:lstStyle/>
          <a:p>
            <a:pPr algn="ctr"/>
            <a:r>
              <a:rPr lang="es-CL" dirty="0"/>
              <a:t>Tipos de registros</a:t>
            </a:r>
          </a:p>
        </p:txBody>
      </p:sp>
      <p:sp>
        <p:nvSpPr>
          <p:cNvPr id="3" name="Marcador de contenido 2">
            <a:extLst>
              <a:ext uri="{FF2B5EF4-FFF2-40B4-BE49-F238E27FC236}">
                <a16:creationId xmlns:a16="http://schemas.microsoft.com/office/drawing/2014/main" id="{0152399A-DBE8-CA42-AC9D-E9F26DC7739F}"/>
              </a:ext>
            </a:extLst>
          </p:cNvPr>
          <p:cNvSpPr>
            <a:spLocks noGrp="1"/>
          </p:cNvSpPr>
          <p:nvPr>
            <p:ph idx="1"/>
          </p:nvPr>
        </p:nvSpPr>
        <p:spPr/>
        <p:txBody>
          <a:bodyPr>
            <a:normAutofit/>
          </a:bodyPr>
          <a:lstStyle/>
          <a:p>
            <a:r>
              <a:rPr lang="es-CL" dirty="0"/>
              <a:t>Permiten obtener información acerca de una práctica o evento determinado o bien un tipo concreto de conducta, de la forma más detallada posible todo el flujo de una conducta (“como si se tratara de una novela”).</a:t>
            </a:r>
          </a:p>
          <a:p>
            <a:endParaRPr lang="es-CL" dirty="0"/>
          </a:p>
          <a:p>
            <a:pPr lvl="1"/>
            <a:r>
              <a:rPr lang="es-CL" dirty="0"/>
              <a:t>Registrando segmentos específicos de dichas prácticas (incidentes críticos)</a:t>
            </a:r>
          </a:p>
          <a:p>
            <a:pPr lvl="1"/>
            <a:r>
              <a:rPr lang="es-CL" dirty="0"/>
              <a:t>Recogiendo todo el proceso de conducta sin interrupción y con el mayor detalle posible (descripción de muestras).</a:t>
            </a:r>
          </a:p>
          <a:p>
            <a:pPr lvl="1"/>
            <a:r>
              <a:rPr lang="es-CL" dirty="0"/>
              <a:t>Considerando diferentes puntos de vista (notas de campo).</a:t>
            </a:r>
          </a:p>
          <a:p>
            <a:pPr lvl="1"/>
            <a:r>
              <a:rPr lang="es-CL" dirty="0"/>
              <a:t>Señalando las particularidades de la vida exterior así como la subjetividad del observador (diario).</a:t>
            </a:r>
          </a:p>
        </p:txBody>
      </p:sp>
    </p:spTree>
    <p:extLst>
      <p:ext uri="{BB962C8B-B14F-4D97-AF65-F5344CB8AC3E}">
        <p14:creationId xmlns:p14="http://schemas.microsoft.com/office/powerpoint/2010/main" val="5641442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p:cTn id="1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2" end="2"/>
                                            </p:txEl>
                                          </p:spTgt>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p:cTn id="1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3" end="3"/>
                                            </p:txEl>
                                          </p:spTgt>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p:cTn id="19"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4" end="4"/>
                                            </p:txEl>
                                          </p:spTgt>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p:cTn id="23"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9C52B7-033D-D446-A246-D053C9A95F37}"/>
              </a:ext>
            </a:extLst>
          </p:cNvPr>
          <p:cNvSpPr>
            <a:spLocks noGrp="1"/>
          </p:cNvSpPr>
          <p:nvPr>
            <p:ph type="title"/>
          </p:nvPr>
        </p:nvSpPr>
        <p:spPr/>
        <p:txBody>
          <a:bodyPr>
            <a:normAutofit/>
          </a:bodyPr>
          <a:lstStyle/>
          <a:p>
            <a:r>
              <a:rPr lang="es-CL" dirty="0"/>
              <a:t>Incidentes críticos.</a:t>
            </a:r>
          </a:p>
        </p:txBody>
      </p:sp>
      <p:sp>
        <p:nvSpPr>
          <p:cNvPr id="3" name="Marcador de contenido 2">
            <a:extLst>
              <a:ext uri="{FF2B5EF4-FFF2-40B4-BE49-F238E27FC236}">
                <a16:creationId xmlns:a16="http://schemas.microsoft.com/office/drawing/2014/main" id="{C6799B7B-4BCD-A946-8347-462C0DD2F16B}"/>
              </a:ext>
            </a:extLst>
          </p:cNvPr>
          <p:cNvSpPr>
            <a:spLocks noGrp="1"/>
          </p:cNvSpPr>
          <p:nvPr>
            <p:ph idx="1"/>
          </p:nvPr>
        </p:nvSpPr>
        <p:spPr/>
        <p:txBody>
          <a:bodyPr/>
          <a:lstStyle/>
          <a:p>
            <a:r>
              <a:rPr lang="es-CL" dirty="0"/>
              <a:t>Se utiliza para recoger información concreta y específica respecto a una cuestion en interés. </a:t>
            </a:r>
          </a:p>
          <a:p>
            <a:r>
              <a:rPr lang="es-CL" dirty="0"/>
              <a:t>El incidente:</a:t>
            </a:r>
          </a:p>
          <a:p>
            <a:pPr lvl="1"/>
            <a:r>
              <a:rPr lang="es-CL" dirty="0"/>
              <a:t>Suficiente nivel de complejidad y significación para que se pueda predecir y analizar algo sobre una persona o grupo.</a:t>
            </a:r>
          </a:p>
          <a:p>
            <a:pPr lvl="1"/>
            <a:r>
              <a:rPr lang="es-CL" dirty="0"/>
              <a:t>Que el fin y la intención del comportamiento aparezca de forma clara al observador. </a:t>
            </a:r>
          </a:p>
        </p:txBody>
      </p:sp>
    </p:spTree>
    <p:extLst>
      <p:ext uri="{BB962C8B-B14F-4D97-AF65-F5344CB8AC3E}">
        <p14:creationId xmlns:p14="http://schemas.microsoft.com/office/powerpoint/2010/main" val="38269268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childTnLst>
                                </p:cTn>
                              </p:par>
                              <p:par>
                                <p:cTn id="15" presetID="23" presetClass="entr" presetSubtype="16"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childTnLst>
                                </p:cTn>
                              </p:par>
                              <p:par>
                                <p:cTn id="19" presetID="23" presetClass="entr" presetSubtype="16"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70FDE9-3DD4-8244-8301-B8497E0D2F6A}"/>
              </a:ext>
            </a:extLst>
          </p:cNvPr>
          <p:cNvSpPr>
            <a:spLocks noGrp="1"/>
          </p:cNvSpPr>
          <p:nvPr>
            <p:ph type="title"/>
          </p:nvPr>
        </p:nvSpPr>
        <p:spPr/>
        <p:txBody>
          <a:bodyPr>
            <a:normAutofit/>
          </a:bodyPr>
          <a:lstStyle/>
          <a:p>
            <a:r>
              <a:rPr lang="es-CL" dirty="0"/>
              <a:t>Registro de muestra</a:t>
            </a:r>
          </a:p>
        </p:txBody>
      </p:sp>
      <p:sp>
        <p:nvSpPr>
          <p:cNvPr id="3" name="Marcador de contenido 2">
            <a:extLst>
              <a:ext uri="{FF2B5EF4-FFF2-40B4-BE49-F238E27FC236}">
                <a16:creationId xmlns:a16="http://schemas.microsoft.com/office/drawing/2014/main" id="{6BC8F90C-76C8-0841-A627-227929AF40FD}"/>
              </a:ext>
            </a:extLst>
          </p:cNvPr>
          <p:cNvSpPr>
            <a:spLocks noGrp="1"/>
          </p:cNvSpPr>
          <p:nvPr>
            <p:ph idx="1"/>
          </p:nvPr>
        </p:nvSpPr>
        <p:spPr>
          <a:xfrm>
            <a:off x="1676400" y="3651250"/>
            <a:ext cx="21031200" cy="5535280"/>
          </a:xfrm>
        </p:spPr>
        <p:txBody>
          <a:bodyPr/>
          <a:lstStyle/>
          <a:p>
            <a:r>
              <a:rPr lang="es-CL" dirty="0"/>
              <a:t>Supone el registro de los acontecimientos en el acto, recogiendo toda la conducta que se manifiesta durante el período establecido y de una manera ininterrumpida y detallada. </a:t>
            </a:r>
          </a:p>
          <a:p>
            <a:endParaRPr lang="es-CL" dirty="0"/>
          </a:p>
          <a:p>
            <a:pPr lvl="1"/>
            <a:r>
              <a:rPr lang="es-CL" dirty="0"/>
              <a:t>Su utiliza para regisrar en forma de secuencia “todo”.</a:t>
            </a:r>
          </a:p>
        </p:txBody>
      </p:sp>
    </p:spTree>
    <p:extLst>
      <p:ext uri="{BB962C8B-B14F-4D97-AF65-F5344CB8AC3E}">
        <p14:creationId xmlns:p14="http://schemas.microsoft.com/office/powerpoint/2010/main" val="25794327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A8D5F2-7805-4F4E-883A-D6E4328EFFF5}"/>
              </a:ext>
            </a:extLst>
          </p:cNvPr>
          <p:cNvSpPr>
            <a:spLocks noGrp="1"/>
          </p:cNvSpPr>
          <p:nvPr>
            <p:ph type="title"/>
          </p:nvPr>
        </p:nvSpPr>
        <p:spPr/>
        <p:txBody>
          <a:bodyPr>
            <a:normAutofit/>
          </a:bodyPr>
          <a:lstStyle/>
          <a:p>
            <a:r>
              <a:rPr lang="es-CL" dirty="0"/>
              <a:t>notas de campo</a:t>
            </a:r>
          </a:p>
        </p:txBody>
      </p:sp>
      <p:sp>
        <p:nvSpPr>
          <p:cNvPr id="3" name="Marcador de contenido 2">
            <a:extLst>
              <a:ext uri="{FF2B5EF4-FFF2-40B4-BE49-F238E27FC236}">
                <a16:creationId xmlns:a16="http://schemas.microsoft.com/office/drawing/2014/main" id="{56C7FEA7-D04D-3742-9C20-9DD64BDA462F}"/>
              </a:ext>
            </a:extLst>
          </p:cNvPr>
          <p:cNvSpPr>
            <a:spLocks noGrp="1"/>
          </p:cNvSpPr>
          <p:nvPr>
            <p:ph idx="1"/>
          </p:nvPr>
        </p:nvSpPr>
        <p:spPr/>
        <p:txBody>
          <a:bodyPr/>
          <a:lstStyle/>
          <a:p>
            <a:r>
              <a:rPr lang="es-CL" dirty="0"/>
              <a:t>Aluden a todas las informaciones, datos, fuentes de información, referencias, expresiones, opinioes, hechos, etc. Que puede ser de interés para la evaluación o el diagnósticos, es decir, son todos lo datos que recoge el observador en el campo durante le transcurso del estudio. </a:t>
            </a:r>
          </a:p>
          <a:p>
            <a:endParaRPr lang="es-CL" dirty="0"/>
          </a:p>
          <a:p>
            <a:r>
              <a:rPr lang="es-CL" dirty="0"/>
              <a:t>Posteriormente, pueden servir para la realización de un diario.</a:t>
            </a:r>
          </a:p>
        </p:txBody>
      </p:sp>
    </p:spTree>
    <p:extLst>
      <p:ext uri="{BB962C8B-B14F-4D97-AF65-F5344CB8AC3E}">
        <p14:creationId xmlns:p14="http://schemas.microsoft.com/office/powerpoint/2010/main" val="8173302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EEFAE3-DA84-0D45-8E98-11AFFC773B25}"/>
              </a:ext>
            </a:extLst>
          </p:cNvPr>
          <p:cNvSpPr>
            <a:spLocks noGrp="1"/>
          </p:cNvSpPr>
          <p:nvPr>
            <p:ph type="title"/>
          </p:nvPr>
        </p:nvSpPr>
        <p:spPr/>
        <p:txBody>
          <a:bodyPr/>
          <a:lstStyle/>
          <a:p>
            <a:r>
              <a:rPr lang="es-CL" dirty="0"/>
              <a:t>Narración - El Diario</a:t>
            </a:r>
          </a:p>
        </p:txBody>
      </p:sp>
      <p:sp>
        <p:nvSpPr>
          <p:cNvPr id="3" name="Marcador de contenido 2">
            <a:extLst>
              <a:ext uri="{FF2B5EF4-FFF2-40B4-BE49-F238E27FC236}">
                <a16:creationId xmlns:a16="http://schemas.microsoft.com/office/drawing/2014/main" id="{648CFBE7-77D6-A04E-92FD-14CB281A5FB0}"/>
              </a:ext>
            </a:extLst>
          </p:cNvPr>
          <p:cNvSpPr>
            <a:spLocks noGrp="1"/>
          </p:cNvSpPr>
          <p:nvPr>
            <p:ph idx="1"/>
          </p:nvPr>
        </p:nvSpPr>
        <p:spPr/>
        <p:txBody>
          <a:bodyPr/>
          <a:lstStyle/>
          <a:p>
            <a:r>
              <a:rPr lang="es-CL" dirty="0"/>
              <a:t>Es un instrumento reflexivo de análisis. Aquí, el investigador va a plasmar en él no sólo lo que recuerda (apoyado con las notas de campo), sino también, las reflexiones sobre lo que ha visto y oído. </a:t>
            </a:r>
          </a:p>
          <a:p>
            <a:endParaRPr lang="es-CL" dirty="0"/>
          </a:p>
          <a:p>
            <a:r>
              <a:rPr lang="es-CL" dirty="0"/>
              <a:t>En el diario es en donde más presente está la personalidad del observador; en él expresa los pensamientos y sentimientos que le ha generado lo observado.</a:t>
            </a:r>
          </a:p>
        </p:txBody>
      </p:sp>
    </p:spTree>
    <p:extLst>
      <p:ext uri="{BB962C8B-B14F-4D97-AF65-F5344CB8AC3E}">
        <p14:creationId xmlns:p14="http://schemas.microsoft.com/office/powerpoint/2010/main" val="9268876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strips(down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716086-1AF7-7F41-962E-3192A95B2CF7}"/>
              </a:ext>
            </a:extLst>
          </p:cNvPr>
          <p:cNvSpPr>
            <a:spLocks noGrp="1"/>
          </p:cNvSpPr>
          <p:nvPr>
            <p:ph type="title"/>
          </p:nvPr>
        </p:nvSpPr>
        <p:spPr>
          <a:xfrm>
            <a:off x="1179120" y="1712360"/>
            <a:ext cx="9121168" cy="2256136"/>
          </a:xfrm>
        </p:spPr>
        <p:txBody>
          <a:bodyPr anchor="ctr">
            <a:normAutofit/>
          </a:bodyPr>
          <a:lstStyle/>
          <a:p>
            <a:r>
              <a:rPr lang="es-CL" sz="7400" dirty="0"/>
              <a:t>Observación participante.</a:t>
            </a:r>
          </a:p>
        </p:txBody>
      </p:sp>
      <p:sp>
        <p:nvSpPr>
          <p:cNvPr id="3" name="Marcador de contenido 2">
            <a:extLst>
              <a:ext uri="{FF2B5EF4-FFF2-40B4-BE49-F238E27FC236}">
                <a16:creationId xmlns:a16="http://schemas.microsoft.com/office/drawing/2014/main" id="{BC636811-1710-2E40-B28E-F46EF3E54179}"/>
              </a:ext>
            </a:extLst>
          </p:cNvPr>
          <p:cNvSpPr>
            <a:spLocks noGrp="1"/>
          </p:cNvSpPr>
          <p:nvPr>
            <p:ph idx="1"/>
          </p:nvPr>
        </p:nvSpPr>
        <p:spPr>
          <a:xfrm>
            <a:off x="993648" y="4181138"/>
            <a:ext cx="10123244" cy="8851744"/>
          </a:xfrm>
        </p:spPr>
        <p:txBody>
          <a:bodyPr anchor="ctr">
            <a:normAutofit lnSpcReduction="10000"/>
          </a:bodyPr>
          <a:lstStyle/>
          <a:p>
            <a:pPr algn="just"/>
            <a:r>
              <a:rPr lang="es-CL" sz="3600" dirty="0"/>
              <a:t>Se caracteriza por utilizar todos las estrategias anteriormente dichas, pero el investigador asume un rol dentro de aquello que es observado.</a:t>
            </a:r>
          </a:p>
          <a:p>
            <a:pPr algn="just"/>
            <a:endParaRPr lang="es-CL" sz="3600" dirty="0"/>
          </a:p>
          <a:p>
            <a:pPr algn="just"/>
            <a:r>
              <a:rPr lang="es-CL" sz="3600" dirty="0"/>
              <a:t>Es un método interactivo de recogida de información que requiere una implicación del observador en los acontecimientos ofenómenso que está observando.</a:t>
            </a:r>
          </a:p>
          <a:p>
            <a:pPr algn="just"/>
            <a:endParaRPr lang="es-CL" sz="3600" dirty="0"/>
          </a:p>
          <a:p>
            <a:pPr algn="just"/>
            <a:r>
              <a:rPr lang="es-CL" sz="3600" dirty="0"/>
              <a:t>Este acercamiento que sitúa al investigador en el papel de los participantes, permite obtener percepciones de la realidad estudiada que difícilmente podrían lograrse sin implicarse en ella de una manera efectiva.</a:t>
            </a:r>
          </a:p>
        </p:txBody>
      </p:sp>
      <p:pic>
        <p:nvPicPr>
          <p:cNvPr id="4" name="Imagen 3">
            <a:extLst>
              <a:ext uri="{FF2B5EF4-FFF2-40B4-BE49-F238E27FC236}">
                <a16:creationId xmlns:a16="http://schemas.microsoft.com/office/drawing/2014/main" id="{161C5ACA-CABB-D448-BFAB-7C3925F2FEF9}"/>
              </a:ext>
            </a:extLst>
          </p:cNvPr>
          <p:cNvPicPr>
            <a:picLocks noChangeAspect="1"/>
          </p:cNvPicPr>
          <p:nvPr/>
        </p:nvPicPr>
        <p:blipFill rotWithShape="1">
          <a:blip r:embed="rId2"/>
          <a:srcRect l="2201" r="2578" b="2"/>
          <a:stretch/>
        </p:blipFill>
        <p:spPr>
          <a:xfrm>
            <a:off x="11955576" y="1598704"/>
            <a:ext cx="10850820" cy="10518592"/>
          </a:xfrm>
          <a:prstGeom prst="rect">
            <a:avLst/>
          </a:prstGeom>
        </p:spPr>
      </p:pic>
    </p:spTree>
    <p:extLst>
      <p:ext uri="{BB962C8B-B14F-4D97-AF65-F5344CB8AC3E}">
        <p14:creationId xmlns:p14="http://schemas.microsoft.com/office/powerpoint/2010/main" val="7247944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p:cTn id="20"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0"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1"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Actividad de análisis de notas de campo"/>
          <p:cNvSpPr txBox="1">
            <a:spLocks noGrp="1"/>
          </p:cNvSpPr>
          <p:nvPr>
            <p:ph type="body" sz="half" idx="1"/>
          </p:nvPr>
        </p:nvSpPr>
        <p:spPr>
          <a:prstGeom prst="rect">
            <a:avLst/>
          </a:prstGeom>
        </p:spPr>
        <p:txBody>
          <a:bodyPr/>
          <a:lstStyle/>
          <a:p>
            <a:r>
              <a:t>Actividad de análisis de notas de campo</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Precisión - especificidad"/>
          <p:cNvSpPr txBox="1">
            <a:spLocks noGrp="1"/>
          </p:cNvSpPr>
          <p:nvPr>
            <p:ph type="title"/>
          </p:nvPr>
        </p:nvSpPr>
        <p:spPr>
          <a:prstGeom prst="rect">
            <a:avLst/>
          </a:prstGeom>
        </p:spPr>
        <p:txBody>
          <a:bodyPr/>
          <a:lstStyle/>
          <a:p>
            <a:r>
              <a:t>Precisión - especificidad</a:t>
            </a:r>
          </a:p>
        </p:txBody>
      </p:sp>
      <p:pic>
        <p:nvPicPr>
          <p:cNvPr id="223" name="Captura de Pantalla 2022-04-05 a la(s) 09.01.45.png" descr="Captura de Pantalla 2022-04-05 a la(s) 09.01.45.png"/>
          <p:cNvPicPr>
            <a:picLocks noChangeAspect="1"/>
          </p:cNvPicPr>
          <p:nvPr/>
        </p:nvPicPr>
        <p:blipFill>
          <a:blip r:embed="rId2"/>
          <a:stretch>
            <a:fillRect/>
          </a:stretch>
        </p:blipFill>
        <p:spPr>
          <a:xfrm>
            <a:off x="1649082" y="6722631"/>
            <a:ext cx="20815418" cy="2172430"/>
          </a:xfrm>
          <a:prstGeom prst="rect">
            <a:avLst/>
          </a:prstGeom>
          <a:ln w="12700">
            <a:miter lim="400000"/>
          </a:ln>
        </p:spPr>
      </p:pic>
      <p:pic>
        <p:nvPicPr>
          <p:cNvPr id="224" name="Captura de Pantalla 2022-04-05 a la(s) 09.05.39.png" descr="Captura de Pantalla 2022-04-05 a la(s) 09.05.39.png"/>
          <p:cNvPicPr>
            <a:picLocks noChangeAspect="1"/>
          </p:cNvPicPr>
          <p:nvPr/>
        </p:nvPicPr>
        <p:blipFill>
          <a:blip r:embed="rId3"/>
          <a:stretch>
            <a:fillRect/>
          </a:stretch>
        </p:blipFill>
        <p:spPr>
          <a:xfrm>
            <a:off x="1619281" y="3574544"/>
            <a:ext cx="20875020" cy="1885361"/>
          </a:xfrm>
          <a:prstGeom prst="rect">
            <a:avLst/>
          </a:prstGeom>
          <a:ln w="12700">
            <a:miter lim="400000"/>
          </a:ln>
        </p:spPr>
      </p:pic>
      <p:pic>
        <p:nvPicPr>
          <p:cNvPr id="225" name="Captura de Pantalla 2022-04-05 a la(s) 09.00.23.png" descr="Captura de Pantalla 2022-04-05 a la(s) 09.00.23.png"/>
          <p:cNvPicPr>
            <a:picLocks noChangeAspect="1"/>
          </p:cNvPicPr>
          <p:nvPr/>
        </p:nvPicPr>
        <p:blipFill>
          <a:blip r:embed="rId4"/>
          <a:stretch>
            <a:fillRect/>
          </a:stretch>
        </p:blipFill>
        <p:spPr>
          <a:xfrm>
            <a:off x="1458328" y="11357715"/>
            <a:ext cx="7668386" cy="1706265"/>
          </a:xfrm>
          <a:prstGeom prst="rect">
            <a:avLst/>
          </a:prstGeom>
          <a:ln w="12700">
            <a:miter lim="400000"/>
          </a:ln>
        </p:spPr>
      </p:pic>
      <p:pic>
        <p:nvPicPr>
          <p:cNvPr id="226" name="Captura de Pantalla 2022-04-05 a la(s) 09.02.31.png" descr="Captura de Pantalla 2022-04-05 a la(s) 09.02.31.png"/>
          <p:cNvPicPr>
            <a:picLocks noChangeAspect="1"/>
          </p:cNvPicPr>
          <p:nvPr/>
        </p:nvPicPr>
        <p:blipFill>
          <a:blip r:embed="rId5"/>
          <a:stretch>
            <a:fillRect/>
          </a:stretch>
        </p:blipFill>
        <p:spPr>
          <a:xfrm>
            <a:off x="6496114" y="9320996"/>
            <a:ext cx="16195383" cy="1610785"/>
          </a:xfrm>
          <a:prstGeom prst="rect">
            <a:avLst/>
          </a:prstGeom>
          <a:ln w="12700">
            <a:miter lim="400000"/>
          </a:ln>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Confrontación de expectativas propias (sesgo implícito)"/>
          <p:cNvSpPr txBox="1">
            <a:spLocks noGrp="1"/>
          </p:cNvSpPr>
          <p:nvPr>
            <p:ph type="title"/>
          </p:nvPr>
        </p:nvSpPr>
        <p:spPr>
          <a:prstGeom prst="rect">
            <a:avLst/>
          </a:prstGeom>
        </p:spPr>
        <p:txBody>
          <a:bodyPr>
            <a:normAutofit fontScale="90000"/>
          </a:bodyPr>
          <a:lstStyle>
            <a:lvl1pPr defTabSz="817244">
              <a:defRPr sz="11484" spc="-114"/>
            </a:lvl1pPr>
          </a:lstStyle>
          <a:p>
            <a:r>
              <a:t>Confrontación de expectativas propias (sesgo implícito)</a:t>
            </a:r>
          </a:p>
        </p:txBody>
      </p:sp>
      <p:pic>
        <p:nvPicPr>
          <p:cNvPr id="229" name="Captura de Pantalla 2022-04-05 a la(s) 08.59.37.png" descr="Captura de Pantalla 2022-04-05 a la(s) 08.59.37.png"/>
          <p:cNvPicPr>
            <a:picLocks noChangeAspect="1"/>
          </p:cNvPicPr>
          <p:nvPr/>
        </p:nvPicPr>
        <p:blipFill>
          <a:blip r:embed="rId2"/>
          <a:stretch>
            <a:fillRect/>
          </a:stretch>
        </p:blipFill>
        <p:spPr>
          <a:xfrm>
            <a:off x="916524" y="3729778"/>
            <a:ext cx="5686813" cy="1146536"/>
          </a:xfrm>
          <a:prstGeom prst="rect">
            <a:avLst/>
          </a:prstGeom>
          <a:ln w="12700">
            <a:miter lim="400000"/>
          </a:ln>
        </p:spPr>
      </p:pic>
      <p:pic>
        <p:nvPicPr>
          <p:cNvPr id="230" name="Captura de Pantalla 2022-04-05 a la(s) 09.00.38.png" descr="Captura de Pantalla 2022-04-05 a la(s) 09.00.38.png"/>
          <p:cNvPicPr>
            <a:picLocks noChangeAspect="1"/>
          </p:cNvPicPr>
          <p:nvPr/>
        </p:nvPicPr>
        <p:blipFill>
          <a:blip r:embed="rId3"/>
          <a:stretch>
            <a:fillRect/>
          </a:stretch>
        </p:blipFill>
        <p:spPr>
          <a:xfrm>
            <a:off x="1054830" y="5988050"/>
            <a:ext cx="6083599" cy="1956463"/>
          </a:xfrm>
          <a:prstGeom prst="rect">
            <a:avLst/>
          </a:prstGeom>
          <a:ln w="12700">
            <a:miter lim="400000"/>
          </a:ln>
        </p:spPr>
      </p:pic>
      <p:pic>
        <p:nvPicPr>
          <p:cNvPr id="231" name="Captura de Pantalla 2022-04-05 a la(s) 08.58.49.png" descr="Captura de Pantalla 2022-04-05 a la(s) 08.58.49.png"/>
          <p:cNvPicPr>
            <a:picLocks noChangeAspect="1"/>
          </p:cNvPicPr>
          <p:nvPr/>
        </p:nvPicPr>
        <p:blipFill>
          <a:blip r:embed="rId4"/>
          <a:stretch>
            <a:fillRect/>
          </a:stretch>
        </p:blipFill>
        <p:spPr>
          <a:xfrm>
            <a:off x="857361" y="9056248"/>
            <a:ext cx="16921675" cy="1445665"/>
          </a:xfrm>
          <a:prstGeom prst="rect">
            <a:avLst/>
          </a:prstGeom>
          <a:ln w="12700">
            <a:miter lim="400000"/>
          </a:ln>
        </p:spPr>
      </p:pic>
      <p:pic>
        <p:nvPicPr>
          <p:cNvPr id="232" name="Captura de Pantalla 2022-04-05 a la(s) 09.03.34.png" descr="Captura de Pantalla 2022-04-05 a la(s) 09.03.34.png"/>
          <p:cNvPicPr>
            <a:picLocks noChangeAspect="1"/>
          </p:cNvPicPr>
          <p:nvPr/>
        </p:nvPicPr>
        <p:blipFill>
          <a:blip r:embed="rId5"/>
          <a:srcRect t="74731" r="29117"/>
          <a:stretch>
            <a:fillRect/>
          </a:stretch>
        </p:blipFill>
        <p:spPr>
          <a:xfrm>
            <a:off x="633164" y="10931904"/>
            <a:ext cx="15217806" cy="2070510"/>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La investigación…"/>
          <p:cNvSpPr txBox="1">
            <a:spLocks noGrp="1"/>
          </p:cNvSpPr>
          <p:nvPr>
            <p:ph type="body" sz="quarter" idx="1"/>
          </p:nvPr>
        </p:nvSpPr>
        <p:spPr>
          <a:prstGeom prst="rect">
            <a:avLst/>
          </a:prstGeom>
        </p:spPr>
        <p:txBody>
          <a:bodyPr/>
          <a:lstStyle/>
          <a:p>
            <a:r>
              <a:rPr dirty="0"/>
              <a:t>La </a:t>
            </a:r>
            <a:r>
              <a:rPr dirty="0" err="1"/>
              <a:t>investigación</a:t>
            </a:r>
            <a:endParaRPr dirty="0"/>
          </a:p>
          <a:p>
            <a:r>
              <a:rPr dirty="0" err="1"/>
              <a:t>Paradigmas</a:t>
            </a:r>
            <a:r>
              <a:rPr dirty="0"/>
              <a:t> de </a:t>
            </a:r>
            <a:r>
              <a:rPr dirty="0" err="1"/>
              <a:t>investigación</a:t>
            </a:r>
            <a:endParaRPr dirty="0"/>
          </a:p>
          <a:p>
            <a:r>
              <a:rPr dirty="0"/>
              <a:t>El </a:t>
            </a:r>
            <a:r>
              <a:rPr dirty="0" err="1"/>
              <a:t>enfoque</a:t>
            </a:r>
            <a:r>
              <a:rPr dirty="0"/>
              <a:t> </a:t>
            </a:r>
            <a:r>
              <a:rPr dirty="0" err="1"/>
              <a:t>cualitativo</a:t>
            </a:r>
            <a:endParaRPr dirty="0"/>
          </a:p>
          <a:p>
            <a:r>
              <a:rPr dirty="0" err="1"/>
              <a:t>Mecanismos</a:t>
            </a:r>
            <a:r>
              <a:rPr dirty="0"/>
              <a:t> de </a:t>
            </a:r>
            <a:r>
              <a:rPr dirty="0" err="1"/>
              <a:t>recolección</a:t>
            </a:r>
            <a:r>
              <a:rPr dirty="0"/>
              <a:t> de </a:t>
            </a:r>
            <a:r>
              <a:rPr dirty="0" err="1"/>
              <a:t>información</a:t>
            </a:r>
            <a:endParaRPr dirty="0"/>
          </a:p>
          <a:p>
            <a:r>
              <a:rPr dirty="0"/>
              <a:t>Video</a:t>
            </a:r>
          </a:p>
        </p:txBody>
      </p:sp>
      <p:sp>
        <p:nvSpPr>
          <p:cNvPr id="175" name="Investigación en educación"/>
          <p:cNvSpPr txBox="1">
            <a:spLocks noGrp="1"/>
          </p:cNvSpPr>
          <p:nvPr>
            <p:ph type="title"/>
          </p:nvPr>
        </p:nvSpPr>
        <p:spPr>
          <a:prstGeom prst="rect">
            <a:avLst/>
          </a:prstGeom>
        </p:spPr>
        <p:txBody>
          <a:bodyPr>
            <a:noAutofit/>
          </a:bodyPr>
          <a:lstStyle/>
          <a:p>
            <a:r>
              <a:rPr sz="9600" dirty="0" err="1"/>
              <a:t>Investigación</a:t>
            </a:r>
            <a:r>
              <a:rPr sz="9600" dirty="0"/>
              <a:t> </a:t>
            </a:r>
            <a:r>
              <a:rPr sz="9600" dirty="0" err="1"/>
              <a:t>en</a:t>
            </a:r>
            <a:r>
              <a:rPr sz="9600" dirty="0"/>
              <a:t> </a:t>
            </a:r>
            <a:r>
              <a:rPr sz="9600" dirty="0" err="1"/>
              <a:t>educación</a:t>
            </a:r>
            <a:endParaRPr sz="9600" dirty="0"/>
          </a:p>
        </p:txBody>
      </p:sp>
      <p:pic>
        <p:nvPicPr>
          <p:cNvPr id="176" name="Imagen" descr="Imagen"/>
          <p:cNvPicPr>
            <a:picLocks noGrp="1" noChangeAspect="1"/>
          </p:cNvPicPr>
          <p:nvPr>
            <p:ph type="pic" idx="21"/>
          </p:nvPr>
        </p:nvPicPr>
        <p:blipFill>
          <a:blip r:embed="rId2"/>
          <a:srcRect t="11472" b="15419"/>
          <a:stretch>
            <a:fillRect/>
          </a:stretch>
        </p:blipFill>
        <p:spPr>
          <a:xfrm>
            <a:off x="11468099" y="1007711"/>
            <a:ext cx="12001547" cy="12060589"/>
          </a:xfrm>
          <a:prstGeom prst="rect">
            <a:avLst/>
          </a:prstGeom>
        </p:spPr>
      </p:pic>
      <p:sp>
        <p:nvSpPr>
          <p:cNvPr id="177" name="En el primer módulo:"/>
          <p:cNvSpPr txBox="1">
            <a:spLocks noGrp="1"/>
          </p:cNvSpPr>
          <p:nvPr>
            <p:ph type="body" idx="2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En el primer módulo:</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Juicio evaluativo al desempeño docente"/>
          <p:cNvSpPr txBox="1">
            <a:spLocks noGrp="1"/>
          </p:cNvSpPr>
          <p:nvPr>
            <p:ph type="title"/>
          </p:nvPr>
        </p:nvSpPr>
        <p:spPr>
          <a:prstGeom prst="rect">
            <a:avLst/>
          </a:prstGeom>
        </p:spPr>
        <p:txBody>
          <a:bodyPr>
            <a:normAutofit fontScale="90000"/>
          </a:bodyPr>
          <a:lstStyle/>
          <a:p>
            <a:r>
              <a:t>Juicio evaluativo al desempeño docente</a:t>
            </a:r>
          </a:p>
        </p:txBody>
      </p:sp>
      <p:pic>
        <p:nvPicPr>
          <p:cNvPr id="235" name="Captura de Pantalla 2022-04-05 a la(s) 09.01.27.png" descr="Captura de Pantalla 2022-04-05 a la(s) 09.01.27.png"/>
          <p:cNvPicPr>
            <a:picLocks noChangeAspect="1"/>
          </p:cNvPicPr>
          <p:nvPr/>
        </p:nvPicPr>
        <p:blipFill>
          <a:blip r:embed="rId2"/>
          <a:stretch>
            <a:fillRect/>
          </a:stretch>
        </p:blipFill>
        <p:spPr>
          <a:xfrm>
            <a:off x="1033938" y="2681583"/>
            <a:ext cx="17337470" cy="3175767"/>
          </a:xfrm>
          <a:prstGeom prst="rect">
            <a:avLst/>
          </a:prstGeom>
          <a:ln w="12700">
            <a:miter lim="400000"/>
          </a:ln>
        </p:spPr>
      </p:pic>
      <p:pic>
        <p:nvPicPr>
          <p:cNvPr id="236" name="Captura de Pantalla 2022-04-05 a la(s) 09.03.13.png" descr="Captura de Pantalla 2022-04-05 a la(s) 09.03.13.png"/>
          <p:cNvPicPr>
            <a:picLocks noChangeAspect="1"/>
          </p:cNvPicPr>
          <p:nvPr/>
        </p:nvPicPr>
        <p:blipFill>
          <a:blip r:embed="rId3"/>
          <a:stretch>
            <a:fillRect/>
          </a:stretch>
        </p:blipFill>
        <p:spPr>
          <a:xfrm>
            <a:off x="7404757" y="5187369"/>
            <a:ext cx="16823379" cy="2100660"/>
          </a:xfrm>
          <a:prstGeom prst="rect">
            <a:avLst/>
          </a:prstGeom>
          <a:ln w="12700">
            <a:miter lim="400000"/>
          </a:ln>
        </p:spPr>
      </p:pic>
      <p:pic>
        <p:nvPicPr>
          <p:cNvPr id="237" name="Captura de Pantalla 2022-04-05 a la(s) 09.02.46.png" descr="Captura de Pantalla 2022-04-05 a la(s) 09.02.46.png"/>
          <p:cNvPicPr>
            <a:picLocks noChangeAspect="1"/>
          </p:cNvPicPr>
          <p:nvPr/>
        </p:nvPicPr>
        <p:blipFill>
          <a:blip r:embed="rId4"/>
          <a:stretch>
            <a:fillRect/>
          </a:stretch>
        </p:blipFill>
        <p:spPr>
          <a:xfrm>
            <a:off x="778492" y="7637010"/>
            <a:ext cx="16823379" cy="1739732"/>
          </a:xfrm>
          <a:prstGeom prst="rect">
            <a:avLst/>
          </a:prstGeom>
          <a:ln w="12700">
            <a:miter lim="400000"/>
          </a:ln>
        </p:spPr>
      </p:pic>
      <p:pic>
        <p:nvPicPr>
          <p:cNvPr id="238" name="Captura de Pantalla 2022-04-05 a la(s) 09.02.59.png" descr="Captura de Pantalla 2022-04-05 a la(s) 09.02.59.png"/>
          <p:cNvPicPr>
            <a:picLocks noChangeAspect="1"/>
          </p:cNvPicPr>
          <p:nvPr/>
        </p:nvPicPr>
        <p:blipFill>
          <a:blip r:embed="rId5"/>
          <a:stretch>
            <a:fillRect/>
          </a:stretch>
        </p:blipFill>
        <p:spPr>
          <a:xfrm>
            <a:off x="8476956" y="8957498"/>
            <a:ext cx="15854730" cy="3722562"/>
          </a:xfrm>
          <a:prstGeom prst="rect">
            <a:avLst/>
          </a:prstGeom>
          <a:ln w="12700">
            <a:miter lim="400000"/>
          </a:ln>
        </p:spPr>
      </p:pic>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Juicio evaluativo al desempeño docente"/>
          <p:cNvSpPr txBox="1">
            <a:spLocks noGrp="1"/>
          </p:cNvSpPr>
          <p:nvPr>
            <p:ph type="title"/>
          </p:nvPr>
        </p:nvSpPr>
        <p:spPr>
          <a:prstGeom prst="rect">
            <a:avLst/>
          </a:prstGeom>
        </p:spPr>
        <p:txBody>
          <a:bodyPr>
            <a:normAutofit fontScale="90000"/>
          </a:bodyPr>
          <a:lstStyle/>
          <a:p>
            <a:r>
              <a:t>Juicio evaluativo al desempeño docente</a:t>
            </a:r>
          </a:p>
        </p:txBody>
      </p:sp>
      <p:pic>
        <p:nvPicPr>
          <p:cNvPr id="241" name="Captura de Pantalla 2022-04-05 a la(s) 09.05.08.png" descr="Captura de Pantalla 2022-04-05 a la(s) 09.05.08.png"/>
          <p:cNvPicPr>
            <a:picLocks noChangeAspect="1"/>
          </p:cNvPicPr>
          <p:nvPr/>
        </p:nvPicPr>
        <p:blipFill>
          <a:blip r:embed="rId2"/>
          <a:stretch>
            <a:fillRect/>
          </a:stretch>
        </p:blipFill>
        <p:spPr>
          <a:xfrm>
            <a:off x="1168175" y="3123190"/>
            <a:ext cx="14209910" cy="2827104"/>
          </a:xfrm>
          <a:prstGeom prst="rect">
            <a:avLst/>
          </a:prstGeom>
          <a:ln w="12700">
            <a:miter lim="400000"/>
          </a:ln>
        </p:spPr>
      </p:pic>
      <p:pic>
        <p:nvPicPr>
          <p:cNvPr id="242" name="Captura de Pantalla 2022-04-05 a la(s) 09.03.34.png" descr="Captura de Pantalla 2022-04-05 a la(s) 09.03.34.png"/>
          <p:cNvPicPr>
            <a:picLocks noChangeAspect="1"/>
          </p:cNvPicPr>
          <p:nvPr/>
        </p:nvPicPr>
        <p:blipFill>
          <a:blip r:embed="rId3"/>
          <a:srcRect t="46751" r="3278" b="21382"/>
          <a:stretch>
            <a:fillRect/>
          </a:stretch>
        </p:blipFill>
        <p:spPr>
          <a:xfrm>
            <a:off x="1415158" y="7128213"/>
            <a:ext cx="16664378" cy="2095524"/>
          </a:xfrm>
          <a:prstGeom prst="rect">
            <a:avLst/>
          </a:prstGeom>
          <a:ln w="12700">
            <a:miter lim="400000"/>
          </a:ln>
        </p:spPr>
      </p:pic>
      <p:pic>
        <p:nvPicPr>
          <p:cNvPr id="243" name="Captura de Pantalla 2022-04-05 a la(s) 09.03.56.png" descr="Captura de Pantalla 2022-04-05 a la(s) 09.03.56.png"/>
          <p:cNvPicPr>
            <a:picLocks noChangeAspect="1"/>
          </p:cNvPicPr>
          <p:nvPr/>
        </p:nvPicPr>
        <p:blipFill>
          <a:blip r:embed="rId4"/>
          <a:stretch>
            <a:fillRect/>
          </a:stretch>
        </p:blipFill>
        <p:spPr>
          <a:xfrm>
            <a:off x="1599012" y="10765173"/>
            <a:ext cx="15485779" cy="2212255"/>
          </a:xfrm>
          <a:prstGeom prst="rect">
            <a:avLst/>
          </a:prstGeom>
          <a:ln w="12700">
            <a:miter lim="400000"/>
          </a:ln>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Juicio metodológico"/>
          <p:cNvSpPr txBox="1">
            <a:spLocks noGrp="1"/>
          </p:cNvSpPr>
          <p:nvPr>
            <p:ph type="title"/>
          </p:nvPr>
        </p:nvSpPr>
        <p:spPr>
          <a:prstGeom prst="rect">
            <a:avLst/>
          </a:prstGeom>
        </p:spPr>
        <p:txBody>
          <a:bodyPr/>
          <a:lstStyle/>
          <a:p>
            <a:r>
              <a:t>Juicio metodológico</a:t>
            </a:r>
          </a:p>
        </p:txBody>
      </p:sp>
      <p:pic>
        <p:nvPicPr>
          <p:cNvPr id="246" name="Captura de Pantalla 2022-04-05 a la(s) 09.04.56.png" descr="Captura de Pantalla 2022-04-05 a la(s) 09.04.56.png"/>
          <p:cNvPicPr>
            <a:picLocks noChangeAspect="1"/>
          </p:cNvPicPr>
          <p:nvPr/>
        </p:nvPicPr>
        <p:blipFill>
          <a:blip r:embed="rId2"/>
          <a:stretch>
            <a:fillRect/>
          </a:stretch>
        </p:blipFill>
        <p:spPr>
          <a:xfrm>
            <a:off x="1151386" y="2667338"/>
            <a:ext cx="16315938" cy="2367613"/>
          </a:xfrm>
          <a:prstGeom prst="rect">
            <a:avLst/>
          </a:prstGeom>
          <a:ln w="12700">
            <a:miter lim="400000"/>
          </a:ln>
        </p:spPr>
      </p:pic>
      <p:pic>
        <p:nvPicPr>
          <p:cNvPr id="247" name="Captura de Pantalla 2022-04-05 a la(s) 09.04.30.png" descr="Captura de Pantalla 2022-04-05 a la(s) 09.04.30.png"/>
          <p:cNvPicPr>
            <a:picLocks noChangeAspect="1"/>
          </p:cNvPicPr>
          <p:nvPr/>
        </p:nvPicPr>
        <p:blipFill>
          <a:blip r:embed="rId3"/>
          <a:stretch>
            <a:fillRect/>
          </a:stretch>
        </p:blipFill>
        <p:spPr>
          <a:xfrm>
            <a:off x="8053235" y="4044375"/>
            <a:ext cx="15877232" cy="6590860"/>
          </a:xfrm>
          <a:prstGeom prst="rect">
            <a:avLst/>
          </a:prstGeom>
          <a:ln w="12700">
            <a:miter lim="400000"/>
          </a:ln>
        </p:spPr>
      </p:pic>
      <p:pic>
        <p:nvPicPr>
          <p:cNvPr id="248" name="Captura de Pantalla 2022-04-05 a la(s) 09.01.07.png" descr="Captura de Pantalla 2022-04-05 a la(s) 09.01.07.png"/>
          <p:cNvPicPr>
            <a:picLocks noChangeAspect="1"/>
          </p:cNvPicPr>
          <p:nvPr/>
        </p:nvPicPr>
        <p:blipFill>
          <a:blip r:embed="rId4"/>
          <a:stretch>
            <a:fillRect/>
          </a:stretch>
        </p:blipFill>
        <p:spPr>
          <a:xfrm>
            <a:off x="338300" y="10538643"/>
            <a:ext cx="16226564" cy="2807782"/>
          </a:xfrm>
          <a:prstGeom prst="rect">
            <a:avLst/>
          </a:prstGeom>
          <a:ln w="12700">
            <a:miter lim="400000"/>
          </a:ln>
        </p:spPr>
      </p:pic>
      <p:pic>
        <p:nvPicPr>
          <p:cNvPr id="249" name="Captura de Pantalla 2022-04-05 a la(s) 09.03.34.png" descr="Captura de Pantalla 2022-04-05 a la(s) 09.03.34.png"/>
          <p:cNvPicPr>
            <a:picLocks noChangeAspect="1"/>
          </p:cNvPicPr>
          <p:nvPr/>
        </p:nvPicPr>
        <p:blipFill>
          <a:blip r:embed="rId5"/>
          <a:srcRect b="51885"/>
          <a:stretch>
            <a:fillRect/>
          </a:stretch>
        </p:blipFill>
        <p:spPr>
          <a:xfrm>
            <a:off x="10518151" y="310976"/>
            <a:ext cx="13520498" cy="2482872"/>
          </a:xfrm>
          <a:prstGeom prst="rect">
            <a:avLst/>
          </a:prstGeom>
          <a:ln w="12700">
            <a:miter lim="400000"/>
          </a:ln>
        </p:spPr>
      </p:pic>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Hernández-Samipieri, R. &amp; Mendoza, C. (2018). Metodología de la investigación. Las rutas cuantitativa, cualitativa y mixta. México: McGraw-Hill.…"/>
          <p:cNvSpPr txBox="1">
            <a:spLocks noGrp="1"/>
          </p:cNvSpPr>
          <p:nvPr>
            <p:ph type="body" idx="1"/>
          </p:nvPr>
        </p:nvSpPr>
        <p:spPr>
          <a:prstGeom prst="rect">
            <a:avLst/>
          </a:prstGeom>
        </p:spPr>
        <p:txBody>
          <a:bodyPr/>
          <a:lstStyle/>
          <a:p>
            <a:r>
              <a:t>Hernández-Samipieri, R. &amp; Mendoza, C. (2018). Metodología de la investigación. Las rutas cuantitativa, cualitativa y mixta. México: McGraw-Hill.</a:t>
            </a:r>
          </a:p>
          <a:p>
            <a:r>
              <a:t>Vasilachis de Gialdino, I. (Coord.) (2006). Estrategias de investigación cualitativa. Barcelona: Gedisa.</a:t>
            </a:r>
          </a:p>
        </p:txBody>
      </p:sp>
      <p:sp>
        <p:nvSpPr>
          <p:cNvPr id="252" name="Referencias"/>
          <p:cNvSpPr txBox="1">
            <a:spLocks noGrp="1"/>
          </p:cNvSpPr>
          <p:nvPr>
            <p:ph type="title"/>
          </p:nvPr>
        </p:nvSpPr>
        <p:spPr>
          <a:prstGeom prst="rect">
            <a:avLst/>
          </a:prstGeom>
        </p:spPr>
        <p:txBody>
          <a:bodyPr/>
          <a:lstStyle/>
          <a:p>
            <a:r>
              <a:t>Referencias</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Observación…"/>
          <p:cNvSpPr txBox="1">
            <a:spLocks noGrp="1"/>
          </p:cNvSpPr>
          <p:nvPr>
            <p:ph type="body" sz="quarter" idx="1"/>
          </p:nvPr>
        </p:nvSpPr>
        <p:spPr>
          <a:xfrm>
            <a:off x="16640765" y="3870790"/>
            <a:ext cx="6208162" cy="8491078"/>
          </a:xfrm>
          <a:prstGeom prst="rect">
            <a:avLst/>
          </a:prstGeom>
        </p:spPr>
        <p:txBody>
          <a:bodyPr/>
          <a:lstStyle/>
          <a:p>
            <a:r>
              <a:t>Observación</a:t>
            </a:r>
          </a:p>
          <a:p>
            <a:r>
              <a:t>Curiosidad</a:t>
            </a:r>
          </a:p>
          <a:p>
            <a:r>
              <a:t>Pregunta</a:t>
            </a:r>
          </a:p>
          <a:p>
            <a:r>
              <a:t>Hipótesis</a:t>
            </a:r>
          </a:p>
          <a:p>
            <a:r>
              <a:t>Indagación</a:t>
            </a:r>
          </a:p>
          <a:p>
            <a:r>
              <a:t>Experimentación</a:t>
            </a:r>
          </a:p>
          <a:p>
            <a:r>
              <a:t>Conclusión</a:t>
            </a:r>
          </a:p>
          <a:p>
            <a:endParaRPr/>
          </a:p>
          <a:p>
            <a:pPr>
              <a:defRPr u="sng"/>
            </a:pPr>
            <a:r>
              <a:t>Métodos para sistematizar la curiosidad</a:t>
            </a:r>
          </a:p>
        </p:txBody>
      </p:sp>
      <p:sp>
        <p:nvSpPr>
          <p:cNvPr id="180" name="la curiosidad en la experiencia humana"/>
          <p:cNvSpPr txBox="1">
            <a:spLocks noGrp="1"/>
          </p:cNvSpPr>
          <p:nvPr>
            <p:ph type="title"/>
          </p:nvPr>
        </p:nvSpPr>
        <p:spPr>
          <a:prstGeom prst="rect">
            <a:avLst/>
          </a:prstGeom>
        </p:spPr>
        <p:txBody>
          <a:bodyPr>
            <a:normAutofit fontScale="90000"/>
          </a:bodyPr>
          <a:lstStyle/>
          <a:p>
            <a:r>
              <a:t>la curiosidad en la experiencia humana</a:t>
            </a:r>
          </a:p>
        </p:txBody>
      </p:sp>
      <p:sp>
        <p:nvSpPr>
          <p:cNvPr id="181" name="La investigación…"/>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685799" indent="-685799">
              <a:buClr>
                <a:srgbClr val="D6D5D5"/>
              </a:buClr>
              <a:defRPr sz="3800">
                <a:solidFill>
                  <a:srgbClr val="5E5E5E"/>
                </a:solidFill>
              </a:defRPr>
            </a:pPr>
            <a:r>
              <a:rPr sz="3600" dirty="0"/>
              <a:t>La </a:t>
            </a:r>
            <a:r>
              <a:rPr sz="3600" dirty="0" err="1"/>
              <a:t>investigación</a:t>
            </a:r>
            <a:endParaRPr sz="3600" dirty="0"/>
          </a:p>
          <a:p>
            <a:pPr marL="685799" indent="-685799">
              <a:buClr>
                <a:srgbClr val="D6D5D5"/>
              </a:buClr>
              <a:defRPr sz="3800">
                <a:solidFill>
                  <a:srgbClr val="D6D5D5"/>
                </a:solidFill>
              </a:defRPr>
            </a:pPr>
            <a:r>
              <a:rPr sz="3600" dirty="0" err="1">
                <a:solidFill>
                  <a:schemeClr val="accent6">
                    <a:lumMod val="60000"/>
                    <a:lumOff val="40000"/>
                  </a:schemeClr>
                </a:solidFill>
              </a:rPr>
              <a:t>Paradigmas</a:t>
            </a:r>
            <a:r>
              <a:rPr sz="3600" dirty="0">
                <a:solidFill>
                  <a:schemeClr val="accent6">
                    <a:lumMod val="60000"/>
                    <a:lumOff val="40000"/>
                  </a:schemeClr>
                </a:solidFill>
              </a:rPr>
              <a:t> de </a:t>
            </a:r>
            <a:r>
              <a:rPr sz="3600" dirty="0" err="1">
                <a:solidFill>
                  <a:schemeClr val="accent6">
                    <a:lumMod val="60000"/>
                    <a:lumOff val="40000"/>
                  </a:schemeClr>
                </a:solidFill>
              </a:rPr>
              <a:t>investigación</a:t>
            </a:r>
            <a:endParaRPr sz="3600" dirty="0">
              <a:solidFill>
                <a:schemeClr val="accent6">
                  <a:lumMod val="60000"/>
                  <a:lumOff val="40000"/>
                </a:schemeClr>
              </a:solidFill>
            </a:endParaRPr>
          </a:p>
          <a:p>
            <a:pPr marL="685799" indent="-685799">
              <a:buClr>
                <a:srgbClr val="D6D5D5"/>
              </a:buClr>
              <a:defRPr sz="3800">
                <a:solidFill>
                  <a:srgbClr val="D6D5D5"/>
                </a:solidFill>
              </a:defRPr>
            </a:pPr>
            <a:r>
              <a:rPr sz="3600" dirty="0">
                <a:solidFill>
                  <a:schemeClr val="accent6">
                    <a:lumMod val="60000"/>
                    <a:lumOff val="40000"/>
                  </a:schemeClr>
                </a:solidFill>
              </a:rPr>
              <a:t>El </a:t>
            </a:r>
            <a:r>
              <a:rPr sz="3600" dirty="0" err="1">
                <a:solidFill>
                  <a:schemeClr val="accent6">
                    <a:lumMod val="60000"/>
                    <a:lumOff val="40000"/>
                  </a:schemeClr>
                </a:solidFill>
              </a:rPr>
              <a:t>enfoque</a:t>
            </a:r>
            <a:r>
              <a:rPr sz="3600" dirty="0">
                <a:solidFill>
                  <a:schemeClr val="accent6">
                    <a:lumMod val="60000"/>
                    <a:lumOff val="40000"/>
                  </a:schemeClr>
                </a:solidFill>
              </a:rPr>
              <a:t> </a:t>
            </a:r>
            <a:r>
              <a:rPr sz="3600" dirty="0" err="1">
                <a:solidFill>
                  <a:schemeClr val="accent6">
                    <a:lumMod val="60000"/>
                    <a:lumOff val="40000"/>
                  </a:schemeClr>
                </a:solidFill>
              </a:rPr>
              <a:t>cualitativo</a:t>
            </a:r>
            <a:endParaRPr sz="3600" dirty="0">
              <a:solidFill>
                <a:schemeClr val="accent6">
                  <a:lumMod val="60000"/>
                  <a:lumOff val="40000"/>
                </a:schemeClr>
              </a:solidFill>
            </a:endParaRPr>
          </a:p>
          <a:p>
            <a:pPr marL="685799" indent="-685799">
              <a:buClr>
                <a:srgbClr val="D6D5D5"/>
              </a:buClr>
              <a:defRPr sz="3800">
                <a:solidFill>
                  <a:srgbClr val="D6D5D5"/>
                </a:solidFill>
              </a:defRPr>
            </a:pPr>
            <a:r>
              <a:rPr sz="3600" dirty="0" err="1">
                <a:solidFill>
                  <a:schemeClr val="accent6">
                    <a:lumMod val="60000"/>
                    <a:lumOff val="40000"/>
                  </a:schemeClr>
                </a:solidFill>
              </a:rPr>
              <a:t>Mecanismos</a:t>
            </a:r>
            <a:r>
              <a:rPr sz="3600" dirty="0">
                <a:solidFill>
                  <a:schemeClr val="accent6">
                    <a:lumMod val="60000"/>
                    <a:lumOff val="40000"/>
                  </a:schemeClr>
                </a:solidFill>
              </a:rPr>
              <a:t> de </a:t>
            </a:r>
            <a:r>
              <a:rPr sz="3600" dirty="0" err="1">
                <a:solidFill>
                  <a:schemeClr val="accent6">
                    <a:lumMod val="60000"/>
                    <a:lumOff val="40000"/>
                  </a:schemeClr>
                </a:solidFill>
              </a:rPr>
              <a:t>recolección</a:t>
            </a:r>
            <a:r>
              <a:rPr sz="3600" dirty="0">
                <a:solidFill>
                  <a:schemeClr val="accent6">
                    <a:lumMod val="60000"/>
                    <a:lumOff val="40000"/>
                  </a:schemeClr>
                </a:solidFill>
              </a:rPr>
              <a:t> de </a:t>
            </a:r>
            <a:r>
              <a:rPr sz="3600" dirty="0" err="1">
                <a:solidFill>
                  <a:schemeClr val="accent6">
                    <a:lumMod val="60000"/>
                    <a:lumOff val="40000"/>
                  </a:schemeClr>
                </a:solidFill>
              </a:rPr>
              <a:t>información</a:t>
            </a:r>
            <a:endParaRPr sz="3600" dirty="0">
              <a:solidFill>
                <a:schemeClr val="accent6">
                  <a:lumMod val="60000"/>
                  <a:lumOff val="40000"/>
                </a:schemeClr>
              </a:solidFill>
            </a:endParaRPr>
          </a:p>
          <a:p>
            <a:pPr marL="685799" indent="-685799">
              <a:buClr>
                <a:srgbClr val="D6D5D5"/>
              </a:buClr>
              <a:defRPr sz="3800">
                <a:solidFill>
                  <a:srgbClr val="D6D5D5"/>
                </a:solidFill>
              </a:defRPr>
            </a:pPr>
            <a:r>
              <a:rPr sz="3600" dirty="0">
                <a:solidFill>
                  <a:schemeClr val="accent6">
                    <a:lumMod val="60000"/>
                    <a:lumOff val="40000"/>
                  </a:schemeClr>
                </a:solidFill>
              </a:rPr>
              <a:t>Video</a:t>
            </a:r>
            <a:endParaRPr dirty="0">
              <a:solidFill>
                <a:schemeClr val="accent6">
                  <a:lumMod val="60000"/>
                  <a:lumOff val="40000"/>
                </a:schemeClr>
              </a:solidFill>
            </a:endParaRPr>
          </a:p>
        </p:txBody>
      </p:sp>
      <p:pic>
        <p:nvPicPr>
          <p:cNvPr id="182" name="question.png" descr="question.png"/>
          <p:cNvPicPr>
            <a:picLocks noChangeAspect="1"/>
          </p:cNvPicPr>
          <p:nvPr/>
        </p:nvPicPr>
        <p:blipFill>
          <a:blip r:embed="rId2"/>
          <a:stretch>
            <a:fillRect/>
          </a:stretch>
        </p:blipFill>
        <p:spPr>
          <a:xfrm>
            <a:off x="4983435" y="6002874"/>
            <a:ext cx="1710252" cy="1710252"/>
          </a:xfrm>
          <a:prstGeom prst="rect">
            <a:avLst/>
          </a:prstGeom>
          <a:ln w="12700">
            <a:miter lim="400000"/>
          </a:ln>
        </p:spPr>
      </p:pic>
      <p:pic>
        <p:nvPicPr>
          <p:cNvPr id="183" name="observation.png" descr="observation.png"/>
          <p:cNvPicPr>
            <a:picLocks noChangeAspect="1"/>
          </p:cNvPicPr>
          <p:nvPr/>
        </p:nvPicPr>
        <p:blipFill>
          <a:blip r:embed="rId3"/>
          <a:stretch>
            <a:fillRect/>
          </a:stretch>
        </p:blipFill>
        <p:spPr>
          <a:xfrm>
            <a:off x="4983435" y="3369831"/>
            <a:ext cx="1710252" cy="1710253"/>
          </a:xfrm>
          <a:prstGeom prst="rect">
            <a:avLst/>
          </a:prstGeom>
          <a:ln w="12700">
            <a:miter lim="400000"/>
          </a:ln>
        </p:spPr>
      </p:pic>
      <p:pic>
        <p:nvPicPr>
          <p:cNvPr id="184" name="puppy.png" descr="puppy.png"/>
          <p:cNvPicPr>
            <a:picLocks noChangeAspect="1"/>
          </p:cNvPicPr>
          <p:nvPr/>
        </p:nvPicPr>
        <p:blipFill>
          <a:blip r:embed="rId4"/>
          <a:stretch>
            <a:fillRect/>
          </a:stretch>
        </p:blipFill>
        <p:spPr>
          <a:xfrm>
            <a:off x="9591621" y="4839033"/>
            <a:ext cx="1710252" cy="1710252"/>
          </a:xfrm>
          <a:prstGeom prst="rect">
            <a:avLst/>
          </a:prstGeom>
          <a:ln w="12700">
            <a:miter lim="400000"/>
          </a:ln>
        </p:spPr>
      </p:pic>
      <p:sp>
        <p:nvSpPr>
          <p:cNvPr id="185" name="Línea"/>
          <p:cNvSpPr/>
          <p:nvPr/>
        </p:nvSpPr>
        <p:spPr>
          <a:xfrm>
            <a:off x="6699163" y="4206418"/>
            <a:ext cx="2578241" cy="1601221"/>
          </a:xfrm>
          <a:prstGeom prst="line">
            <a:avLst/>
          </a:prstGeom>
          <a:ln w="50800">
            <a:solidFill>
              <a:srgbClr val="000000"/>
            </a:solidFill>
            <a:miter lim="400000"/>
            <a:tailEnd type="triangle"/>
          </a:ln>
        </p:spPr>
        <p:txBody>
          <a:bodyPr lIns="50800" tIns="50800" rIns="50800" bIns="50800" anchor="ctr"/>
          <a:lstStyle/>
          <a:p>
            <a:endParaRPr/>
          </a:p>
        </p:txBody>
      </p:sp>
      <p:sp>
        <p:nvSpPr>
          <p:cNvPr id="186" name="Línea"/>
          <p:cNvSpPr/>
          <p:nvPr/>
        </p:nvSpPr>
        <p:spPr>
          <a:xfrm flipH="1">
            <a:off x="6592214" y="6346135"/>
            <a:ext cx="2771976" cy="1002181"/>
          </a:xfrm>
          <a:prstGeom prst="line">
            <a:avLst/>
          </a:prstGeom>
          <a:ln w="50800">
            <a:solidFill>
              <a:srgbClr val="000000"/>
            </a:solidFill>
            <a:miter lim="400000"/>
            <a:tailEnd type="triangle"/>
          </a:ln>
        </p:spPr>
        <p:txBody>
          <a:bodyPr lIns="50800" tIns="50800" rIns="50800" bIns="50800" anchor="ctr"/>
          <a:lstStyle/>
          <a:p>
            <a:endParaRPr/>
          </a:p>
        </p:txBody>
      </p:sp>
      <p:sp>
        <p:nvSpPr>
          <p:cNvPr id="187" name="Línea"/>
          <p:cNvSpPr/>
          <p:nvPr/>
        </p:nvSpPr>
        <p:spPr>
          <a:xfrm>
            <a:off x="5594214" y="8003516"/>
            <a:ext cx="1" cy="905742"/>
          </a:xfrm>
          <a:prstGeom prst="line">
            <a:avLst/>
          </a:prstGeom>
          <a:ln w="50800">
            <a:solidFill>
              <a:srgbClr val="000000"/>
            </a:solidFill>
            <a:miter lim="400000"/>
            <a:tailEnd type="triangle"/>
          </a:ln>
        </p:spPr>
        <p:txBody>
          <a:bodyPr lIns="50800" tIns="50800" rIns="50800" bIns="50800" anchor="ctr"/>
          <a:lstStyle/>
          <a:p>
            <a:endParaRPr/>
          </a:p>
        </p:txBody>
      </p:sp>
      <p:sp>
        <p:nvSpPr>
          <p:cNvPr id="188" name="¿Será rica esa comida?"/>
          <p:cNvSpPr txBox="1"/>
          <p:nvPr/>
        </p:nvSpPr>
        <p:spPr>
          <a:xfrm>
            <a:off x="5675956" y="8240486"/>
            <a:ext cx="2889861" cy="431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¿Será rica esa comida?</a:t>
            </a:r>
          </a:p>
        </p:txBody>
      </p:sp>
      <p:sp>
        <p:nvSpPr>
          <p:cNvPr id="189" name="Si al perro le gusta, debe ser deliciosa."/>
          <p:cNvSpPr txBox="1"/>
          <p:nvPr/>
        </p:nvSpPr>
        <p:spPr>
          <a:xfrm>
            <a:off x="4963051" y="9199648"/>
            <a:ext cx="4837000" cy="431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Si al perro le gusta, debe ser deliciosa.</a:t>
            </a:r>
          </a:p>
        </p:txBody>
      </p:sp>
      <p:pic>
        <p:nvPicPr>
          <p:cNvPr id="190" name="smell.png" descr="smell.png"/>
          <p:cNvPicPr>
            <a:picLocks noChangeAspect="1"/>
          </p:cNvPicPr>
          <p:nvPr/>
        </p:nvPicPr>
        <p:blipFill>
          <a:blip r:embed="rId5"/>
          <a:stretch>
            <a:fillRect/>
          </a:stretch>
        </p:blipFill>
        <p:spPr>
          <a:xfrm>
            <a:off x="4983435" y="9921840"/>
            <a:ext cx="1710252" cy="1710252"/>
          </a:xfrm>
          <a:prstGeom prst="rect">
            <a:avLst/>
          </a:prstGeom>
          <a:ln w="12700">
            <a:miter lim="400000"/>
          </a:ln>
        </p:spPr>
      </p:pic>
      <p:sp>
        <p:nvSpPr>
          <p:cNvPr id="191" name="Línea"/>
          <p:cNvSpPr/>
          <p:nvPr/>
        </p:nvSpPr>
        <p:spPr>
          <a:xfrm>
            <a:off x="6873557" y="11126713"/>
            <a:ext cx="2216052" cy="1"/>
          </a:xfrm>
          <a:prstGeom prst="line">
            <a:avLst/>
          </a:prstGeom>
          <a:ln w="50800">
            <a:solidFill>
              <a:srgbClr val="000000"/>
            </a:solidFill>
            <a:miter lim="400000"/>
            <a:tailEnd type="triangle"/>
          </a:ln>
        </p:spPr>
        <p:txBody>
          <a:bodyPr lIns="50800" tIns="50800" rIns="50800" bIns="50800" anchor="ctr"/>
          <a:lstStyle/>
          <a:p>
            <a:endParaRPr/>
          </a:p>
        </p:txBody>
      </p:sp>
      <p:pic>
        <p:nvPicPr>
          <p:cNvPr id="192" name="eating.png" descr="eating.png"/>
          <p:cNvPicPr>
            <a:picLocks noChangeAspect="1"/>
          </p:cNvPicPr>
          <p:nvPr/>
        </p:nvPicPr>
        <p:blipFill>
          <a:blip r:embed="rId6"/>
          <a:stretch>
            <a:fillRect/>
          </a:stretch>
        </p:blipFill>
        <p:spPr>
          <a:xfrm>
            <a:off x="9269478" y="9921840"/>
            <a:ext cx="1710252" cy="1710252"/>
          </a:xfrm>
          <a:prstGeom prst="rect">
            <a:avLst/>
          </a:prstGeom>
          <a:ln w="12700">
            <a:miter lim="400000"/>
          </a:ln>
        </p:spPr>
      </p:pic>
      <p:sp>
        <p:nvSpPr>
          <p:cNvPr id="193" name="Línea"/>
          <p:cNvSpPr/>
          <p:nvPr/>
        </p:nvSpPr>
        <p:spPr>
          <a:xfrm flipV="1">
            <a:off x="11058248" y="9917083"/>
            <a:ext cx="887780" cy="887781"/>
          </a:xfrm>
          <a:prstGeom prst="line">
            <a:avLst/>
          </a:prstGeom>
          <a:ln w="50800">
            <a:solidFill>
              <a:srgbClr val="000000"/>
            </a:solidFill>
            <a:miter lim="400000"/>
            <a:tailEnd type="triangle"/>
          </a:ln>
        </p:spPr>
        <p:txBody>
          <a:bodyPr lIns="50800" tIns="50800" rIns="50800" bIns="50800" anchor="ctr"/>
          <a:lstStyle/>
          <a:p>
            <a:endParaRPr/>
          </a:p>
        </p:txBody>
      </p:sp>
      <p:sp>
        <p:nvSpPr>
          <p:cNvPr id="194" name="Línea"/>
          <p:cNvSpPr/>
          <p:nvPr/>
        </p:nvSpPr>
        <p:spPr>
          <a:xfrm>
            <a:off x="11058248" y="10884470"/>
            <a:ext cx="887780" cy="887781"/>
          </a:xfrm>
          <a:prstGeom prst="line">
            <a:avLst/>
          </a:prstGeom>
          <a:ln w="50800">
            <a:solidFill>
              <a:srgbClr val="000000"/>
            </a:solidFill>
            <a:miter lim="400000"/>
            <a:tailEnd type="triangle"/>
          </a:ln>
        </p:spPr>
        <p:txBody>
          <a:bodyPr lIns="50800" tIns="50800" rIns="50800" bIns="50800" anchor="ctr"/>
          <a:lstStyle/>
          <a:p>
            <a:endParaRPr/>
          </a:p>
        </p:txBody>
      </p:sp>
      <p:pic>
        <p:nvPicPr>
          <p:cNvPr id="195" name="disgusted.png" descr="disgusted.png"/>
          <p:cNvPicPr>
            <a:picLocks noChangeAspect="1"/>
          </p:cNvPicPr>
          <p:nvPr/>
        </p:nvPicPr>
        <p:blipFill>
          <a:blip r:embed="rId7"/>
          <a:stretch>
            <a:fillRect/>
          </a:stretch>
        </p:blipFill>
        <p:spPr>
          <a:xfrm>
            <a:off x="12276851" y="11130376"/>
            <a:ext cx="1710252" cy="1710252"/>
          </a:xfrm>
          <a:prstGeom prst="rect">
            <a:avLst/>
          </a:prstGeom>
          <a:ln w="12700">
            <a:miter lim="400000"/>
          </a:ln>
        </p:spPr>
      </p:pic>
      <p:pic>
        <p:nvPicPr>
          <p:cNvPr id="196" name="tasty.png" descr="tasty.png"/>
          <p:cNvPicPr>
            <a:picLocks noChangeAspect="1"/>
          </p:cNvPicPr>
          <p:nvPr/>
        </p:nvPicPr>
        <p:blipFill>
          <a:blip r:embed="rId8"/>
          <a:stretch>
            <a:fillRect/>
          </a:stretch>
        </p:blipFill>
        <p:spPr>
          <a:xfrm>
            <a:off x="12276851" y="9041881"/>
            <a:ext cx="1710252" cy="1710252"/>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5" presetClass="entr" presetSubtype="8" fill="hold" grpId="1" nodeType="clickEffect">
                                  <p:stCondLst>
                                    <p:cond delay="0"/>
                                  </p:stCondLst>
                                  <p:iterate>
                                    <p:tmAbs val="0"/>
                                  </p:iterate>
                                  <p:childTnLst>
                                    <p:set>
                                      <p:cBhvr>
                                        <p:cTn id="6" fill="hold"/>
                                        <p:tgtEl>
                                          <p:spTgt spid="184"/>
                                        </p:tgtEl>
                                        <p:attrNameLst>
                                          <p:attrName>style.visibility</p:attrName>
                                        </p:attrNameLst>
                                      </p:cBhvr>
                                      <p:to>
                                        <p:strVal val="visible"/>
                                      </p:to>
                                    </p:set>
                                    <p:anim calcmode="lin" valueType="num">
                                      <p:cBhvr>
                                        <p:cTn id="7" dur="300" fill="hold"/>
                                        <p:tgtEl>
                                          <p:spTgt spid="184"/>
                                        </p:tgtEl>
                                        <p:attrNameLst>
                                          <p:attrName>ppt_w</p:attrName>
                                        </p:attrNameLst>
                                      </p:cBhvr>
                                      <p:tavLst>
                                        <p:tav tm="0">
                                          <p:val>
                                            <p:fltVal val="0"/>
                                          </p:val>
                                        </p:tav>
                                        <p:tav tm="100000">
                                          <p:val>
                                            <p:strVal val="#ppt_w"/>
                                          </p:val>
                                        </p:tav>
                                      </p:tavLst>
                                    </p:anim>
                                    <p:anim calcmode="lin" valueType="num">
                                      <p:cBhvr>
                                        <p:cTn id="8" dur="300" fill="hold"/>
                                        <p:tgtEl>
                                          <p:spTgt spid="184"/>
                                        </p:tgtEl>
                                        <p:attrNameLst>
                                          <p:attrName>ppt_h</p:attrName>
                                        </p:attrNameLst>
                                      </p:cBhvr>
                                      <p:tavLst>
                                        <p:tav tm="0">
                                          <p:val>
                                            <p:fltVal val="0"/>
                                          </p:val>
                                        </p:tav>
                                        <p:tav tm="100000">
                                          <p:val>
                                            <p:strVal val="#ppt_h"/>
                                          </p:val>
                                        </p:tav>
                                      </p:tavLst>
                                    </p:anim>
                                    <p:anim calcmode="lin" valueType="num">
                                      <p:cBhvr>
                                        <p:cTn id="9" dur="300" fill="hold"/>
                                        <p:tgtEl>
                                          <p:spTgt spid="184"/>
                                        </p:tgtEl>
                                        <p:attrNameLst>
                                          <p:attrName>ppt_x</p:attrName>
                                        </p:attrNameLst>
                                      </p:cBhvr>
                                      <p:tavLst>
                                        <p:tav tm="0" fmla="#ppt_x+(cos(-2*pi*(1-$))*-#ppt_x-sin(-2*pi*(1-$))*(1-#ppt_y))*(1-$)">
                                          <p:val>
                                            <p:fltVal val="0"/>
                                          </p:val>
                                        </p:tav>
                                        <p:tav tm="100000">
                                          <p:val>
                                            <p:fltVal val="1"/>
                                          </p:val>
                                        </p:tav>
                                      </p:tavLst>
                                    </p:anim>
                                    <p:anim calcmode="lin" valueType="num">
                                      <p:cBhvr>
                                        <p:cTn id="10" dur="300" fill="hold"/>
                                        <p:tgtEl>
                                          <p:spTgt spid="184"/>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300"/>
                            </p:stCondLst>
                            <p:childTnLst>
                              <p:par>
                                <p:cTn id="12" presetID="15" presetClass="entr" presetSubtype="8" fill="hold" grpId="2" nodeType="afterEffect">
                                  <p:stCondLst>
                                    <p:cond delay="0"/>
                                  </p:stCondLst>
                                  <p:iterate>
                                    <p:tmAbs val="0"/>
                                  </p:iterate>
                                  <p:childTnLst>
                                    <p:set>
                                      <p:cBhvr>
                                        <p:cTn id="13" fill="hold"/>
                                        <p:tgtEl>
                                          <p:spTgt spid="185"/>
                                        </p:tgtEl>
                                        <p:attrNameLst>
                                          <p:attrName>style.visibility</p:attrName>
                                        </p:attrNameLst>
                                      </p:cBhvr>
                                      <p:to>
                                        <p:strVal val="visible"/>
                                      </p:to>
                                    </p:set>
                                    <p:anim calcmode="lin" valueType="num">
                                      <p:cBhvr>
                                        <p:cTn id="14" dur="300" fill="hold"/>
                                        <p:tgtEl>
                                          <p:spTgt spid="185"/>
                                        </p:tgtEl>
                                        <p:attrNameLst>
                                          <p:attrName>ppt_w</p:attrName>
                                        </p:attrNameLst>
                                      </p:cBhvr>
                                      <p:tavLst>
                                        <p:tav tm="0">
                                          <p:val>
                                            <p:fltVal val="0"/>
                                          </p:val>
                                        </p:tav>
                                        <p:tav tm="100000">
                                          <p:val>
                                            <p:strVal val="#ppt_w"/>
                                          </p:val>
                                        </p:tav>
                                      </p:tavLst>
                                    </p:anim>
                                    <p:anim calcmode="lin" valueType="num">
                                      <p:cBhvr>
                                        <p:cTn id="15" dur="300" fill="hold"/>
                                        <p:tgtEl>
                                          <p:spTgt spid="185"/>
                                        </p:tgtEl>
                                        <p:attrNameLst>
                                          <p:attrName>ppt_h</p:attrName>
                                        </p:attrNameLst>
                                      </p:cBhvr>
                                      <p:tavLst>
                                        <p:tav tm="0">
                                          <p:val>
                                            <p:fltVal val="0"/>
                                          </p:val>
                                        </p:tav>
                                        <p:tav tm="100000">
                                          <p:val>
                                            <p:strVal val="#ppt_h"/>
                                          </p:val>
                                        </p:tav>
                                      </p:tavLst>
                                    </p:anim>
                                    <p:anim calcmode="lin" valueType="num">
                                      <p:cBhvr>
                                        <p:cTn id="16" dur="300" fill="hold"/>
                                        <p:tgtEl>
                                          <p:spTgt spid="185"/>
                                        </p:tgtEl>
                                        <p:attrNameLst>
                                          <p:attrName>ppt_x</p:attrName>
                                        </p:attrNameLst>
                                      </p:cBhvr>
                                      <p:tavLst>
                                        <p:tav tm="0" fmla="#ppt_x+(cos(-2*pi*(1-$))*-#ppt_x-sin(-2*pi*(1-$))*(1-#ppt_y))*(1-$)">
                                          <p:val>
                                            <p:fltVal val="0"/>
                                          </p:val>
                                        </p:tav>
                                        <p:tav tm="100000">
                                          <p:val>
                                            <p:fltVal val="1"/>
                                          </p:val>
                                        </p:tav>
                                      </p:tavLst>
                                    </p:anim>
                                    <p:anim calcmode="lin" valueType="num">
                                      <p:cBhvr>
                                        <p:cTn id="17" dur="300" fill="hold"/>
                                        <p:tgtEl>
                                          <p:spTgt spid="18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8" fill="hold">
                      <p:stCondLst>
                        <p:cond delay="indefinite"/>
                      </p:stCondLst>
                      <p:childTnLst>
                        <p:par>
                          <p:cTn id="19" fill="hold">
                            <p:stCondLst>
                              <p:cond delay="0"/>
                            </p:stCondLst>
                            <p:childTnLst>
                              <p:par>
                                <p:cTn id="20" presetID="15" presetClass="entr" presetSubtype="2" fill="hold" grpId="3" nodeType="clickEffect">
                                  <p:stCondLst>
                                    <p:cond delay="0"/>
                                  </p:stCondLst>
                                  <p:iterate>
                                    <p:tmAbs val="0"/>
                                  </p:iterate>
                                  <p:childTnLst>
                                    <p:set>
                                      <p:cBhvr>
                                        <p:cTn id="21" fill="hold"/>
                                        <p:tgtEl>
                                          <p:spTgt spid="182"/>
                                        </p:tgtEl>
                                        <p:attrNameLst>
                                          <p:attrName>style.visibility</p:attrName>
                                        </p:attrNameLst>
                                      </p:cBhvr>
                                      <p:to>
                                        <p:strVal val="visible"/>
                                      </p:to>
                                    </p:set>
                                    <p:anim calcmode="lin" valueType="num">
                                      <p:cBhvr>
                                        <p:cTn id="22" dur="300" fill="hold"/>
                                        <p:tgtEl>
                                          <p:spTgt spid="182"/>
                                        </p:tgtEl>
                                        <p:attrNameLst>
                                          <p:attrName>ppt_w</p:attrName>
                                        </p:attrNameLst>
                                      </p:cBhvr>
                                      <p:tavLst>
                                        <p:tav tm="0">
                                          <p:val>
                                            <p:fltVal val="0"/>
                                          </p:val>
                                        </p:tav>
                                        <p:tav tm="100000">
                                          <p:val>
                                            <p:strVal val="#ppt_w"/>
                                          </p:val>
                                        </p:tav>
                                      </p:tavLst>
                                    </p:anim>
                                    <p:anim calcmode="lin" valueType="num">
                                      <p:cBhvr>
                                        <p:cTn id="23" dur="300" fill="hold"/>
                                        <p:tgtEl>
                                          <p:spTgt spid="182"/>
                                        </p:tgtEl>
                                        <p:attrNameLst>
                                          <p:attrName>ppt_h</p:attrName>
                                        </p:attrNameLst>
                                      </p:cBhvr>
                                      <p:tavLst>
                                        <p:tav tm="0">
                                          <p:val>
                                            <p:fltVal val="0"/>
                                          </p:val>
                                        </p:tav>
                                        <p:tav tm="100000">
                                          <p:val>
                                            <p:strVal val="#ppt_h"/>
                                          </p:val>
                                        </p:tav>
                                      </p:tavLst>
                                    </p:anim>
                                    <p:anim calcmode="lin" valueType="num">
                                      <p:cBhvr>
                                        <p:cTn id="24" dur="300" fill="hold"/>
                                        <p:tgtEl>
                                          <p:spTgt spid="182"/>
                                        </p:tgtEl>
                                        <p:attrNameLst>
                                          <p:attrName>ppt_x</p:attrName>
                                        </p:attrNameLst>
                                      </p:cBhvr>
                                      <p:tavLst>
                                        <p:tav tm="0" fmla="#ppt_x+(cos(-2*pi*(1-$))*-#ppt_x-sin(-2*pi*(1-$))*(1-#ppt_y))*(1-$)">
                                          <p:val>
                                            <p:fltVal val="0"/>
                                          </p:val>
                                        </p:tav>
                                        <p:tav tm="100000">
                                          <p:val>
                                            <p:fltVal val="1"/>
                                          </p:val>
                                        </p:tav>
                                      </p:tavLst>
                                    </p:anim>
                                    <p:anim calcmode="lin" valueType="num">
                                      <p:cBhvr>
                                        <p:cTn id="25" dur="300" fill="hold"/>
                                        <p:tgtEl>
                                          <p:spTgt spid="182"/>
                                        </p:tgtEl>
                                        <p:attrNameLst>
                                          <p:attrName>ppt_y</p:attrName>
                                        </p:attrNameLst>
                                      </p:cBhvr>
                                      <p:tavLst>
                                        <p:tav tm="0" fmla="#ppt_y+(sin(-2*pi*(1-$))*-#ppt_x+cos(-2*pi*(1-$))*(1-#ppt_y))*(1-$)">
                                          <p:val>
                                            <p:fltVal val="0"/>
                                          </p:val>
                                        </p:tav>
                                        <p:tav tm="100000">
                                          <p:val>
                                            <p:fltVal val="1"/>
                                          </p:val>
                                        </p:tav>
                                      </p:tavLst>
                                    </p:anim>
                                  </p:childTnLst>
                                </p:cTn>
                              </p:par>
                            </p:childTnLst>
                          </p:cTn>
                        </p:par>
                        <p:par>
                          <p:cTn id="26" fill="hold">
                            <p:stCondLst>
                              <p:cond delay="300"/>
                            </p:stCondLst>
                            <p:childTnLst>
                              <p:par>
                                <p:cTn id="27" presetID="15" presetClass="entr" presetSubtype="2" fill="hold" grpId="4" nodeType="afterEffect">
                                  <p:stCondLst>
                                    <p:cond delay="0"/>
                                  </p:stCondLst>
                                  <p:iterate>
                                    <p:tmAbs val="0"/>
                                  </p:iterate>
                                  <p:childTnLst>
                                    <p:set>
                                      <p:cBhvr>
                                        <p:cTn id="28" fill="hold"/>
                                        <p:tgtEl>
                                          <p:spTgt spid="186"/>
                                        </p:tgtEl>
                                        <p:attrNameLst>
                                          <p:attrName>style.visibility</p:attrName>
                                        </p:attrNameLst>
                                      </p:cBhvr>
                                      <p:to>
                                        <p:strVal val="visible"/>
                                      </p:to>
                                    </p:set>
                                    <p:anim calcmode="lin" valueType="num">
                                      <p:cBhvr>
                                        <p:cTn id="29" dur="300" fill="hold"/>
                                        <p:tgtEl>
                                          <p:spTgt spid="186"/>
                                        </p:tgtEl>
                                        <p:attrNameLst>
                                          <p:attrName>ppt_w</p:attrName>
                                        </p:attrNameLst>
                                      </p:cBhvr>
                                      <p:tavLst>
                                        <p:tav tm="0">
                                          <p:val>
                                            <p:fltVal val="0"/>
                                          </p:val>
                                        </p:tav>
                                        <p:tav tm="100000">
                                          <p:val>
                                            <p:strVal val="#ppt_w"/>
                                          </p:val>
                                        </p:tav>
                                      </p:tavLst>
                                    </p:anim>
                                    <p:anim calcmode="lin" valueType="num">
                                      <p:cBhvr>
                                        <p:cTn id="30" dur="300" fill="hold"/>
                                        <p:tgtEl>
                                          <p:spTgt spid="186"/>
                                        </p:tgtEl>
                                        <p:attrNameLst>
                                          <p:attrName>ppt_h</p:attrName>
                                        </p:attrNameLst>
                                      </p:cBhvr>
                                      <p:tavLst>
                                        <p:tav tm="0">
                                          <p:val>
                                            <p:fltVal val="0"/>
                                          </p:val>
                                        </p:tav>
                                        <p:tav tm="100000">
                                          <p:val>
                                            <p:strVal val="#ppt_h"/>
                                          </p:val>
                                        </p:tav>
                                      </p:tavLst>
                                    </p:anim>
                                    <p:anim calcmode="lin" valueType="num">
                                      <p:cBhvr>
                                        <p:cTn id="31" dur="300" fill="hold"/>
                                        <p:tgtEl>
                                          <p:spTgt spid="186"/>
                                        </p:tgtEl>
                                        <p:attrNameLst>
                                          <p:attrName>ppt_x</p:attrName>
                                        </p:attrNameLst>
                                      </p:cBhvr>
                                      <p:tavLst>
                                        <p:tav tm="0" fmla="#ppt_x+(cos(-2*pi*(1-$))*-#ppt_x-sin(-2*pi*(1-$))*(1-#ppt_y))*(1-$)">
                                          <p:val>
                                            <p:fltVal val="0"/>
                                          </p:val>
                                        </p:tav>
                                        <p:tav tm="100000">
                                          <p:val>
                                            <p:fltVal val="1"/>
                                          </p:val>
                                        </p:tav>
                                      </p:tavLst>
                                    </p:anim>
                                    <p:anim calcmode="lin" valueType="num">
                                      <p:cBhvr>
                                        <p:cTn id="32" dur="300" fill="hold"/>
                                        <p:tgtEl>
                                          <p:spTgt spid="18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3" fill="hold">
                      <p:stCondLst>
                        <p:cond delay="indefinite"/>
                      </p:stCondLst>
                      <p:childTnLst>
                        <p:par>
                          <p:cTn id="34" fill="hold">
                            <p:stCondLst>
                              <p:cond delay="0"/>
                            </p:stCondLst>
                            <p:childTnLst>
                              <p:par>
                                <p:cTn id="35" presetID="15" presetClass="entr" presetSubtype="8" fill="hold" grpId="5" nodeType="clickEffect">
                                  <p:stCondLst>
                                    <p:cond delay="0"/>
                                  </p:stCondLst>
                                  <p:iterate>
                                    <p:tmAbs val="0"/>
                                  </p:iterate>
                                  <p:childTnLst>
                                    <p:set>
                                      <p:cBhvr>
                                        <p:cTn id="36" fill="hold"/>
                                        <p:tgtEl>
                                          <p:spTgt spid="188"/>
                                        </p:tgtEl>
                                        <p:attrNameLst>
                                          <p:attrName>style.visibility</p:attrName>
                                        </p:attrNameLst>
                                      </p:cBhvr>
                                      <p:to>
                                        <p:strVal val="visible"/>
                                      </p:to>
                                    </p:set>
                                    <p:anim calcmode="lin" valueType="num">
                                      <p:cBhvr>
                                        <p:cTn id="37" dur="300" fill="hold"/>
                                        <p:tgtEl>
                                          <p:spTgt spid="188"/>
                                        </p:tgtEl>
                                        <p:attrNameLst>
                                          <p:attrName>ppt_w</p:attrName>
                                        </p:attrNameLst>
                                      </p:cBhvr>
                                      <p:tavLst>
                                        <p:tav tm="0">
                                          <p:val>
                                            <p:fltVal val="0"/>
                                          </p:val>
                                        </p:tav>
                                        <p:tav tm="100000">
                                          <p:val>
                                            <p:strVal val="#ppt_w"/>
                                          </p:val>
                                        </p:tav>
                                      </p:tavLst>
                                    </p:anim>
                                    <p:anim calcmode="lin" valueType="num">
                                      <p:cBhvr>
                                        <p:cTn id="38" dur="300" fill="hold"/>
                                        <p:tgtEl>
                                          <p:spTgt spid="188"/>
                                        </p:tgtEl>
                                        <p:attrNameLst>
                                          <p:attrName>ppt_h</p:attrName>
                                        </p:attrNameLst>
                                      </p:cBhvr>
                                      <p:tavLst>
                                        <p:tav tm="0">
                                          <p:val>
                                            <p:fltVal val="0"/>
                                          </p:val>
                                        </p:tav>
                                        <p:tav tm="100000">
                                          <p:val>
                                            <p:strVal val="#ppt_h"/>
                                          </p:val>
                                        </p:tav>
                                      </p:tavLst>
                                    </p:anim>
                                    <p:anim calcmode="lin" valueType="num">
                                      <p:cBhvr>
                                        <p:cTn id="39" dur="300" fill="hold"/>
                                        <p:tgtEl>
                                          <p:spTgt spid="188"/>
                                        </p:tgtEl>
                                        <p:attrNameLst>
                                          <p:attrName>ppt_x</p:attrName>
                                        </p:attrNameLst>
                                      </p:cBhvr>
                                      <p:tavLst>
                                        <p:tav tm="0" fmla="#ppt_x+(cos(-2*pi*(1-$))*-#ppt_x-sin(-2*pi*(1-$))*(1-#ppt_y))*(1-$)">
                                          <p:val>
                                            <p:fltVal val="0"/>
                                          </p:val>
                                        </p:tav>
                                        <p:tav tm="100000">
                                          <p:val>
                                            <p:fltVal val="1"/>
                                          </p:val>
                                        </p:tav>
                                      </p:tavLst>
                                    </p:anim>
                                    <p:anim calcmode="lin" valueType="num">
                                      <p:cBhvr>
                                        <p:cTn id="40" dur="300" fill="hold"/>
                                        <p:tgtEl>
                                          <p:spTgt spid="18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1" fill="hold">
                      <p:stCondLst>
                        <p:cond delay="indefinite"/>
                      </p:stCondLst>
                      <p:childTnLst>
                        <p:par>
                          <p:cTn id="42" fill="hold">
                            <p:stCondLst>
                              <p:cond delay="0"/>
                            </p:stCondLst>
                            <p:childTnLst>
                              <p:par>
                                <p:cTn id="43" presetID="15" presetClass="entr" presetSubtype="8" fill="hold" grpId="6" nodeType="clickEffect">
                                  <p:stCondLst>
                                    <p:cond delay="0"/>
                                  </p:stCondLst>
                                  <p:iterate>
                                    <p:tmAbs val="0"/>
                                  </p:iterate>
                                  <p:childTnLst>
                                    <p:set>
                                      <p:cBhvr>
                                        <p:cTn id="44" fill="hold"/>
                                        <p:tgtEl>
                                          <p:spTgt spid="187"/>
                                        </p:tgtEl>
                                        <p:attrNameLst>
                                          <p:attrName>style.visibility</p:attrName>
                                        </p:attrNameLst>
                                      </p:cBhvr>
                                      <p:to>
                                        <p:strVal val="visible"/>
                                      </p:to>
                                    </p:set>
                                    <p:anim calcmode="lin" valueType="num">
                                      <p:cBhvr>
                                        <p:cTn id="45" dur="300" fill="hold"/>
                                        <p:tgtEl>
                                          <p:spTgt spid="187"/>
                                        </p:tgtEl>
                                        <p:attrNameLst>
                                          <p:attrName>ppt_w</p:attrName>
                                        </p:attrNameLst>
                                      </p:cBhvr>
                                      <p:tavLst>
                                        <p:tav tm="0">
                                          <p:val>
                                            <p:fltVal val="0"/>
                                          </p:val>
                                        </p:tav>
                                        <p:tav tm="100000">
                                          <p:val>
                                            <p:strVal val="#ppt_w"/>
                                          </p:val>
                                        </p:tav>
                                      </p:tavLst>
                                    </p:anim>
                                    <p:anim calcmode="lin" valueType="num">
                                      <p:cBhvr>
                                        <p:cTn id="46" dur="300" fill="hold"/>
                                        <p:tgtEl>
                                          <p:spTgt spid="187"/>
                                        </p:tgtEl>
                                        <p:attrNameLst>
                                          <p:attrName>ppt_h</p:attrName>
                                        </p:attrNameLst>
                                      </p:cBhvr>
                                      <p:tavLst>
                                        <p:tav tm="0">
                                          <p:val>
                                            <p:fltVal val="0"/>
                                          </p:val>
                                        </p:tav>
                                        <p:tav tm="100000">
                                          <p:val>
                                            <p:strVal val="#ppt_h"/>
                                          </p:val>
                                        </p:tav>
                                      </p:tavLst>
                                    </p:anim>
                                    <p:anim calcmode="lin" valueType="num">
                                      <p:cBhvr>
                                        <p:cTn id="47" dur="300" fill="hold"/>
                                        <p:tgtEl>
                                          <p:spTgt spid="187"/>
                                        </p:tgtEl>
                                        <p:attrNameLst>
                                          <p:attrName>ppt_x</p:attrName>
                                        </p:attrNameLst>
                                      </p:cBhvr>
                                      <p:tavLst>
                                        <p:tav tm="0" fmla="#ppt_x+(cos(-2*pi*(1-$))*-#ppt_x-sin(-2*pi*(1-$))*(1-#ppt_y))*(1-$)">
                                          <p:val>
                                            <p:fltVal val="0"/>
                                          </p:val>
                                        </p:tav>
                                        <p:tav tm="100000">
                                          <p:val>
                                            <p:fltVal val="1"/>
                                          </p:val>
                                        </p:tav>
                                      </p:tavLst>
                                    </p:anim>
                                    <p:anim calcmode="lin" valueType="num">
                                      <p:cBhvr>
                                        <p:cTn id="48" dur="300" fill="hold"/>
                                        <p:tgtEl>
                                          <p:spTgt spid="187"/>
                                        </p:tgtEl>
                                        <p:attrNameLst>
                                          <p:attrName>ppt_y</p:attrName>
                                        </p:attrNameLst>
                                      </p:cBhvr>
                                      <p:tavLst>
                                        <p:tav tm="0" fmla="#ppt_y+(sin(-2*pi*(1-$))*-#ppt_x+cos(-2*pi*(1-$))*(1-#ppt_y))*(1-$)">
                                          <p:val>
                                            <p:fltVal val="0"/>
                                          </p:val>
                                        </p:tav>
                                        <p:tav tm="100000">
                                          <p:val>
                                            <p:fltVal val="1"/>
                                          </p:val>
                                        </p:tav>
                                      </p:tavLst>
                                    </p:anim>
                                  </p:childTnLst>
                                </p:cTn>
                              </p:par>
                            </p:childTnLst>
                          </p:cTn>
                        </p:par>
                        <p:par>
                          <p:cTn id="49" fill="hold">
                            <p:stCondLst>
                              <p:cond delay="300"/>
                            </p:stCondLst>
                            <p:childTnLst>
                              <p:par>
                                <p:cTn id="50" presetID="1" presetClass="entr" presetSubtype="0" fill="hold" grpId="7" nodeType="afterEffect">
                                  <p:stCondLst>
                                    <p:cond delay="0"/>
                                  </p:stCondLst>
                                  <p:iterate>
                                    <p:tmAbs val="0"/>
                                  </p:iterate>
                                  <p:childTnLst>
                                    <p:set>
                                      <p:cBhvr>
                                        <p:cTn id="51" fill="hold"/>
                                        <p:tgtEl>
                                          <p:spTgt spid="189"/>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8" nodeType="clickEffect">
                                  <p:stCondLst>
                                    <p:cond delay="0"/>
                                  </p:stCondLst>
                                  <p:iterate>
                                    <p:tmAbs val="0"/>
                                  </p:iterate>
                                  <p:childTnLst>
                                    <p:set>
                                      <p:cBhvr>
                                        <p:cTn id="55" fill="hold"/>
                                        <p:tgtEl>
                                          <p:spTgt spid="190"/>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5" presetClass="entr" presetSubtype="8" fill="hold" grpId="9" nodeType="clickEffect">
                                  <p:stCondLst>
                                    <p:cond delay="0"/>
                                  </p:stCondLst>
                                  <p:iterate>
                                    <p:tmAbs val="0"/>
                                  </p:iterate>
                                  <p:childTnLst>
                                    <p:set>
                                      <p:cBhvr>
                                        <p:cTn id="59" fill="hold"/>
                                        <p:tgtEl>
                                          <p:spTgt spid="192"/>
                                        </p:tgtEl>
                                        <p:attrNameLst>
                                          <p:attrName>style.visibility</p:attrName>
                                        </p:attrNameLst>
                                      </p:cBhvr>
                                      <p:to>
                                        <p:strVal val="visible"/>
                                      </p:to>
                                    </p:set>
                                    <p:anim calcmode="lin" valueType="num">
                                      <p:cBhvr>
                                        <p:cTn id="60" dur="300" fill="hold"/>
                                        <p:tgtEl>
                                          <p:spTgt spid="192"/>
                                        </p:tgtEl>
                                        <p:attrNameLst>
                                          <p:attrName>ppt_w</p:attrName>
                                        </p:attrNameLst>
                                      </p:cBhvr>
                                      <p:tavLst>
                                        <p:tav tm="0">
                                          <p:val>
                                            <p:fltVal val="0"/>
                                          </p:val>
                                        </p:tav>
                                        <p:tav tm="100000">
                                          <p:val>
                                            <p:strVal val="#ppt_w"/>
                                          </p:val>
                                        </p:tav>
                                      </p:tavLst>
                                    </p:anim>
                                    <p:anim calcmode="lin" valueType="num">
                                      <p:cBhvr>
                                        <p:cTn id="61" dur="300" fill="hold"/>
                                        <p:tgtEl>
                                          <p:spTgt spid="192"/>
                                        </p:tgtEl>
                                        <p:attrNameLst>
                                          <p:attrName>ppt_h</p:attrName>
                                        </p:attrNameLst>
                                      </p:cBhvr>
                                      <p:tavLst>
                                        <p:tav tm="0">
                                          <p:val>
                                            <p:fltVal val="0"/>
                                          </p:val>
                                        </p:tav>
                                        <p:tav tm="100000">
                                          <p:val>
                                            <p:strVal val="#ppt_h"/>
                                          </p:val>
                                        </p:tav>
                                      </p:tavLst>
                                    </p:anim>
                                    <p:anim calcmode="lin" valueType="num">
                                      <p:cBhvr>
                                        <p:cTn id="62" dur="300" fill="hold"/>
                                        <p:tgtEl>
                                          <p:spTgt spid="192"/>
                                        </p:tgtEl>
                                        <p:attrNameLst>
                                          <p:attrName>ppt_x</p:attrName>
                                        </p:attrNameLst>
                                      </p:cBhvr>
                                      <p:tavLst>
                                        <p:tav tm="0" fmla="#ppt_x+(cos(-2*pi*(1-$))*-#ppt_x-sin(-2*pi*(1-$))*(1-#ppt_y))*(1-$)">
                                          <p:val>
                                            <p:fltVal val="0"/>
                                          </p:val>
                                        </p:tav>
                                        <p:tav tm="100000">
                                          <p:val>
                                            <p:fltVal val="1"/>
                                          </p:val>
                                        </p:tav>
                                      </p:tavLst>
                                    </p:anim>
                                    <p:anim calcmode="lin" valueType="num">
                                      <p:cBhvr>
                                        <p:cTn id="63" dur="300" fill="hold"/>
                                        <p:tgtEl>
                                          <p:spTgt spid="192"/>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300"/>
                            </p:stCondLst>
                            <p:childTnLst>
                              <p:par>
                                <p:cTn id="65" presetID="15" presetClass="entr" presetSubtype="8" fill="hold" grpId="10" nodeType="afterEffect">
                                  <p:stCondLst>
                                    <p:cond delay="0"/>
                                  </p:stCondLst>
                                  <p:iterate>
                                    <p:tmAbs val="0"/>
                                  </p:iterate>
                                  <p:childTnLst>
                                    <p:set>
                                      <p:cBhvr>
                                        <p:cTn id="66" fill="hold"/>
                                        <p:tgtEl>
                                          <p:spTgt spid="191"/>
                                        </p:tgtEl>
                                        <p:attrNameLst>
                                          <p:attrName>style.visibility</p:attrName>
                                        </p:attrNameLst>
                                      </p:cBhvr>
                                      <p:to>
                                        <p:strVal val="visible"/>
                                      </p:to>
                                    </p:set>
                                    <p:anim calcmode="lin" valueType="num">
                                      <p:cBhvr>
                                        <p:cTn id="67" dur="300" fill="hold"/>
                                        <p:tgtEl>
                                          <p:spTgt spid="191"/>
                                        </p:tgtEl>
                                        <p:attrNameLst>
                                          <p:attrName>ppt_w</p:attrName>
                                        </p:attrNameLst>
                                      </p:cBhvr>
                                      <p:tavLst>
                                        <p:tav tm="0">
                                          <p:val>
                                            <p:fltVal val="0"/>
                                          </p:val>
                                        </p:tav>
                                        <p:tav tm="100000">
                                          <p:val>
                                            <p:strVal val="#ppt_w"/>
                                          </p:val>
                                        </p:tav>
                                      </p:tavLst>
                                    </p:anim>
                                    <p:anim calcmode="lin" valueType="num">
                                      <p:cBhvr>
                                        <p:cTn id="68" dur="300" fill="hold"/>
                                        <p:tgtEl>
                                          <p:spTgt spid="191"/>
                                        </p:tgtEl>
                                        <p:attrNameLst>
                                          <p:attrName>ppt_h</p:attrName>
                                        </p:attrNameLst>
                                      </p:cBhvr>
                                      <p:tavLst>
                                        <p:tav tm="0">
                                          <p:val>
                                            <p:fltVal val="0"/>
                                          </p:val>
                                        </p:tav>
                                        <p:tav tm="100000">
                                          <p:val>
                                            <p:strVal val="#ppt_h"/>
                                          </p:val>
                                        </p:tav>
                                      </p:tavLst>
                                    </p:anim>
                                    <p:anim calcmode="lin" valueType="num">
                                      <p:cBhvr>
                                        <p:cTn id="69" dur="300" fill="hold"/>
                                        <p:tgtEl>
                                          <p:spTgt spid="191"/>
                                        </p:tgtEl>
                                        <p:attrNameLst>
                                          <p:attrName>ppt_x</p:attrName>
                                        </p:attrNameLst>
                                      </p:cBhvr>
                                      <p:tavLst>
                                        <p:tav tm="0" fmla="#ppt_x+(cos(-2*pi*(1-$))*-#ppt_x-sin(-2*pi*(1-$))*(1-#ppt_y))*(1-$)">
                                          <p:val>
                                            <p:fltVal val="0"/>
                                          </p:val>
                                        </p:tav>
                                        <p:tav tm="100000">
                                          <p:val>
                                            <p:fltVal val="1"/>
                                          </p:val>
                                        </p:tav>
                                      </p:tavLst>
                                    </p:anim>
                                    <p:anim calcmode="lin" valueType="num">
                                      <p:cBhvr>
                                        <p:cTn id="70" dur="300" fill="hold"/>
                                        <p:tgtEl>
                                          <p:spTgt spid="19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1" fill="hold">
                      <p:stCondLst>
                        <p:cond delay="indefinite"/>
                      </p:stCondLst>
                      <p:childTnLst>
                        <p:par>
                          <p:cTn id="72" fill="hold">
                            <p:stCondLst>
                              <p:cond delay="0"/>
                            </p:stCondLst>
                            <p:childTnLst>
                              <p:par>
                                <p:cTn id="73" presetID="15" presetClass="entr" presetSubtype="8" fill="hold" grpId="11" nodeType="clickEffect">
                                  <p:stCondLst>
                                    <p:cond delay="0"/>
                                  </p:stCondLst>
                                  <p:iterate>
                                    <p:tmAbs val="0"/>
                                  </p:iterate>
                                  <p:childTnLst>
                                    <p:set>
                                      <p:cBhvr>
                                        <p:cTn id="74" fill="hold"/>
                                        <p:tgtEl>
                                          <p:spTgt spid="196"/>
                                        </p:tgtEl>
                                        <p:attrNameLst>
                                          <p:attrName>style.visibility</p:attrName>
                                        </p:attrNameLst>
                                      </p:cBhvr>
                                      <p:to>
                                        <p:strVal val="visible"/>
                                      </p:to>
                                    </p:set>
                                    <p:anim calcmode="lin" valueType="num">
                                      <p:cBhvr>
                                        <p:cTn id="75" dur="300" fill="hold"/>
                                        <p:tgtEl>
                                          <p:spTgt spid="196"/>
                                        </p:tgtEl>
                                        <p:attrNameLst>
                                          <p:attrName>ppt_w</p:attrName>
                                        </p:attrNameLst>
                                      </p:cBhvr>
                                      <p:tavLst>
                                        <p:tav tm="0">
                                          <p:val>
                                            <p:fltVal val="0"/>
                                          </p:val>
                                        </p:tav>
                                        <p:tav tm="100000">
                                          <p:val>
                                            <p:strVal val="#ppt_w"/>
                                          </p:val>
                                        </p:tav>
                                      </p:tavLst>
                                    </p:anim>
                                    <p:anim calcmode="lin" valueType="num">
                                      <p:cBhvr>
                                        <p:cTn id="76" dur="300" fill="hold"/>
                                        <p:tgtEl>
                                          <p:spTgt spid="196"/>
                                        </p:tgtEl>
                                        <p:attrNameLst>
                                          <p:attrName>ppt_h</p:attrName>
                                        </p:attrNameLst>
                                      </p:cBhvr>
                                      <p:tavLst>
                                        <p:tav tm="0">
                                          <p:val>
                                            <p:fltVal val="0"/>
                                          </p:val>
                                        </p:tav>
                                        <p:tav tm="100000">
                                          <p:val>
                                            <p:strVal val="#ppt_h"/>
                                          </p:val>
                                        </p:tav>
                                      </p:tavLst>
                                    </p:anim>
                                    <p:anim calcmode="lin" valueType="num">
                                      <p:cBhvr>
                                        <p:cTn id="77" dur="300" fill="hold"/>
                                        <p:tgtEl>
                                          <p:spTgt spid="196"/>
                                        </p:tgtEl>
                                        <p:attrNameLst>
                                          <p:attrName>ppt_x</p:attrName>
                                        </p:attrNameLst>
                                      </p:cBhvr>
                                      <p:tavLst>
                                        <p:tav tm="0" fmla="#ppt_x+(cos(-2*pi*(1-$))*-#ppt_x-sin(-2*pi*(1-$))*(1-#ppt_y))*(1-$)">
                                          <p:val>
                                            <p:fltVal val="0"/>
                                          </p:val>
                                        </p:tav>
                                        <p:tav tm="100000">
                                          <p:val>
                                            <p:fltVal val="1"/>
                                          </p:val>
                                        </p:tav>
                                      </p:tavLst>
                                    </p:anim>
                                    <p:anim calcmode="lin" valueType="num">
                                      <p:cBhvr>
                                        <p:cTn id="78" dur="300" fill="hold"/>
                                        <p:tgtEl>
                                          <p:spTgt spid="196"/>
                                        </p:tgtEl>
                                        <p:attrNameLst>
                                          <p:attrName>ppt_y</p:attrName>
                                        </p:attrNameLst>
                                      </p:cBhvr>
                                      <p:tavLst>
                                        <p:tav tm="0" fmla="#ppt_y+(sin(-2*pi*(1-$))*-#ppt_x+cos(-2*pi*(1-$))*(1-#ppt_y))*(1-$)">
                                          <p:val>
                                            <p:fltVal val="0"/>
                                          </p:val>
                                        </p:tav>
                                        <p:tav tm="100000">
                                          <p:val>
                                            <p:fltVal val="1"/>
                                          </p:val>
                                        </p:tav>
                                      </p:tavLst>
                                    </p:anim>
                                  </p:childTnLst>
                                </p:cTn>
                              </p:par>
                            </p:childTnLst>
                          </p:cTn>
                        </p:par>
                        <p:par>
                          <p:cTn id="79" fill="hold">
                            <p:stCondLst>
                              <p:cond delay="300"/>
                            </p:stCondLst>
                            <p:childTnLst>
                              <p:par>
                                <p:cTn id="80" presetID="15" presetClass="entr" presetSubtype="8" fill="hold" grpId="12" nodeType="afterEffect">
                                  <p:stCondLst>
                                    <p:cond delay="0"/>
                                  </p:stCondLst>
                                  <p:iterate>
                                    <p:tmAbs val="0"/>
                                  </p:iterate>
                                  <p:childTnLst>
                                    <p:set>
                                      <p:cBhvr>
                                        <p:cTn id="81" fill="hold"/>
                                        <p:tgtEl>
                                          <p:spTgt spid="193"/>
                                        </p:tgtEl>
                                        <p:attrNameLst>
                                          <p:attrName>style.visibility</p:attrName>
                                        </p:attrNameLst>
                                      </p:cBhvr>
                                      <p:to>
                                        <p:strVal val="visible"/>
                                      </p:to>
                                    </p:set>
                                    <p:anim calcmode="lin" valueType="num">
                                      <p:cBhvr>
                                        <p:cTn id="82" dur="300" fill="hold"/>
                                        <p:tgtEl>
                                          <p:spTgt spid="193"/>
                                        </p:tgtEl>
                                        <p:attrNameLst>
                                          <p:attrName>ppt_w</p:attrName>
                                        </p:attrNameLst>
                                      </p:cBhvr>
                                      <p:tavLst>
                                        <p:tav tm="0">
                                          <p:val>
                                            <p:fltVal val="0"/>
                                          </p:val>
                                        </p:tav>
                                        <p:tav tm="100000">
                                          <p:val>
                                            <p:strVal val="#ppt_w"/>
                                          </p:val>
                                        </p:tav>
                                      </p:tavLst>
                                    </p:anim>
                                    <p:anim calcmode="lin" valueType="num">
                                      <p:cBhvr>
                                        <p:cTn id="83" dur="300" fill="hold"/>
                                        <p:tgtEl>
                                          <p:spTgt spid="193"/>
                                        </p:tgtEl>
                                        <p:attrNameLst>
                                          <p:attrName>ppt_h</p:attrName>
                                        </p:attrNameLst>
                                      </p:cBhvr>
                                      <p:tavLst>
                                        <p:tav tm="0">
                                          <p:val>
                                            <p:fltVal val="0"/>
                                          </p:val>
                                        </p:tav>
                                        <p:tav tm="100000">
                                          <p:val>
                                            <p:strVal val="#ppt_h"/>
                                          </p:val>
                                        </p:tav>
                                      </p:tavLst>
                                    </p:anim>
                                    <p:anim calcmode="lin" valueType="num">
                                      <p:cBhvr>
                                        <p:cTn id="84" dur="300" fill="hold"/>
                                        <p:tgtEl>
                                          <p:spTgt spid="193"/>
                                        </p:tgtEl>
                                        <p:attrNameLst>
                                          <p:attrName>ppt_x</p:attrName>
                                        </p:attrNameLst>
                                      </p:cBhvr>
                                      <p:tavLst>
                                        <p:tav tm="0" fmla="#ppt_x+(cos(-2*pi*(1-$))*-#ppt_x-sin(-2*pi*(1-$))*(1-#ppt_y))*(1-$)">
                                          <p:val>
                                            <p:fltVal val="0"/>
                                          </p:val>
                                        </p:tav>
                                        <p:tav tm="100000">
                                          <p:val>
                                            <p:fltVal val="1"/>
                                          </p:val>
                                        </p:tav>
                                      </p:tavLst>
                                    </p:anim>
                                    <p:anim calcmode="lin" valueType="num">
                                      <p:cBhvr>
                                        <p:cTn id="85" dur="300" fill="hold"/>
                                        <p:tgtEl>
                                          <p:spTgt spid="19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86" fill="hold">
                      <p:stCondLst>
                        <p:cond delay="indefinite"/>
                      </p:stCondLst>
                      <p:childTnLst>
                        <p:par>
                          <p:cTn id="87" fill="hold">
                            <p:stCondLst>
                              <p:cond delay="0"/>
                            </p:stCondLst>
                            <p:childTnLst>
                              <p:par>
                                <p:cTn id="88" presetID="15" presetClass="entr" presetSubtype="8" fill="hold" grpId="13" nodeType="clickEffect">
                                  <p:stCondLst>
                                    <p:cond delay="0"/>
                                  </p:stCondLst>
                                  <p:iterate>
                                    <p:tmAbs val="0"/>
                                  </p:iterate>
                                  <p:childTnLst>
                                    <p:set>
                                      <p:cBhvr>
                                        <p:cTn id="89" fill="hold"/>
                                        <p:tgtEl>
                                          <p:spTgt spid="195"/>
                                        </p:tgtEl>
                                        <p:attrNameLst>
                                          <p:attrName>style.visibility</p:attrName>
                                        </p:attrNameLst>
                                      </p:cBhvr>
                                      <p:to>
                                        <p:strVal val="visible"/>
                                      </p:to>
                                    </p:set>
                                    <p:anim calcmode="lin" valueType="num">
                                      <p:cBhvr>
                                        <p:cTn id="90" dur="300" fill="hold"/>
                                        <p:tgtEl>
                                          <p:spTgt spid="195"/>
                                        </p:tgtEl>
                                        <p:attrNameLst>
                                          <p:attrName>ppt_w</p:attrName>
                                        </p:attrNameLst>
                                      </p:cBhvr>
                                      <p:tavLst>
                                        <p:tav tm="0">
                                          <p:val>
                                            <p:fltVal val="0"/>
                                          </p:val>
                                        </p:tav>
                                        <p:tav tm="100000">
                                          <p:val>
                                            <p:strVal val="#ppt_w"/>
                                          </p:val>
                                        </p:tav>
                                      </p:tavLst>
                                    </p:anim>
                                    <p:anim calcmode="lin" valueType="num">
                                      <p:cBhvr>
                                        <p:cTn id="91" dur="300" fill="hold"/>
                                        <p:tgtEl>
                                          <p:spTgt spid="195"/>
                                        </p:tgtEl>
                                        <p:attrNameLst>
                                          <p:attrName>ppt_h</p:attrName>
                                        </p:attrNameLst>
                                      </p:cBhvr>
                                      <p:tavLst>
                                        <p:tav tm="0">
                                          <p:val>
                                            <p:fltVal val="0"/>
                                          </p:val>
                                        </p:tav>
                                        <p:tav tm="100000">
                                          <p:val>
                                            <p:strVal val="#ppt_h"/>
                                          </p:val>
                                        </p:tav>
                                      </p:tavLst>
                                    </p:anim>
                                    <p:anim calcmode="lin" valueType="num">
                                      <p:cBhvr>
                                        <p:cTn id="92" dur="300" fill="hold"/>
                                        <p:tgtEl>
                                          <p:spTgt spid="195"/>
                                        </p:tgtEl>
                                        <p:attrNameLst>
                                          <p:attrName>ppt_x</p:attrName>
                                        </p:attrNameLst>
                                      </p:cBhvr>
                                      <p:tavLst>
                                        <p:tav tm="0" fmla="#ppt_x+(cos(-2*pi*(1-$))*-#ppt_x-sin(-2*pi*(1-$))*(1-#ppt_y))*(1-$)">
                                          <p:val>
                                            <p:fltVal val="0"/>
                                          </p:val>
                                        </p:tav>
                                        <p:tav tm="100000">
                                          <p:val>
                                            <p:fltVal val="1"/>
                                          </p:val>
                                        </p:tav>
                                      </p:tavLst>
                                    </p:anim>
                                    <p:anim calcmode="lin" valueType="num">
                                      <p:cBhvr>
                                        <p:cTn id="93" dur="300" fill="hold"/>
                                        <p:tgtEl>
                                          <p:spTgt spid="195"/>
                                        </p:tgtEl>
                                        <p:attrNameLst>
                                          <p:attrName>ppt_y</p:attrName>
                                        </p:attrNameLst>
                                      </p:cBhvr>
                                      <p:tavLst>
                                        <p:tav tm="0" fmla="#ppt_y+(sin(-2*pi*(1-$))*-#ppt_x+cos(-2*pi*(1-$))*(1-#ppt_y))*(1-$)">
                                          <p:val>
                                            <p:fltVal val="0"/>
                                          </p:val>
                                        </p:tav>
                                        <p:tav tm="100000">
                                          <p:val>
                                            <p:fltVal val="1"/>
                                          </p:val>
                                        </p:tav>
                                      </p:tavLst>
                                    </p:anim>
                                  </p:childTnLst>
                                </p:cTn>
                              </p:par>
                            </p:childTnLst>
                          </p:cTn>
                        </p:par>
                        <p:par>
                          <p:cTn id="94" fill="hold">
                            <p:stCondLst>
                              <p:cond delay="300"/>
                            </p:stCondLst>
                            <p:childTnLst>
                              <p:par>
                                <p:cTn id="95" presetID="15" presetClass="entr" presetSubtype="8" fill="hold" grpId="14" nodeType="afterEffect">
                                  <p:stCondLst>
                                    <p:cond delay="0"/>
                                  </p:stCondLst>
                                  <p:iterate>
                                    <p:tmAbs val="0"/>
                                  </p:iterate>
                                  <p:childTnLst>
                                    <p:set>
                                      <p:cBhvr>
                                        <p:cTn id="96" fill="hold"/>
                                        <p:tgtEl>
                                          <p:spTgt spid="194"/>
                                        </p:tgtEl>
                                        <p:attrNameLst>
                                          <p:attrName>style.visibility</p:attrName>
                                        </p:attrNameLst>
                                      </p:cBhvr>
                                      <p:to>
                                        <p:strVal val="visible"/>
                                      </p:to>
                                    </p:set>
                                    <p:anim calcmode="lin" valueType="num">
                                      <p:cBhvr>
                                        <p:cTn id="97" dur="300" fill="hold"/>
                                        <p:tgtEl>
                                          <p:spTgt spid="194"/>
                                        </p:tgtEl>
                                        <p:attrNameLst>
                                          <p:attrName>ppt_w</p:attrName>
                                        </p:attrNameLst>
                                      </p:cBhvr>
                                      <p:tavLst>
                                        <p:tav tm="0">
                                          <p:val>
                                            <p:fltVal val="0"/>
                                          </p:val>
                                        </p:tav>
                                        <p:tav tm="100000">
                                          <p:val>
                                            <p:strVal val="#ppt_w"/>
                                          </p:val>
                                        </p:tav>
                                      </p:tavLst>
                                    </p:anim>
                                    <p:anim calcmode="lin" valueType="num">
                                      <p:cBhvr>
                                        <p:cTn id="98" dur="300" fill="hold"/>
                                        <p:tgtEl>
                                          <p:spTgt spid="194"/>
                                        </p:tgtEl>
                                        <p:attrNameLst>
                                          <p:attrName>ppt_h</p:attrName>
                                        </p:attrNameLst>
                                      </p:cBhvr>
                                      <p:tavLst>
                                        <p:tav tm="0">
                                          <p:val>
                                            <p:fltVal val="0"/>
                                          </p:val>
                                        </p:tav>
                                        <p:tav tm="100000">
                                          <p:val>
                                            <p:strVal val="#ppt_h"/>
                                          </p:val>
                                        </p:tav>
                                      </p:tavLst>
                                    </p:anim>
                                    <p:anim calcmode="lin" valueType="num">
                                      <p:cBhvr>
                                        <p:cTn id="99" dur="300" fill="hold"/>
                                        <p:tgtEl>
                                          <p:spTgt spid="194"/>
                                        </p:tgtEl>
                                        <p:attrNameLst>
                                          <p:attrName>ppt_x</p:attrName>
                                        </p:attrNameLst>
                                      </p:cBhvr>
                                      <p:tavLst>
                                        <p:tav tm="0" fmla="#ppt_x+(cos(-2*pi*(1-$))*-#ppt_x-sin(-2*pi*(1-$))*(1-#ppt_y))*(1-$)">
                                          <p:val>
                                            <p:fltVal val="0"/>
                                          </p:val>
                                        </p:tav>
                                        <p:tav tm="100000">
                                          <p:val>
                                            <p:fltVal val="1"/>
                                          </p:val>
                                        </p:tav>
                                      </p:tavLst>
                                    </p:anim>
                                    <p:anim calcmode="lin" valueType="num">
                                      <p:cBhvr>
                                        <p:cTn id="100" dur="300" fill="hold"/>
                                        <p:tgtEl>
                                          <p:spTgt spid="19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15" nodeType="clickEffect">
                                  <p:stCondLst>
                                    <p:cond delay="0"/>
                                  </p:stCondLst>
                                  <p:iterate>
                                    <p:tmAbs val="0"/>
                                  </p:iterate>
                                  <p:childTnLst>
                                    <p:set>
                                      <p:cBhvr>
                                        <p:cTn id="104" fill="hold"/>
                                        <p:tgtEl>
                                          <p:spTgt spid="1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15" animBg="1" advAuto="0"/>
      <p:bldP spid="182" grpId="3" animBg="1" advAuto="0"/>
      <p:bldP spid="184" grpId="1" animBg="1" advAuto="0"/>
      <p:bldP spid="185" grpId="2" animBg="1" advAuto="0"/>
      <p:bldP spid="186" grpId="4" animBg="1" advAuto="0"/>
      <p:bldP spid="187" grpId="6" animBg="1" advAuto="0"/>
      <p:bldP spid="188" grpId="5" animBg="1" advAuto="0"/>
      <p:bldP spid="189" grpId="7" animBg="1" advAuto="0"/>
      <p:bldP spid="190" grpId="8" animBg="1" advAuto="0"/>
      <p:bldP spid="191" grpId="10" animBg="1" advAuto="0"/>
      <p:bldP spid="192" grpId="9" animBg="1" advAuto="0"/>
      <p:bldP spid="193" grpId="12" animBg="1" advAuto="0"/>
      <p:bldP spid="194" grpId="14" animBg="1" advAuto="0"/>
      <p:bldP spid="195" grpId="13" animBg="1" advAuto="0"/>
      <p:bldP spid="196" grpId="11"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98" name="La investigación es un “conjunto de procesos sistemáticos, críticos y empíricos que se aplican al estudio de un fenómeno o problema con el resultado (o el objetivo) de ampliar su conocimiento” (hernández-sampieri &amp; Mendoza, 2018, p. 4)"/>
          <p:cNvSpPr txBox="1">
            <a:spLocks noGrp="1"/>
          </p:cNvSpPr>
          <p:nvPr>
            <p:ph type="body" sz="half" idx="1"/>
          </p:nvPr>
        </p:nvSpPr>
        <p:spPr>
          <a:prstGeom prst="rect">
            <a:avLst/>
          </a:prstGeom>
        </p:spPr>
        <p:txBody>
          <a:bodyPr>
            <a:normAutofit fontScale="85000" lnSpcReduction="20000"/>
          </a:bodyPr>
          <a:lstStyle>
            <a:lvl1pPr defTabSz="332993">
              <a:defRPr sz="7979"/>
            </a:lvl1pPr>
          </a:lstStyle>
          <a:p>
            <a:r>
              <a:t>La investigación es un “conjunto de procesos sistemáticos, críticos y empíricos que se aplican al estudio de un fenómeno o problema con el resultado (o el objetivo) de ampliar su conocimiento” (hernández-sampieri &amp; Mendoza, 2018, p. 4)</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Tres grandes rutas"/>
          <p:cNvSpPr txBox="1">
            <a:spLocks noGrp="1"/>
          </p:cNvSpPr>
          <p:nvPr>
            <p:ph type="title"/>
          </p:nvPr>
        </p:nvSpPr>
        <p:spPr>
          <a:prstGeom prst="rect">
            <a:avLst/>
          </a:prstGeom>
        </p:spPr>
        <p:txBody>
          <a:bodyPr/>
          <a:lstStyle/>
          <a:p>
            <a:r>
              <a:t>Tres grandes rutas</a:t>
            </a:r>
          </a:p>
        </p:txBody>
      </p:sp>
      <p:sp>
        <p:nvSpPr>
          <p:cNvPr id="201" name="La investigación…"/>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685799" indent="-685799">
              <a:buClr>
                <a:srgbClr val="D6D5D5"/>
              </a:buClr>
              <a:defRPr sz="3800">
                <a:solidFill>
                  <a:srgbClr val="D6D5D5"/>
                </a:solidFill>
              </a:defRPr>
            </a:pPr>
            <a:r>
              <a:rPr dirty="0">
                <a:solidFill>
                  <a:schemeClr val="accent6">
                    <a:lumMod val="60000"/>
                    <a:lumOff val="40000"/>
                  </a:schemeClr>
                </a:solidFill>
              </a:rPr>
              <a:t>La </a:t>
            </a:r>
            <a:r>
              <a:rPr dirty="0" err="1">
                <a:solidFill>
                  <a:schemeClr val="accent6">
                    <a:lumMod val="60000"/>
                    <a:lumOff val="40000"/>
                  </a:schemeClr>
                </a:solidFill>
              </a:rPr>
              <a:t>investigación</a:t>
            </a:r>
            <a:endParaRPr dirty="0">
              <a:solidFill>
                <a:schemeClr val="accent6">
                  <a:lumMod val="60000"/>
                  <a:lumOff val="40000"/>
                </a:schemeClr>
              </a:solidFill>
            </a:endParaRPr>
          </a:p>
          <a:p>
            <a:pPr marL="685799" indent="-685799">
              <a:buClr>
                <a:srgbClr val="D6D5D5"/>
              </a:buClr>
              <a:defRPr sz="3800">
                <a:solidFill>
                  <a:srgbClr val="5E5E5E"/>
                </a:solidFill>
              </a:defRPr>
            </a:pPr>
            <a:r>
              <a:rPr dirty="0" err="1"/>
              <a:t>Paradigmas</a:t>
            </a:r>
            <a:r>
              <a:rPr dirty="0"/>
              <a:t> de </a:t>
            </a:r>
            <a:r>
              <a:rPr dirty="0" err="1"/>
              <a:t>investigación</a:t>
            </a:r>
            <a:endParaRPr dirty="0"/>
          </a:p>
          <a:p>
            <a:pPr marL="685799" indent="-685799">
              <a:buClr>
                <a:srgbClr val="D6D5D5"/>
              </a:buClr>
              <a:defRPr sz="3800">
                <a:solidFill>
                  <a:srgbClr val="D6D5D5"/>
                </a:solidFill>
              </a:defRPr>
            </a:pPr>
            <a:r>
              <a:rPr dirty="0">
                <a:solidFill>
                  <a:schemeClr val="accent6">
                    <a:lumMod val="60000"/>
                    <a:lumOff val="40000"/>
                  </a:schemeClr>
                </a:solidFill>
              </a:rPr>
              <a:t>El </a:t>
            </a:r>
            <a:r>
              <a:rPr dirty="0" err="1">
                <a:solidFill>
                  <a:schemeClr val="accent6">
                    <a:lumMod val="60000"/>
                    <a:lumOff val="40000"/>
                  </a:schemeClr>
                </a:solidFill>
              </a:rPr>
              <a:t>enfoque</a:t>
            </a:r>
            <a:r>
              <a:rPr dirty="0">
                <a:solidFill>
                  <a:schemeClr val="accent6">
                    <a:lumMod val="60000"/>
                    <a:lumOff val="40000"/>
                  </a:schemeClr>
                </a:solidFill>
              </a:rPr>
              <a:t> </a:t>
            </a:r>
            <a:r>
              <a:rPr dirty="0" err="1">
                <a:solidFill>
                  <a:schemeClr val="accent6">
                    <a:lumMod val="60000"/>
                    <a:lumOff val="40000"/>
                  </a:schemeClr>
                </a:solidFill>
              </a:rPr>
              <a:t>cualitativo</a:t>
            </a:r>
            <a:endParaRPr dirty="0">
              <a:solidFill>
                <a:schemeClr val="accent6">
                  <a:lumMod val="60000"/>
                  <a:lumOff val="40000"/>
                </a:schemeClr>
              </a:solidFill>
            </a:endParaRPr>
          </a:p>
          <a:p>
            <a:pPr marL="685799" indent="-685799">
              <a:buClr>
                <a:srgbClr val="D6D5D5"/>
              </a:buClr>
              <a:defRPr sz="3800">
                <a:solidFill>
                  <a:srgbClr val="D6D5D5"/>
                </a:solidFill>
              </a:defRPr>
            </a:pPr>
            <a:r>
              <a:rPr dirty="0" err="1">
                <a:solidFill>
                  <a:schemeClr val="accent6">
                    <a:lumMod val="60000"/>
                    <a:lumOff val="40000"/>
                  </a:schemeClr>
                </a:solidFill>
              </a:rPr>
              <a:t>Mecanismos</a:t>
            </a:r>
            <a:r>
              <a:rPr dirty="0">
                <a:solidFill>
                  <a:schemeClr val="accent6">
                    <a:lumMod val="60000"/>
                    <a:lumOff val="40000"/>
                  </a:schemeClr>
                </a:solidFill>
              </a:rPr>
              <a:t> de </a:t>
            </a:r>
            <a:r>
              <a:rPr dirty="0" err="1">
                <a:solidFill>
                  <a:schemeClr val="accent6">
                    <a:lumMod val="60000"/>
                    <a:lumOff val="40000"/>
                  </a:schemeClr>
                </a:solidFill>
              </a:rPr>
              <a:t>recolección</a:t>
            </a:r>
            <a:r>
              <a:rPr dirty="0">
                <a:solidFill>
                  <a:schemeClr val="accent6">
                    <a:lumMod val="60000"/>
                    <a:lumOff val="40000"/>
                  </a:schemeClr>
                </a:solidFill>
              </a:rPr>
              <a:t> de </a:t>
            </a:r>
            <a:r>
              <a:rPr dirty="0" err="1">
                <a:solidFill>
                  <a:schemeClr val="accent6">
                    <a:lumMod val="60000"/>
                    <a:lumOff val="40000"/>
                  </a:schemeClr>
                </a:solidFill>
              </a:rPr>
              <a:t>información</a:t>
            </a:r>
            <a:endParaRPr dirty="0">
              <a:solidFill>
                <a:schemeClr val="accent6">
                  <a:lumMod val="60000"/>
                  <a:lumOff val="40000"/>
                </a:schemeClr>
              </a:solidFill>
            </a:endParaRPr>
          </a:p>
          <a:p>
            <a:pPr marL="685799" indent="-685799">
              <a:buClr>
                <a:srgbClr val="D6D5D5"/>
              </a:buClr>
              <a:defRPr sz="3800">
                <a:solidFill>
                  <a:srgbClr val="D6D5D5"/>
                </a:solidFill>
              </a:defRPr>
            </a:pPr>
            <a:r>
              <a:rPr dirty="0">
                <a:solidFill>
                  <a:schemeClr val="accent6">
                    <a:lumMod val="60000"/>
                    <a:lumOff val="40000"/>
                  </a:schemeClr>
                </a:solidFill>
              </a:rPr>
              <a:t>Video</a:t>
            </a:r>
          </a:p>
        </p:txBody>
      </p:sp>
      <p:graphicFrame>
        <p:nvGraphicFramePr>
          <p:cNvPr id="202" name="Tabla"/>
          <p:cNvGraphicFramePr/>
          <p:nvPr/>
        </p:nvGraphicFramePr>
        <p:xfrm>
          <a:off x="5343626" y="3449438"/>
          <a:ext cx="17104737" cy="8801100"/>
        </p:xfrm>
        <a:graphic>
          <a:graphicData uri="http://schemas.openxmlformats.org/drawingml/2006/table">
            <a:tbl>
              <a:tblPr firstRow="1">
                <a:tableStyleId>{C7B018BB-80A7-4F77-B60F-C8B233D01FF8}</a:tableStyleId>
              </a:tblPr>
              <a:tblGrid>
                <a:gridCol w="7527874">
                  <a:extLst>
                    <a:ext uri="{9D8B030D-6E8A-4147-A177-3AD203B41FA5}">
                      <a16:colId xmlns:a16="http://schemas.microsoft.com/office/drawing/2014/main" val="20000"/>
                    </a:ext>
                  </a:extLst>
                </a:gridCol>
                <a:gridCol w="2447753">
                  <a:extLst>
                    <a:ext uri="{9D8B030D-6E8A-4147-A177-3AD203B41FA5}">
                      <a16:colId xmlns:a16="http://schemas.microsoft.com/office/drawing/2014/main" val="20001"/>
                    </a:ext>
                  </a:extLst>
                </a:gridCol>
                <a:gridCol w="7129110">
                  <a:extLst>
                    <a:ext uri="{9D8B030D-6E8A-4147-A177-3AD203B41FA5}">
                      <a16:colId xmlns:a16="http://schemas.microsoft.com/office/drawing/2014/main" val="20002"/>
                    </a:ext>
                  </a:extLst>
                </a:gridCol>
              </a:tblGrid>
              <a:tr h="1460500">
                <a:tc>
                  <a:txBody>
                    <a:bodyPr/>
                    <a:lstStyle/>
                    <a:p>
                      <a:pPr algn="ctr" defTabSz="914400">
                        <a:lnSpc>
                          <a:spcPct val="100000"/>
                        </a:lnSpc>
                        <a:defRPr b="0"/>
                      </a:pPr>
                      <a:r>
                        <a:rPr sz="3200" b="1">
                          <a:sym typeface="Proxima Nova"/>
                        </a:rPr>
                        <a:t>Ruta cuantitativa</a:t>
                      </a:r>
                    </a:p>
                  </a:txBody>
                  <a:tcPr marL="50800" marR="50800" marT="50800" marB="50800" anchor="ctr" horzOverflow="overflow">
                    <a:lnL w="12700">
                      <a:miter lim="400000"/>
                    </a:lnL>
                  </a:tcPr>
                </a:tc>
                <a:tc>
                  <a:txBody>
                    <a:bodyPr/>
                    <a:lstStyle/>
                    <a:p>
                      <a:pPr algn="ctr" defTabSz="914400">
                        <a:lnSpc>
                          <a:spcPct val="100000"/>
                        </a:lnSpc>
                        <a:defRPr sz="3200">
                          <a:sym typeface="Proxima Nova"/>
                        </a:defRPr>
                      </a:pPr>
                      <a:endParaRPr/>
                    </a:p>
                  </a:txBody>
                  <a:tcPr marL="50800" marR="50800" marT="50800" marB="50800" anchor="ctr" horzOverflow="overflow"/>
                </a:tc>
                <a:tc>
                  <a:txBody>
                    <a:bodyPr/>
                    <a:lstStyle/>
                    <a:p>
                      <a:pPr algn="ctr" defTabSz="914400">
                        <a:lnSpc>
                          <a:spcPct val="100000"/>
                        </a:lnSpc>
                        <a:defRPr b="0"/>
                      </a:pPr>
                      <a:r>
                        <a:rPr sz="3200" b="1">
                          <a:sym typeface="Proxima Nova"/>
                        </a:rPr>
                        <a:t>Ruta cualitativa</a:t>
                      </a:r>
                    </a:p>
                  </a:txBody>
                  <a:tcPr marL="50800" marR="50800" marT="50800" marB="50800" anchor="ctr" horzOverflow="overflow">
                    <a:lnR w="12700">
                      <a:miter lim="400000"/>
                    </a:lnR>
                  </a:tcPr>
                </a:tc>
                <a:extLst>
                  <a:ext uri="{0D108BD9-81ED-4DB2-BD59-A6C34878D82A}">
                    <a16:rowId xmlns:a16="http://schemas.microsoft.com/office/drawing/2014/main" val="10000"/>
                  </a:ext>
                </a:extLst>
              </a:tr>
              <a:tr h="1460500">
                <a:tc>
                  <a:txBody>
                    <a:bodyPr/>
                    <a:lstStyle/>
                    <a:p>
                      <a:pPr algn="ctr" defTabSz="914400">
                        <a:lnSpc>
                          <a:spcPct val="100000"/>
                        </a:lnSpc>
                      </a:pPr>
                      <a:r>
                        <a:rPr sz="3200" dirty="0" err="1">
                          <a:sym typeface="Proxima Nova"/>
                        </a:rPr>
                        <a:t>Basado</a:t>
                      </a:r>
                      <a:r>
                        <a:rPr sz="3200" dirty="0">
                          <a:sym typeface="Proxima Nova"/>
                        </a:rPr>
                        <a:t> </a:t>
                      </a:r>
                      <a:r>
                        <a:rPr sz="3200" dirty="0" err="1">
                          <a:sym typeface="Proxima Nova"/>
                        </a:rPr>
                        <a:t>en</a:t>
                      </a:r>
                      <a:r>
                        <a:rPr sz="3200" dirty="0">
                          <a:sym typeface="Proxima Nova"/>
                        </a:rPr>
                        <a:t> </a:t>
                      </a:r>
                      <a:r>
                        <a:rPr sz="3200">
                          <a:sym typeface="Proxima Nova"/>
                        </a:rPr>
                        <a:t>literatura</a:t>
                      </a:r>
                      <a:r>
                        <a:rPr sz="3200" dirty="0">
                          <a:sym typeface="Proxima Nova"/>
                        </a:rPr>
                        <a:t>, </a:t>
                      </a:r>
                      <a:r>
                        <a:rPr sz="3200" dirty="0" err="1">
                          <a:sym typeface="Proxima Nova"/>
                        </a:rPr>
                        <a:t>preciso</a:t>
                      </a:r>
                      <a:r>
                        <a:rPr sz="3200" dirty="0">
                          <a:sym typeface="Proxima Nova"/>
                        </a:rPr>
                        <a:t>, </a:t>
                      </a:r>
                      <a:r>
                        <a:rPr sz="3200" dirty="0" err="1">
                          <a:sym typeface="Proxima Nova"/>
                        </a:rPr>
                        <a:t>centrado</a:t>
                      </a:r>
                      <a:r>
                        <a:rPr sz="3200" dirty="0">
                          <a:sym typeface="Proxima Nova"/>
                        </a:rPr>
                        <a:t> </a:t>
                      </a:r>
                      <a:r>
                        <a:rPr sz="3200" dirty="0" err="1">
                          <a:sym typeface="Proxima Nova"/>
                        </a:rPr>
                        <a:t>en</a:t>
                      </a:r>
                      <a:r>
                        <a:rPr sz="3200" dirty="0">
                          <a:sym typeface="Proxima Nova"/>
                        </a:rPr>
                        <a:t> variables </a:t>
                      </a:r>
                      <a:r>
                        <a:rPr sz="3200" dirty="0" err="1">
                          <a:sym typeface="Proxima Nova"/>
                        </a:rPr>
                        <a:t>medibles</a:t>
                      </a:r>
                      <a:r>
                        <a:rPr sz="3200" dirty="0">
                          <a:sym typeface="Proxima Nova"/>
                        </a:rPr>
                        <a:t>/observables</a:t>
                      </a:r>
                    </a:p>
                  </a:txBody>
                  <a:tcPr marL="50800" marR="50800" marT="50800" marB="50800" anchor="ctr" horzOverflow="overflow">
                    <a:lnL w="12700">
                      <a:miter lim="400000"/>
                    </a:lnL>
                  </a:tcPr>
                </a:tc>
                <a:tc>
                  <a:txBody>
                    <a:bodyPr/>
                    <a:lstStyle/>
                    <a:p>
                      <a:pPr algn="ctr" defTabSz="914400">
                        <a:lnSpc>
                          <a:spcPct val="100000"/>
                        </a:lnSpc>
                      </a:pPr>
                      <a:r>
                        <a:rPr sz="3200">
                          <a:sym typeface="Proxima Nova"/>
                        </a:rPr>
                        <a:t>Problema</a:t>
                      </a:r>
                    </a:p>
                  </a:txBody>
                  <a:tcPr marL="50800" marR="50800" marT="50800" marB="50800" anchor="ctr" horzOverflow="overflow"/>
                </a:tc>
                <a:tc>
                  <a:txBody>
                    <a:bodyPr/>
                    <a:lstStyle/>
                    <a:p>
                      <a:pPr algn="ctr" defTabSz="914400">
                        <a:lnSpc>
                          <a:spcPct val="100000"/>
                        </a:lnSpc>
                      </a:pPr>
                      <a:r>
                        <a:rPr sz="3000">
                          <a:sym typeface="Proxima Nova"/>
                        </a:rPr>
                        <a:t>Abierto, emergente, su foco varía según avance la indagación; centrado en la comprensión</a:t>
                      </a:r>
                    </a:p>
                  </a:txBody>
                  <a:tcPr marL="50800" marR="50800" marT="50800" marB="50800" anchor="ctr" horzOverflow="overflow">
                    <a:lnR w="12700">
                      <a:miter lim="400000"/>
                    </a:lnR>
                  </a:tcPr>
                </a:tc>
                <a:extLst>
                  <a:ext uri="{0D108BD9-81ED-4DB2-BD59-A6C34878D82A}">
                    <a16:rowId xmlns:a16="http://schemas.microsoft.com/office/drawing/2014/main" val="10001"/>
                  </a:ext>
                </a:extLst>
              </a:tr>
              <a:tr h="1460500">
                <a:tc>
                  <a:txBody>
                    <a:bodyPr/>
                    <a:lstStyle/>
                    <a:p>
                      <a:pPr algn="ctr" defTabSz="914400">
                        <a:lnSpc>
                          <a:spcPct val="100000"/>
                        </a:lnSpc>
                      </a:pPr>
                      <a:r>
                        <a:rPr sz="3200">
                          <a:sym typeface="Proxima Nova"/>
                        </a:rPr>
                        <a:t>Previas a la recolección de datos</a:t>
                      </a:r>
                    </a:p>
                  </a:txBody>
                  <a:tcPr marL="50800" marR="50800" marT="50800" marB="50800" anchor="ctr" horzOverflow="overflow">
                    <a:lnL w="12700">
                      <a:miter lim="400000"/>
                    </a:lnL>
                  </a:tcPr>
                </a:tc>
                <a:tc>
                  <a:txBody>
                    <a:bodyPr/>
                    <a:lstStyle/>
                    <a:p>
                      <a:pPr algn="ctr" defTabSz="914400">
                        <a:lnSpc>
                          <a:spcPct val="100000"/>
                        </a:lnSpc>
                      </a:pPr>
                      <a:r>
                        <a:rPr sz="3200">
                          <a:sym typeface="Proxima Nova"/>
                        </a:rPr>
                        <a:t>Hipótesis</a:t>
                      </a:r>
                    </a:p>
                  </a:txBody>
                  <a:tcPr marL="50800" marR="50800" marT="50800" marB="50800" anchor="ctr" horzOverflow="overflow"/>
                </a:tc>
                <a:tc>
                  <a:txBody>
                    <a:bodyPr/>
                    <a:lstStyle/>
                    <a:p>
                      <a:pPr algn="ctr" defTabSz="914400">
                        <a:lnSpc>
                          <a:spcPct val="100000"/>
                        </a:lnSpc>
                      </a:pPr>
                      <a:r>
                        <a:rPr sz="3200">
                          <a:sym typeface="Proxima Nova"/>
                        </a:rPr>
                        <a:t>Se generan y cobran sentido durante el estudio</a:t>
                      </a:r>
                    </a:p>
                  </a:txBody>
                  <a:tcPr marL="50800" marR="50800" marT="50800" marB="50800" anchor="ctr" horzOverflow="overflow">
                    <a:lnR w="12700">
                      <a:miter lim="400000"/>
                    </a:lnR>
                  </a:tcPr>
                </a:tc>
                <a:extLst>
                  <a:ext uri="{0D108BD9-81ED-4DB2-BD59-A6C34878D82A}">
                    <a16:rowId xmlns:a16="http://schemas.microsoft.com/office/drawing/2014/main" val="10002"/>
                  </a:ext>
                </a:extLst>
              </a:tr>
              <a:tr h="1460500">
                <a:tc>
                  <a:txBody>
                    <a:bodyPr/>
                    <a:lstStyle/>
                    <a:p>
                      <a:pPr algn="ctr" defTabSz="914400">
                        <a:lnSpc>
                          <a:spcPct val="100000"/>
                        </a:lnSpc>
                      </a:pPr>
                      <a:r>
                        <a:rPr sz="3200">
                          <a:sym typeface="Proxima Nova"/>
                        </a:rPr>
                        <a:t>Orientada a la representatividad de la población en estudio</a:t>
                      </a:r>
                    </a:p>
                  </a:txBody>
                  <a:tcPr marL="50800" marR="50800" marT="50800" marB="50800" anchor="ctr" horzOverflow="overflow">
                    <a:lnL w="12700">
                      <a:miter lim="400000"/>
                    </a:lnL>
                  </a:tcPr>
                </a:tc>
                <a:tc>
                  <a:txBody>
                    <a:bodyPr/>
                    <a:lstStyle/>
                    <a:p>
                      <a:pPr algn="ctr" defTabSz="914400">
                        <a:lnSpc>
                          <a:spcPct val="100000"/>
                        </a:lnSpc>
                      </a:pPr>
                      <a:r>
                        <a:rPr sz="3200">
                          <a:sym typeface="Proxima Nova"/>
                        </a:rPr>
                        <a:t>Muestra</a:t>
                      </a:r>
                    </a:p>
                  </a:txBody>
                  <a:tcPr marL="50800" marR="50800" marT="50800" marB="50800" anchor="ctr" horzOverflow="overflow"/>
                </a:tc>
                <a:tc>
                  <a:txBody>
                    <a:bodyPr/>
                    <a:lstStyle/>
                    <a:p>
                      <a:pPr algn="ctr" defTabSz="914400">
                        <a:lnSpc>
                          <a:spcPct val="100000"/>
                        </a:lnSpc>
                      </a:pPr>
                      <a:r>
                        <a:rPr sz="3200">
                          <a:sym typeface="Proxima Nova"/>
                        </a:rPr>
                        <a:t>Casos suficientes y pertinentes para comprender el fenómeno en estudio</a:t>
                      </a:r>
                    </a:p>
                  </a:txBody>
                  <a:tcPr marL="50800" marR="50800" marT="50800" marB="50800" anchor="ctr" horzOverflow="overflow">
                    <a:lnR w="12700">
                      <a:miter lim="400000"/>
                    </a:lnR>
                  </a:tcPr>
                </a:tc>
                <a:extLst>
                  <a:ext uri="{0D108BD9-81ED-4DB2-BD59-A6C34878D82A}">
                    <a16:rowId xmlns:a16="http://schemas.microsoft.com/office/drawing/2014/main" val="10003"/>
                  </a:ext>
                </a:extLst>
              </a:tr>
              <a:tr h="1460500">
                <a:tc>
                  <a:txBody>
                    <a:bodyPr/>
                    <a:lstStyle/>
                    <a:p>
                      <a:pPr algn="ctr" defTabSz="914400">
                        <a:lnSpc>
                          <a:spcPct val="100000"/>
                        </a:lnSpc>
                      </a:pPr>
                      <a:r>
                        <a:rPr sz="3200">
                          <a:sym typeface="Proxima Nova"/>
                        </a:rPr>
                        <a:t>Instrumentos elaborados a priori, análisis numérico y estadístico</a:t>
                      </a:r>
                    </a:p>
                  </a:txBody>
                  <a:tcPr marL="50800" marR="50800" marT="50800" marB="50800" anchor="ctr" horzOverflow="overflow">
                    <a:lnL w="12700">
                      <a:miter lim="400000"/>
                    </a:lnL>
                  </a:tcPr>
                </a:tc>
                <a:tc>
                  <a:txBody>
                    <a:bodyPr/>
                    <a:lstStyle/>
                    <a:p>
                      <a:pPr algn="ctr" defTabSz="914400">
                        <a:lnSpc>
                          <a:spcPct val="100000"/>
                        </a:lnSpc>
                      </a:pPr>
                      <a:r>
                        <a:rPr sz="3200">
                          <a:sym typeface="Proxima Nova"/>
                        </a:rPr>
                        <a:t>Datos</a:t>
                      </a:r>
                    </a:p>
                  </a:txBody>
                  <a:tcPr marL="50800" marR="50800" marT="50800" marB="50800" anchor="ctr" horzOverflow="overflow"/>
                </a:tc>
                <a:tc>
                  <a:txBody>
                    <a:bodyPr/>
                    <a:lstStyle/>
                    <a:p>
                      <a:pPr algn="ctr" defTabSz="914400">
                        <a:lnSpc>
                          <a:spcPct val="100000"/>
                        </a:lnSpc>
                      </a:pPr>
                      <a:r>
                        <a:rPr sz="3000">
                          <a:sym typeface="Proxima Nova"/>
                        </a:rPr>
                        <a:t>Instrumentos susceptibles de ser adaptados a lo largo del proceso, análisis temáticos/categoriales</a:t>
                      </a:r>
                    </a:p>
                  </a:txBody>
                  <a:tcPr marL="50800" marR="50800" marT="50800" marB="50800" anchor="ctr" horzOverflow="overflow">
                    <a:lnR w="12700">
                      <a:miter lim="400000"/>
                    </a:lnR>
                  </a:tcPr>
                </a:tc>
                <a:extLst>
                  <a:ext uri="{0D108BD9-81ED-4DB2-BD59-A6C34878D82A}">
                    <a16:rowId xmlns:a16="http://schemas.microsoft.com/office/drawing/2014/main" val="10004"/>
                  </a:ext>
                </a:extLst>
              </a:tr>
              <a:tr h="1460500">
                <a:tc>
                  <a:txBody>
                    <a:bodyPr/>
                    <a:lstStyle/>
                    <a:p>
                      <a:pPr algn="ctr" defTabSz="914400">
                        <a:lnSpc>
                          <a:spcPct val="100000"/>
                        </a:lnSpc>
                      </a:pPr>
                      <a:r>
                        <a:rPr sz="3000">
                          <a:sym typeface="Proxima Nova"/>
                        </a:rPr>
                        <a:t>Comunicados a la comunidad científica para fines de replicabilidad, en un tono objetivo y despersonalizado</a:t>
                      </a:r>
                    </a:p>
                  </a:txBody>
                  <a:tcPr marL="50800" marR="50800" marT="50800" marB="50800" anchor="ctr" horzOverflow="overflow">
                    <a:lnL w="12700">
                      <a:miter lim="400000"/>
                    </a:lnL>
                    <a:lnB w="12700">
                      <a:miter lim="400000"/>
                    </a:lnB>
                  </a:tcPr>
                </a:tc>
                <a:tc>
                  <a:txBody>
                    <a:bodyPr/>
                    <a:lstStyle/>
                    <a:p>
                      <a:pPr algn="ctr" defTabSz="914400">
                        <a:lnSpc>
                          <a:spcPct val="100000"/>
                        </a:lnSpc>
                      </a:pPr>
                      <a:r>
                        <a:rPr sz="3200">
                          <a:sym typeface="Proxima Nova"/>
                        </a:rPr>
                        <a:t>Resultados</a:t>
                      </a:r>
                    </a:p>
                  </a:txBody>
                  <a:tcPr marL="50800" marR="50800" marT="50800" marB="50800" anchor="ctr" horzOverflow="overflow">
                    <a:lnB w="12700">
                      <a:miter lim="400000"/>
                    </a:lnB>
                  </a:tcPr>
                </a:tc>
                <a:tc>
                  <a:txBody>
                    <a:bodyPr/>
                    <a:lstStyle/>
                    <a:p>
                      <a:pPr algn="ctr" defTabSz="914400">
                        <a:lnSpc>
                          <a:spcPct val="100000"/>
                        </a:lnSpc>
                      </a:pPr>
                      <a:r>
                        <a:rPr sz="2700" dirty="0" err="1">
                          <a:sym typeface="Proxima Nova"/>
                        </a:rPr>
                        <a:t>Incorporación</a:t>
                      </a:r>
                      <a:r>
                        <a:rPr sz="2700" dirty="0">
                          <a:sym typeface="Proxima Nova"/>
                        </a:rPr>
                        <a:t> de una </a:t>
                      </a:r>
                      <a:r>
                        <a:rPr sz="2700" dirty="0" err="1">
                          <a:sym typeface="Proxima Nova"/>
                        </a:rPr>
                        <a:t>polifonía</a:t>
                      </a:r>
                      <a:r>
                        <a:rPr sz="2700" dirty="0">
                          <a:sym typeface="Proxima Nova"/>
                        </a:rPr>
                        <a:t> </a:t>
                      </a:r>
                      <a:r>
                        <a:rPr sz="2700" dirty="0" err="1">
                          <a:sym typeface="Proxima Nova"/>
                        </a:rPr>
                        <a:t>orientada</a:t>
                      </a:r>
                      <a:r>
                        <a:rPr sz="2700" dirty="0">
                          <a:sym typeface="Proxima Nova"/>
                        </a:rPr>
                        <a:t> a la </a:t>
                      </a:r>
                      <a:r>
                        <a:rPr sz="2700" dirty="0" err="1">
                          <a:sym typeface="Proxima Nova"/>
                        </a:rPr>
                        <a:t>comprensión</a:t>
                      </a:r>
                      <a:r>
                        <a:rPr sz="2700" dirty="0">
                          <a:sym typeface="Proxima Nova"/>
                        </a:rPr>
                        <a:t>, </a:t>
                      </a:r>
                      <a:r>
                        <a:rPr sz="2700" dirty="0" err="1">
                          <a:sym typeface="Proxima Nova"/>
                        </a:rPr>
                        <a:t>en</a:t>
                      </a:r>
                      <a:r>
                        <a:rPr sz="2700" dirty="0">
                          <a:sym typeface="Proxima Nova"/>
                        </a:rPr>
                        <a:t> un </a:t>
                      </a:r>
                      <a:r>
                        <a:rPr sz="2700" dirty="0" err="1">
                          <a:sym typeface="Proxima Nova"/>
                        </a:rPr>
                        <a:t>tono</a:t>
                      </a:r>
                      <a:r>
                        <a:rPr sz="2700" dirty="0">
                          <a:sym typeface="Proxima Nova"/>
                        </a:rPr>
                        <a:t> que </a:t>
                      </a:r>
                      <a:r>
                        <a:rPr sz="2700" dirty="0" err="1">
                          <a:sym typeface="Proxima Nova"/>
                        </a:rPr>
                        <a:t>reconoce</a:t>
                      </a:r>
                      <a:r>
                        <a:rPr sz="2700" dirty="0">
                          <a:sym typeface="Proxima Nova"/>
                        </a:rPr>
                        <a:t> la </a:t>
                      </a:r>
                      <a:r>
                        <a:rPr sz="2700" dirty="0" err="1">
                          <a:sym typeface="Proxima Nova"/>
                        </a:rPr>
                        <a:t>subjetividad</a:t>
                      </a:r>
                      <a:r>
                        <a:rPr sz="2700" dirty="0">
                          <a:sym typeface="Proxima Nova"/>
                        </a:rPr>
                        <a:t> del </a:t>
                      </a:r>
                      <a:r>
                        <a:rPr sz="2700" dirty="0" err="1">
                          <a:sym typeface="Proxima Nova"/>
                        </a:rPr>
                        <a:t>observador</a:t>
                      </a:r>
                      <a:endParaRPr sz="2700" dirty="0">
                        <a:sym typeface="Proxima Nova"/>
                      </a:endParaRPr>
                    </a:p>
                  </a:txBody>
                  <a:tcPr marL="50800" marR="50800" marT="50800" marB="50800" anchor="ctr" horzOverflow="overflow">
                    <a:lnR w="12700">
                      <a:miter lim="400000"/>
                    </a:lnR>
                    <a:lnB w="12700">
                      <a:miter lim="400000"/>
                    </a:lnB>
                  </a:tcPr>
                </a:tc>
                <a:extLst>
                  <a:ext uri="{0D108BD9-81ED-4DB2-BD59-A6C34878D82A}">
                    <a16:rowId xmlns:a16="http://schemas.microsoft.com/office/drawing/2014/main" val="10005"/>
                  </a:ext>
                </a:extLst>
              </a:tr>
            </a:tbl>
          </a:graphicData>
        </a:graphic>
      </p:graphicFrame>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04" name="No hay un paradigma mejor que otro. Cada uno responde a la naturaleza del fenómeno u objeto a investigar."/>
          <p:cNvSpPr txBox="1">
            <a:spLocks noGrp="1"/>
          </p:cNvSpPr>
          <p:nvPr>
            <p:ph type="body" sz="half" idx="1"/>
          </p:nvPr>
        </p:nvSpPr>
        <p:spPr>
          <a:prstGeom prst="rect">
            <a:avLst/>
          </a:prstGeom>
        </p:spPr>
        <p:txBody>
          <a:bodyPr>
            <a:normAutofit fontScale="92500" lnSpcReduction="20000"/>
          </a:bodyPr>
          <a:lstStyle>
            <a:lvl1pPr defTabSz="473201">
              <a:defRPr sz="11340"/>
            </a:lvl1pPr>
          </a:lstStyle>
          <a:p>
            <a:r>
              <a:t>No hay un paradigma mejor que otro. Cada uno responde a la naturaleza del fenómeno u objeto a investigar.</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Una estudiante le pega a un compañero.…"/>
          <p:cNvSpPr txBox="1">
            <a:spLocks noGrp="1"/>
          </p:cNvSpPr>
          <p:nvPr>
            <p:ph type="body" sz="half" idx="1"/>
          </p:nvPr>
        </p:nvSpPr>
        <p:spPr>
          <a:xfrm>
            <a:off x="11958922" y="3559147"/>
            <a:ext cx="9736677" cy="8763001"/>
          </a:xfrm>
          <a:prstGeom prst="rect">
            <a:avLst/>
          </a:prstGeom>
        </p:spPr>
        <p:txBody>
          <a:bodyPr>
            <a:normAutofit fontScale="92500"/>
          </a:bodyPr>
          <a:lstStyle/>
          <a:p>
            <a:r>
              <a:t>Una estudiante le pega a un compañero.</a:t>
            </a:r>
          </a:p>
          <a:p>
            <a:r>
              <a:t>Una adolescente se defiende de un agresor.</a:t>
            </a:r>
          </a:p>
          <a:p>
            <a:r>
              <a:t>Los estudiantes chilenos resuelven sus problemas con violencia.</a:t>
            </a:r>
          </a:p>
          <a:p>
            <a:r>
              <a:t>Las escuelas no son entornos seguros.</a:t>
            </a:r>
          </a:p>
          <a:p>
            <a:r>
              <a:t>El bullying es una realidad común en Chile.</a:t>
            </a:r>
          </a:p>
          <a:p>
            <a:r>
              <a:t>Hay adolescentes indiferentes hacia la violencia dentro del aula.</a:t>
            </a:r>
          </a:p>
          <a:p>
            <a:r>
              <a:t>Falta control por parte de un adulto.</a:t>
            </a:r>
          </a:p>
        </p:txBody>
      </p:sp>
      <p:sp>
        <p:nvSpPr>
          <p:cNvPr id="207" name="Hacia la comprensión de un fenómeno"/>
          <p:cNvSpPr txBox="1">
            <a:spLocks noGrp="1"/>
          </p:cNvSpPr>
          <p:nvPr>
            <p:ph type="title"/>
          </p:nvPr>
        </p:nvSpPr>
        <p:spPr>
          <a:prstGeom prst="rect">
            <a:avLst/>
          </a:prstGeom>
        </p:spPr>
        <p:txBody>
          <a:bodyPr>
            <a:normAutofit fontScale="90000"/>
          </a:bodyPr>
          <a:lstStyle/>
          <a:p>
            <a:r>
              <a:t>Hacia la comprensión de un fenómeno</a:t>
            </a:r>
          </a:p>
        </p:txBody>
      </p:sp>
      <p:sp>
        <p:nvSpPr>
          <p:cNvPr id="208" name="La investigación…"/>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685799" indent="-685799">
              <a:buClr>
                <a:srgbClr val="D6D5D5"/>
              </a:buClr>
              <a:defRPr sz="3800">
                <a:solidFill>
                  <a:srgbClr val="D6D5D5"/>
                </a:solidFill>
              </a:defRPr>
            </a:pPr>
            <a:r>
              <a:rPr dirty="0">
                <a:solidFill>
                  <a:schemeClr val="accent6">
                    <a:lumMod val="60000"/>
                    <a:lumOff val="40000"/>
                  </a:schemeClr>
                </a:solidFill>
              </a:rPr>
              <a:t>La </a:t>
            </a:r>
            <a:r>
              <a:rPr dirty="0" err="1">
                <a:solidFill>
                  <a:schemeClr val="accent6">
                    <a:lumMod val="60000"/>
                    <a:lumOff val="40000"/>
                  </a:schemeClr>
                </a:solidFill>
              </a:rPr>
              <a:t>investigación</a:t>
            </a:r>
            <a:endParaRPr dirty="0">
              <a:solidFill>
                <a:schemeClr val="accent6">
                  <a:lumMod val="60000"/>
                  <a:lumOff val="40000"/>
                </a:schemeClr>
              </a:solidFill>
            </a:endParaRPr>
          </a:p>
          <a:p>
            <a:pPr marL="685799" indent="-685799">
              <a:buClr>
                <a:srgbClr val="D6D5D5"/>
              </a:buClr>
              <a:defRPr sz="3800">
                <a:solidFill>
                  <a:srgbClr val="D6D5D5"/>
                </a:solidFill>
              </a:defRPr>
            </a:pPr>
            <a:r>
              <a:rPr dirty="0" err="1">
                <a:solidFill>
                  <a:schemeClr val="accent6">
                    <a:lumMod val="60000"/>
                    <a:lumOff val="40000"/>
                  </a:schemeClr>
                </a:solidFill>
              </a:rPr>
              <a:t>Paradigmas</a:t>
            </a:r>
            <a:r>
              <a:rPr dirty="0">
                <a:solidFill>
                  <a:schemeClr val="accent6">
                    <a:lumMod val="60000"/>
                    <a:lumOff val="40000"/>
                  </a:schemeClr>
                </a:solidFill>
              </a:rPr>
              <a:t> de </a:t>
            </a:r>
            <a:r>
              <a:rPr dirty="0" err="1">
                <a:solidFill>
                  <a:schemeClr val="accent6">
                    <a:lumMod val="60000"/>
                    <a:lumOff val="40000"/>
                  </a:schemeClr>
                </a:solidFill>
              </a:rPr>
              <a:t>investigación</a:t>
            </a:r>
            <a:endParaRPr dirty="0">
              <a:solidFill>
                <a:schemeClr val="accent6">
                  <a:lumMod val="60000"/>
                  <a:lumOff val="40000"/>
                </a:schemeClr>
              </a:solidFill>
            </a:endParaRPr>
          </a:p>
          <a:p>
            <a:pPr marL="685799" indent="-685799">
              <a:buClr>
                <a:srgbClr val="D6D5D5"/>
              </a:buClr>
              <a:defRPr sz="3800">
                <a:solidFill>
                  <a:srgbClr val="5E5E5E"/>
                </a:solidFill>
              </a:defRPr>
            </a:pPr>
            <a:r>
              <a:rPr dirty="0"/>
              <a:t>El </a:t>
            </a:r>
            <a:r>
              <a:rPr dirty="0" err="1"/>
              <a:t>enfoque</a:t>
            </a:r>
            <a:r>
              <a:rPr dirty="0"/>
              <a:t> </a:t>
            </a:r>
            <a:r>
              <a:rPr dirty="0" err="1"/>
              <a:t>cualitativo</a:t>
            </a:r>
            <a:endParaRPr dirty="0"/>
          </a:p>
          <a:p>
            <a:pPr marL="685799" indent="-685799">
              <a:buClr>
                <a:srgbClr val="D6D5D5"/>
              </a:buClr>
              <a:defRPr sz="3800">
                <a:solidFill>
                  <a:srgbClr val="D6D5D5"/>
                </a:solidFill>
              </a:defRPr>
            </a:pPr>
            <a:r>
              <a:rPr dirty="0" err="1">
                <a:solidFill>
                  <a:schemeClr val="accent6">
                    <a:lumMod val="60000"/>
                    <a:lumOff val="40000"/>
                  </a:schemeClr>
                </a:solidFill>
              </a:rPr>
              <a:t>Mecanismos</a:t>
            </a:r>
            <a:r>
              <a:rPr dirty="0">
                <a:solidFill>
                  <a:schemeClr val="accent6">
                    <a:lumMod val="60000"/>
                    <a:lumOff val="40000"/>
                  </a:schemeClr>
                </a:solidFill>
              </a:rPr>
              <a:t> de </a:t>
            </a:r>
            <a:r>
              <a:rPr dirty="0" err="1">
                <a:solidFill>
                  <a:schemeClr val="accent6">
                    <a:lumMod val="60000"/>
                    <a:lumOff val="40000"/>
                  </a:schemeClr>
                </a:solidFill>
              </a:rPr>
              <a:t>recolección</a:t>
            </a:r>
            <a:r>
              <a:rPr dirty="0">
                <a:solidFill>
                  <a:schemeClr val="accent6">
                    <a:lumMod val="60000"/>
                    <a:lumOff val="40000"/>
                  </a:schemeClr>
                </a:solidFill>
              </a:rPr>
              <a:t> de </a:t>
            </a:r>
            <a:r>
              <a:rPr dirty="0" err="1">
                <a:solidFill>
                  <a:schemeClr val="accent6">
                    <a:lumMod val="60000"/>
                    <a:lumOff val="40000"/>
                  </a:schemeClr>
                </a:solidFill>
              </a:rPr>
              <a:t>información</a:t>
            </a:r>
            <a:endParaRPr dirty="0">
              <a:solidFill>
                <a:schemeClr val="accent6">
                  <a:lumMod val="60000"/>
                  <a:lumOff val="40000"/>
                </a:schemeClr>
              </a:solidFill>
            </a:endParaRPr>
          </a:p>
          <a:p>
            <a:pPr marL="685799" indent="-685799">
              <a:buClr>
                <a:srgbClr val="D6D5D5"/>
              </a:buClr>
              <a:defRPr sz="3800">
                <a:solidFill>
                  <a:srgbClr val="D6D5D5"/>
                </a:solidFill>
              </a:defRPr>
            </a:pPr>
            <a:r>
              <a:rPr dirty="0">
                <a:solidFill>
                  <a:schemeClr val="accent6">
                    <a:lumMod val="60000"/>
                    <a:lumOff val="40000"/>
                  </a:schemeClr>
                </a:solidFill>
              </a:rPr>
              <a:t>Video</a:t>
            </a:r>
          </a:p>
        </p:txBody>
      </p:sp>
      <p:pic>
        <p:nvPicPr>
          <p:cNvPr id="209" name="Imagen" descr="Imagen"/>
          <p:cNvPicPr>
            <a:picLocks noChangeAspect="1"/>
          </p:cNvPicPr>
          <p:nvPr/>
        </p:nvPicPr>
        <p:blipFill>
          <a:blip r:embed="rId2"/>
          <a:stretch>
            <a:fillRect/>
          </a:stretch>
        </p:blipFill>
        <p:spPr>
          <a:xfrm>
            <a:off x="4834256" y="3559147"/>
            <a:ext cx="5413589" cy="8763001"/>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06">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20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20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20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206">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206">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iterate>
                                    <p:tmAbs val="0"/>
                                  </p:iterate>
                                  <p:childTnLst>
                                    <p:set>
                                      <p:cBhvr>
                                        <p:cTn id="28" fill="hold"/>
                                        <p:tgtEl>
                                          <p:spTgt spid="206">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iterate>
                                    <p:tmAbs val="0"/>
                                  </p:iterate>
                                  <p:childTnLst>
                                    <p:set>
                                      <p:cBhvr>
                                        <p:cTn id="32" fill="hold"/>
                                        <p:tgtEl>
                                          <p:spTgt spid="20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1" build="p" bldLvl="5"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11" name="“La ruta cualitativa resulta conveniente para comprender fenómenos desde la perspectiva de quienes los viven y cuando buscamos patrones y diferencias en estas experiencias y su significado” (Hernández-sampieri &amp; Mendoza, 2018, p. 9)"/>
          <p:cNvSpPr txBox="1">
            <a:spLocks noGrp="1"/>
          </p:cNvSpPr>
          <p:nvPr>
            <p:ph type="body" sz="half" idx="1"/>
          </p:nvPr>
        </p:nvSpPr>
        <p:spPr>
          <a:prstGeom prst="rect">
            <a:avLst/>
          </a:prstGeom>
        </p:spPr>
        <p:txBody>
          <a:bodyPr>
            <a:normAutofit fontScale="85000" lnSpcReduction="10000"/>
          </a:bodyPr>
          <a:lstStyle>
            <a:lvl1pPr defTabSz="332993">
              <a:defRPr sz="7979"/>
            </a:lvl1pPr>
          </a:lstStyle>
          <a:p>
            <a:r>
              <a:t>“La ruta cualitativa resulta conveniente para comprender fenómenos desde la perspectiva de quienes los viven y cuando buscamos patrones y diferencias en estas experiencias y su significado” (Hernández-sampieri &amp; Mendoza, 2018, p. 9)</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Dentro del paradigma de investigación cualitativa coexisten diversas estrategias o métodos:…"/>
          <p:cNvSpPr txBox="1">
            <a:spLocks noGrp="1"/>
          </p:cNvSpPr>
          <p:nvPr>
            <p:ph type="body" idx="1"/>
          </p:nvPr>
        </p:nvSpPr>
        <p:spPr>
          <a:prstGeom prst="rect">
            <a:avLst/>
          </a:prstGeom>
        </p:spPr>
        <p:txBody>
          <a:bodyPr>
            <a:normAutofit/>
          </a:bodyPr>
          <a:lstStyle/>
          <a:p>
            <a:r>
              <a:rPr dirty="0"/>
              <a:t>Dentro del </a:t>
            </a:r>
            <a:r>
              <a:rPr dirty="0" err="1"/>
              <a:t>paradigma</a:t>
            </a:r>
            <a:r>
              <a:rPr dirty="0"/>
              <a:t> de </a:t>
            </a:r>
            <a:r>
              <a:rPr dirty="0" err="1"/>
              <a:t>investigación</a:t>
            </a:r>
            <a:r>
              <a:rPr dirty="0"/>
              <a:t> </a:t>
            </a:r>
            <a:r>
              <a:rPr dirty="0" err="1"/>
              <a:t>cualitativa</a:t>
            </a:r>
            <a:r>
              <a:rPr dirty="0"/>
              <a:t> </a:t>
            </a:r>
            <a:r>
              <a:rPr dirty="0" err="1"/>
              <a:t>coexisten</a:t>
            </a:r>
            <a:r>
              <a:rPr dirty="0"/>
              <a:t> </a:t>
            </a:r>
            <a:r>
              <a:rPr dirty="0" err="1"/>
              <a:t>diversas</a:t>
            </a:r>
            <a:r>
              <a:rPr dirty="0"/>
              <a:t> </a:t>
            </a:r>
            <a:r>
              <a:rPr dirty="0" err="1"/>
              <a:t>estrategias</a:t>
            </a:r>
            <a:r>
              <a:rPr dirty="0"/>
              <a:t> o </a:t>
            </a:r>
            <a:r>
              <a:rPr dirty="0" err="1"/>
              <a:t>métodos</a:t>
            </a:r>
            <a:r>
              <a:rPr dirty="0"/>
              <a:t>:</a:t>
            </a:r>
          </a:p>
          <a:p>
            <a:pPr lvl="1"/>
            <a:r>
              <a:rPr dirty="0"/>
              <a:t>El </a:t>
            </a:r>
            <a:r>
              <a:rPr dirty="0" err="1"/>
              <a:t>estudio</a:t>
            </a:r>
            <a:r>
              <a:rPr dirty="0"/>
              <a:t> de </a:t>
            </a:r>
            <a:r>
              <a:rPr dirty="0" err="1"/>
              <a:t>caso</a:t>
            </a:r>
            <a:endParaRPr dirty="0"/>
          </a:p>
          <a:p>
            <a:pPr lvl="1"/>
            <a:r>
              <a:rPr dirty="0" err="1"/>
              <a:t>Biografía</a:t>
            </a:r>
            <a:r>
              <a:rPr dirty="0"/>
              <a:t> y </a:t>
            </a:r>
            <a:r>
              <a:rPr dirty="0" err="1"/>
              <a:t>autobiografía</a:t>
            </a:r>
            <a:endParaRPr dirty="0"/>
          </a:p>
          <a:p>
            <a:pPr lvl="1"/>
            <a:r>
              <a:rPr dirty="0" err="1"/>
              <a:t>Abordaje</a:t>
            </a:r>
            <a:r>
              <a:rPr dirty="0"/>
              <a:t> </a:t>
            </a:r>
            <a:r>
              <a:rPr dirty="0" err="1"/>
              <a:t>etnográfico</a:t>
            </a:r>
            <a:r>
              <a:rPr dirty="0"/>
              <a:t>, etc.</a:t>
            </a:r>
          </a:p>
          <a:p>
            <a:r>
              <a:rPr dirty="0" err="1"/>
              <a:t>Cualquiera</a:t>
            </a:r>
            <a:r>
              <a:rPr dirty="0"/>
              <a:t> sea el </a:t>
            </a:r>
            <a:r>
              <a:rPr dirty="0" err="1"/>
              <a:t>método</a:t>
            </a:r>
            <a:r>
              <a:rPr dirty="0"/>
              <a:t>, las </a:t>
            </a:r>
            <a:r>
              <a:rPr dirty="0" err="1"/>
              <a:t>formas</a:t>
            </a:r>
            <a:r>
              <a:rPr dirty="0"/>
              <a:t> de </a:t>
            </a:r>
            <a:r>
              <a:rPr dirty="0" err="1"/>
              <a:t>recoger</a:t>
            </a:r>
            <a:r>
              <a:rPr dirty="0"/>
              <a:t> </a:t>
            </a:r>
            <a:r>
              <a:rPr dirty="0" err="1"/>
              <a:t>información</a:t>
            </a:r>
            <a:r>
              <a:rPr dirty="0"/>
              <a:t> </a:t>
            </a:r>
            <a:r>
              <a:rPr dirty="0" err="1"/>
              <a:t>pueden</a:t>
            </a:r>
            <a:r>
              <a:rPr dirty="0"/>
              <a:t> ser:</a:t>
            </a:r>
          </a:p>
          <a:p>
            <a:pPr lvl="1"/>
            <a:r>
              <a:rPr dirty="0" err="1"/>
              <a:t>Observación</a:t>
            </a:r>
            <a:r>
              <a:rPr dirty="0"/>
              <a:t> </a:t>
            </a:r>
            <a:r>
              <a:rPr dirty="0" err="1"/>
              <a:t>participante</a:t>
            </a:r>
            <a:endParaRPr dirty="0"/>
          </a:p>
          <a:p>
            <a:pPr lvl="1"/>
            <a:r>
              <a:rPr dirty="0" err="1"/>
              <a:t>Entrevista</a:t>
            </a:r>
            <a:endParaRPr dirty="0"/>
          </a:p>
          <a:p>
            <a:pPr lvl="1"/>
            <a:r>
              <a:rPr dirty="0"/>
              <a:t>Grupo focal</a:t>
            </a:r>
          </a:p>
          <a:p>
            <a:pPr lvl="1"/>
            <a:r>
              <a:rPr dirty="0" err="1"/>
              <a:t>Narración</a:t>
            </a:r>
            <a:endParaRPr dirty="0"/>
          </a:p>
        </p:txBody>
      </p:sp>
      <p:sp>
        <p:nvSpPr>
          <p:cNvPr id="214" name="Recoger información"/>
          <p:cNvSpPr txBox="1">
            <a:spLocks noGrp="1"/>
          </p:cNvSpPr>
          <p:nvPr>
            <p:ph type="title"/>
          </p:nvPr>
        </p:nvSpPr>
        <p:spPr>
          <a:prstGeom prst="rect">
            <a:avLst/>
          </a:prstGeom>
        </p:spPr>
        <p:txBody>
          <a:bodyPr/>
          <a:lstStyle/>
          <a:p>
            <a:r>
              <a:t>Recoger información</a:t>
            </a:r>
          </a:p>
        </p:txBody>
      </p:sp>
      <p:sp>
        <p:nvSpPr>
          <p:cNvPr id="215" name="La investigación…"/>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685799" indent="-685799">
              <a:buClr>
                <a:srgbClr val="D6D5D5"/>
              </a:buClr>
              <a:defRPr sz="3800">
                <a:solidFill>
                  <a:srgbClr val="D6D5D5"/>
                </a:solidFill>
              </a:defRPr>
            </a:pPr>
            <a:r>
              <a:rPr dirty="0">
                <a:solidFill>
                  <a:schemeClr val="accent6">
                    <a:lumMod val="60000"/>
                    <a:lumOff val="40000"/>
                  </a:schemeClr>
                </a:solidFill>
              </a:rPr>
              <a:t>La </a:t>
            </a:r>
            <a:r>
              <a:rPr dirty="0" err="1">
                <a:solidFill>
                  <a:schemeClr val="accent6">
                    <a:lumMod val="60000"/>
                    <a:lumOff val="40000"/>
                  </a:schemeClr>
                </a:solidFill>
              </a:rPr>
              <a:t>investigación</a:t>
            </a:r>
            <a:endParaRPr dirty="0">
              <a:solidFill>
                <a:schemeClr val="accent6">
                  <a:lumMod val="60000"/>
                  <a:lumOff val="40000"/>
                </a:schemeClr>
              </a:solidFill>
            </a:endParaRPr>
          </a:p>
          <a:p>
            <a:pPr marL="685799" indent="-685799">
              <a:buClr>
                <a:srgbClr val="D6D5D5"/>
              </a:buClr>
              <a:defRPr sz="3800">
                <a:solidFill>
                  <a:srgbClr val="D6D5D5"/>
                </a:solidFill>
              </a:defRPr>
            </a:pPr>
            <a:r>
              <a:rPr dirty="0" err="1">
                <a:solidFill>
                  <a:schemeClr val="accent6">
                    <a:lumMod val="60000"/>
                    <a:lumOff val="40000"/>
                  </a:schemeClr>
                </a:solidFill>
              </a:rPr>
              <a:t>Paradigmas</a:t>
            </a:r>
            <a:r>
              <a:rPr dirty="0">
                <a:solidFill>
                  <a:schemeClr val="accent6">
                    <a:lumMod val="60000"/>
                    <a:lumOff val="40000"/>
                  </a:schemeClr>
                </a:solidFill>
              </a:rPr>
              <a:t> de </a:t>
            </a:r>
            <a:r>
              <a:rPr dirty="0" err="1">
                <a:solidFill>
                  <a:schemeClr val="accent6">
                    <a:lumMod val="60000"/>
                    <a:lumOff val="40000"/>
                  </a:schemeClr>
                </a:solidFill>
              </a:rPr>
              <a:t>investigación</a:t>
            </a:r>
            <a:endParaRPr dirty="0">
              <a:solidFill>
                <a:schemeClr val="accent6">
                  <a:lumMod val="60000"/>
                  <a:lumOff val="40000"/>
                </a:schemeClr>
              </a:solidFill>
            </a:endParaRPr>
          </a:p>
          <a:p>
            <a:pPr marL="685799" indent="-685799">
              <a:buClr>
                <a:srgbClr val="D6D5D5"/>
              </a:buClr>
              <a:defRPr sz="3800">
                <a:solidFill>
                  <a:srgbClr val="D6D5D5"/>
                </a:solidFill>
              </a:defRPr>
            </a:pPr>
            <a:r>
              <a:rPr dirty="0">
                <a:solidFill>
                  <a:schemeClr val="accent6">
                    <a:lumMod val="60000"/>
                    <a:lumOff val="40000"/>
                  </a:schemeClr>
                </a:solidFill>
              </a:rPr>
              <a:t>El </a:t>
            </a:r>
            <a:r>
              <a:rPr dirty="0" err="1">
                <a:solidFill>
                  <a:schemeClr val="accent6">
                    <a:lumMod val="60000"/>
                    <a:lumOff val="40000"/>
                  </a:schemeClr>
                </a:solidFill>
              </a:rPr>
              <a:t>enfoque</a:t>
            </a:r>
            <a:r>
              <a:rPr dirty="0">
                <a:solidFill>
                  <a:schemeClr val="accent6">
                    <a:lumMod val="60000"/>
                    <a:lumOff val="40000"/>
                  </a:schemeClr>
                </a:solidFill>
              </a:rPr>
              <a:t> </a:t>
            </a:r>
            <a:r>
              <a:rPr dirty="0" err="1">
                <a:solidFill>
                  <a:schemeClr val="accent6">
                    <a:lumMod val="60000"/>
                    <a:lumOff val="40000"/>
                  </a:schemeClr>
                </a:solidFill>
              </a:rPr>
              <a:t>cualitativo</a:t>
            </a:r>
            <a:endParaRPr dirty="0">
              <a:solidFill>
                <a:schemeClr val="accent6">
                  <a:lumMod val="60000"/>
                  <a:lumOff val="40000"/>
                </a:schemeClr>
              </a:solidFill>
            </a:endParaRPr>
          </a:p>
          <a:p>
            <a:pPr marL="685799" indent="-685799">
              <a:buClr>
                <a:srgbClr val="D6D5D5"/>
              </a:buClr>
              <a:defRPr sz="3800">
                <a:solidFill>
                  <a:srgbClr val="5E5E5E"/>
                </a:solidFill>
              </a:defRPr>
            </a:pPr>
            <a:r>
              <a:rPr dirty="0" err="1"/>
              <a:t>Mecanismos</a:t>
            </a:r>
            <a:r>
              <a:rPr dirty="0"/>
              <a:t> de </a:t>
            </a:r>
            <a:r>
              <a:rPr dirty="0" err="1"/>
              <a:t>recolección</a:t>
            </a:r>
            <a:r>
              <a:rPr dirty="0"/>
              <a:t> de </a:t>
            </a:r>
            <a:r>
              <a:rPr dirty="0" err="1"/>
              <a:t>información</a:t>
            </a:r>
            <a:endParaRPr dirty="0"/>
          </a:p>
          <a:p>
            <a:pPr marL="685799" indent="-685799">
              <a:buClr>
                <a:srgbClr val="D6D5D5"/>
              </a:buClr>
              <a:defRPr sz="3800">
                <a:solidFill>
                  <a:srgbClr val="D6D5D5"/>
                </a:solidFill>
              </a:defRPr>
            </a:pPr>
            <a:r>
              <a:rPr dirty="0">
                <a:solidFill>
                  <a:schemeClr val="accent6">
                    <a:lumMod val="60000"/>
                    <a:lumOff val="40000"/>
                  </a:schemeClr>
                </a:solidFill>
              </a:rPr>
              <a:t>Video</a:t>
            </a:r>
          </a:p>
        </p:txBody>
      </p:sp>
    </p:spTree>
  </p:cSld>
  <p:clrMapOvr>
    <a:masterClrMapping/>
  </p:clrMapOvr>
  <p:transition spd="med"/>
</p:sld>
</file>

<file path=ppt/theme/theme1.xml><?xml version="1.0" encoding="utf-8"?>
<a:theme xmlns:a="http://schemas.openxmlformats.org/drawingml/2006/main" name="25_BoldColor_ISO">
  <a:themeElements>
    <a:clrScheme name="25_BoldColor_ISO">
      <a:dk1>
        <a:srgbClr val="000000"/>
      </a:dk1>
      <a:lt1>
        <a:srgbClr val="00BFF3"/>
      </a:lt1>
      <a:dk2>
        <a:srgbClr val="5E5E5E"/>
      </a:dk2>
      <a:lt2>
        <a:srgbClr val="D6D5D5"/>
      </a:lt2>
      <a:accent1>
        <a:srgbClr val="01BFF4"/>
      </a:accent1>
      <a:accent2>
        <a:srgbClr val="43E9CB"/>
      </a:accent2>
      <a:accent3>
        <a:srgbClr val="BC80FF"/>
      </a:accent3>
      <a:accent4>
        <a:srgbClr val="FFC618"/>
      </a:accent4>
      <a:accent5>
        <a:srgbClr val="FF4000"/>
      </a:accent5>
      <a:accent6>
        <a:srgbClr val="FF87BB"/>
      </a:accent6>
      <a:hlink>
        <a:srgbClr val="0000FF"/>
      </a:hlink>
      <a:folHlink>
        <a:srgbClr val="FF00FF"/>
      </a:folHlink>
    </a:clrScheme>
    <a:fontScheme name="25_BoldColor_ISO">
      <a:majorFont>
        <a:latin typeface="Druk Medium"/>
        <a:ea typeface="Druk Medium"/>
        <a:cs typeface="Druk Medium"/>
      </a:majorFont>
      <a:minorFont>
        <a:latin typeface="Druk Medium"/>
        <a:ea typeface="Druk Medium"/>
        <a:cs typeface="Druk Medium"/>
      </a:minorFont>
    </a:fontScheme>
    <a:fmtScheme name="25_BoldColor_IS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20000"/>
          </a:lnSpc>
          <a:spcBef>
            <a:spcPts val="0"/>
          </a:spcBef>
          <a:spcAft>
            <a:spcPts val="0"/>
          </a:spcAft>
          <a:buClrTx/>
          <a:buSzTx/>
          <a:buFontTx/>
          <a:buNone/>
          <a:tabLst/>
          <a:defRPr kumimoji="0" sz="3000" b="0" i="0" u="none" strike="noStrike" cap="all" spc="0" normalizeH="0" baseline="0">
            <a:ln>
              <a:noFill/>
            </a:ln>
            <a:solidFill>
              <a:srgbClr val="FFFFFF"/>
            </a:solidFill>
            <a:effectLst/>
            <a:uFillTx/>
            <a:latin typeface="Proxima Nova Extrabold"/>
            <a:ea typeface="Proxima Nova Extrabold"/>
            <a:cs typeface="Proxima Nova Extrabold"/>
            <a:sym typeface="Proxima Nova Extra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Proxima Nova"/>
            <a:ea typeface="Proxima Nova"/>
            <a:cs typeface="Proxima Nova"/>
            <a:sym typeface="Proxima Nov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5_BoldColor_ISO">
  <a:themeElements>
    <a:clrScheme name="25_BoldColor_ISO">
      <a:dk1>
        <a:srgbClr val="000000"/>
      </a:dk1>
      <a:lt1>
        <a:srgbClr val="FFFFFF"/>
      </a:lt1>
      <a:dk2>
        <a:srgbClr val="5E5E5E"/>
      </a:dk2>
      <a:lt2>
        <a:srgbClr val="D6D5D5"/>
      </a:lt2>
      <a:accent1>
        <a:srgbClr val="01BFF4"/>
      </a:accent1>
      <a:accent2>
        <a:srgbClr val="43E9CB"/>
      </a:accent2>
      <a:accent3>
        <a:srgbClr val="BC80FF"/>
      </a:accent3>
      <a:accent4>
        <a:srgbClr val="FFC618"/>
      </a:accent4>
      <a:accent5>
        <a:srgbClr val="FF4000"/>
      </a:accent5>
      <a:accent6>
        <a:srgbClr val="FF87BB"/>
      </a:accent6>
      <a:hlink>
        <a:srgbClr val="0000FF"/>
      </a:hlink>
      <a:folHlink>
        <a:srgbClr val="FF00FF"/>
      </a:folHlink>
    </a:clrScheme>
    <a:fontScheme name="25_BoldColor_ISO">
      <a:majorFont>
        <a:latin typeface="Druk Medium"/>
        <a:ea typeface="Druk Medium"/>
        <a:cs typeface="Druk Medium"/>
      </a:majorFont>
      <a:minorFont>
        <a:latin typeface="Druk Medium"/>
        <a:ea typeface="Druk Medium"/>
        <a:cs typeface="Druk Medium"/>
      </a:minorFont>
    </a:fontScheme>
    <a:fmtScheme name="25_BoldColor_IS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20000"/>
          </a:lnSpc>
          <a:spcBef>
            <a:spcPts val="0"/>
          </a:spcBef>
          <a:spcAft>
            <a:spcPts val="0"/>
          </a:spcAft>
          <a:buClrTx/>
          <a:buSzTx/>
          <a:buFontTx/>
          <a:buNone/>
          <a:tabLst/>
          <a:defRPr kumimoji="0" sz="3000" b="0" i="0" u="none" strike="noStrike" cap="all" spc="0" normalizeH="0" baseline="0">
            <a:ln>
              <a:noFill/>
            </a:ln>
            <a:solidFill>
              <a:srgbClr val="FFFFFF"/>
            </a:solidFill>
            <a:effectLst/>
            <a:uFillTx/>
            <a:latin typeface="Proxima Nova Extrabold"/>
            <a:ea typeface="Proxima Nova Extrabold"/>
            <a:cs typeface="Proxima Nova Extrabold"/>
            <a:sym typeface="Proxima Nova Extra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Proxima Nova"/>
            <a:ea typeface="Proxima Nova"/>
            <a:cs typeface="Proxima Nova"/>
            <a:sym typeface="Proxima Nov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992</Words>
  <Application>Microsoft Macintosh PowerPoint</Application>
  <PresentationFormat>Personalizado</PresentationFormat>
  <Paragraphs>122</Paragraphs>
  <Slides>23</Slides>
  <Notes>1</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23</vt:i4>
      </vt:variant>
    </vt:vector>
  </HeadingPairs>
  <TitlesOfParts>
    <vt:vector size="30" baseType="lpstr">
      <vt:lpstr>Druk Medium</vt:lpstr>
      <vt:lpstr>Helvetica Neue</vt:lpstr>
      <vt:lpstr>Proxima Nova</vt:lpstr>
      <vt:lpstr>Proxima Nova Extrabold</vt:lpstr>
      <vt:lpstr>Proxima Nova Medium</vt:lpstr>
      <vt:lpstr>Proxima Nova Semibold</vt:lpstr>
      <vt:lpstr>25_BoldColor_ISO</vt:lpstr>
      <vt:lpstr>Investigación en educación</vt:lpstr>
      <vt:lpstr>Investigación en educación</vt:lpstr>
      <vt:lpstr>la curiosidad en la experiencia humana</vt:lpstr>
      <vt:lpstr>Presentación de PowerPoint</vt:lpstr>
      <vt:lpstr>Tres grandes rutas</vt:lpstr>
      <vt:lpstr>Presentación de PowerPoint</vt:lpstr>
      <vt:lpstr>Hacia la comprensión de un fenómeno</vt:lpstr>
      <vt:lpstr>Presentación de PowerPoint</vt:lpstr>
      <vt:lpstr>Recoger información</vt:lpstr>
      <vt:lpstr>Tipos de registro cualitativo</vt:lpstr>
      <vt:lpstr>Tipos de registros</vt:lpstr>
      <vt:lpstr>Incidentes críticos.</vt:lpstr>
      <vt:lpstr>Registro de muestra</vt:lpstr>
      <vt:lpstr>notas de campo</vt:lpstr>
      <vt:lpstr>Narración - El Diario</vt:lpstr>
      <vt:lpstr>Observación participante.</vt:lpstr>
      <vt:lpstr>Presentación de PowerPoint</vt:lpstr>
      <vt:lpstr>Precisión - especificidad</vt:lpstr>
      <vt:lpstr>Confrontación de expectativas propias (sesgo implícito)</vt:lpstr>
      <vt:lpstr>Juicio evaluativo al desempeño docente</vt:lpstr>
      <vt:lpstr>Juicio evaluativo al desempeño docente</vt:lpstr>
      <vt:lpstr>Juicio metodológico</vt:lpstr>
      <vt:lpstr>Referencias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Investigación en educación</dc:title>
  <cp:lastModifiedBy>Felipe Andrés Clavo Espinoza (felipe.clavo)</cp:lastModifiedBy>
  <cp:revision>4</cp:revision>
  <dcterms:modified xsi:type="dcterms:W3CDTF">2022-04-13T02:25:56Z</dcterms:modified>
</cp:coreProperties>
</file>