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88150" cy="10018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jKM9eLpZZTyqVvSxbvyPEdXu0A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109" y="0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5725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109" y="9515725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ab77255a_0_0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121ab77255a_0_0:notes"/>
          <p:cNvSpPr/>
          <p:nvPr>
            <p:ph idx="2" type="sldImg"/>
          </p:nvPr>
        </p:nvSpPr>
        <p:spPr>
          <a:xfrm>
            <a:off x="939800" y="750888"/>
            <a:ext cx="50085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939800" y="750888"/>
            <a:ext cx="5008563" cy="375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1ab77255a_0_24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121ab77255a_0_24:notes"/>
          <p:cNvSpPr/>
          <p:nvPr>
            <p:ph idx="2" type="sldImg"/>
          </p:nvPr>
        </p:nvSpPr>
        <p:spPr>
          <a:xfrm>
            <a:off x="939800" y="750888"/>
            <a:ext cx="50085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5.png"/><Relationship Id="rId6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5.pn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/>
        </p:nvSpPr>
        <p:spPr>
          <a:xfrm>
            <a:off x="0" y="2725270"/>
            <a:ext cx="2578885" cy="205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CL" sz="2400">
                <a:solidFill>
                  <a:schemeClr val="dk1"/>
                </a:solidFill>
              </a:rPr>
              <a:t>Otros Simuladores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formática Educativa M.Velasquez" id="72" name="Google Shape;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0"/>
            <a:ext cx="6210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ática Educativa M.Velasquez" id="73" name="Google Shape;73;p1"/>
          <p:cNvPicPr preferRelativeResize="0"/>
          <p:nvPr/>
        </p:nvPicPr>
        <p:blipFill rotWithShape="1">
          <a:blip r:embed="rId4">
            <a:alphaModFix/>
          </a:blip>
          <a:srcRect b="0" l="0" r="96378" t="0"/>
          <a:stretch/>
        </p:blipFill>
        <p:spPr>
          <a:xfrm>
            <a:off x="2597226" y="-1"/>
            <a:ext cx="423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5">
            <a:alphaModFix/>
          </a:blip>
          <a:srcRect b="0" l="0" r="0" t="9620"/>
          <a:stretch/>
        </p:blipFill>
        <p:spPr>
          <a:xfrm>
            <a:off x="35859" y="6369875"/>
            <a:ext cx="2513891" cy="48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ática Educativa M.Velasquez" id="75" name="Google Shape;75;p1"/>
          <p:cNvPicPr preferRelativeResize="0"/>
          <p:nvPr/>
        </p:nvPicPr>
        <p:blipFill rotWithShape="1">
          <a:blip r:embed="rId6">
            <a:alphaModFix/>
          </a:blip>
          <a:srcRect b="0" l="0" r="96378" t="0"/>
          <a:stretch/>
        </p:blipFill>
        <p:spPr>
          <a:xfrm>
            <a:off x="3086100" y="152400"/>
            <a:ext cx="22493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"/>
          <p:cNvSpPr txBox="1"/>
          <p:nvPr/>
        </p:nvSpPr>
        <p:spPr>
          <a:xfrm>
            <a:off x="0" y="13451"/>
            <a:ext cx="2578884" cy="14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78" name="Google Shape;78;p1"/>
          <p:cNvCxnSpPr/>
          <p:nvPr/>
        </p:nvCxnSpPr>
        <p:spPr>
          <a:xfrm>
            <a:off x="35859" y="2725271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"/>
          <p:cNvCxnSpPr/>
          <p:nvPr/>
        </p:nvCxnSpPr>
        <p:spPr>
          <a:xfrm>
            <a:off x="35859" y="4778189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"/>
          <p:cNvSpPr txBox="1"/>
          <p:nvPr/>
        </p:nvSpPr>
        <p:spPr>
          <a:xfrm>
            <a:off x="286871" y="5514962"/>
            <a:ext cx="204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/>
        </p:nvSpPr>
        <p:spPr>
          <a:xfrm>
            <a:off x="0" y="2725270"/>
            <a:ext cx="2578885" cy="205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formática Educativa M.Velasquez" id="86" name="Google Shape;8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0"/>
            <a:ext cx="6210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ática Educativa M.Velasquez" id="87" name="Google Shape;87;p2"/>
          <p:cNvPicPr preferRelativeResize="0"/>
          <p:nvPr/>
        </p:nvPicPr>
        <p:blipFill rotWithShape="1">
          <a:blip r:embed="rId4">
            <a:alphaModFix/>
          </a:blip>
          <a:srcRect b="0" l="0" r="96378" t="0"/>
          <a:stretch/>
        </p:blipFill>
        <p:spPr>
          <a:xfrm>
            <a:off x="2597226" y="-1"/>
            <a:ext cx="423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5">
            <a:alphaModFix/>
          </a:blip>
          <a:srcRect b="0" l="0" r="0" t="9620"/>
          <a:stretch/>
        </p:blipFill>
        <p:spPr>
          <a:xfrm>
            <a:off x="35859" y="6369875"/>
            <a:ext cx="2513891" cy="48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2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2"/>
          <p:cNvSpPr txBox="1"/>
          <p:nvPr/>
        </p:nvSpPr>
        <p:spPr>
          <a:xfrm>
            <a:off x="0" y="13451"/>
            <a:ext cx="2578884" cy="14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91" name="Google Shape;91;p2"/>
          <p:cNvCxnSpPr/>
          <p:nvPr/>
        </p:nvCxnSpPr>
        <p:spPr>
          <a:xfrm>
            <a:off x="35859" y="2725271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2"/>
          <p:cNvCxnSpPr/>
          <p:nvPr/>
        </p:nvCxnSpPr>
        <p:spPr>
          <a:xfrm>
            <a:off x="35859" y="4778189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"/>
          <p:cNvSpPr txBox="1"/>
          <p:nvPr/>
        </p:nvSpPr>
        <p:spPr>
          <a:xfrm>
            <a:off x="286871" y="5514962"/>
            <a:ext cx="204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3021105" y="563567"/>
            <a:ext cx="5665695" cy="1574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54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0" y="2725270"/>
            <a:ext cx="2578885" cy="205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Simuladores</a:t>
            </a:r>
            <a:endParaRPr/>
          </a:p>
        </p:txBody>
      </p:sp>
      <p:pic>
        <p:nvPicPr>
          <p:cNvPr descr="Informática Educativa M.Velasquez"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0"/>
            <a:ext cx="6210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ática Educativa M.Velasquez"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96378" t="0"/>
          <a:stretch/>
        </p:blipFill>
        <p:spPr>
          <a:xfrm>
            <a:off x="2597226" y="-1"/>
            <a:ext cx="423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5">
            <a:alphaModFix/>
          </a:blip>
          <a:srcRect b="0" l="0" r="0" t="9620"/>
          <a:stretch/>
        </p:blipFill>
        <p:spPr>
          <a:xfrm>
            <a:off x="35859" y="6369875"/>
            <a:ext cx="2513891" cy="48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3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3"/>
          <p:cNvSpPr txBox="1"/>
          <p:nvPr/>
        </p:nvSpPr>
        <p:spPr>
          <a:xfrm>
            <a:off x="0" y="13451"/>
            <a:ext cx="2578884" cy="14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105" name="Google Shape;105;p3"/>
          <p:cNvCxnSpPr/>
          <p:nvPr/>
        </p:nvCxnSpPr>
        <p:spPr>
          <a:xfrm>
            <a:off x="35859" y="2725271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3"/>
          <p:cNvCxnSpPr/>
          <p:nvPr/>
        </p:nvCxnSpPr>
        <p:spPr>
          <a:xfrm>
            <a:off x="35859" y="4778189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3"/>
          <p:cNvSpPr txBox="1"/>
          <p:nvPr/>
        </p:nvSpPr>
        <p:spPr>
          <a:xfrm>
            <a:off x="286871" y="5514962"/>
            <a:ext cx="204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021100" y="563604"/>
            <a:ext cx="56658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54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s-CL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 definimos lo que es un simulador y sus </a:t>
            </a:r>
            <a:r>
              <a:rPr lang="es-CL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características, así es que vamos a los desafíos…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0" y="2725270"/>
            <a:ext cx="2578885" cy="205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Desafío 1</a:t>
            </a:r>
            <a:endParaRPr/>
          </a:p>
        </p:txBody>
      </p:sp>
      <p:pic>
        <p:nvPicPr>
          <p:cNvPr descr="Informática Educativa M.Velasquez"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96378" t="0"/>
          <a:stretch/>
        </p:blipFill>
        <p:spPr>
          <a:xfrm>
            <a:off x="2597226" y="-1"/>
            <a:ext cx="423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4">
            <a:alphaModFix/>
          </a:blip>
          <a:srcRect b="0" l="0" r="0" t="9620"/>
          <a:stretch/>
        </p:blipFill>
        <p:spPr>
          <a:xfrm>
            <a:off x="35859" y="6369875"/>
            <a:ext cx="2513891" cy="48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4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4"/>
          <p:cNvSpPr txBox="1"/>
          <p:nvPr/>
        </p:nvSpPr>
        <p:spPr>
          <a:xfrm>
            <a:off x="0" y="13451"/>
            <a:ext cx="2578884" cy="14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118" name="Google Shape;118;p4"/>
          <p:cNvCxnSpPr/>
          <p:nvPr/>
        </p:nvCxnSpPr>
        <p:spPr>
          <a:xfrm>
            <a:off x="35859" y="2725271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4"/>
          <p:cNvCxnSpPr/>
          <p:nvPr/>
        </p:nvCxnSpPr>
        <p:spPr>
          <a:xfrm>
            <a:off x="35859" y="4778189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p4"/>
          <p:cNvSpPr txBox="1"/>
          <p:nvPr/>
        </p:nvSpPr>
        <p:spPr>
          <a:xfrm>
            <a:off x="286871" y="5514962"/>
            <a:ext cx="204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  <p:sp>
        <p:nvSpPr>
          <p:cNvPr id="121" name="Google Shape;121;p4"/>
          <p:cNvSpPr txBox="1"/>
          <p:nvPr/>
        </p:nvSpPr>
        <p:spPr>
          <a:xfrm>
            <a:off x="3021105" y="563567"/>
            <a:ext cx="5665695" cy="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54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es-CL" sz="3200"/>
              <a:t>Buscar un simulador que no sea Tinkercad ni Phet Colorado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0" y="2725270"/>
            <a:ext cx="2578885" cy="205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Desafío 2</a:t>
            </a:r>
            <a:endParaRPr/>
          </a:p>
        </p:txBody>
      </p:sp>
      <p:pic>
        <p:nvPicPr>
          <p:cNvPr descr="Informática Educativa M.Velasquez"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96378" t="0"/>
          <a:stretch/>
        </p:blipFill>
        <p:spPr>
          <a:xfrm>
            <a:off x="2597226" y="-1"/>
            <a:ext cx="423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4">
            <a:alphaModFix/>
          </a:blip>
          <a:srcRect b="0" l="0" r="0" t="9620"/>
          <a:stretch/>
        </p:blipFill>
        <p:spPr>
          <a:xfrm>
            <a:off x="35859" y="6369875"/>
            <a:ext cx="2513891" cy="48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5"/>
          <p:cNvSpPr txBox="1"/>
          <p:nvPr/>
        </p:nvSpPr>
        <p:spPr>
          <a:xfrm>
            <a:off x="0" y="13451"/>
            <a:ext cx="2578884" cy="14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131" name="Google Shape;131;p5"/>
          <p:cNvCxnSpPr/>
          <p:nvPr/>
        </p:nvCxnSpPr>
        <p:spPr>
          <a:xfrm>
            <a:off x="35859" y="2725271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5"/>
          <p:cNvCxnSpPr/>
          <p:nvPr/>
        </p:nvCxnSpPr>
        <p:spPr>
          <a:xfrm>
            <a:off x="35859" y="4778189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5"/>
          <p:cNvSpPr txBox="1"/>
          <p:nvPr/>
        </p:nvSpPr>
        <p:spPr>
          <a:xfrm>
            <a:off x="286871" y="5514962"/>
            <a:ext cx="204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  <p:sp>
        <p:nvSpPr>
          <p:cNvPr id="134" name="Google Shape;134;p5"/>
          <p:cNvSpPr txBox="1"/>
          <p:nvPr/>
        </p:nvSpPr>
        <p:spPr>
          <a:xfrm>
            <a:off x="3021105" y="563566"/>
            <a:ext cx="5665695" cy="3871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563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 el si</a:t>
            </a:r>
            <a:r>
              <a:rPr b="0" i="0" lang="es-C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mulador asociado a algún OA 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algún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contenido asociado a física o matemática distinto a mecánica clásica o 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funciones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/>
        </p:nvSpPr>
        <p:spPr>
          <a:xfrm>
            <a:off x="0" y="2725270"/>
            <a:ext cx="2578885" cy="205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Desafío </a:t>
            </a:r>
            <a:r>
              <a:rPr b="1" lang="es-CL" sz="2400">
                <a:solidFill>
                  <a:schemeClr val="dk1"/>
                </a:solidFill>
              </a:rPr>
              <a:t>3</a:t>
            </a:r>
            <a:endParaRPr/>
          </a:p>
        </p:txBody>
      </p:sp>
      <p:pic>
        <p:nvPicPr>
          <p:cNvPr descr="Informática Educativa M.Velasquez"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96378" t="0"/>
          <a:stretch/>
        </p:blipFill>
        <p:spPr>
          <a:xfrm>
            <a:off x="2597226" y="-1"/>
            <a:ext cx="423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6"/>
          <p:cNvPicPr preferRelativeResize="0"/>
          <p:nvPr/>
        </p:nvPicPr>
        <p:blipFill rotWithShape="1">
          <a:blip r:embed="rId4">
            <a:alphaModFix/>
          </a:blip>
          <a:srcRect b="0" l="0" r="0" t="9620"/>
          <a:stretch/>
        </p:blipFill>
        <p:spPr>
          <a:xfrm>
            <a:off x="35859" y="6369875"/>
            <a:ext cx="2513891" cy="48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6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6"/>
          <p:cNvSpPr txBox="1"/>
          <p:nvPr/>
        </p:nvSpPr>
        <p:spPr>
          <a:xfrm>
            <a:off x="0" y="13451"/>
            <a:ext cx="2578884" cy="14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144" name="Google Shape;144;p6"/>
          <p:cNvCxnSpPr/>
          <p:nvPr/>
        </p:nvCxnSpPr>
        <p:spPr>
          <a:xfrm>
            <a:off x="35859" y="2725271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6"/>
          <p:cNvCxnSpPr/>
          <p:nvPr/>
        </p:nvCxnSpPr>
        <p:spPr>
          <a:xfrm>
            <a:off x="35859" y="4778189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6"/>
          <p:cNvSpPr txBox="1"/>
          <p:nvPr/>
        </p:nvSpPr>
        <p:spPr>
          <a:xfrm>
            <a:off x="286871" y="5514962"/>
            <a:ext cx="204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3021100" y="563577"/>
            <a:ext cx="5665800" cy="49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563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Escoge una pregunta que se 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ajuste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estrategia POE y que pueda ser respondida mediante la manipulación del simulador.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1ab77255a_0_0"/>
          <p:cNvSpPr txBox="1"/>
          <p:nvPr/>
        </p:nvSpPr>
        <p:spPr>
          <a:xfrm>
            <a:off x="0" y="2725270"/>
            <a:ext cx="2578800" cy="20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Desafío </a:t>
            </a:r>
            <a:r>
              <a:rPr b="1" lang="es-CL" sz="2400">
                <a:solidFill>
                  <a:schemeClr val="dk1"/>
                </a:solidFill>
              </a:rPr>
              <a:t>4</a:t>
            </a:r>
            <a:endParaRPr/>
          </a:p>
        </p:txBody>
      </p:sp>
      <p:pic>
        <p:nvPicPr>
          <p:cNvPr descr="Informática Educativa M.Velasquez" id="153" name="Google Shape;153;g121ab77255a_0_0"/>
          <p:cNvPicPr preferRelativeResize="0"/>
          <p:nvPr/>
        </p:nvPicPr>
        <p:blipFill rotWithShape="1">
          <a:blip r:embed="rId3">
            <a:alphaModFix/>
          </a:blip>
          <a:srcRect b="0" l="0" r="96377" t="0"/>
          <a:stretch/>
        </p:blipFill>
        <p:spPr>
          <a:xfrm>
            <a:off x="2597226" y="-1"/>
            <a:ext cx="4238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21ab77255a_0_0"/>
          <p:cNvPicPr preferRelativeResize="0"/>
          <p:nvPr/>
        </p:nvPicPr>
        <p:blipFill rotWithShape="1">
          <a:blip r:embed="rId4">
            <a:alphaModFix/>
          </a:blip>
          <a:srcRect b="0" l="0" r="0" t="9616"/>
          <a:stretch/>
        </p:blipFill>
        <p:spPr>
          <a:xfrm>
            <a:off x="35859" y="6369875"/>
            <a:ext cx="2513890" cy="48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g121ab77255a_0_0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6" name="Google Shape;156;g121ab77255a_0_0"/>
          <p:cNvSpPr txBox="1"/>
          <p:nvPr/>
        </p:nvSpPr>
        <p:spPr>
          <a:xfrm>
            <a:off x="0" y="13451"/>
            <a:ext cx="25788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157" name="Google Shape;157;g121ab77255a_0_0"/>
          <p:cNvCxnSpPr/>
          <p:nvPr/>
        </p:nvCxnSpPr>
        <p:spPr>
          <a:xfrm>
            <a:off x="35859" y="2725271"/>
            <a:ext cx="2470500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g121ab77255a_0_0"/>
          <p:cNvCxnSpPr/>
          <p:nvPr/>
        </p:nvCxnSpPr>
        <p:spPr>
          <a:xfrm>
            <a:off x="35859" y="4778189"/>
            <a:ext cx="2470500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9" name="Google Shape;159;g121ab77255a_0_0"/>
          <p:cNvSpPr txBox="1"/>
          <p:nvPr/>
        </p:nvSpPr>
        <p:spPr>
          <a:xfrm>
            <a:off x="286871" y="5514962"/>
            <a:ext cx="204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  <p:sp>
        <p:nvSpPr>
          <p:cNvPr id="160" name="Google Shape;160;g121ab77255a_0_0"/>
          <p:cNvSpPr txBox="1"/>
          <p:nvPr/>
        </p:nvSpPr>
        <p:spPr>
          <a:xfrm>
            <a:off x="3021105" y="563566"/>
            <a:ext cx="5665800" cy="3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82562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dos minutos presenta al resto de los grupos el simulador escogido</a:t>
            </a:r>
            <a:r>
              <a:rPr lang="es-C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el OA asociado y la pregunta formulada.</a:t>
            </a:r>
            <a:endParaRPr/>
          </a:p>
          <a:p>
            <a:pPr indent="0" lvl="0" marL="182562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2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el simulador no  puede ser presentado por dos grupos de trabajo.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/>
          <p:nvPr/>
        </p:nvSpPr>
        <p:spPr>
          <a:xfrm>
            <a:off x="0" y="2725270"/>
            <a:ext cx="2578885" cy="2052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OA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formática Educativa M.Velasquez" id="166" name="Google Shape;1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0"/>
            <a:ext cx="62103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ática Educativa M.Velasquez" id="167" name="Google Shape;167;p7"/>
          <p:cNvPicPr preferRelativeResize="0"/>
          <p:nvPr/>
        </p:nvPicPr>
        <p:blipFill rotWithShape="1">
          <a:blip r:embed="rId4">
            <a:alphaModFix/>
          </a:blip>
          <a:srcRect b="0" l="0" r="96378" t="0"/>
          <a:stretch/>
        </p:blipFill>
        <p:spPr>
          <a:xfrm>
            <a:off x="2597226" y="-1"/>
            <a:ext cx="4238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 rotWithShape="1">
          <a:blip r:embed="rId5">
            <a:alphaModFix/>
          </a:blip>
          <a:srcRect b="0" l="0" r="0" t="9620"/>
          <a:stretch/>
        </p:blipFill>
        <p:spPr>
          <a:xfrm>
            <a:off x="35859" y="6369875"/>
            <a:ext cx="2513891" cy="488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7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0" name="Google Shape;170;p7"/>
          <p:cNvSpPr txBox="1"/>
          <p:nvPr/>
        </p:nvSpPr>
        <p:spPr>
          <a:xfrm>
            <a:off x="0" y="13451"/>
            <a:ext cx="2578884" cy="14294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171" name="Google Shape;171;p7"/>
          <p:cNvCxnSpPr/>
          <p:nvPr/>
        </p:nvCxnSpPr>
        <p:spPr>
          <a:xfrm>
            <a:off x="35859" y="2725271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2" name="Google Shape;172;p7"/>
          <p:cNvCxnSpPr/>
          <p:nvPr/>
        </p:nvCxnSpPr>
        <p:spPr>
          <a:xfrm>
            <a:off x="35859" y="4778189"/>
            <a:ext cx="2470487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3" name="Google Shape;173;p7"/>
          <p:cNvSpPr txBox="1"/>
          <p:nvPr/>
        </p:nvSpPr>
        <p:spPr>
          <a:xfrm>
            <a:off x="286871" y="5514962"/>
            <a:ext cx="20439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3021105" y="563566"/>
            <a:ext cx="5665800" cy="4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540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objetivo de esta sesión es </a:t>
            </a:r>
            <a:r>
              <a:rPr lang="es-CL" sz="3200"/>
              <a:t>analizar </a:t>
            </a:r>
            <a:r>
              <a:rPr b="0" i="0" lang="es-C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lang="es-CL" sz="3200"/>
              <a:t>pertinencia de distintos simuladores mediante su asociación con OA y la estrategia POE </a:t>
            </a:r>
            <a:r>
              <a:rPr b="0" i="0" lang="es-C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s-CL" sz="3200"/>
              <a:t>generar una base de simuladores</a:t>
            </a:r>
            <a:r>
              <a:rPr b="0" i="0" lang="es-CL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3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1ab77255a_0_24"/>
          <p:cNvSpPr txBox="1"/>
          <p:nvPr/>
        </p:nvSpPr>
        <p:spPr>
          <a:xfrm>
            <a:off x="0" y="2725270"/>
            <a:ext cx="2578800" cy="205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s-CL" sz="2400">
                <a:solidFill>
                  <a:schemeClr val="dk1"/>
                </a:solidFill>
              </a:rPr>
              <a:t>Otros Simuladores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nformática Educativa M.Velasquez" id="180" name="Google Shape;180;g121ab77255a_0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3700" y="0"/>
            <a:ext cx="62103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ática Educativa M.Velasquez" id="181" name="Google Shape;181;g121ab77255a_0_24"/>
          <p:cNvPicPr preferRelativeResize="0"/>
          <p:nvPr/>
        </p:nvPicPr>
        <p:blipFill rotWithShape="1">
          <a:blip r:embed="rId4">
            <a:alphaModFix/>
          </a:blip>
          <a:srcRect b="0" l="0" r="96377" t="0"/>
          <a:stretch/>
        </p:blipFill>
        <p:spPr>
          <a:xfrm>
            <a:off x="2597226" y="-1"/>
            <a:ext cx="4238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121ab77255a_0_24"/>
          <p:cNvPicPr preferRelativeResize="0"/>
          <p:nvPr/>
        </p:nvPicPr>
        <p:blipFill rotWithShape="1">
          <a:blip r:embed="rId5">
            <a:alphaModFix/>
          </a:blip>
          <a:srcRect b="0" l="0" r="0" t="9616"/>
          <a:stretch/>
        </p:blipFill>
        <p:spPr>
          <a:xfrm>
            <a:off x="35859" y="6369875"/>
            <a:ext cx="2513890" cy="48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formática Educativa M.Velasquez" id="183" name="Google Shape;183;g121ab77255a_0_24"/>
          <p:cNvPicPr preferRelativeResize="0"/>
          <p:nvPr/>
        </p:nvPicPr>
        <p:blipFill rotWithShape="1">
          <a:blip r:embed="rId6">
            <a:alphaModFix/>
          </a:blip>
          <a:srcRect b="0" l="0" r="96377" t="0"/>
          <a:stretch/>
        </p:blipFill>
        <p:spPr>
          <a:xfrm>
            <a:off x="3086100" y="152400"/>
            <a:ext cx="22493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g121ab77255a_0_24"/>
          <p:cNvCxnSpPr/>
          <p:nvPr/>
        </p:nvCxnSpPr>
        <p:spPr>
          <a:xfrm>
            <a:off x="2596814" y="-1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g121ab77255a_0_24"/>
          <p:cNvSpPr txBox="1"/>
          <p:nvPr/>
        </p:nvSpPr>
        <p:spPr>
          <a:xfrm>
            <a:off x="0" y="13451"/>
            <a:ext cx="2578800" cy="14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Informática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s-C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Educativa</a:t>
            </a:r>
            <a:endParaRPr/>
          </a:p>
        </p:txBody>
      </p:sp>
      <p:cxnSp>
        <p:nvCxnSpPr>
          <p:cNvPr id="186" name="Google Shape;186;g121ab77255a_0_24"/>
          <p:cNvCxnSpPr/>
          <p:nvPr/>
        </p:nvCxnSpPr>
        <p:spPr>
          <a:xfrm>
            <a:off x="35859" y="2725271"/>
            <a:ext cx="2470500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g121ab77255a_0_24"/>
          <p:cNvCxnSpPr/>
          <p:nvPr/>
        </p:nvCxnSpPr>
        <p:spPr>
          <a:xfrm>
            <a:off x="35859" y="4778189"/>
            <a:ext cx="2470500" cy="0"/>
          </a:xfrm>
          <a:prstGeom prst="straightConnector1">
            <a:avLst/>
          </a:prstGeom>
          <a:noFill/>
          <a:ln cap="flat" cmpd="sng" w="9525">
            <a:solidFill>
              <a:srgbClr val="D8B66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g121ab77255a_0_24"/>
          <p:cNvSpPr txBox="1"/>
          <p:nvPr/>
        </p:nvSpPr>
        <p:spPr>
          <a:xfrm>
            <a:off x="286871" y="5514962"/>
            <a:ext cx="2043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Paola Rocamora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Ricardo Basulto</dc:creator>
</cp:coreProperties>
</file>