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71" r:id="rId7"/>
    <p:sldId id="263" r:id="rId8"/>
    <p:sldId id="264" r:id="rId9"/>
    <p:sldId id="262" r:id="rId10"/>
    <p:sldId id="265" r:id="rId11"/>
    <p:sldId id="268" r:id="rId12"/>
    <p:sldId id="273" r:id="rId13"/>
    <p:sldId id="269" r:id="rId14"/>
    <p:sldId id="267" r:id="rId15"/>
    <p:sldId id="266" r:id="rId16"/>
  </p:sldIdLst>
  <p:sldSz cx="9144000" cy="5143500" type="screen16x9"/>
  <p:notesSz cx="6858000" cy="9144000"/>
  <p:embeddedFontLst>
    <p:embeddedFont>
      <p:font typeface="Fira Sans Extra Condensed Medium" panose="020B0503050000020004" pitchFamily="34" charset="0"/>
      <p:regular r:id="rId18"/>
      <p:bold r:id="rId19"/>
      <p:italic r:id="rId20"/>
      <p:boldItalic r:id="rId21"/>
    </p:embeddedFont>
    <p:embeddedFont>
      <p:font typeface="Livvic" pitchFamily="2" charset="77"/>
      <p:regular r:id="rId22"/>
      <p:bold r:id="rId23"/>
      <p:italic r:id="rId24"/>
      <p:boldItalic r:id="rId25"/>
    </p:embeddedFont>
    <p:embeddedFont>
      <p:font typeface="Livvic Light" pitchFamily="2" charset="77"/>
      <p:regular r:id="rId26"/>
      <p:bold r:id="rId27"/>
      <p:italic r:id="rId28"/>
      <p:boldItalic r:id="rId29"/>
    </p:embeddedFont>
    <p:embeddedFont>
      <p:font typeface="Livvic Medium" pitchFamily="2" charset="77"/>
      <p:regular r:id="rId30"/>
      <p:bold r:id="rId31"/>
      <p:italic r:id="rId32"/>
      <p:boldItalic r:id="rId33"/>
    </p:embeddedFont>
    <p:embeddedFont>
      <p:font typeface="Redressed" panose="02000506000000020003" pitchFamily="2" charset="0"/>
      <p:regular r:id="rId34"/>
    </p:embeddedFont>
    <p:embeddedFont>
      <p:font typeface="Roboto Slab Regular" pitchFamily="2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6E5B6D-A64A-428A-AD8C-FA4CED6EEBF6}">
  <a:tblStyle styleId="{FC6E5B6D-A64A-428A-AD8C-FA4CED6EEB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6"/>
  </p:normalViewPr>
  <p:slideViewPr>
    <p:cSldViewPr snapToGrid="0" snapToObjects="1">
      <p:cViewPr varScale="1">
        <p:scale>
          <a:sx n="140" d="100"/>
          <a:sy n="140" d="100"/>
        </p:scale>
        <p:origin x="8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heme" Target="theme/theme1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70c1df8b91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4" name="Google Shape;434;g70c1df8b91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6b20e2230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6b20e2230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6b20e2230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6b20e22304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6b20e22304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6b20e22304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bad27d065_0_25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bad27d065_0_25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6b20e2230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6b20e2230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b20e2230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b20e2230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0c1df8b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0c1df8b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70c1df8b91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70c1df8b91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70c1df8b9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70c1df8b9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6b20e22304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Google Shape;867;g6b20e22304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70c1df8b9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70c1df8b91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70c1df8b9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70c1df8b9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6ba96a1c4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6ba96a1c4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077650" y="3419200"/>
            <a:ext cx="29886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482400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23750" y="981600"/>
            <a:ext cx="5296500" cy="221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0">
                <a:solidFill>
                  <a:srgbClr val="4824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 txBox="1">
            <a:spLocks noGrp="1"/>
          </p:cNvSpPr>
          <p:nvPr>
            <p:ph type="ctrTitle"/>
          </p:nvPr>
        </p:nvSpPr>
        <p:spPr>
          <a:xfrm>
            <a:off x="2040779" y="2670838"/>
            <a:ext cx="2466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title" idx="2" hasCustomPrompt="1"/>
          </p:nvPr>
        </p:nvSpPr>
        <p:spPr>
          <a:xfrm>
            <a:off x="833369" y="2433088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000"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6" name="Google Shape;46;p12"/>
          <p:cNvSpPr txBox="1">
            <a:spLocks noGrp="1"/>
          </p:cNvSpPr>
          <p:nvPr>
            <p:ph type="ctrTitle" idx="3"/>
          </p:nvPr>
        </p:nvSpPr>
        <p:spPr>
          <a:xfrm>
            <a:off x="2038900" y="3475257"/>
            <a:ext cx="2722200" cy="9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title" idx="4" hasCustomPrompt="1"/>
          </p:nvPr>
        </p:nvSpPr>
        <p:spPr>
          <a:xfrm>
            <a:off x="860394" y="3475257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000"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>
            <a:spLocks noGrp="1"/>
          </p:cNvSpPr>
          <p:nvPr>
            <p:ph type="ctrTitle" idx="5"/>
          </p:nvPr>
        </p:nvSpPr>
        <p:spPr>
          <a:xfrm>
            <a:off x="5953764" y="2677079"/>
            <a:ext cx="2864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title" idx="6" hasCustomPrompt="1"/>
          </p:nvPr>
        </p:nvSpPr>
        <p:spPr>
          <a:xfrm>
            <a:off x="4734144" y="2439329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000"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2"/>
          <p:cNvSpPr txBox="1">
            <a:spLocks noGrp="1"/>
          </p:cNvSpPr>
          <p:nvPr>
            <p:ph type="ctrTitle" idx="7"/>
          </p:nvPr>
        </p:nvSpPr>
        <p:spPr>
          <a:xfrm>
            <a:off x="5953234" y="3485910"/>
            <a:ext cx="2466000" cy="9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title" idx="8" hasCustomPrompt="1"/>
          </p:nvPr>
        </p:nvSpPr>
        <p:spPr>
          <a:xfrm>
            <a:off x="4752253" y="3444056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000"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list">
  <p:cSld name="CUSTOM_8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613325" y="1094051"/>
            <a:ext cx="7731000" cy="3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08269"/>
              </a:buClr>
              <a:buSzPts val="1100"/>
              <a:buFont typeface="Livvic Medium"/>
              <a:buAutoNum type="arabicPeriod"/>
              <a:defRPr sz="1200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romanLcPeriod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rabicPeriod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romanLcPeriod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rabicPeriod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Font typeface="Muli"/>
              <a:buAutoNum type="alphaLcPeriod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Font typeface="Muli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935550" y="359450"/>
            <a:ext cx="52731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ctrTitle"/>
          </p:nvPr>
        </p:nvSpPr>
        <p:spPr>
          <a:xfrm>
            <a:off x="2954115" y="2616503"/>
            <a:ext cx="1225800" cy="2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ubTitle" idx="1"/>
          </p:nvPr>
        </p:nvSpPr>
        <p:spPr>
          <a:xfrm>
            <a:off x="2617365" y="2787122"/>
            <a:ext cx="1899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ctrTitle" idx="2"/>
          </p:nvPr>
        </p:nvSpPr>
        <p:spPr>
          <a:xfrm>
            <a:off x="6575123" y="2590403"/>
            <a:ext cx="1741800" cy="2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3"/>
          </p:nvPr>
        </p:nvSpPr>
        <p:spPr>
          <a:xfrm>
            <a:off x="6496373" y="2787122"/>
            <a:ext cx="18993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ctrTitle" idx="4"/>
          </p:nvPr>
        </p:nvSpPr>
        <p:spPr>
          <a:xfrm>
            <a:off x="809527" y="2616503"/>
            <a:ext cx="1819200" cy="2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ubTitle" idx="5"/>
          </p:nvPr>
        </p:nvSpPr>
        <p:spPr>
          <a:xfrm>
            <a:off x="769552" y="2787122"/>
            <a:ext cx="1899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ctrTitle" idx="6"/>
          </p:nvPr>
        </p:nvSpPr>
        <p:spPr>
          <a:xfrm>
            <a:off x="4723973" y="2590403"/>
            <a:ext cx="1475700" cy="2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24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ubTitle" idx="7"/>
          </p:nvPr>
        </p:nvSpPr>
        <p:spPr>
          <a:xfrm>
            <a:off x="4512173" y="2787122"/>
            <a:ext cx="1899300" cy="7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ctrTitle" idx="8"/>
          </p:nvPr>
        </p:nvSpPr>
        <p:spPr>
          <a:xfrm>
            <a:off x="1935550" y="359450"/>
            <a:ext cx="52731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3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>
            <a:spLocks noGrp="1"/>
          </p:cNvSpPr>
          <p:nvPr>
            <p:ph type="ctrTitle"/>
          </p:nvPr>
        </p:nvSpPr>
        <p:spPr>
          <a:xfrm>
            <a:off x="5684694" y="2223240"/>
            <a:ext cx="2626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1"/>
          </p:nvPr>
        </p:nvSpPr>
        <p:spPr>
          <a:xfrm>
            <a:off x="6112944" y="2676206"/>
            <a:ext cx="17703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ctrTitle" idx="2"/>
          </p:nvPr>
        </p:nvSpPr>
        <p:spPr>
          <a:xfrm>
            <a:off x="3252307" y="2223240"/>
            <a:ext cx="2626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ubTitle" idx="3"/>
          </p:nvPr>
        </p:nvSpPr>
        <p:spPr>
          <a:xfrm>
            <a:off x="3680557" y="2676202"/>
            <a:ext cx="17703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ctrTitle" idx="4"/>
          </p:nvPr>
        </p:nvSpPr>
        <p:spPr>
          <a:xfrm>
            <a:off x="857374" y="2223250"/>
            <a:ext cx="265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5"/>
          </p:nvPr>
        </p:nvSpPr>
        <p:spPr>
          <a:xfrm>
            <a:off x="1394074" y="2676202"/>
            <a:ext cx="1585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ctrTitle" idx="6"/>
          </p:nvPr>
        </p:nvSpPr>
        <p:spPr>
          <a:xfrm>
            <a:off x="1935550" y="359450"/>
            <a:ext cx="52731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ctrTitle"/>
          </p:nvPr>
        </p:nvSpPr>
        <p:spPr>
          <a:xfrm>
            <a:off x="1213329" y="1827113"/>
            <a:ext cx="20562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1163529" y="2211205"/>
            <a:ext cx="215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ctrTitle" idx="2"/>
          </p:nvPr>
        </p:nvSpPr>
        <p:spPr>
          <a:xfrm>
            <a:off x="3521526" y="1827113"/>
            <a:ext cx="20562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subTitle" idx="3"/>
          </p:nvPr>
        </p:nvSpPr>
        <p:spPr>
          <a:xfrm>
            <a:off x="3471726" y="2211205"/>
            <a:ext cx="215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ctrTitle" idx="4"/>
          </p:nvPr>
        </p:nvSpPr>
        <p:spPr>
          <a:xfrm>
            <a:off x="5829726" y="1827113"/>
            <a:ext cx="20562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5"/>
          </p:nvPr>
        </p:nvSpPr>
        <p:spPr>
          <a:xfrm>
            <a:off x="5779926" y="2211205"/>
            <a:ext cx="215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ctrTitle" idx="6"/>
          </p:nvPr>
        </p:nvSpPr>
        <p:spPr>
          <a:xfrm>
            <a:off x="1213329" y="3246800"/>
            <a:ext cx="20562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ubTitle" idx="7"/>
          </p:nvPr>
        </p:nvSpPr>
        <p:spPr>
          <a:xfrm>
            <a:off x="1163529" y="3631972"/>
            <a:ext cx="215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ctrTitle" idx="8"/>
          </p:nvPr>
        </p:nvSpPr>
        <p:spPr>
          <a:xfrm>
            <a:off x="3521526" y="3246800"/>
            <a:ext cx="20562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9"/>
          </p:nvPr>
        </p:nvSpPr>
        <p:spPr>
          <a:xfrm>
            <a:off x="3471726" y="3631972"/>
            <a:ext cx="215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ctrTitle" idx="13"/>
          </p:nvPr>
        </p:nvSpPr>
        <p:spPr>
          <a:xfrm>
            <a:off x="5829726" y="3246800"/>
            <a:ext cx="20562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ubTitle" idx="14"/>
          </p:nvPr>
        </p:nvSpPr>
        <p:spPr>
          <a:xfrm>
            <a:off x="5779926" y="3631972"/>
            <a:ext cx="215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ctrTitle" idx="15"/>
          </p:nvPr>
        </p:nvSpPr>
        <p:spPr>
          <a:xfrm>
            <a:off x="1935550" y="359450"/>
            <a:ext cx="52731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words">
  <p:cSld name="MAIN_POINT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270075" y="509350"/>
            <a:ext cx="4946100" cy="24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700"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_AND_BODY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>
            <a:spLocks noGrp="1"/>
          </p:cNvSpPr>
          <p:nvPr>
            <p:ph type="subTitle" idx="1"/>
          </p:nvPr>
        </p:nvSpPr>
        <p:spPr>
          <a:xfrm flipH="1">
            <a:off x="599976" y="3234588"/>
            <a:ext cx="3306300" cy="1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2282876" y="1309100"/>
            <a:ext cx="21117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ubTitle" idx="2"/>
          </p:nvPr>
        </p:nvSpPr>
        <p:spPr>
          <a:xfrm flipH="1">
            <a:off x="5036376" y="690913"/>
            <a:ext cx="3502800" cy="1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100" name="Google Shape;100;p20"/>
          <p:cNvSpPr txBox="1">
            <a:spLocks noGrp="1"/>
          </p:cNvSpPr>
          <p:nvPr>
            <p:ph type="title" idx="3"/>
          </p:nvPr>
        </p:nvSpPr>
        <p:spPr>
          <a:xfrm>
            <a:off x="4635451" y="3252460"/>
            <a:ext cx="21117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subTitle" idx="1"/>
          </p:nvPr>
        </p:nvSpPr>
        <p:spPr>
          <a:xfrm flipH="1">
            <a:off x="835078" y="2109829"/>
            <a:ext cx="3569100" cy="208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1101028" y="1456631"/>
            <a:ext cx="30372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 b="0"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subTitle" idx="1"/>
          </p:nvPr>
        </p:nvSpPr>
        <p:spPr>
          <a:xfrm>
            <a:off x="3023375" y="1675677"/>
            <a:ext cx="3097200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ctrTitle"/>
          </p:nvPr>
        </p:nvSpPr>
        <p:spPr>
          <a:xfrm>
            <a:off x="1935550" y="359450"/>
            <a:ext cx="52731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2"/>
          </p:nvPr>
        </p:nvSpPr>
        <p:spPr>
          <a:xfrm>
            <a:off x="3591150" y="1474467"/>
            <a:ext cx="196170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3"/>
          </p:nvPr>
        </p:nvSpPr>
        <p:spPr>
          <a:xfrm>
            <a:off x="3591150" y="3146917"/>
            <a:ext cx="196170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4"/>
          </p:nvPr>
        </p:nvSpPr>
        <p:spPr>
          <a:xfrm>
            <a:off x="3084450" y="3348127"/>
            <a:ext cx="2975100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2439675" y="362239"/>
            <a:ext cx="4264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ctrTitle"/>
          </p:nvPr>
        </p:nvSpPr>
        <p:spPr>
          <a:xfrm>
            <a:off x="5826034" y="1395800"/>
            <a:ext cx="2711700" cy="9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subTitle" idx="1"/>
          </p:nvPr>
        </p:nvSpPr>
        <p:spPr>
          <a:xfrm>
            <a:off x="5375734" y="2462926"/>
            <a:ext cx="3162000" cy="2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606124" y="701643"/>
            <a:ext cx="3955500" cy="9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2600" b="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5846825" y="1991154"/>
            <a:ext cx="1796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5846825" y="2552708"/>
            <a:ext cx="2466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ubTitle" idx="2"/>
          </p:nvPr>
        </p:nvSpPr>
        <p:spPr>
          <a:xfrm>
            <a:off x="5846825" y="1265503"/>
            <a:ext cx="1972500" cy="5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title" idx="3" hasCustomPrompt="1"/>
          </p:nvPr>
        </p:nvSpPr>
        <p:spPr>
          <a:xfrm>
            <a:off x="5846825" y="671175"/>
            <a:ext cx="1796100" cy="6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" name="Google Shape;41;p11"/>
          <p:cNvSpPr txBox="1">
            <a:spLocks noGrp="1"/>
          </p:cNvSpPr>
          <p:nvPr>
            <p:ph type="title" idx="4" hasCustomPrompt="1"/>
          </p:nvPr>
        </p:nvSpPr>
        <p:spPr>
          <a:xfrm>
            <a:off x="5846825" y="3250647"/>
            <a:ext cx="1796100" cy="59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" name="Google Shape;42;p11"/>
          <p:cNvSpPr txBox="1">
            <a:spLocks noGrp="1"/>
          </p:cNvSpPr>
          <p:nvPr>
            <p:ph type="subTitle" idx="5"/>
          </p:nvPr>
        </p:nvSpPr>
        <p:spPr>
          <a:xfrm>
            <a:off x="5846825" y="3826320"/>
            <a:ext cx="2466600" cy="5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400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2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2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8585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edressed"/>
              <a:buNone/>
              <a:defRPr sz="280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8585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 Light"/>
              <a:buChar char="●"/>
              <a:defRPr sz="1800"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○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■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●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○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■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●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ivvic Light"/>
              <a:buChar char="○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ivvic Light"/>
              <a:buChar char="■"/>
              <a:defRPr>
                <a:solidFill>
                  <a:schemeClr val="dk1"/>
                </a:solidFill>
                <a:latin typeface="Livvic Light"/>
                <a:ea typeface="Livvic Light"/>
                <a:cs typeface="Livvic Light"/>
                <a:sym typeface="Livvic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5" r:id="rId15"/>
    <p:sldLayoutId id="2147483666" r:id="rId16"/>
    <p:sldLayoutId id="2147483668" r:id="rId17"/>
    <p:sldLayoutId id="2147483669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BmNavCyT-jU?feature=oembed" TargetMode="Externa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ctrTitle"/>
          </p:nvPr>
        </p:nvSpPr>
        <p:spPr>
          <a:xfrm>
            <a:off x="1463768" y="369565"/>
            <a:ext cx="6214333" cy="27946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 dirty="0"/>
              <a:t>AYUDANTÍA</a:t>
            </a:r>
            <a:endParaRPr sz="5200" dirty="0"/>
          </a:p>
        </p:txBody>
      </p:sp>
      <p:pic>
        <p:nvPicPr>
          <p:cNvPr id="117" name="Google Shape;11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44395" y="3164215"/>
            <a:ext cx="3216325" cy="214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6044883" y="-294747"/>
            <a:ext cx="3633526" cy="3183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9" name="Google Shape;119;p26"/>
          <p:cNvGrpSpPr/>
          <p:nvPr/>
        </p:nvGrpSpPr>
        <p:grpSpPr>
          <a:xfrm>
            <a:off x="3444291" y="3308807"/>
            <a:ext cx="2255901" cy="69575"/>
            <a:chOff x="446800" y="1721825"/>
            <a:chExt cx="259025" cy="18325"/>
          </a:xfrm>
        </p:grpSpPr>
        <p:sp>
          <p:nvSpPr>
            <p:cNvPr id="120" name="Google Shape;120;p26"/>
            <p:cNvSpPr/>
            <p:nvPr/>
          </p:nvSpPr>
          <p:spPr>
            <a:xfrm>
              <a:off x="447225" y="1724725"/>
              <a:ext cx="258600" cy="15425"/>
            </a:xfrm>
            <a:custGeom>
              <a:avLst/>
              <a:gdLst/>
              <a:ahLst/>
              <a:cxnLst/>
              <a:rect l="l" t="t" r="r" b="b"/>
              <a:pathLst>
                <a:path w="10344" h="617" extrusionOk="0">
                  <a:moveTo>
                    <a:pt x="371" y="0"/>
                  </a:moveTo>
                  <a:cubicBezTo>
                    <a:pt x="274" y="0"/>
                    <a:pt x="176" y="4"/>
                    <a:pt x="77" y="13"/>
                  </a:cubicBezTo>
                  <a:cubicBezTo>
                    <a:pt x="1" y="13"/>
                    <a:pt x="3" y="132"/>
                    <a:pt x="78" y="132"/>
                  </a:cubicBezTo>
                  <a:cubicBezTo>
                    <a:pt x="79" y="132"/>
                    <a:pt x="80" y="132"/>
                    <a:pt x="81" y="132"/>
                  </a:cubicBezTo>
                  <a:cubicBezTo>
                    <a:pt x="246" y="140"/>
                    <a:pt x="410" y="177"/>
                    <a:pt x="574" y="189"/>
                  </a:cubicBezTo>
                  <a:cubicBezTo>
                    <a:pt x="738" y="206"/>
                    <a:pt x="902" y="226"/>
                    <a:pt x="1062" y="247"/>
                  </a:cubicBezTo>
                  <a:cubicBezTo>
                    <a:pt x="1226" y="263"/>
                    <a:pt x="1395" y="271"/>
                    <a:pt x="1555" y="292"/>
                  </a:cubicBezTo>
                  <a:cubicBezTo>
                    <a:pt x="1719" y="317"/>
                    <a:pt x="1883" y="325"/>
                    <a:pt x="2047" y="349"/>
                  </a:cubicBezTo>
                  <a:cubicBezTo>
                    <a:pt x="2211" y="378"/>
                    <a:pt x="2375" y="431"/>
                    <a:pt x="2543" y="448"/>
                  </a:cubicBezTo>
                  <a:cubicBezTo>
                    <a:pt x="2712" y="464"/>
                    <a:pt x="2880" y="485"/>
                    <a:pt x="3052" y="497"/>
                  </a:cubicBezTo>
                  <a:cubicBezTo>
                    <a:pt x="3093" y="500"/>
                    <a:pt x="3134" y="501"/>
                    <a:pt x="3175" y="501"/>
                  </a:cubicBezTo>
                  <a:cubicBezTo>
                    <a:pt x="3273" y="501"/>
                    <a:pt x="3371" y="495"/>
                    <a:pt x="3470" y="495"/>
                  </a:cubicBezTo>
                  <a:cubicBezTo>
                    <a:pt x="3501" y="495"/>
                    <a:pt x="3531" y="496"/>
                    <a:pt x="3561" y="497"/>
                  </a:cubicBezTo>
                  <a:cubicBezTo>
                    <a:pt x="3729" y="501"/>
                    <a:pt x="3898" y="518"/>
                    <a:pt x="4066" y="526"/>
                  </a:cubicBezTo>
                  <a:cubicBezTo>
                    <a:pt x="4152" y="530"/>
                    <a:pt x="4235" y="530"/>
                    <a:pt x="4318" y="530"/>
                  </a:cubicBezTo>
                  <a:cubicBezTo>
                    <a:pt x="4400" y="530"/>
                    <a:pt x="4482" y="530"/>
                    <a:pt x="4566" y="534"/>
                  </a:cubicBezTo>
                  <a:cubicBezTo>
                    <a:pt x="4730" y="538"/>
                    <a:pt x="4895" y="591"/>
                    <a:pt x="5063" y="596"/>
                  </a:cubicBezTo>
                  <a:cubicBezTo>
                    <a:pt x="5078" y="596"/>
                    <a:pt x="5093" y="596"/>
                    <a:pt x="5108" y="596"/>
                  </a:cubicBezTo>
                  <a:cubicBezTo>
                    <a:pt x="5243" y="596"/>
                    <a:pt x="5380" y="583"/>
                    <a:pt x="5514" y="583"/>
                  </a:cubicBezTo>
                  <a:cubicBezTo>
                    <a:pt x="5529" y="583"/>
                    <a:pt x="5544" y="583"/>
                    <a:pt x="5559" y="583"/>
                  </a:cubicBezTo>
                  <a:cubicBezTo>
                    <a:pt x="5615" y="585"/>
                    <a:pt x="5671" y="585"/>
                    <a:pt x="5727" y="585"/>
                  </a:cubicBezTo>
                  <a:cubicBezTo>
                    <a:pt x="5837" y="585"/>
                    <a:pt x="5948" y="583"/>
                    <a:pt x="6060" y="583"/>
                  </a:cubicBezTo>
                  <a:cubicBezTo>
                    <a:pt x="6224" y="583"/>
                    <a:pt x="6392" y="616"/>
                    <a:pt x="6556" y="616"/>
                  </a:cubicBezTo>
                  <a:cubicBezTo>
                    <a:pt x="6721" y="616"/>
                    <a:pt x="6889" y="600"/>
                    <a:pt x="7053" y="600"/>
                  </a:cubicBezTo>
                  <a:cubicBezTo>
                    <a:pt x="7221" y="596"/>
                    <a:pt x="7385" y="563"/>
                    <a:pt x="7554" y="559"/>
                  </a:cubicBezTo>
                  <a:cubicBezTo>
                    <a:pt x="7570" y="558"/>
                    <a:pt x="7587" y="557"/>
                    <a:pt x="7603" y="557"/>
                  </a:cubicBezTo>
                  <a:cubicBezTo>
                    <a:pt x="7735" y="557"/>
                    <a:pt x="7869" y="580"/>
                    <a:pt x="8000" y="580"/>
                  </a:cubicBezTo>
                  <a:cubicBezTo>
                    <a:pt x="8017" y="580"/>
                    <a:pt x="8033" y="580"/>
                    <a:pt x="8050" y="579"/>
                  </a:cubicBezTo>
                  <a:cubicBezTo>
                    <a:pt x="8243" y="571"/>
                    <a:pt x="8428" y="522"/>
                    <a:pt x="8616" y="509"/>
                  </a:cubicBezTo>
                  <a:cubicBezTo>
                    <a:pt x="8805" y="497"/>
                    <a:pt x="8994" y="477"/>
                    <a:pt x="9178" y="460"/>
                  </a:cubicBezTo>
                  <a:cubicBezTo>
                    <a:pt x="9367" y="440"/>
                    <a:pt x="9560" y="448"/>
                    <a:pt x="9749" y="427"/>
                  </a:cubicBezTo>
                  <a:cubicBezTo>
                    <a:pt x="9938" y="403"/>
                    <a:pt x="10122" y="370"/>
                    <a:pt x="10311" y="341"/>
                  </a:cubicBezTo>
                  <a:cubicBezTo>
                    <a:pt x="10340" y="337"/>
                    <a:pt x="10344" y="267"/>
                    <a:pt x="10311" y="267"/>
                  </a:cubicBezTo>
                  <a:cubicBezTo>
                    <a:pt x="10143" y="271"/>
                    <a:pt x="9974" y="280"/>
                    <a:pt x="9810" y="284"/>
                  </a:cubicBezTo>
                  <a:cubicBezTo>
                    <a:pt x="9642" y="288"/>
                    <a:pt x="9474" y="308"/>
                    <a:pt x="9310" y="312"/>
                  </a:cubicBezTo>
                  <a:cubicBezTo>
                    <a:pt x="9141" y="317"/>
                    <a:pt x="8977" y="325"/>
                    <a:pt x="8809" y="329"/>
                  </a:cubicBezTo>
                  <a:cubicBezTo>
                    <a:pt x="8641" y="333"/>
                    <a:pt x="8477" y="345"/>
                    <a:pt x="8309" y="349"/>
                  </a:cubicBezTo>
                  <a:cubicBezTo>
                    <a:pt x="8296" y="350"/>
                    <a:pt x="8283" y="350"/>
                    <a:pt x="8270" y="350"/>
                  </a:cubicBezTo>
                  <a:cubicBezTo>
                    <a:pt x="8115" y="350"/>
                    <a:pt x="7963" y="329"/>
                    <a:pt x="7808" y="329"/>
                  </a:cubicBezTo>
                  <a:cubicBezTo>
                    <a:pt x="7640" y="333"/>
                    <a:pt x="7476" y="382"/>
                    <a:pt x="7307" y="386"/>
                  </a:cubicBezTo>
                  <a:cubicBezTo>
                    <a:pt x="7300" y="387"/>
                    <a:pt x="7293" y="387"/>
                    <a:pt x="7285" y="387"/>
                  </a:cubicBezTo>
                  <a:cubicBezTo>
                    <a:pt x="7132" y="387"/>
                    <a:pt x="6982" y="349"/>
                    <a:pt x="6829" y="349"/>
                  </a:cubicBezTo>
                  <a:cubicBezTo>
                    <a:pt x="6821" y="349"/>
                    <a:pt x="6814" y="349"/>
                    <a:pt x="6807" y="349"/>
                  </a:cubicBezTo>
                  <a:lnTo>
                    <a:pt x="6306" y="349"/>
                  </a:lnTo>
                  <a:cubicBezTo>
                    <a:pt x="6160" y="349"/>
                    <a:pt x="6011" y="362"/>
                    <a:pt x="5862" y="362"/>
                  </a:cubicBezTo>
                  <a:cubicBezTo>
                    <a:pt x="5843" y="362"/>
                    <a:pt x="5824" y="362"/>
                    <a:pt x="5806" y="362"/>
                  </a:cubicBezTo>
                  <a:cubicBezTo>
                    <a:pt x="5751" y="360"/>
                    <a:pt x="5696" y="360"/>
                    <a:pt x="5640" y="360"/>
                  </a:cubicBezTo>
                  <a:cubicBezTo>
                    <a:pt x="5529" y="360"/>
                    <a:pt x="5417" y="362"/>
                    <a:pt x="5305" y="362"/>
                  </a:cubicBezTo>
                  <a:cubicBezTo>
                    <a:pt x="5193" y="362"/>
                    <a:pt x="5082" y="365"/>
                    <a:pt x="4972" y="365"/>
                  </a:cubicBezTo>
                  <a:cubicBezTo>
                    <a:pt x="4916" y="365"/>
                    <a:pt x="4860" y="364"/>
                    <a:pt x="4804" y="362"/>
                  </a:cubicBezTo>
                  <a:cubicBezTo>
                    <a:pt x="4636" y="354"/>
                    <a:pt x="4472" y="329"/>
                    <a:pt x="4304" y="321"/>
                  </a:cubicBezTo>
                  <a:cubicBezTo>
                    <a:pt x="4220" y="317"/>
                    <a:pt x="4137" y="317"/>
                    <a:pt x="4053" y="317"/>
                  </a:cubicBezTo>
                  <a:cubicBezTo>
                    <a:pt x="3970" y="317"/>
                    <a:pt x="3887" y="317"/>
                    <a:pt x="3803" y="312"/>
                  </a:cubicBezTo>
                  <a:cubicBezTo>
                    <a:pt x="3635" y="308"/>
                    <a:pt x="3471" y="255"/>
                    <a:pt x="3307" y="247"/>
                  </a:cubicBezTo>
                  <a:cubicBezTo>
                    <a:pt x="3138" y="239"/>
                    <a:pt x="2974" y="230"/>
                    <a:pt x="2806" y="218"/>
                  </a:cubicBezTo>
                  <a:cubicBezTo>
                    <a:pt x="2638" y="210"/>
                    <a:pt x="2474" y="198"/>
                    <a:pt x="2305" y="185"/>
                  </a:cubicBezTo>
                  <a:cubicBezTo>
                    <a:pt x="2117" y="173"/>
                    <a:pt x="1924" y="173"/>
                    <a:pt x="1731" y="152"/>
                  </a:cubicBezTo>
                  <a:cubicBezTo>
                    <a:pt x="1542" y="136"/>
                    <a:pt x="1354" y="111"/>
                    <a:pt x="1165" y="79"/>
                  </a:cubicBezTo>
                  <a:cubicBezTo>
                    <a:pt x="984" y="50"/>
                    <a:pt x="804" y="21"/>
                    <a:pt x="623" y="9"/>
                  </a:cubicBezTo>
                  <a:cubicBezTo>
                    <a:pt x="539" y="3"/>
                    <a:pt x="456" y="0"/>
                    <a:pt x="371" y="0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6"/>
            <p:cNvSpPr/>
            <p:nvPr/>
          </p:nvSpPr>
          <p:spPr>
            <a:xfrm>
              <a:off x="446800" y="1721825"/>
              <a:ext cx="258725" cy="10325"/>
            </a:xfrm>
            <a:custGeom>
              <a:avLst/>
              <a:gdLst/>
              <a:ahLst/>
              <a:cxnLst/>
              <a:rect l="l" t="t" r="r" b="b"/>
              <a:pathLst>
                <a:path w="10349" h="413" extrusionOk="0">
                  <a:moveTo>
                    <a:pt x="825" y="1"/>
                  </a:moveTo>
                  <a:cubicBezTo>
                    <a:pt x="792" y="1"/>
                    <a:pt x="759" y="1"/>
                    <a:pt x="726" y="2"/>
                  </a:cubicBezTo>
                  <a:cubicBezTo>
                    <a:pt x="558" y="2"/>
                    <a:pt x="390" y="14"/>
                    <a:pt x="222" y="26"/>
                  </a:cubicBezTo>
                  <a:cubicBezTo>
                    <a:pt x="0" y="43"/>
                    <a:pt x="4" y="232"/>
                    <a:pt x="222" y="252"/>
                  </a:cubicBezTo>
                  <a:cubicBezTo>
                    <a:pt x="390" y="268"/>
                    <a:pt x="550" y="318"/>
                    <a:pt x="718" y="330"/>
                  </a:cubicBezTo>
                  <a:cubicBezTo>
                    <a:pt x="882" y="346"/>
                    <a:pt x="1046" y="355"/>
                    <a:pt x="1215" y="367"/>
                  </a:cubicBezTo>
                  <a:cubicBezTo>
                    <a:pt x="1263" y="371"/>
                    <a:pt x="1312" y="372"/>
                    <a:pt x="1361" y="372"/>
                  </a:cubicBezTo>
                  <a:cubicBezTo>
                    <a:pt x="1442" y="372"/>
                    <a:pt x="1523" y="369"/>
                    <a:pt x="1605" y="369"/>
                  </a:cubicBezTo>
                  <a:cubicBezTo>
                    <a:pt x="1642" y="369"/>
                    <a:pt x="1678" y="369"/>
                    <a:pt x="1715" y="371"/>
                  </a:cubicBezTo>
                  <a:cubicBezTo>
                    <a:pt x="1879" y="379"/>
                    <a:pt x="2043" y="387"/>
                    <a:pt x="2212" y="392"/>
                  </a:cubicBezTo>
                  <a:cubicBezTo>
                    <a:pt x="2380" y="396"/>
                    <a:pt x="2544" y="412"/>
                    <a:pt x="2708" y="412"/>
                  </a:cubicBezTo>
                  <a:cubicBezTo>
                    <a:pt x="2876" y="408"/>
                    <a:pt x="3045" y="387"/>
                    <a:pt x="3209" y="383"/>
                  </a:cubicBezTo>
                  <a:cubicBezTo>
                    <a:pt x="3377" y="383"/>
                    <a:pt x="3545" y="412"/>
                    <a:pt x="3709" y="412"/>
                  </a:cubicBezTo>
                  <a:cubicBezTo>
                    <a:pt x="3878" y="412"/>
                    <a:pt x="4046" y="371"/>
                    <a:pt x="4210" y="371"/>
                  </a:cubicBezTo>
                  <a:cubicBezTo>
                    <a:pt x="4368" y="371"/>
                    <a:pt x="4527" y="400"/>
                    <a:pt x="4682" y="400"/>
                  </a:cubicBezTo>
                  <a:cubicBezTo>
                    <a:pt x="4691" y="400"/>
                    <a:pt x="4701" y="400"/>
                    <a:pt x="4711" y="400"/>
                  </a:cubicBezTo>
                  <a:cubicBezTo>
                    <a:pt x="4879" y="400"/>
                    <a:pt x="5047" y="371"/>
                    <a:pt x="5211" y="371"/>
                  </a:cubicBezTo>
                  <a:cubicBezTo>
                    <a:pt x="5361" y="371"/>
                    <a:pt x="5510" y="384"/>
                    <a:pt x="5660" y="384"/>
                  </a:cubicBezTo>
                  <a:cubicBezTo>
                    <a:pt x="5678" y="384"/>
                    <a:pt x="5697" y="384"/>
                    <a:pt x="5716" y="383"/>
                  </a:cubicBezTo>
                  <a:cubicBezTo>
                    <a:pt x="5884" y="383"/>
                    <a:pt x="6052" y="367"/>
                    <a:pt x="6221" y="363"/>
                  </a:cubicBezTo>
                  <a:cubicBezTo>
                    <a:pt x="6389" y="363"/>
                    <a:pt x="6557" y="387"/>
                    <a:pt x="6725" y="387"/>
                  </a:cubicBezTo>
                  <a:cubicBezTo>
                    <a:pt x="6893" y="383"/>
                    <a:pt x="7062" y="375"/>
                    <a:pt x="7230" y="371"/>
                  </a:cubicBezTo>
                  <a:cubicBezTo>
                    <a:pt x="7398" y="367"/>
                    <a:pt x="7566" y="346"/>
                    <a:pt x="7735" y="342"/>
                  </a:cubicBezTo>
                  <a:cubicBezTo>
                    <a:pt x="7903" y="334"/>
                    <a:pt x="8067" y="342"/>
                    <a:pt x="8231" y="330"/>
                  </a:cubicBezTo>
                  <a:cubicBezTo>
                    <a:pt x="8399" y="322"/>
                    <a:pt x="8564" y="305"/>
                    <a:pt x="8732" y="293"/>
                  </a:cubicBezTo>
                  <a:cubicBezTo>
                    <a:pt x="8896" y="285"/>
                    <a:pt x="9064" y="285"/>
                    <a:pt x="9228" y="273"/>
                  </a:cubicBezTo>
                  <a:cubicBezTo>
                    <a:pt x="9392" y="260"/>
                    <a:pt x="9557" y="207"/>
                    <a:pt x="9721" y="190"/>
                  </a:cubicBezTo>
                  <a:cubicBezTo>
                    <a:pt x="9747" y="188"/>
                    <a:pt x="9774" y="188"/>
                    <a:pt x="9801" y="188"/>
                  </a:cubicBezTo>
                  <a:cubicBezTo>
                    <a:pt x="9914" y="188"/>
                    <a:pt x="10028" y="202"/>
                    <a:pt x="10140" y="202"/>
                  </a:cubicBezTo>
                  <a:cubicBezTo>
                    <a:pt x="10168" y="202"/>
                    <a:pt x="10195" y="201"/>
                    <a:pt x="10221" y="199"/>
                  </a:cubicBezTo>
                  <a:cubicBezTo>
                    <a:pt x="10312" y="190"/>
                    <a:pt x="10348" y="84"/>
                    <a:pt x="10242" y="71"/>
                  </a:cubicBezTo>
                  <a:cubicBezTo>
                    <a:pt x="10057" y="53"/>
                    <a:pt x="9878" y="21"/>
                    <a:pt x="9694" y="21"/>
                  </a:cubicBezTo>
                  <a:cubicBezTo>
                    <a:pt x="9674" y="21"/>
                    <a:pt x="9654" y="21"/>
                    <a:pt x="9634" y="22"/>
                  </a:cubicBezTo>
                  <a:cubicBezTo>
                    <a:pt x="9433" y="30"/>
                    <a:pt x="9232" y="35"/>
                    <a:pt x="9027" y="47"/>
                  </a:cubicBezTo>
                  <a:cubicBezTo>
                    <a:pt x="8826" y="55"/>
                    <a:pt x="8625" y="71"/>
                    <a:pt x="8424" y="71"/>
                  </a:cubicBezTo>
                  <a:cubicBezTo>
                    <a:pt x="8223" y="76"/>
                    <a:pt x="8022" y="113"/>
                    <a:pt x="7821" y="113"/>
                  </a:cubicBezTo>
                  <a:cubicBezTo>
                    <a:pt x="7648" y="113"/>
                    <a:pt x="7480" y="67"/>
                    <a:pt x="7308" y="67"/>
                  </a:cubicBezTo>
                  <a:cubicBezTo>
                    <a:pt x="7136" y="67"/>
                    <a:pt x="6967" y="80"/>
                    <a:pt x="6795" y="80"/>
                  </a:cubicBezTo>
                  <a:cubicBezTo>
                    <a:pt x="6776" y="79"/>
                    <a:pt x="6757" y="79"/>
                    <a:pt x="6738" y="79"/>
                  </a:cubicBezTo>
                  <a:cubicBezTo>
                    <a:pt x="6585" y="79"/>
                    <a:pt x="6435" y="92"/>
                    <a:pt x="6282" y="92"/>
                  </a:cubicBezTo>
                  <a:lnTo>
                    <a:pt x="5769" y="88"/>
                  </a:lnTo>
                  <a:cubicBezTo>
                    <a:pt x="5597" y="88"/>
                    <a:pt x="5429" y="59"/>
                    <a:pt x="5256" y="59"/>
                  </a:cubicBezTo>
                  <a:cubicBezTo>
                    <a:pt x="5084" y="55"/>
                    <a:pt x="4924" y="51"/>
                    <a:pt x="4756" y="51"/>
                  </a:cubicBezTo>
                  <a:cubicBezTo>
                    <a:pt x="4732" y="50"/>
                    <a:pt x="4708" y="50"/>
                    <a:pt x="4684" y="50"/>
                  </a:cubicBezTo>
                  <a:cubicBezTo>
                    <a:pt x="4540" y="50"/>
                    <a:pt x="4399" y="59"/>
                    <a:pt x="4255" y="59"/>
                  </a:cubicBezTo>
                  <a:cubicBezTo>
                    <a:pt x="4240" y="59"/>
                    <a:pt x="4225" y="59"/>
                    <a:pt x="4209" y="59"/>
                  </a:cubicBezTo>
                  <a:cubicBezTo>
                    <a:pt x="4057" y="59"/>
                    <a:pt x="3907" y="76"/>
                    <a:pt x="3755" y="76"/>
                  </a:cubicBezTo>
                  <a:cubicBezTo>
                    <a:pt x="3586" y="76"/>
                    <a:pt x="3422" y="55"/>
                    <a:pt x="3254" y="51"/>
                  </a:cubicBezTo>
                  <a:cubicBezTo>
                    <a:pt x="3086" y="51"/>
                    <a:pt x="2922" y="59"/>
                    <a:pt x="2753" y="59"/>
                  </a:cubicBezTo>
                  <a:cubicBezTo>
                    <a:pt x="2585" y="55"/>
                    <a:pt x="2417" y="22"/>
                    <a:pt x="2249" y="14"/>
                  </a:cubicBezTo>
                  <a:cubicBezTo>
                    <a:pt x="2164" y="12"/>
                    <a:pt x="2080" y="12"/>
                    <a:pt x="1996" y="12"/>
                  </a:cubicBezTo>
                  <a:cubicBezTo>
                    <a:pt x="1911" y="12"/>
                    <a:pt x="1826" y="12"/>
                    <a:pt x="1740" y="10"/>
                  </a:cubicBezTo>
                  <a:cubicBezTo>
                    <a:pt x="1696" y="8"/>
                    <a:pt x="1652" y="7"/>
                    <a:pt x="1608" y="7"/>
                  </a:cubicBezTo>
                  <a:cubicBezTo>
                    <a:pt x="1509" y="7"/>
                    <a:pt x="1410" y="11"/>
                    <a:pt x="1311" y="11"/>
                  </a:cubicBezTo>
                  <a:cubicBezTo>
                    <a:pt x="1286" y="11"/>
                    <a:pt x="1260" y="11"/>
                    <a:pt x="1235" y="10"/>
                  </a:cubicBezTo>
                  <a:cubicBezTo>
                    <a:pt x="1099" y="7"/>
                    <a:pt x="963" y="1"/>
                    <a:pt x="825" y="1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2" name="Google Shape;122;p26"/>
          <p:cNvPicPr preferRelativeResize="0"/>
          <p:nvPr/>
        </p:nvPicPr>
        <p:blipFill rotWithShape="1">
          <a:blip r:embed="rId5">
            <a:alphaModFix/>
          </a:blip>
          <a:srcRect t="199" b="199"/>
          <a:stretch/>
        </p:blipFill>
        <p:spPr>
          <a:xfrm rot="902439">
            <a:off x="6348534" y="3316504"/>
            <a:ext cx="1432117" cy="195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723688">
            <a:off x="780640" y="-91651"/>
            <a:ext cx="2255899" cy="2953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5"/>
          <p:cNvSpPr txBox="1">
            <a:spLocks noGrp="1"/>
          </p:cNvSpPr>
          <p:nvPr>
            <p:ph type="ctrTitle" idx="15"/>
          </p:nvPr>
        </p:nvSpPr>
        <p:spPr>
          <a:xfrm>
            <a:off x="1935550" y="359450"/>
            <a:ext cx="52731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Siglo XVI en Chile</a:t>
            </a:r>
            <a:endParaRPr dirty="0"/>
          </a:p>
        </p:txBody>
      </p:sp>
      <p:sp>
        <p:nvSpPr>
          <p:cNvPr id="437" name="Google Shape;437;p35"/>
          <p:cNvSpPr txBox="1">
            <a:spLocks noGrp="1"/>
          </p:cNvSpPr>
          <p:nvPr>
            <p:ph type="ctrTitle"/>
          </p:nvPr>
        </p:nvSpPr>
        <p:spPr>
          <a:xfrm>
            <a:off x="1213329" y="1827113"/>
            <a:ext cx="20562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Patrón oro</a:t>
            </a:r>
            <a:endParaRPr dirty="0"/>
          </a:p>
        </p:txBody>
      </p:sp>
      <p:sp>
        <p:nvSpPr>
          <p:cNvPr id="438" name="Google Shape;438;p35"/>
          <p:cNvSpPr txBox="1">
            <a:spLocks noGrp="1"/>
          </p:cNvSpPr>
          <p:nvPr>
            <p:ph type="subTitle" idx="1"/>
          </p:nvPr>
        </p:nvSpPr>
        <p:spPr>
          <a:xfrm>
            <a:off x="1163529" y="2211205"/>
            <a:ext cx="215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439" name="Google Shape;439;p35"/>
          <p:cNvSpPr txBox="1">
            <a:spLocks noGrp="1"/>
          </p:cNvSpPr>
          <p:nvPr>
            <p:ph type="subTitle" idx="7"/>
          </p:nvPr>
        </p:nvSpPr>
        <p:spPr>
          <a:xfrm>
            <a:off x="1163529" y="3631972"/>
            <a:ext cx="215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440" name="Google Shape;440;p35"/>
          <p:cNvSpPr txBox="1">
            <a:spLocks noGrp="1"/>
          </p:cNvSpPr>
          <p:nvPr>
            <p:ph type="ctrTitle" idx="2"/>
          </p:nvPr>
        </p:nvSpPr>
        <p:spPr>
          <a:xfrm>
            <a:off x="3521526" y="1827113"/>
            <a:ext cx="20562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Lavaderos de oro</a:t>
            </a:r>
            <a:endParaRPr dirty="0"/>
          </a:p>
        </p:txBody>
      </p:sp>
      <p:sp>
        <p:nvSpPr>
          <p:cNvPr id="441" name="Google Shape;441;p35"/>
          <p:cNvSpPr txBox="1">
            <a:spLocks noGrp="1"/>
          </p:cNvSpPr>
          <p:nvPr>
            <p:ph type="subTitle" idx="3"/>
          </p:nvPr>
        </p:nvSpPr>
        <p:spPr>
          <a:xfrm>
            <a:off x="3471726" y="2211205"/>
            <a:ext cx="215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442" name="Google Shape;442;p35"/>
          <p:cNvSpPr txBox="1">
            <a:spLocks noGrp="1"/>
          </p:cNvSpPr>
          <p:nvPr>
            <p:ph type="ctrTitle" idx="4"/>
          </p:nvPr>
        </p:nvSpPr>
        <p:spPr>
          <a:xfrm>
            <a:off x="5829726" y="1827113"/>
            <a:ext cx="20562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Encomienda</a:t>
            </a:r>
            <a:endParaRPr dirty="0"/>
          </a:p>
        </p:txBody>
      </p:sp>
      <p:sp>
        <p:nvSpPr>
          <p:cNvPr id="443" name="Google Shape;443;p35"/>
          <p:cNvSpPr txBox="1">
            <a:spLocks noGrp="1"/>
          </p:cNvSpPr>
          <p:nvPr>
            <p:ph type="subTitle" idx="5"/>
          </p:nvPr>
        </p:nvSpPr>
        <p:spPr>
          <a:xfrm>
            <a:off x="5779926" y="2211205"/>
            <a:ext cx="215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444" name="Google Shape;444;p35"/>
          <p:cNvSpPr txBox="1">
            <a:spLocks noGrp="1"/>
          </p:cNvSpPr>
          <p:nvPr>
            <p:ph type="ctrTitle" idx="6"/>
          </p:nvPr>
        </p:nvSpPr>
        <p:spPr>
          <a:xfrm>
            <a:off x="1213329" y="3246800"/>
            <a:ext cx="20562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Frontera abierta</a:t>
            </a:r>
            <a:endParaRPr dirty="0"/>
          </a:p>
        </p:txBody>
      </p:sp>
      <p:sp>
        <p:nvSpPr>
          <p:cNvPr id="445" name="Google Shape;445;p35"/>
          <p:cNvSpPr txBox="1">
            <a:spLocks noGrp="1"/>
          </p:cNvSpPr>
          <p:nvPr>
            <p:ph type="ctrTitle" idx="8"/>
          </p:nvPr>
        </p:nvSpPr>
        <p:spPr>
          <a:xfrm>
            <a:off x="3521526" y="3246800"/>
            <a:ext cx="20562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Guerra constante</a:t>
            </a:r>
            <a:endParaRPr dirty="0"/>
          </a:p>
        </p:txBody>
      </p:sp>
      <p:sp>
        <p:nvSpPr>
          <p:cNvPr id="446" name="Google Shape;446;p35"/>
          <p:cNvSpPr txBox="1">
            <a:spLocks noGrp="1"/>
          </p:cNvSpPr>
          <p:nvPr>
            <p:ph type="subTitle" idx="9"/>
          </p:nvPr>
        </p:nvSpPr>
        <p:spPr>
          <a:xfrm>
            <a:off x="3471726" y="3631972"/>
            <a:ext cx="215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447" name="Google Shape;447;p35"/>
          <p:cNvSpPr txBox="1">
            <a:spLocks noGrp="1"/>
          </p:cNvSpPr>
          <p:nvPr>
            <p:ph type="ctrTitle" idx="13"/>
          </p:nvPr>
        </p:nvSpPr>
        <p:spPr>
          <a:xfrm>
            <a:off x="5829726" y="3246800"/>
            <a:ext cx="2056200" cy="42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Tasas</a:t>
            </a:r>
            <a:endParaRPr dirty="0"/>
          </a:p>
        </p:txBody>
      </p:sp>
      <p:sp>
        <p:nvSpPr>
          <p:cNvPr id="448" name="Google Shape;448;p35"/>
          <p:cNvSpPr txBox="1">
            <a:spLocks noGrp="1"/>
          </p:cNvSpPr>
          <p:nvPr>
            <p:ph type="subTitle" idx="14"/>
          </p:nvPr>
        </p:nvSpPr>
        <p:spPr>
          <a:xfrm>
            <a:off x="5779926" y="3631972"/>
            <a:ext cx="215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449" name="Google Shape;449;p35"/>
          <p:cNvSpPr/>
          <p:nvPr/>
        </p:nvSpPr>
        <p:spPr>
          <a:xfrm>
            <a:off x="1303525" y="2967775"/>
            <a:ext cx="6668557" cy="24049"/>
          </a:xfrm>
          <a:custGeom>
            <a:avLst/>
            <a:gdLst/>
            <a:ahLst/>
            <a:cxnLst/>
            <a:rect l="l" t="t" r="r" b="b"/>
            <a:pathLst>
              <a:path w="137199" h="1426" extrusionOk="0">
                <a:moveTo>
                  <a:pt x="12716" y="0"/>
                </a:moveTo>
                <a:cubicBezTo>
                  <a:pt x="1" y="0"/>
                  <a:pt x="1" y="1426"/>
                  <a:pt x="12716" y="1426"/>
                </a:cubicBezTo>
                <a:cubicBezTo>
                  <a:pt x="13005" y="1426"/>
                  <a:pt x="13301" y="1425"/>
                  <a:pt x="13603" y="1424"/>
                </a:cubicBezTo>
                <a:cubicBezTo>
                  <a:pt x="54189" y="1285"/>
                  <a:pt x="94810" y="1008"/>
                  <a:pt x="135396" y="800"/>
                </a:cubicBezTo>
                <a:cubicBezTo>
                  <a:pt x="137198" y="800"/>
                  <a:pt x="137198" y="627"/>
                  <a:pt x="135396" y="627"/>
                </a:cubicBezTo>
                <a:cubicBezTo>
                  <a:pt x="94810" y="419"/>
                  <a:pt x="54189" y="141"/>
                  <a:pt x="13603" y="3"/>
                </a:cubicBezTo>
                <a:cubicBezTo>
                  <a:pt x="13301" y="1"/>
                  <a:pt x="13005" y="0"/>
                  <a:pt x="127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8"/>
          <p:cNvSpPr txBox="1">
            <a:spLocks noGrp="1"/>
          </p:cNvSpPr>
          <p:nvPr>
            <p:ph type="ctrTitle" idx="6"/>
          </p:nvPr>
        </p:nvSpPr>
        <p:spPr>
          <a:xfrm>
            <a:off x="1935550" y="359450"/>
            <a:ext cx="52731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Problemas</a:t>
            </a:r>
            <a:r>
              <a:rPr lang="en" dirty="0"/>
              <a:t> para la </a:t>
            </a:r>
            <a:r>
              <a:rPr lang="en" dirty="0" err="1"/>
              <a:t>economía</a:t>
            </a:r>
            <a:r>
              <a:rPr lang="en" dirty="0"/>
              <a:t> y la </a:t>
            </a:r>
            <a:r>
              <a:rPr lang="en" dirty="0" err="1"/>
              <a:t>sociedad</a:t>
            </a:r>
            <a:endParaRPr dirty="0"/>
          </a:p>
        </p:txBody>
      </p:sp>
      <p:sp>
        <p:nvSpPr>
          <p:cNvPr id="487" name="Google Shape;487;p38"/>
          <p:cNvSpPr txBox="1">
            <a:spLocks noGrp="1"/>
          </p:cNvSpPr>
          <p:nvPr>
            <p:ph type="ctrTitle" idx="4"/>
          </p:nvPr>
        </p:nvSpPr>
        <p:spPr>
          <a:xfrm>
            <a:off x="857374" y="2223250"/>
            <a:ext cx="26586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Epidemias</a:t>
            </a:r>
            <a:r>
              <a:rPr lang="en" dirty="0"/>
              <a:t> y </a:t>
            </a:r>
            <a:r>
              <a:rPr lang="en" dirty="0" err="1"/>
              <a:t>guerras</a:t>
            </a:r>
            <a:endParaRPr dirty="0"/>
          </a:p>
        </p:txBody>
      </p:sp>
      <p:sp>
        <p:nvSpPr>
          <p:cNvPr id="488" name="Google Shape;488;p38"/>
          <p:cNvSpPr txBox="1">
            <a:spLocks noGrp="1"/>
          </p:cNvSpPr>
          <p:nvPr>
            <p:ph type="subTitle" idx="5"/>
          </p:nvPr>
        </p:nvSpPr>
        <p:spPr>
          <a:xfrm>
            <a:off x="1394074" y="2676202"/>
            <a:ext cx="15852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err="1"/>
              <a:t>Muerte</a:t>
            </a:r>
            <a:r>
              <a:rPr lang="en" dirty="0"/>
              <a:t> de “mano de </a:t>
            </a:r>
            <a:r>
              <a:rPr lang="en" dirty="0" err="1"/>
              <a:t>obra</a:t>
            </a:r>
            <a:r>
              <a:rPr lang="en" dirty="0"/>
              <a:t>”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 err="1"/>
              <a:t>Debilitación</a:t>
            </a:r>
            <a:r>
              <a:rPr lang="en" dirty="0"/>
              <a:t> de la </a:t>
            </a:r>
            <a:r>
              <a:rPr lang="en" dirty="0" err="1"/>
              <a:t>economía</a:t>
            </a:r>
            <a:endParaRPr lang="en" dirty="0"/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489" name="Google Shape;489;p38"/>
          <p:cNvSpPr txBox="1">
            <a:spLocks noGrp="1"/>
          </p:cNvSpPr>
          <p:nvPr>
            <p:ph type="ctrTitle"/>
          </p:nvPr>
        </p:nvSpPr>
        <p:spPr>
          <a:xfrm>
            <a:off x="5684694" y="2223240"/>
            <a:ext cx="2626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Mestizaje</a:t>
            </a:r>
            <a:endParaRPr dirty="0"/>
          </a:p>
        </p:txBody>
      </p:sp>
      <p:sp>
        <p:nvSpPr>
          <p:cNvPr id="490" name="Google Shape;490;p38"/>
          <p:cNvSpPr txBox="1">
            <a:spLocks noGrp="1"/>
          </p:cNvSpPr>
          <p:nvPr>
            <p:ph type="subTitle" idx="1"/>
          </p:nvPr>
        </p:nvSpPr>
        <p:spPr>
          <a:xfrm>
            <a:off x="6112944" y="2676206"/>
            <a:ext cx="17703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dirty="0"/>
              <a:t>No </a:t>
            </a:r>
            <a:r>
              <a:rPr lang="en" dirty="0" err="1"/>
              <a:t>pertenencia</a:t>
            </a:r>
            <a:r>
              <a:rPr lang="en" dirty="0"/>
              <a:t> al </a:t>
            </a:r>
            <a:r>
              <a:rPr lang="en" dirty="0" err="1"/>
              <a:t>modelo</a:t>
            </a:r>
            <a:r>
              <a:rPr lang="en" dirty="0"/>
              <a:t> </a:t>
            </a:r>
            <a:r>
              <a:rPr lang="en" dirty="0" err="1"/>
              <a:t>idílico</a:t>
            </a:r>
            <a:r>
              <a:rPr lang="en" dirty="0"/>
              <a:t> colonial</a:t>
            </a:r>
            <a:endParaRPr dirty="0"/>
          </a:p>
        </p:txBody>
      </p:sp>
      <p:sp>
        <p:nvSpPr>
          <p:cNvPr id="491" name="Google Shape;491;p38"/>
          <p:cNvSpPr txBox="1">
            <a:spLocks noGrp="1"/>
          </p:cNvSpPr>
          <p:nvPr>
            <p:ph type="ctrTitle" idx="2"/>
          </p:nvPr>
        </p:nvSpPr>
        <p:spPr>
          <a:xfrm>
            <a:off x="3252307" y="2223240"/>
            <a:ext cx="2626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Terremoto</a:t>
            </a:r>
            <a:r>
              <a:rPr lang="en" dirty="0"/>
              <a:t> (s. XVII)</a:t>
            </a:r>
            <a:endParaRPr dirty="0"/>
          </a:p>
        </p:txBody>
      </p:sp>
      <p:sp>
        <p:nvSpPr>
          <p:cNvPr id="492" name="Google Shape;492;p38"/>
          <p:cNvSpPr txBox="1">
            <a:spLocks noGrp="1"/>
          </p:cNvSpPr>
          <p:nvPr>
            <p:ph type="subTitle" idx="3"/>
          </p:nvPr>
        </p:nvSpPr>
        <p:spPr>
          <a:xfrm>
            <a:off x="3680557" y="2676202"/>
            <a:ext cx="1770300" cy="148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ES" dirty="0"/>
              <a:t>Destrucción a gran escala</a:t>
            </a:r>
            <a:endParaRPr dirty="0"/>
          </a:p>
        </p:txBody>
      </p:sp>
      <p:sp>
        <p:nvSpPr>
          <p:cNvPr id="493" name="Google Shape;493;p38"/>
          <p:cNvSpPr txBox="1">
            <a:spLocks noGrp="1"/>
          </p:cNvSpPr>
          <p:nvPr>
            <p:ph type="ctrTitle" idx="4"/>
          </p:nvPr>
        </p:nvSpPr>
        <p:spPr>
          <a:xfrm>
            <a:off x="1495174" y="1432600"/>
            <a:ext cx="13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01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494" name="Google Shape;494;p38"/>
          <p:cNvSpPr txBox="1">
            <a:spLocks noGrp="1"/>
          </p:cNvSpPr>
          <p:nvPr>
            <p:ph type="ctrTitle" idx="4"/>
          </p:nvPr>
        </p:nvSpPr>
        <p:spPr>
          <a:xfrm>
            <a:off x="3874207" y="1432600"/>
            <a:ext cx="13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02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495" name="Google Shape;495;p38"/>
          <p:cNvSpPr txBox="1">
            <a:spLocks noGrp="1"/>
          </p:cNvSpPr>
          <p:nvPr>
            <p:ph type="ctrTitle" idx="4"/>
          </p:nvPr>
        </p:nvSpPr>
        <p:spPr>
          <a:xfrm>
            <a:off x="6306594" y="1432600"/>
            <a:ext cx="13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03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496" name="Google Shape;496;p38"/>
          <p:cNvSpPr/>
          <p:nvPr/>
        </p:nvSpPr>
        <p:spPr>
          <a:xfrm>
            <a:off x="1242844" y="2189300"/>
            <a:ext cx="1887662" cy="2160287"/>
          </a:xfrm>
          <a:custGeom>
            <a:avLst/>
            <a:gdLst/>
            <a:ahLst/>
            <a:cxnLst/>
            <a:rect l="l" t="t" r="r" b="b"/>
            <a:pathLst>
              <a:path w="17617" h="25786" extrusionOk="0">
                <a:moveTo>
                  <a:pt x="108" y="1"/>
                </a:moveTo>
                <a:lnTo>
                  <a:pt x="95" y="5963"/>
                </a:lnTo>
                <a:cubicBezTo>
                  <a:pt x="95" y="6968"/>
                  <a:pt x="91" y="7953"/>
                  <a:pt x="91" y="8925"/>
                </a:cubicBezTo>
                <a:cubicBezTo>
                  <a:pt x="87" y="9836"/>
                  <a:pt x="79" y="10772"/>
                  <a:pt x="71" y="11719"/>
                </a:cubicBezTo>
                <a:cubicBezTo>
                  <a:pt x="58" y="12655"/>
                  <a:pt x="54" y="13664"/>
                  <a:pt x="54" y="14571"/>
                </a:cubicBezTo>
                <a:lnTo>
                  <a:pt x="54" y="17193"/>
                </a:lnTo>
                <a:cubicBezTo>
                  <a:pt x="54" y="17608"/>
                  <a:pt x="58" y="18018"/>
                  <a:pt x="54" y="18408"/>
                </a:cubicBezTo>
                <a:cubicBezTo>
                  <a:pt x="54" y="18794"/>
                  <a:pt x="50" y="19159"/>
                  <a:pt x="50" y="19536"/>
                </a:cubicBezTo>
                <a:cubicBezTo>
                  <a:pt x="42" y="20287"/>
                  <a:pt x="34" y="21034"/>
                  <a:pt x="26" y="21777"/>
                </a:cubicBezTo>
                <a:cubicBezTo>
                  <a:pt x="21" y="22146"/>
                  <a:pt x="17" y="22519"/>
                  <a:pt x="13" y="22884"/>
                </a:cubicBezTo>
                <a:cubicBezTo>
                  <a:pt x="13" y="23069"/>
                  <a:pt x="9" y="23254"/>
                  <a:pt x="9" y="23434"/>
                </a:cubicBezTo>
                <a:lnTo>
                  <a:pt x="9" y="23935"/>
                </a:lnTo>
                <a:lnTo>
                  <a:pt x="1" y="25724"/>
                </a:lnTo>
                <a:lnTo>
                  <a:pt x="309" y="25724"/>
                </a:lnTo>
                <a:lnTo>
                  <a:pt x="3300" y="25740"/>
                </a:lnTo>
                <a:lnTo>
                  <a:pt x="5179" y="25744"/>
                </a:lnTo>
                <a:lnTo>
                  <a:pt x="7793" y="25761"/>
                </a:lnTo>
                <a:cubicBezTo>
                  <a:pt x="8104" y="25762"/>
                  <a:pt x="8403" y="25763"/>
                  <a:pt x="8692" y="25763"/>
                </a:cubicBezTo>
                <a:cubicBezTo>
                  <a:pt x="9270" y="25763"/>
                  <a:pt x="9806" y="25761"/>
                  <a:pt x="10304" y="25761"/>
                </a:cubicBezTo>
                <a:lnTo>
                  <a:pt x="12294" y="25757"/>
                </a:lnTo>
                <a:cubicBezTo>
                  <a:pt x="12873" y="25757"/>
                  <a:pt x="13447" y="25765"/>
                  <a:pt x="13973" y="25769"/>
                </a:cubicBezTo>
                <a:cubicBezTo>
                  <a:pt x="15027" y="25777"/>
                  <a:pt x="15918" y="25785"/>
                  <a:pt x="16545" y="25785"/>
                </a:cubicBezTo>
                <a:cubicBezTo>
                  <a:pt x="17173" y="25781"/>
                  <a:pt x="17526" y="25769"/>
                  <a:pt x="17563" y="25749"/>
                </a:cubicBezTo>
                <a:cubicBezTo>
                  <a:pt x="17596" y="25728"/>
                  <a:pt x="17317" y="25703"/>
                  <a:pt x="16783" y="25675"/>
                </a:cubicBezTo>
                <a:cubicBezTo>
                  <a:pt x="16246" y="25646"/>
                  <a:pt x="15470" y="25609"/>
                  <a:pt x="14395" y="25572"/>
                </a:cubicBezTo>
                <a:cubicBezTo>
                  <a:pt x="13858" y="25552"/>
                  <a:pt x="13238" y="25535"/>
                  <a:pt x="12528" y="25523"/>
                </a:cubicBezTo>
                <a:cubicBezTo>
                  <a:pt x="11814" y="25511"/>
                  <a:pt x="11059" y="25502"/>
                  <a:pt x="10300" y="25498"/>
                </a:cubicBezTo>
                <a:cubicBezTo>
                  <a:pt x="9541" y="25494"/>
                  <a:pt x="8774" y="25494"/>
                  <a:pt x="8035" y="25486"/>
                </a:cubicBezTo>
                <a:lnTo>
                  <a:pt x="5405" y="25461"/>
                </a:lnTo>
                <a:lnTo>
                  <a:pt x="3481" y="25449"/>
                </a:lnTo>
                <a:lnTo>
                  <a:pt x="420" y="25441"/>
                </a:lnTo>
                <a:lnTo>
                  <a:pt x="276" y="25441"/>
                </a:lnTo>
                <a:lnTo>
                  <a:pt x="280" y="23988"/>
                </a:lnTo>
                <a:cubicBezTo>
                  <a:pt x="284" y="23644"/>
                  <a:pt x="284" y="23328"/>
                  <a:pt x="284" y="22999"/>
                </a:cubicBezTo>
                <a:cubicBezTo>
                  <a:pt x="284" y="22667"/>
                  <a:pt x="288" y="22322"/>
                  <a:pt x="288" y="21965"/>
                </a:cubicBezTo>
                <a:cubicBezTo>
                  <a:pt x="296" y="21243"/>
                  <a:pt x="301" y="20468"/>
                  <a:pt x="309" y="19631"/>
                </a:cubicBezTo>
                <a:cubicBezTo>
                  <a:pt x="313" y="18777"/>
                  <a:pt x="309" y="17903"/>
                  <a:pt x="309" y="17041"/>
                </a:cubicBezTo>
                <a:cubicBezTo>
                  <a:pt x="305" y="16188"/>
                  <a:pt x="301" y="15310"/>
                  <a:pt x="301" y="14411"/>
                </a:cubicBezTo>
                <a:cubicBezTo>
                  <a:pt x="296" y="13517"/>
                  <a:pt x="296" y="12676"/>
                  <a:pt x="305" y="11728"/>
                </a:cubicBezTo>
                <a:cubicBezTo>
                  <a:pt x="309" y="10792"/>
                  <a:pt x="313" y="9803"/>
                  <a:pt x="313" y="8761"/>
                </a:cubicBezTo>
                <a:cubicBezTo>
                  <a:pt x="313" y="7780"/>
                  <a:pt x="309" y="6783"/>
                  <a:pt x="309" y="5774"/>
                </a:cubicBezTo>
                <a:cubicBezTo>
                  <a:pt x="309" y="3964"/>
                  <a:pt x="305" y="2122"/>
                  <a:pt x="301" y="177"/>
                </a:cubicBezTo>
                <a:lnTo>
                  <a:pt x="6858" y="165"/>
                </a:lnTo>
                <a:lnTo>
                  <a:pt x="10321" y="152"/>
                </a:lnTo>
                <a:cubicBezTo>
                  <a:pt x="10468" y="152"/>
                  <a:pt x="10616" y="152"/>
                  <a:pt x="10764" y="152"/>
                </a:cubicBezTo>
                <a:cubicBezTo>
                  <a:pt x="11720" y="152"/>
                  <a:pt x="12691" y="162"/>
                  <a:pt x="13689" y="173"/>
                </a:cubicBezTo>
                <a:cubicBezTo>
                  <a:pt x="14268" y="177"/>
                  <a:pt x="14847" y="177"/>
                  <a:pt x="15454" y="177"/>
                </a:cubicBezTo>
                <a:cubicBezTo>
                  <a:pt x="16061" y="177"/>
                  <a:pt x="16640" y="173"/>
                  <a:pt x="17198" y="165"/>
                </a:cubicBezTo>
                <a:lnTo>
                  <a:pt x="17407" y="165"/>
                </a:lnTo>
                <a:lnTo>
                  <a:pt x="17407" y="193"/>
                </a:lnTo>
                <a:lnTo>
                  <a:pt x="17407" y="370"/>
                </a:lnTo>
                <a:cubicBezTo>
                  <a:pt x="17407" y="489"/>
                  <a:pt x="17411" y="608"/>
                  <a:pt x="17411" y="723"/>
                </a:cubicBezTo>
                <a:cubicBezTo>
                  <a:pt x="17411" y="957"/>
                  <a:pt x="17415" y="1190"/>
                  <a:pt x="17415" y="1416"/>
                </a:cubicBezTo>
                <a:cubicBezTo>
                  <a:pt x="17415" y="1872"/>
                  <a:pt x="17419" y="2319"/>
                  <a:pt x="17415" y="2766"/>
                </a:cubicBezTo>
                <a:cubicBezTo>
                  <a:pt x="17407" y="3792"/>
                  <a:pt x="17399" y="4830"/>
                  <a:pt x="17391" y="5885"/>
                </a:cubicBezTo>
                <a:cubicBezTo>
                  <a:pt x="17386" y="6951"/>
                  <a:pt x="17391" y="7998"/>
                  <a:pt x="17391" y="8970"/>
                </a:cubicBezTo>
                <a:cubicBezTo>
                  <a:pt x="17395" y="9955"/>
                  <a:pt x="17395" y="10866"/>
                  <a:pt x="17395" y="11765"/>
                </a:cubicBezTo>
                <a:cubicBezTo>
                  <a:pt x="17399" y="12712"/>
                  <a:pt x="17399" y="13611"/>
                  <a:pt x="17403" y="14444"/>
                </a:cubicBezTo>
                <a:cubicBezTo>
                  <a:pt x="17407" y="15277"/>
                  <a:pt x="17407" y="16077"/>
                  <a:pt x="17407" y="16783"/>
                </a:cubicBezTo>
                <a:cubicBezTo>
                  <a:pt x="17403" y="17505"/>
                  <a:pt x="17399" y="18219"/>
                  <a:pt x="17395" y="18908"/>
                </a:cubicBezTo>
                <a:cubicBezTo>
                  <a:pt x="17386" y="19598"/>
                  <a:pt x="17386" y="20271"/>
                  <a:pt x="17386" y="20898"/>
                </a:cubicBezTo>
                <a:cubicBezTo>
                  <a:pt x="17395" y="21498"/>
                  <a:pt x="17399" y="22035"/>
                  <a:pt x="17399" y="22523"/>
                </a:cubicBezTo>
                <a:cubicBezTo>
                  <a:pt x="17411" y="23504"/>
                  <a:pt x="17423" y="24267"/>
                  <a:pt x="17440" y="24792"/>
                </a:cubicBezTo>
                <a:cubicBezTo>
                  <a:pt x="17456" y="25314"/>
                  <a:pt x="17477" y="25597"/>
                  <a:pt x="17501" y="25601"/>
                </a:cubicBezTo>
                <a:cubicBezTo>
                  <a:pt x="17526" y="25601"/>
                  <a:pt x="17542" y="25330"/>
                  <a:pt x="17559" y="24805"/>
                </a:cubicBezTo>
                <a:cubicBezTo>
                  <a:pt x="17571" y="24280"/>
                  <a:pt x="17579" y="23504"/>
                  <a:pt x="17583" y="22519"/>
                </a:cubicBezTo>
                <a:cubicBezTo>
                  <a:pt x="17588" y="22027"/>
                  <a:pt x="17588" y="21477"/>
                  <a:pt x="17588" y="20890"/>
                </a:cubicBezTo>
                <a:cubicBezTo>
                  <a:pt x="17592" y="20345"/>
                  <a:pt x="17596" y="19737"/>
                  <a:pt x="17600" y="19064"/>
                </a:cubicBezTo>
                <a:cubicBezTo>
                  <a:pt x="17608" y="18387"/>
                  <a:pt x="17616" y="17640"/>
                  <a:pt x="17616" y="16808"/>
                </a:cubicBezTo>
                <a:cubicBezTo>
                  <a:pt x="17616" y="15958"/>
                  <a:pt x="17612" y="15133"/>
                  <a:pt x="17608" y="14268"/>
                </a:cubicBezTo>
                <a:cubicBezTo>
                  <a:pt x="17600" y="13410"/>
                  <a:pt x="17596" y="12540"/>
                  <a:pt x="17592" y="11662"/>
                </a:cubicBezTo>
                <a:cubicBezTo>
                  <a:pt x="17588" y="10706"/>
                  <a:pt x="17579" y="9729"/>
                  <a:pt x="17575" y="8761"/>
                </a:cubicBezTo>
                <a:cubicBezTo>
                  <a:pt x="17567" y="7780"/>
                  <a:pt x="17563" y="6828"/>
                  <a:pt x="17567" y="5844"/>
                </a:cubicBezTo>
                <a:cubicBezTo>
                  <a:pt x="17571" y="4846"/>
                  <a:pt x="17575" y="3780"/>
                  <a:pt x="17579" y="2643"/>
                </a:cubicBezTo>
                <a:cubicBezTo>
                  <a:pt x="17583" y="1744"/>
                  <a:pt x="17571" y="854"/>
                  <a:pt x="17559" y="13"/>
                </a:cubicBezTo>
                <a:lnTo>
                  <a:pt x="16787" y="21"/>
                </a:lnTo>
                <a:cubicBezTo>
                  <a:pt x="16254" y="29"/>
                  <a:pt x="15733" y="37"/>
                  <a:pt x="15228" y="37"/>
                </a:cubicBezTo>
                <a:cubicBezTo>
                  <a:pt x="14703" y="37"/>
                  <a:pt x="14157" y="33"/>
                  <a:pt x="13603" y="29"/>
                </a:cubicBezTo>
                <a:cubicBezTo>
                  <a:pt x="12500" y="21"/>
                  <a:pt x="11301" y="9"/>
                  <a:pt x="10091" y="9"/>
                </a:cubicBezTo>
                <a:lnTo>
                  <a:pt x="6603" y="13"/>
                </a:lnTo>
                <a:lnTo>
                  <a:pt x="108" y="1"/>
                </a:lnTo>
                <a:close/>
              </a:path>
            </a:pathLst>
          </a:custGeom>
          <a:solidFill>
            <a:srgbClr val="5D3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8"/>
          <p:cNvSpPr/>
          <p:nvPr/>
        </p:nvSpPr>
        <p:spPr>
          <a:xfrm>
            <a:off x="3621876" y="2189300"/>
            <a:ext cx="1887662" cy="2160287"/>
          </a:xfrm>
          <a:custGeom>
            <a:avLst/>
            <a:gdLst/>
            <a:ahLst/>
            <a:cxnLst/>
            <a:rect l="l" t="t" r="r" b="b"/>
            <a:pathLst>
              <a:path w="17617" h="25786" extrusionOk="0">
                <a:moveTo>
                  <a:pt x="108" y="1"/>
                </a:moveTo>
                <a:lnTo>
                  <a:pt x="95" y="5963"/>
                </a:lnTo>
                <a:cubicBezTo>
                  <a:pt x="95" y="6968"/>
                  <a:pt x="91" y="7953"/>
                  <a:pt x="91" y="8925"/>
                </a:cubicBezTo>
                <a:cubicBezTo>
                  <a:pt x="87" y="9836"/>
                  <a:pt x="79" y="10772"/>
                  <a:pt x="71" y="11719"/>
                </a:cubicBezTo>
                <a:cubicBezTo>
                  <a:pt x="58" y="12655"/>
                  <a:pt x="54" y="13664"/>
                  <a:pt x="54" y="14571"/>
                </a:cubicBezTo>
                <a:lnTo>
                  <a:pt x="54" y="17193"/>
                </a:lnTo>
                <a:cubicBezTo>
                  <a:pt x="54" y="17608"/>
                  <a:pt x="58" y="18018"/>
                  <a:pt x="54" y="18408"/>
                </a:cubicBezTo>
                <a:cubicBezTo>
                  <a:pt x="54" y="18794"/>
                  <a:pt x="50" y="19159"/>
                  <a:pt x="50" y="19536"/>
                </a:cubicBezTo>
                <a:cubicBezTo>
                  <a:pt x="42" y="20287"/>
                  <a:pt x="34" y="21034"/>
                  <a:pt x="26" y="21777"/>
                </a:cubicBezTo>
                <a:cubicBezTo>
                  <a:pt x="21" y="22146"/>
                  <a:pt x="17" y="22519"/>
                  <a:pt x="13" y="22884"/>
                </a:cubicBezTo>
                <a:cubicBezTo>
                  <a:pt x="13" y="23069"/>
                  <a:pt x="9" y="23254"/>
                  <a:pt x="9" y="23434"/>
                </a:cubicBezTo>
                <a:lnTo>
                  <a:pt x="9" y="23935"/>
                </a:lnTo>
                <a:lnTo>
                  <a:pt x="1" y="25724"/>
                </a:lnTo>
                <a:lnTo>
                  <a:pt x="309" y="25724"/>
                </a:lnTo>
                <a:lnTo>
                  <a:pt x="3300" y="25740"/>
                </a:lnTo>
                <a:lnTo>
                  <a:pt x="5179" y="25744"/>
                </a:lnTo>
                <a:lnTo>
                  <a:pt x="7793" y="25761"/>
                </a:lnTo>
                <a:cubicBezTo>
                  <a:pt x="8104" y="25762"/>
                  <a:pt x="8403" y="25763"/>
                  <a:pt x="8692" y="25763"/>
                </a:cubicBezTo>
                <a:cubicBezTo>
                  <a:pt x="9270" y="25763"/>
                  <a:pt x="9806" y="25761"/>
                  <a:pt x="10304" y="25761"/>
                </a:cubicBezTo>
                <a:lnTo>
                  <a:pt x="12294" y="25757"/>
                </a:lnTo>
                <a:cubicBezTo>
                  <a:pt x="12873" y="25757"/>
                  <a:pt x="13447" y="25765"/>
                  <a:pt x="13973" y="25769"/>
                </a:cubicBezTo>
                <a:cubicBezTo>
                  <a:pt x="15027" y="25777"/>
                  <a:pt x="15918" y="25785"/>
                  <a:pt x="16545" y="25785"/>
                </a:cubicBezTo>
                <a:cubicBezTo>
                  <a:pt x="17173" y="25781"/>
                  <a:pt x="17526" y="25769"/>
                  <a:pt x="17563" y="25749"/>
                </a:cubicBezTo>
                <a:cubicBezTo>
                  <a:pt x="17596" y="25728"/>
                  <a:pt x="17317" y="25703"/>
                  <a:pt x="16783" y="25675"/>
                </a:cubicBezTo>
                <a:cubicBezTo>
                  <a:pt x="16246" y="25646"/>
                  <a:pt x="15470" y="25609"/>
                  <a:pt x="14395" y="25572"/>
                </a:cubicBezTo>
                <a:cubicBezTo>
                  <a:pt x="13858" y="25552"/>
                  <a:pt x="13238" y="25535"/>
                  <a:pt x="12528" y="25523"/>
                </a:cubicBezTo>
                <a:cubicBezTo>
                  <a:pt x="11814" y="25511"/>
                  <a:pt x="11059" y="25502"/>
                  <a:pt x="10300" y="25498"/>
                </a:cubicBezTo>
                <a:cubicBezTo>
                  <a:pt x="9541" y="25494"/>
                  <a:pt x="8774" y="25494"/>
                  <a:pt x="8035" y="25486"/>
                </a:cubicBezTo>
                <a:lnTo>
                  <a:pt x="5405" y="25461"/>
                </a:lnTo>
                <a:lnTo>
                  <a:pt x="3481" y="25449"/>
                </a:lnTo>
                <a:lnTo>
                  <a:pt x="420" y="25441"/>
                </a:lnTo>
                <a:lnTo>
                  <a:pt x="276" y="25441"/>
                </a:lnTo>
                <a:lnTo>
                  <a:pt x="280" y="23988"/>
                </a:lnTo>
                <a:cubicBezTo>
                  <a:pt x="284" y="23644"/>
                  <a:pt x="284" y="23328"/>
                  <a:pt x="284" y="22999"/>
                </a:cubicBezTo>
                <a:cubicBezTo>
                  <a:pt x="284" y="22667"/>
                  <a:pt x="288" y="22322"/>
                  <a:pt x="288" y="21965"/>
                </a:cubicBezTo>
                <a:cubicBezTo>
                  <a:pt x="296" y="21243"/>
                  <a:pt x="301" y="20468"/>
                  <a:pt x="309" y="19631"/>
                </a:cubicBezTo>
                <a:cubicBezTo>
                  <a:pt x="313" y="18777"/>
                  <a:pt x="309" y="17903"/>
                  <a:pt x="309" y="17041"/>
                </a:cubicBezTo>
                <a:cubicBezTo>
                  <a:pt x="305" y="16188"/>
                  <a:pt x="301" y="15310"/>
                  <a:pt x="301" y="14411"/>
                </a:cubicBezTo>
                <a:cubicBezTo>
                  <a:pt x="296" y="13517"/>
                  <a:pt x="296" y="12676"/>
                  <a:pt x="305" y="11728"/>
                </a:cubicBezTo>
                <a:cubicBezTo>
                  <a:pt x="309" y="10792"/>
                  <a:pt x="313" y="9803"/>
                  <a:pt x="313" y="8761"/>
                </a:cubicBezTo>
                <a:cubicBezTo>
                  <a:pt x="313" y="7780"/>
                  <a:pt x="309" y="6783"/>
                  <a:pt x="309" y="5774"/>
                </a:cubicBezTo>
                <a:cubicBezTo>
                  <a:pt x="309" y="3964"/>
                  <a:pt x="305" y="2122"/>
                  <a:pt x="301" y="177"/>
                </a:cubicBezTo>
                <a:lnTo>
                  <a:pt x="6858" y="165"/>
                </a:lnTo>
                <a:lnTo>
                  <a:pt x="10321" y="152"/>
                </a:lnTo>
                <a:cubicBezTo>
                  <a:pt x="10468" y="152"/>
                  <a:pt x="10616" y="152"/>
                  <a:pt x="10764" y="152"/>
                </a:cubicBezTo>
                <a:cubicBezTo>
                  <a:pt x="11720" y="152"/>
                  <a:pt x="12691" y="162"/>
                  <a:pt x="13689" y="173"/>
                </a:cubicBezTo>
                <a:cubicBezTo>
                  <a:pt x="14268" y="177"/>
                  <a:pt x="14847" y="177"/>
                  <a:pt x="15454" y="177"/>
                </a:cubicBezTo>
                <a:cubicBezTo>
                  <a:pt x="16061" y="177"/>
                  <a:pt x="16640" y="173"/>
                  <a:pt x="17198" y="165"/>
                </a:cubicBezTo>
                <a:lnTo>
                  <a:pt x="17407" y="165"/>
                </a:lnTo>
                <a:lnTo>
                  <a:pt x="17407" y="193"/>
                </a:lnTo>
                <a:lnTo>
                  <a:pt x="17407" y="370"/>
                </a:lnTo>
                <a:cubicBezTo>
                  <a:pt x="17407" y="489"/>
                  <a:pt x="17411" y="608"/>
                  <a:pt x="17411" y="723"/>
                </a:cubicBezTo>
                <a:cubicBezTo>
                  <a:pt x="17411" y="957"/>
                  <a:pt x="17415" y="1190"/>
                  <a:pt x="17415" y="1416"/>
                </a:cubicBezTo>
                <a:cubicBezTo>
                  <a:pt x="17415" y="1872"/>
                  <a:pt x="17419" y="2319"/>
                  <a:pt x="17415" y="2766"/>
                </a:cubicBezTo>
                <a:cubicBezTo>
                  <a:pt x="17407" y="3792"/>
                  <a:pt x="17399" y="4830"/>
                  <a:pt x="17391" y="5885"/>
                </a:cubicBezTo>
                <a:cubicBezTo>
                  <a:pt x="17386" y="6951"/>
                  <a:pt x="17391" y="7998"/>
                  <a:pt x="17391" y="8970"/>
                </a:cubicBezTo>
                <a:cubicBezTo>
                  <a:pt x="17395" y="9955"/>
                  <a:pt x="17395" y="10866"/>
                  <a:pt x="17395" y="11765"/>
                </a:cubicBezTo>
                <a:cubicBezTo>
                  <a:pt x="17399" y="12712"/>
                  <a:pt x="17399" y="13611"/>
                  <a:pt x="17403" y="14444"/>
                </a:cubicBezTo>
                <a:cubicBezTo>
                  <a:pt x="17407" y="15277"/>
                  <a:pt x="17407" y="16077"/>
                  <a:pt x="17407" y="16783"/>
                </a:cubicBezTo>
                <a:cubicBezTo>
                  <a:pt x="17403" y="17505"/>
                  <a:pt x="17399" y="18219"/>
                  <a:pt x="17395" y="18908"/>
                </a:cubicBezTo>
                <a:cubicBezTo>
                  <a:pt x="17386" y="19598"/>
                  <a:pt x="17386" y="20271"/>
                  <a:pt x="17386" y="20898"/>
                </a:cubicBezTo>
                <a:cubicBezTo>
                  <a:pt x="17395" y="21498"/>
                  <a:pt x="17399" y="22035"/>
                  <a:pt x="17399" y="22523"/>
                </a:cubicBezTo>
                <a:cubicBezTo>
                  <a:pt x="17411" y="23504"/>
                  <a:pt x="17423" y="24267"/>
                  <a:pt x="17440" y="24792"/>
                </a:cubicBezTo>
                <a:cubicBezTo>
                  <a:pt x="17456" y="25314"/>
                  <a:pt x="17477" y="25597"/>
                  <a:pt x="17501" y="25601"/>
                </a:cubicBezTo>
                <a:cubicBezTo>
                  <a:pt x="17526" y="25601"/>
                  <a:pt x="17542" y="25330"/>
                  <a:pt x="17559" y="24805"/>
                </a:cubicBezTo>
                <a:cubicBezTo>
                  <a:pt x="17571" y="24280"/>
                  <a:pt x="17579" y="23504"/>
                  <a:pt x="17583" y="22519"/>
                </a:cubicBezTo>
                <a:cubicBezTo>
                  <a:pt x="17588" y="22027"/>
                  <a:pt x="17588" y="21477"/>
                  <a:pt x="17588" y="20890"/>
                </a:cubicBezTo>
                <a:cubicBezTo>
                  <a:pt x="17592" y="20345"/>
                  <a:pt x="17596" y="19737"/>
                  <a:pt x="17600" y="19064"/>
                </a:cubicBezTo>
                <a:cubicBezTo>
                  <a:pt x="17608" y="18387"/>
                  <a:pt x="17616" y="17640"/>
                  <a:pt x="17616" y="16808"/>
                </a:cubicBezTo>
                <a:cubicBezTo>
                  <a:pt x="17616" y="15958"/>
                  <a:pt x="17612" y="15133"/>
                  <a:pt x="17608" y="14268"/>
                </a:cubicBezTo>
                <a:cubicBezTo>
                  <a:pt x="17600" y="13410"/>
                  <a:pt x="17596" y="12540"/>
                  <a:pt x="17592" y="11662"/>
                </a:cubicBezTo>
                <a:cubicBezTo>
                  <a:pt x="17588" y="10706"/>
                  <a:pt x="17579" y="9729"/>
                  <a:pt x="17575" y="8761"/>
                </a:cubicBezTo>
                <a:cubicBezTo>
                  <a:pt x="17567" y="7780"/>
                  <a:pt x="17563" y="6828"/>
                  <a:pt x="17567" y="5844"/>
                </a:cubicBezTo>
                <a:cubicBezTo>
                  <a:pt x="17571" y="4846"/>
                  <a:pt x="17575" y="3780"/>
                  <a:pt x="17579" y="2643"/>
                </a:cubicBezTo>
                <a:cubicBezTo>
                  <a:pt x="17583" y="1744"/>
                  <a:pt x="17571" y="854"/>
                  <a:pt x="17559" y="13"/>
                </a:cubicBezTo>
                <a:lnTo>
                  <a:pt x="16787" y="21"/>
                </a:lnTo>
                <a:cubicBezTo>
                  <a:pt x="16254" y="29"/>
                  <a:pt x="15733" y="37"/>
                  <a:pt x="15228" y="37"/>
                </a:cubicBezTo>
                <a:cubicBezTo>
                  <a:pt x="14703" y="37"/>
                  <a:pt x="14157" y="33"/>
                  <a:pt x="13603" y="29"/>
                </a:cubicBezTo>
                <a:cubicBezTo>
                  <a:pt x="12500" y="21"/>
                  <a:pt x="11301" y="9"/>
                  <a:pt x="10091" y="9"/>
                </a:cubicBezTo>
                <a:lnTo>
                  <a:pt x="6603" y="13"/>
                </a:lnTo>
                <a:lnTo>
                  <a:pt x="108" y="1"/>
                </a:lnTo>
                <a:close/>
              </a:path>
            </a:pathLst>
          </a:custGeom>
          <a:solidFill>
            <a:srgbClr val="5D3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38"/>
          <p:cNvSpPr/>
          <p:nvPr/>
        </p:nvSpPr>
        <p:spPr>
          <a:xfrm>
            <a:off x="6054264" y="2189300"/>
            <a:ext cx="1887662" cy="2160287"/>
          </a:xfrm>
          <a:custGeom>
            <a:avLst/>
            <a:gdLst/>
            <a:ahLst/>
            <a:cxnLst/>
            <a:rect l="l" t="t" r="r" b="b"/>
            <a:pathLst>
              <a:path w="17617" h="25786" extrusionOk="0">
                <a:moveTo>
                  <a:pt x="108" y="1"/>
                </a:moveTo>
                <a:lnTo>
                  <a:pt x="95" y="5963"/>
                </a:lnTo>
                <a:cubicBezTo>
                  <a:pt x="95" y="6968"/>
                  <a:pt x="91" y="7953"/>
                  <a:pt x="91" y="8925"/>
                </a:cubicBezTo>
                <a:cubicBezTo>
                  <a:pt x="87" y="9836"/>
                  <a:pt x="79" y="10772"/>
                  <a:pt x="71" y="11719"/>
                </a:cubicBezTo>
                <a:cubicBezTo>
                  <a:pt x="58" y="12655"/>
                  <a:pt x="54" y="13664"/>
                  <a:pt x="54" y="14571"/>
                </a:cubicBezTo>
                <a:lnTo>
                  <a:pt x="54" y="17193"/>
                </a:lnTo>
                <a:cubicBezTo>
                  <a:pt x="54" y="17608"/>
                  <a:pt x="58" y="18018"/>
                  <a:pt x="54" y="18408"/>
                </a:cubicBezTo>
                <a:cubicBezTo>
                  <a:pt x="54" y="18794"/>
                  <a:pt x="50" y="19159"/>
                  <a:pt x="50" y="19536"/>
                </a:cubicBezTo>
                <a:cubicBezTo>
                  <a:pt x="42" y="20287"/>
                  <a:pt x="34" y="21034"/>
                  <a:pt x="26" y="21777"/>
                </a:cubicBezTo>
                <a:cubicBezTo>
                  <a:pt x="21" y="22146"/>
                  <a:pt x="17" y="22519"/>
                  <a:pt x="13" y="22884"/>
                </a:cubicBezTo>
                <a:cubicBezTo>
                  <a:pt x="13" y="23069"/>
                  <a:pt x="9" y="23254"/>
                  <a:pt x="9" y="23434"/>
                </a:cubicBezTo>
                <a:lnTo>
                  <a:pt x="9" y="23935"/>
                </a:lnTo>
                <a:lnTo>
                  <a:pt x="1" y="25724"/>
                </a:lnTo>
                <a:lnTo>
                  <a:pt x="309" y="25724"/>
                </a:lnTo>
                <a:lnTo>
                  <a:pt x="3300" y="25740"/>
                </a:lnTo>
                <a:lnTo>
                  <a:pt x="5179" y="25744"/>
                </a:lnTo>
                <a:lnTo>
                  <a:pt x="7793" y="25761"/>
                </a:lnTo>
                <a:cubicBezTo>
                  <a:pt x="8104" y="25762"/>
                  <a:pt x="8403" y="25763"/>
                  <a:pt x="8692" y="25763"/>
                </a:cubicBezTo>
                <a:cubicBezTo>
                  <a:pt x="9270" y="25763"/>
                  <a:pt x="9806" y="25761"/>
                  <a:pt x="10304" y="25761"/>
                </a:cubicBezTo>
                <a:lnTo>
                  <a:pt x="12294" y="25757"/>
                </a:lnTo>
                <a:cubicBezTo>
                  <a:pt x="12873" y="25757"/>
                  <a:pt x="13447" y="25765"/>
                  <a:pt x="13973" y="25769"/>
                </a:cubicBezTo>
                <a:cubicBezTo>
                  <a:pt x="15027" y="25777"/>
                  <a:pt x="15918" y="25785"/>
                  <a:pt x="16545" y="25785"/>
                </a:cubicBezTo>
                <a:cubicBezTo>
                  <a:pt x="17173" y="25781"/>
                  <a:pt x="17526" y="25769"/>
                  <a:pt x="17563" y="25749"/>
                </a:cubicBezTo>
                <a:cubicBezTo>
                  <a:pt x="17596" y="25728"/>
                  <a:pt x="17317" y="25703"/>
                  <a:pt x="16783" y="25675"/>
                </a:cubicBezTo>
                <a:cubicBezTo>
                  <a:pt x="16246" y="25646"/>
                  <a:pt x="15470" y="25609"/>
                  <a:pt x="14395" y="25572"/>
                </a:cubicBezTo>
                <a:cubicBezTo>
                  <a:pt x="13858" y="25552"/>
                  <a:pt x="13238" y="25535"/>
                  <a:pt x="12528" y="25523"/>
                </a:cubicBezTo>
                <a:cubicBezTo>
                  <a:pt x="11814" y="25511"/>
                  <a:pt x="11059" y="25502"/>
                  <a:pt x="10300" y="25498"/>
                </a:cubicBezTo>
                <a:cubicBezTo>
                  <a:pt x="9541" y="25494"/>
                  <a:pt x="8774" y="25494"/>
                  <a:pt x="8035" y="25486"/>
                </a:cubicBezTo>
                <a:lnTo>
                  <a:pt x="5405" y="25461"/>
                </a:lnTo>
                <a:lnTo>
                  <a:pt x="3481" y="25449"/>
                </a:lnTo>
                <a:lnTo>
                  <a:pt x="420" y="25441"/>
                </a:lnTo>
                <a:lnTo>
                  <a:pt x="276" y="25441"/>
                </a:lnTo>
                <a:lnTo>
                  <a:pt x="280" y="23988"/>
                </a:lnTo>
                <a:cubicBezTo>
                  <a:pt x="284" y="23644"/>
                  <a:pt x="284" y="23328"/>
                  <a:pt x="284" y="22999"/>
                </a:cubicBezTo>
                <a:cubicBezTo>
                  <a:pt x="284" y="22667"/>
                  <a:pt x="288" y="22322"/>
                  <a:pt x="288" y="21965"/>
                </a:cubicBezTo>
                <a:cubicBezTo>
                  <a:pt x="296" y="21243"/>
                  <a:pt x="301" y="20468"/>
                  <a:pt x="309" y="19631"/>
                </a:cubicBezTo>
                <a:cubicBezTo>
                  <a:pt x="313" y="18777"/>
                  <a:pt x="309" y="17903"/>
                  <a:pt x="309" y="17041"/>
                </a:cubicBezTo>
                <a:cubicBezTo>
                  <a:pt x="305" y="16188"/>
                  <a:pt x="301" y="15310"/>
                  <a:pt x="301" y="14411"/>
                </a:cubicBezTo>
                <a:cubicBezTo>
                  <a:pt x="296" y="13517"/>
                  <a:pt x="296" y="12676"/>
                  <a:pt x="305" y="11728"/>
                </a:cubicBezTo>
                <a:cubicBezTo>
                  <a:pt x="309" y="10792"/>
                  <a:pt x="313" y="9803"/>
                  <a:pt x="313" y="8761"/>
                </a:cubicBezTo>
                <a:cubicBezTo>
                  <a:pt x="313" y="7780"/>
                  <a:pt x="309" y="6783"/>
                  <a:pt x="309" y="5774"/>
                </a:cubicBezTo>
                <a:cubicBezTo>
                  <a:pt x="309" y="3964"/>
                  <a:pt x="305" y="2122"/>
                  <a:pt x="301" y="177"/>
                </a:cubicBezTo>
                <a:lnTo>
                  <a:pt x="6858" y="165"/>
                </a:lnTo>
                <a:lnTo>
                  <a:pt x="10321" y="152"/>
                </a:lnTo>
                <a:cubicBezTo>
                  <a:pt x="10468" y="152"/>
                  <a:pt x="10616" y="152"/>
                  <a:pt x="10764" y="152"/>
                </a:cubicBezTo>
                <a:cubicBezTo>
                  <a:pt x="11720" y="152"/>
                  <a:pt x="12691" y="162"/>
                  <a:pt x="13689" y="173"/>
                </a:cubicBezTo>
                <a:cubicBezTo>
                  <a:pt x="14268" y="177"/>
                  <a:pt x="14847" y="177"/>
                  <a:pt x="15454" y="177"/>
                </a:cubicBezTo>
                <a:cubicBezTo>
                  <a:pt x="16061" y="177"/>
                  <a:pt x="16640" y="173"/>
                  <a:pt x="17198" y="165"/>
                </a:cubicBezTo>
                <a:lnTo>
                  <a:pt x="17407" y="165"/>
                </a:lnTo>
                <a:lnTo>
                  <a:pt x="17407" y="193"/>
                </a:lnTo>
                <a:lnTo>
                  <a:pt x="17407" y="370"/>
                </a:lnTo>
                <a:cubicBezTo>
                  <a:pt x="17407" y="489"/>
                  <a:pt x="17411" y="608"/>
                  <a:pt x="17411" y="723"/>
                </a:cubicBezTo>
                <a:cubicBezTo>
                  <a:pt x="17411" y="957"/>
                  <a:pt x="17415" y="1190"/>
                  <a:pt x="17415" y="1416"/>
                </a:cubicBezTo>
                <a:cubicBezTo>
                  <a:pt x="17415" y="1872"/>
                  <a:pt x="17419" y="2319"/>
                  <a:pt x="17415" y="2766"/>
                </a:cubicBezTo>
                <a:cubicBezTo>
                  <a:pt x="17407" y="3792"/>
                  <a:pt x="17399" y="4830"/>
                  <a:pt x="17391" y="5885"/>
                </a:cubicBezTo>
                <a:cubicBezTo>
                  <a:pt x="17386" y="6951"/>
                  <a:pt x="17391" y="7998"/>
                  <a:pt x="17391" y="8970"/>
                </a:cubicBezTo>
                <a:cubicBezTo>
                  <a:pt x="17395" y="9955"/>
                  <a:pt x="17395" y="10866"/>
                  <a:pt x="17395" y="11765"/>
                </a:cubicBezTo>
                <a:cubicBezTo>
                  <a:pt x="17399" y="12712"/>
                  <a:pt x="17399" y="13611"/>
                  <a:pt x="17403" y="14444"/>
                </a:cubicBezTo>
                <a:cubicBezTo>
                  <a:pt x="17407" y="15277"/>
                  <a:pt x="17407" y="16077"/>
                  <a:pt x="17407" y="16783"/>
                </a:cubicBezTo>
                <a:cubicBezTo>
                  <a:pt x="17403" y="17505"/>
                  <a:pt x="17399" y="18219"/>
                  <a:pt x="17395" y="18908"/>
                </a:cubicBezTo>
                <a:cubicBezTo>
                  <a:pt x="17386" y="19598"/>
                  <a:pt x="17386" y="20271"/>
                  <a:pt x="17386" y="20898"/>
                </a:cubicBezTo>
                <a:cubicBezTo>
                  <a:pt x="17395" y="21498"/>
                  <a:pt x="17399" y="22035"/>
                  <a:pt x="17399" y="22523"/>
                </a:cubicBezTo>
                <a:cubicBezTo>
                  <a:pt x="17411" y="23504"/>
                  <a:pt x="17423" y="24267"/>
                  <a:pt x="17440" y="24792"/>
                </a:cubicBezTo>
                <a:cubicBezTo>
                  <a:pt x="17456" y="25314"/>
                  <a:pt x="17477" y="25597"/>
                  <a:pt x="17501" y="25601"/>
                </a:cubicBezTo>
                <a:cubicBezTo>
                  <a:pt x="17526" y="25601"/>
                  <a:pt x="17542" y="25330"/>
                  <a:pt x="17559" y="24805"/>
                </a:cubicBezTo>
                <a:cubicBezTo>
                  <a:pt x="17571" y="24280"/>
                  <a:pt x="17579" y="23504"/>
                  <a:pt x="17583" y="22519"/>
                </a:cubicBezTo>
                <a:cubicBezTo>
                  <a:pt x="17588" y="22027"/>
                  <a:pt x="17588" y="21477"/>
                  <a:pt x="17588" y="20890"/>
                </a:cubicBezTo>
                <a:cubicBezTo>
                  <a:pt x="17592" y="20345"/>
                  <a:pt x="17596" y="19737"/>
                  <a:pt x="17600" y="19064"/>
                </a:cubicBezTo>
                <a:cubicBezTo>
                  <a:pt x="17608" y="18387"/>
                  <a:pt x="17616" y="17640"/>
                  <a:pt x="17616" y="16808"/>
                </a:cubicBezTo>
                <a:cubicBezTo>
                  <a:pt x="17616" y="15958"/>
                  <a:pt x="17612" y="15133"/>
                  <a:pt x="17608" y="14268"/>
                </a:cubicBezTo>
                <a:cubicBezTo>
                  <a:pt x="17600" y="13410"/>
                  <a:pt x="17596" y="12540"/>
                  <a:pt x="17592" y="11662"/>
                </a:cubicBezTo>
                <a:cubicBezTo>
                  <a:pt x="17588" y="10706"/>
                  <a:pt x="17579" y="9729"/>
                  <a:pt x="17575" y="8761"/>
                </a:cubicBezTo>
                <a:cubicBezTo>
                  <a:pt x="17567" y="7780"/>
                  <a:pt x="17563" y="6828"/>
                  <a:pt x="17567" y="5844"/>
                </a:cubicBezTo>
                <a:cubicBezTo>
                  <a:pt x="17571" y="4846"/>
                  <a:pt x="17575" y="3780"/>
                  <a:pt x="17579" y="2643"/>
                </a:cubicBezTo>
                <a:cubicBezTo>
                  <a:pt x="17583" y="1744"/>
                  <a:pt x="17571" y="854"/>
                  <a:pt x="17559" y="13"/>
                </a:cubicBezTo>
                <a:lnTo>
                  <a:pt x="16787" y="21"/>
                </a:lnTo>
                <a:cubicBezTo>
                  <a:pt x="16254" y="29"/>
                  <a:pt x="15733" y="37"/>
                  <a:pt x="15228" y="37"/>
                </a:cubicBezTo>
                <a:cubicBezTo>
                  <a:pt x="14703" y="37"/>
                  <a:pt x="14157" y="33"/>
                  <a:pt x="13603" y="29"/>
                </a:cubicBezTo>
                <a:cubicBezTo>
                  <a:pt x="12500" y="21"/>
                  <a:pt x="11301" y="9"/>
                  <a:pt x="10091" y="9"/>
                </a:cubicBezTo>
                <a:lnTo>
                  <a:pt x="6603" y="13"/>
                </a:lnTo>
                <a:lnTo>
                  <a:pt x="108" y="1"/>
                </a:lnTo>
                <a:close/>
              </a:path>
            </a:pathLst>
          </a:custGeom>
          <a:solidFill>
            <a:srgbClr val="5D3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38"/>
          <p:cNvSpPr/>
          <p:nvPr/>
        </p:nvSpPr>
        <p:spPr>
          <a:xfrm rot="-5400000">
            <a:off x="2048074" y="2046597"/>
            <a:ext cx="277200" cy="36000"/>
          </a:xfrm>
          <a:custGeom>
            <a:avLst/>
            <a:gdLst/>
            <a:ahLst/>
            <a:cxnLst/>
            <a:rect l="l" t="t" r="r" b="b"/>
            <a:pathLst>
              <a:path w="3949" h="306" extrusionOk="0">
                <a:moveTo>
                  <a:pt x="3497" y="0"/>
                </a:moveTo>
                <a:cubicBezTo>
                  <a:pt x="3456" y="4"/>
                  <a:pt x="3419" y="9"/>
                  <a:pt x="3382" y="9"/>
                </a:cubicBezTo>
                <a:lnTo>
                  <a:pt x="3152" y="25"/>
                </a:lnTo>
                <a:cubicBezTo>
                  <a:pt x="3091" y="37"/>
                  <a:pt x="3033" y="41"/>
                  <a:pt x="2972" y="45"/>
                </a:cubicBezTo>
                <a:cubicBezTo>
                  <a:pt x="2943" y="41"/>
                  <a:pt x="2910" y="33"/>
                  <a:pt x="2869" y="29"/>
                </a:cubicBezTo>
                <a:cubicBezTo>
                  <a:pt x="2832" y="29"/>
                  <a:pt x="2791" y="29"/>
                  <a:pt x="2750" y="37"/>
                </a:cubicBezTo>
                <a:cubicBezTo>
                  <a:pt x="2713" y="45"/>
                  <a:pt x="2672" y="50"/>
                  <a:pt x="2631" y="54"/>
                </a:cubicBezTo>
                <a:cubicBezTo>
                  <a:pt x="2590" y="50"/>
                  <a:pt x="2549" y="41"/>
                  <a:pt x="2512" y="29"/>
                </a:cubicBezTo>
                <a:cubicBezTo>
                  <a:pt x="2488" y="25"/>
                  <a:pt x="2463" y="21"/>
                  <a:pt x="2442" y="21"/>
                </a:cubicBezTo>
                <a:lnTo>
                  <a:pt x="2373" y="25"/>
                </a:lnTo>
                <a:lnTo>
                  <a:pt x="2237" y="33"/>
                </a:lnTo>
                <a:lnTo>
                  <a:pt x="2098" y="41"/>
                </a:lnTo>
                <a:cubicBezTo>
                  <a:pt x="2077" y="45"/>
                  <a:pt x="2048" y="45"/>
                  <a:pt x="2024" y="45"/>
                </a:cubicBezTo>
                <a:lnTo>
                  <a:pt x="1954" y="58"/>
                </a:lnTo>
                <a:cubicBezTo>
                  <a:pt x="1929" y="62"/>
                  <a:pt x="1905" y="66"/>
                  <a:pt x="1884" y="66"/>
                </a:cubicBezTo>
                <a:lnTo>
                  <a:pt x="1810" y="66"/>
                </a:lnTo>
                <a:lnTo>
                  <a:pt x="1667" y="70"/>
                </a:lnTo>
                <a:lnTo>
                  <a:pt x="1507" y="74"/>
                </a:lnTo>
                <a:lnTo>
                  <a:pt x="1347" y="82"/>
                </a:lnTo>
                <a:cubicBezTo>
                  <a:pt x="1298" y="82"/>
                  <a:pt x="1244" y="78"/>
                  <a:pt x="1195" y="78"/>
                </a:cubicBezTo>
                <a:lnTo>
                  <a:pt x="1117" y="74"/>
                </a:lnTo>
                <a:cubicBezTo>
                  <a:pt x="1092" y="74"/>
                  <a:pt x="1068" y="78"/>
                  <a:pt x="1043" y="82"/>
                </a:cubicBezTo>
                <a:cubicBezTo>
                  <a:pt x="1015" y="87"/>
                  <a:pt x="986" y="91"/>
                  <a:pt x="957" y="91"/>
                </a:cubicBezTo>
                <a:cubicBezTo>
                  <a:pt x="939" y="91"/>
                  <a:pt x="921" y="90"/>
                  <a:pt x="904" y="87"/>
                </a:cubicBezTo>
                <a:cubicBezTo>
                  <a:pt x="859" y="70"/>
                  <a:pt x="813" y="58"/>
                  <a:pt x="764" y="50"/>
                </a:cubicBezTo>
                <a:cubicBezTo>
                  <a:pt x="719" y="50"/>
                  <a:pt x="678" y="50"/>
                  <a:pt x="633" y="58"/>
                </a:cubicBezTo>
                <a:cubicBezTo>
                  <a:pt x="612" y="62"/>
                  <a:pt x="592" y="62"/>
                  <a:pt x="571" y="62"/>
                </a:cubicBezTo>
                <a:lnTo>
                  <a:pt x="305" y="62"/>
                </a:lnTo>
                <a:cubicBezTo>
                  <a:pt x="239" y="62"/>
                  <a:pt x="186" y="66"/>
                  <a:pt x="145" y="70"/>
                </a:cubicBezTo>
                <a:cubicBezTo>
                  <a:pt x="108" y="70"/>
                  <a:pt x="71" y="78"/>
                  <a:pt x="42" y="95"/>
                </a:cubicBezTo>
                <a:cubicBezTo>
                  <a:pt x="17" y="107"/>
                  <a:pt x="1" y="128"/>
                  <a:pt x="1" y="152"/>
                </a:cubicBezTo>
                <a:cubicBezTo>
                  <a:pt x="1" y="181"/>
                  <a:pt x="17" y="201"/>
                  <a:pt x="38" y="214"/>
                </a:cubicBezTo>
                <a:cubicBezTo>
                  <a:pt x="71" y="234"/>
                  <a:pt x="104" y="251"/>
                  <a:pt x="140" y="259"/>
                </a:cubicBezTo>
                <a:cubicBezTo>
                  <a:pt x="194" y="267"/>
                  <a:pt x="251" y="271"/>
                  <a:pt x="305" y="271"/>
                </a:cubicBezTo>
                <a:cubicBezTo>
                  <a:pt x="324" y="272"/>
                  <a:pt x="343" y="273"/>
                  <a:pt x="363" y="273"/>
                </a:cubicBezTo>
                <a:cubicBezTo>
                  <a:pt x="412" y="273"/>
                  <a:pt x="463" y="270"/>
                  <a:pt x="518" y="267"/>
                </a:cubicBezTo>
                <a:lnTo>
                  <a:pt x="580" y="263"/>
                </a:lnTo>
                <a:cubicBezTo>
                  <a:pt x="600" y="263"/>
                  <a:pt x="625" y="259"/>
                  <a:pt x="645" y="255"/>
                </a:cubicBezTo>
                <a:cubicBezTo>
                  <a:pt x="686" y="242"/>
                  <a:pt x="727" y="238"/>
                  <a:pt x="768" y="234"/>
                </a:cubicBezTo>
                <a:cubicBezTo>
                  <a:pt x="809" y="238"/>
                  <a:pt x="854" y="255"/>
                  <a:pt x="908" y="263"/>
                </a:cubicBezTo>
                <a:cubicBezTo>
                  <a:pt x="957" y="263"/>
                  <a:pt x="1010" y="259"/>
                  <a:pt x="1055" y="242"/>
                </a:cubicBezTo>
                <a:cubicBezTo>
                  <a:pt x="1080" y="238"/>
                  <a:pt x="1105" y="234"/>
                  <a:pt x="1129" y="234"/>
                </a:cubicBezTo>
                <a:lnTo>
                  <a:pt x="1359" y="234"/>
                </a:lnTo>
                <a:cubicBezTo>
                  <a:pt x="1412" y="230"/>
                  <a:pt x="1466" y="226"/>
                  <a:pt x="1515" y="226"/>
                </a:cubicBezTo>
                <a:lnTo>
                  <a:pt x="1675" y="234"/>
                </a:lnTo>
                <a:lnTo>
                  <a:pt x="1823" y="242"/>
                </a:lnTo>
                <a:lnTo>
                  <a:pt x="1893" y="247"/>
                </a:lnTo>
                <a:cubicBezTo>
                  <a:pt x="1901" y="248"/>
                  <a:pt x="1909" y="248"/>
                  <a:pt x="1917" y="248"/>
                </a:cubicBezTo>
                <a:cubicBezTo>
                  <a:pt x="1934" y="248"/>
                  <a:pt x="1950" y="247"/>
                  <a:pt x="1966" y="247"/>
                </a:cubicBezTo>
                <a:lnTo>
                  <a:pt x="2036" y="242"/>
                </a:lnTo>
                <a:lnTo>
                  <a:pt x="2106" y="242"/>
                </a:lnTo>
                <a:lnTo>
                  <a:pt x="2245" y="247"/>
                </a:lnTo>
                <a:lnTo>
                  <a:pt x="2446" y="247"/>
                </a:lnTo>
                <a:cubicBezTo>
                  <a:pt x="2467" y="247"/>
                  <a:pt x="2488" y="251"/>
                  <a:pt x="2508" y="259"/>
                </a:cubicBezTo>
                <a:cubicBezTo>
                  <a:pt x="2549" y="275"/>
                  <a:pt x="2594" y="288"/>
                  <a:pt x="2639" y="292"/>
                </a:cubicBezTo>
                <a:cubicBezTo>
                  <a:pt x="2684" y="292"/>
                  <a:pt x="2726" y="283"/>
                  <a:pt x="2762" y="283"/>
                </a:cubicBezTo>
                <a:cubicBezTo>
                  <a:pt x="2779" y="281"/>
                  <a:pt x="2796" y="280"/>
                  <a:pt x="2814" y="280"/>
                </a:cubicBezTo>
                <a:cubicBezTo>
                  <a:pt x="2832" y="280"/>
                  <a:pt x="2851" y="281"/>
                  <a:pt x="2869" y="283"/>
                </a:cubicBezTo>
                <a:cubicBezTo>
                  <a:pt x="2902" y="292"/>
                  <a:pt x="2935" y="300"/>
                  <a:pt x="2972" y="304"/>
                </a:cubicBezTo>
                <a:cubicBezTo>
                  <a:pt x="2988" y="305"/>
                  <a:pt x="3005" y="306"/>
                  <a:pt x="3021" y="306"/>
                </a:cubicBezTo>
                <a:cubicBezTo>
                  <a:pt x="3066" y="306"/>
                  <a:pt x="3111" y="302"/>
                  <a:pt x="3156" y="296"/>
                </a:cubicBezTo>
                <a:lnTo>
                  <a:pt x="3378" y="292"/>
                </a:lnTo>
                <a:cubicBezTo>
                  <a:pt x="3423" y="292"/>
                  <a:pt x="3464" y="283"/>
                  <a:pt x="3505" y="275"/>
                </a:cubicBezTo>
                <a:cubicBezTo>
                  <a:pt x="3538" y="271"/>
                  <a:pt x="3575" y="267"/>
                  <a:pt x="3608" y="263"/>
                </a:cubicBezTo>
                <a:cubicBezTo>
                  <a:pt x="3645" y="259"/>
                  <a:pt x="3677" y="259"/>
                  <a:pt x="3706" y="251"/>
                </a:cubicBezTo>
                <a:lnTo>
                  <a:pt x="3751" y="247"/>
                </a:lnTo>
                <a:lnTo>
                  <a:pt x="3768" y="242"/>
                </a:lnTo>
                <a:lnTo>
                  <a:pt x="3784" y="242"/>
                </a:lnTo>
                <a:cubicBezTo>
                  <a:pt x="3796" y="244"/>
                  <a:pt x="3808" y="244"/>
                  <a:pt x="3819" y="244"/>
                </a:cubicBezTo>
                <a:cubicBezTo>
                  <a:pt x="3847" y="244"/>
                  <a:pt x="3874" y="241"/>
                  <a:pt x="3903" y="238"/>
                </a:cubicBezTo>
                <a:cubicBezTo>
                  <a:pt x="3932" y="230"/>
                  <a:pt x="3948" y="210"/>
                  <a:pt x="3948" y="189"/>
                </a:cubicBezTo>
                <a:cubicBezTo>
                  <a:pt x="3948" y="169"/>
                  <a:pt x="3932" y="152"/>
                  <a:pt x="3907" y="128"/>
                </a:cubicBezTo>
                <a:cubicBezTo>
                  <a:pt x="3874" y="95"/>
                  <a:pt x="3833" y="66"/>
                  <a:pt x="3792" y="41"/>
                </a:cubicBezTo>
                <a:cubicBezTo>
                  <a:pt x="3784" y="41"/>
                  <a:pt x="3780" y="37"/>
                  <a:pt x="3772" y="33"/>
                </a:cubicBezTo>
                <a:lnTo>
                  <a:pt x="3751" y="29"/>
                </a:lnTo>
                <a:lnTo>
                  <a:pt x="3706" y="21"/>
                </a:lnTo>
                <a:cubicBezTo>
                  <a:pt x="3677" y="13"/>
                  <a:pt x="3645" y="9"/>
                  <a:pt x="3612" y="4"/>
                </a:cubicBezTo>
                <a:cubicBezTo>
                  <a:pt x="3571" y="0"/>
                  <a:pt x="3534" y="0"/>
                  <a:pt x="3497" y="0"/>
                </a:cubicBezTo>
                <a:close/>
              </a:path>
            </a:pathLst>
          </a:custGeom>
          <a:solidFill>
            <a:srgbClr val="5D3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8"/>
          <p:cNvSpPr/>
          <p:nvPr/>
        </p:nvSpPr>
        <p:spPr>
          <a:xfrm rot="-5400000">
            <a:off x="4427107" y="2046597"/>
            <a:ext cx="277200" cy="36000"/>
          </a:xfrm>
          <a:custGeom>
            <a:avLst/>
            <a:gdLst/>
            <a:ahLst/>
            <a:cxnLst/>
            <a:rect l="l" t="t" r="r" b="b"/>
            <a:pathLst>
              <a:path w="3949" h="306" extrusionOk="0">
                <a:moveTo>
                  <a:pt x="3497" y="0"/>
                </a:moveTo>
                <a:cubicBezTo>
                  <a:pt x="3456" y="4"/>
                  <a:pt x="3419" y="9"/>
                  <a:pt x="3382" y="9"/>
                </a:cubicBezTo>
                <a:lnTo>
                  <a:pt x="3152" y="25"/>
                </a:lnTo>
                <a:cubicBezTo>
                  <a:pt x="3091" y="37"/>
                  <a:pt x="3033" y="41"/>
                  <a:pt x="2972" y="45"/>
                </a:cubicBezTo>
                <a:cubicBezTo>
                  <a:pt x="2943" y="41"/>
                  <a:pt x="2910" y="33"/>
                  <a:pt x="2869" y="29"/>
                </a:cubicBezTo>
                <a:cubicBezTo>
                  <a:pt x="2832" y="29"/>
                  <a:pt x="2791" y="29"/>
                  <a:pt x="2750" y="37"/>
                </a:cubicBezTo>
                <a:cubicBezTo>
                  <a:pt x="2713" y="45"/>
                  <a:pt x="2672" y="50"/>
                  <a:pt x="2631" y="54"/>
                </a:cubicBezTo>
                <a:cubicBezTo>
                  <a:pt x="2590" y="50"/>
                  <a:pt x="2549" y="41"/>
                  <a:pt x="2512" y="29"/>
                </a:cubicBezTo>
                <a:cubicBezTo>
                  <a:pt x="2488" y="25"/>
                  <a:pt x="2463" y="21"/>
                  <a:pt x="2442" y="21"/>
                </a:cubicBezTo>
                <a:lnTo>
                  <a:pt x="2373" y="25"/>
                </a:lnTo>
                <a:lnTo>
                  <a:pt x="2237" y="33"/>
                </a:lnTo>
                <a:lnTo>
                  <a:pt x="2098" y="41"/>
                </a:lnTo>
                <a:cubicBezTo>
                  <a:pt x="2077" y="45"/>
                  <a:pt x="2048" y="45"/>
                  <a:pt x="2024" y="45"/>
                </a:cubicBezTo>
                <a:lnTo>
                  <a:pt x="1954" y="58"/>
                </a:lnTo>
                <a:cubicBezTo>
                  <a:pt x="1929" y="62"/>
                  <a:pt x="1905" y="66"/>
                  <a:pt x="1884" y="66"/>
                </a:cubicBezTo>
                <a:lnTo>
                  <a:pt x="1810" y="66"/>
                </a:lnTo>
                <a:lnTo>
                  <a:pt x="1667" y="70"/>
                </a:lnTo>
                <a:lnTo>
                  <a:pt x="1507" y="74"/>
                </a:lnTo>
                <a:lnTo>
                  <a:pt x="1347" y="82"/>
                </a:lnTo>
                <a:cubicBezTo>
                  <a:pt x="1298" y="82"/>
                  <a:pt x="1244" y="78"/>
                  <a:pt x="1195" y="78"/>
                </a:cubicBezTo>
                <a:lnTo>
                  <a:pt x="1117" y="74"/>
                </a:lnTo>
                <a:cubicBezTo>
                  <a:pt x="1092" y="74"/>
                  <a:pt x="1068" y="78"/>
                  <a:pt x="1043" y="82"/>
                </a:cubicBezTo>
                <a:cubicBezTo>
                  <a:pt x="1015" y="87"/>
                  <a:pt x="986" y="91"/>
                  <a:pt x="957" y="91"/>
                </a:cubicBezTo>
                <a:cubicBezTo>
                  <a:pt x="939" y="91"/>
                  <a:pt x="921" y="90"/>
                  <a:pt x="904" y="87"/>
                </a:cubicBezTo>
                <a:cubicBezTo>
                  <a:pt x="859" y="70"/>
                  <a:pt x="813" y="58"/>
                  <a:pt x="764" y="50"/>
                </a:cubicBezTo>
                <a:cubicBezTo>
                  <a:pt x="719" y="50"/>
                  <a:pt x="678" y="50"/>
                  <a:pt x="633" y="58"/>
                </a:cubicBezTo>
                <a:cubicBezTo>
                  <a:pt x="612" y="62"/>
                  <a:pt x="592" y="62"/>
                  <a:pt x="571" y="62"/>
                </a:cubicBezTo>
                <a:lnTo>
                  <a:pt x="305" y="62"/>
                </a:lnTo>
                <a:cubicBezTo>
                  <a:pt x="239" y="62"/>
                  <a:pt x="186" y="66"/>
                  <a:pt x="145" y="70"/>
                </a:cubicBezTo>
                <a:cubicBezTo>
                  <a:pt x="108" y="70"/>
                  <a:pt x="71" y="78"/>
                  <a:pt x="42" y="95"/>
                </a:cubicBezTo>
                <a:cubicBezTo>
                  <a:pt x="17" y="107"/>
                  <a:pt x="1" y="128"/>
                  <a:pt x="1" y="152"/>
                </a:cubicBezTo>
                <a:cubicBezTo>
                  <a:pt x="1" y="181"/>
                  <a:pt x="17" y="201"/>
                  <a:pt x="38" y="214"/>
                </a:cubicBezTo>
                <a:cubicBezTo>
                  <a:pt x="71" y="234"/>
                  <a:pt x="104" y="251"/>
                  <a:pt x="140" y="259"/>
                </a:cubicBezTo>
                <a:cubicBezTo>
                  <a:pt x="194" y="267"/>
                  <a:pt x="251" y="271"/>
                  <a:pt x="305" y="271"/>
                </a:cubicBezTo>
                <a:cubicBezTo>
                  <a:pt x="324" y="272"/>
                  <a:pt x="343" y="273"/>
                  <a:pt x="363" y="273"/>
                </a:cubicBezTo>
                <a:cubicBezTo>
                  <a:pt x="412" y="273"/>
                  <a:pt x="463" y="270"/>
                  <a:pt x="518" y="267"/>
                </a:cubicBezTo>
                <a:lnTo>
                  <a:pt x="580" y="263"/>
                </a:lnTo>
                <a:cubicBezTo>
                  <a:pt x="600" y="263"/>
                  <a:pt x="625" y="259"/>
                  <a:pt x="645" y="255"/>
                </a:cubicBezTo>
                <a:cubicBezTo>
                  <a:pt x="686" y="242"/>
                  <a:pt x="727" y="238"/>
                  <a:pt x="768" y="234"/>
                </a:cubicBezTo>
                <a:cubicBezTo>
                  <a:pt x="809" y="238"/>
                  <a:pt x="854" y="255"/>
                  <a:pt x="908" y="263"/>
                </a:cubicBezTo>
                <a:cubicBezTo>
                  <a:pt x="957" y="263"/>
                  <a:pt x="1010" y="259"/>
                  <a:pt x="1055" y="242"/>
                </a:cubicBezTo>
                <a:cubicBezTo>
                  <a:pt x="1080" y="238"/>
                  <a:pt x="1105" y="234"/>
                  <a:pt x="1129" y="234"/>
                </a:cubicBezTo>
                <a:lnTo>
                  <a:pt x="1359" y="234"/>
                </a:lnTo>
                <a:cubicBezTo>
                  <a:pt x="1412" y="230"/>
                  <a:pt x="1466" y="226"/>
                  <a:pt x="1515" y="226"/>
                </a:cubicBezTo>
                <a:lnTo>
                  <a:pt x="1675" y="234"/>
                </a:lnTo>
                <a:lnTo>
                  <a:pt x="1823" y="242"/>
                </a:lnTo>
                <a:lnTo>
                  <a:pt x="1893" y="247"/>
                </a:lnTo>
                <a:cubicBezTo>
                  <a:pt x="1901" y="248"/>
                  <a:pt x="1909" y="248"/>
                  <a:pt x="1917" y="248"/>
                </a:cubicBezTo>
                <a:cubicBezTo>
                  <a:pt x="1934" y="248"/>
                  <a:pt x="1950" y="247"/>
                  <a:pt x="1966" y="247"/>
                </a:cubicBezTo>
                <a:lnTo>
                  <a:pt x="2036" y="242"/>
                </a:lnTo>
                <a:lnTo>
                  <a:pt x="2106" y="242"/>
                </a:lnTo>
                <a:lnTo>
                  <a:pt x="2245" y="247"/>
                </a:lnTo>
                <a:lnTo>
                  <a:pt x="2446" y="247"/>
                </a:lnTo>
                <a:cubicBezTo>
                  <a:pt x="2467" y="247"/>
                  <a:pt x="2488" y="251"/>
                  <a:pt x="2508" y="259"/>
                </a:cubicBezTo>
                <a:cubicBezTo>
                  <a:pt x="2549" y="275"/>
                  <a:pt x="2594" y="288"/>
                  <a:pt x="2639" y="292"/>
                </a:cubicBezTo>
                <a:cubicBezTo>
                  <a:pt x="2684" y="292"/>
                  <a:pt x="2726" y="283"/>
                  <a:pt x="2762" y="283"/>
                </a:cubicBezTo>
                <a:cubicBezTo>
                  <a:pt x="2779" y="281"/>
                  <a:pt x="2796" y="280"/>
                  <a:pt x="2814" y="280"/>
                </a:cubicBezTo>
                <a:cubicBezTo>
                  <a:pt x="2832" y="280"/>
                  <a:pt x="2851" y="281"/>
                  <a:pt x="2869" y="283"/>
                </a:cubicBezTo>
                <a:cubicBezTo>
                  <a:pt x="2902" y="292"/>
                  <a:pt x="2935" y="300"/>
                  <a:pt x="2972" y="304"/>
                </a:cubicBezTo>
                <a:cubicBezTo>
                  <a:pt x="2988" y="305"/>
                  <a:pt x="3005" y="306"/>
                  <a:pt x="3021" y="306"/>
                </a:cubicBezTo>
                <a:cubicBezTo>
                  <a:pt x="3066" y="306"/>
                  <a:pt x="3111" y="302"/>
                  <a:pt x="3156" y="296"/>
                </a:cubicBezTo>
                <a:lnTo>
                  <a:pt x="3378" y="292"/>
                </a:lnTo>
                <a:cubicBezTo>
                  <a:pt x="3423" y="292"/>
                  <a:pt x="3464" y="283"/>
                  <a:pt x="3505" y="275"/>
                </a:cubicBezTo>
                <a:cubicBezTo>
                  <a:pt x="3538" y="271"/>
                  <a:pt x="3575" y="267"/>
                  <a:pt x="3608" y="263"/>
                </a:cubicBezTo>
                <a:cubicBezTo>
                  <a:pt x="3645" y="259"/>
                  <a:pt x="3677" y="259"/>
                  <a:pt x="3706" y="251"/>
                </a:cubicBezTo>
                <a:lnTo>
                  <a:pt x="3751" y="247"/>
                </a:lnTo>
                <a:lnTo>
                  <a:pt x="3768" y="242"/>
                </a:lnTo>
                <a:lnTo>
                  <a:pt x="3784" y="242"/>
                </a:lnTo>
                <a:cubicBezTo>
                  <a:pt x="3796" y="244"/>
                  <a:pt x="3808" y="244"/>
                  <a:pt x="3819" y="244"/>
                </a:cubicBezTo>
                <a:cubicBezTo>
                  <a:pt x="3847" y="244"/>
                  <a:pt x="3874" y="241"/>
                  <a:pt x="3903" y="238"/>
                </a:cubicBezTo>
                <a:cubicBezTo>
                  <a:pt x="3932" y="230"/>
                  <a:pt x="3948" y="210"/>
                  <a:pt x="3948" y="189"/>
                </a:cubicBezTo>
                <a:cubicBezTo>
                  <a:pt x="3948" y="169"/>
                  <a:pt x="3932" y="152"/>
                  <a:pt x="3907" y="128"/>
                </a:cubicBezTo>
                <a:cubicBezTo>
                  <a:pt x="3874" y="95"/>
                  <a:pt x="3833" y="66"/>
                  <a:pt x="3792" y="41"/>
                </a:cubicBezTo>
                <a:cubicBezTo>
                  <a:pt x="3784" y="41"/>
                  <a:pt x="3780" y="37"/>
                  <a:pt x="3772" y="33"/>
                </a:cubicBezTo>
                <a:lnTo>
                  <a:pt x="3751" y="29"/>
                </a:lnTo>
                <a:lnTo>
                  <a:pt x="3706" y="21"/>
                </a:lnTo>
                <a:cubicBezTo>
                  <a:pt x="3677" y="13"/>
                  <a:pt x="3645" y="9"/>
                  <a:pt x="3612" y="4"/>
                </a:cubicBezTo>
                <a:cubicBezTo>
                  <a:pt x="3571" y="0"/>
                  <a:pt x="3534" y="0"/>
                  <a:pt x="3497" y="0"/>
                </a:cubicBezTo>
                <a:close/>
              </a:path>
            </a:pathLst>
          </a:custGeom>
          <a:solidFill>
            <a:srgbClr val="5D3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8"/>
          <p:cNvSpPr/>
          <p:nvPr/>
        </p:nvSpPr>
        <p:spPr>
          <a:xfrm rot="-5400000">
            <a:off x="6859494" y="2046597"/>
            <a:ext cx="277200" cy="36000"/>
          </a:xfrm>
          <a:custGeom>
            <a:avLst/>
            <a:gdLst/>
            <a:ahLst/>
            <a:cxnLst/>
            <a:rect l="l" t="t" r="r" b="b"/>
            <a:pathLst>
              <a:path w="3949" h="306" extrusionOk="0">
                <a:moveTo>
                  <a:pt x="3497" y="0"/>
                </a:moveTo>
                <a:cubicBezTo>
                  <a:pt x="3456" y="4"/>
                  <a:pt x="3419" y="9"/>
                  <a:pt x="3382" y="9"/>
                </a:cubicBezTo>
                <a:lnTo>
                  <a:pt x="3152" y="25"/>
                </a:lnTo>
                <a:cubicBezTo>
                  <a:pt x="3091" y="37"/>
                  <a:pt x="3033" y="41"/>
                  <a:pt x="2972" y="45"/>
                </a:cubicBezTo>
                <a:cubicBezTo>
                  <a:pt x="2943" y="41"/>
                  <a:pt x="2910" y="33"/>
                  <a:pt x="2869" y="29"/>
                </a:cubicBezTo>
                <a:cubicBezTo>
                  <a:pt x="2832" y="29"/>
                  <a:pt x="2791" y="29"/>
                  <a:pt x="2750" y="37"/>
                </a:cubicBezTo>
                <a:cubicBezTo>
                  <a:pt x="2713" y="45"/>
                  <a:pt x="2672" y="50"/>
                  <a:pt x="2631" y="54"/>
                </a:cubicBezTo>
                <a:cubicBezTo>
                  <a:pt x="2590" y="50"/>
                  <a:pt x="2549" y="41"/>
                  <a:pt x="2512" y="29"/>
                </a:cubicBezTo>
                <a:cubicBezTo>
                  <a:pt x="2488" y="25"/>
                  <a:pt x="2463" y="21"/>
                  <a:pt x="2442" y="21"/>
                </a:cubicBezTo>
                <a:lnTo>
                  <a:pt x="2373" y="25"/>
                </a:lnTo>
                <a:lnTo>
                  <a:pt x="2237" y="33"/>
                </a:lnTo>
                <a:lnTo>
                  <a:pt x="2098" y="41"/>
                </a:lnTo>
                <a:cubicBezTo>
                  <a:pt x="2077" y="45"/>
                  <a:pt x="2048" y="45"/>
                  <a:pt x="2024" y="45"/>
                </a:cubicBezTo>
                <a:lnTo>
                  <a:pt x="1954" y="58"/>
                </a:lnTo>
                <a:cubicBezTo>
                  <a:pt x="1929" y="62"/>
                  <a:pt x="1905" y="66"/>
                  <a:pt x="1884" y="66"/>
                </a:cubicBezTo>
                <a:lnTo>
                  <a:pt x="1810" y="66"/>
                </a:lnTo>
                <a:lnTo>
                  <a:pt x="1667" y="70"/>
                </a:lnTo>
                <a:lnTo>
                  <a:pt x="1507" y="74"/>
                </a:lnTo>
                <a:lnTo>
                  <a:pt x="1347" y="82"/>
                </a:lnTo>
                <a:cubicBezTo>
                  <a:pt x="1298" y="82"/>
                  <a:pt x="1244" y="78"/>
                  <a:pt x="1195" y="78"/>
                </a:cubicBezTo>
                <a:lnTo>
                  <a:pt x="1117" y="74"/>
                </a:lnTo>
                <a:cubicBezTo>
                  <a:pt x="1092" y="74"/>
                  <a:pt x="1068" y="78"/>
                  <a:pt x="1043" y="82"/>
                </a:cubicBezTo>
                <a:cubicBezTo>
                  <a:pt x="1015" y="87"/>
                  <a:pt x="986" y="91"/>
                  <a:pt x="957" y="91"/>
                </a:cubicBezTo>
                <a:cubicBezTo>
                  <a:pt x="939" y="91"/>
                  <a:pt x="921" y="90"/>
                  <a:pt x="904" y="87"/>
                </a:cubicBezTo>
                <a:cubicBezTo>
                  <a:pt x="859" y="70"/>
                  <a:pt x="813" y="58"/>
                  <a:pt x="764" y="50"/>
                </a:cubicBezTo>
                <a:cubicBezTo>
                  <a:pt x="719" y="50"/>
                  <a:pt x="678" y="50"/>
                  <a:pt x="633" y="58"/>
                </a:cubicBezTo>
                <a:cubicBezTo>
                  <a:pt x="612" y="62"/>
                  <a:pt x="592" y="62"/>
                  <a:pt x="571" y="62"/>
                </a:cubicBezTo>
                <a:lnTo>
                  <a:pt x="305" y="62"/>
                </a:lnTo>
                <a:cubicBezTo>
                  <a:pt x="239" y="62"/>
                  <a:pt x="186" y="66"/>
                  <a:pt x="145" y="70"/>
                </a:cubicBezTo>
                <a:cubicBezTo>
                  <a:pt x="108" y="70"/>
                  <a:pt x="71" y="78"/>
                  <a:pt x="42" y="95"/>
                </a:cubicBezTo>
                <a:cubicBezTo>
                  <a:pt x="17" y="107"/>
                  <a:pt x="1" y="128"/>
                  <a:pt x="1" y="152"/>
                </a:cubicBezTo>
                <a:cubicBezTo>
                  <a:pt x="1" y="181"/>
                  <a:pt x="17" y="201"/>
                  <a:pt x="38" y="214"/>
                </a:cubicBezTo>
                <a:cubicBezTo>
                  <a:pt x="71" y="234"/>
                  <a:pt x="104" y="251"/>
                  <a:pt x="140" y="259"/>
                </a:cubicBezTo>
                <a:cubicBezTo>
                  <a:pt x="194" y="267"/>
                  <a:pt x="251" y="271"/>
                  <a:pt x="305" y="271"/>
                </a:cubicBezTo>
                <a:cubicBezTo>
                  <a:pt x="324" y="272"/>
                  <a:pt x="343" y="273"/>
                  <a:pt x="363" y="273"/>
                </a:cubicBezTo>
                <a:cubicBezTo>
                  <a:pt x="412" y="273"/>
                  <a:pt x="463" y="270"/>
                  <a:pt x="518" y="267"/>
                </a:cubicBezTo>
                <a:lnTo>
                  <a:pt x="580" y="263"/>
                </a:lnTo>
                <a:cubicBezTo>
                  <a:pt x="600" y="263"/>
                  <a:pt x="625" y="259"/>
                  <a:pt x="645" y="255"/>
                </a:cubicBezTo>
                <a:cubicBezTo>
                  <a:pt x="686" y="242"/>
                  <a:pt x="727" y="238"/>
                  <a:pt x="768" y="234"/>
                </a:cubicBezTo>
                <a:cubicBezTo>
                  <a:pt x="809" y="238"/>
                  <a:pt x="854" y="255"/>
                  <a:pt x="908" y="263"/>
                </a:cubicBezTo>
                <a:cubicBezTo>
                  <a:pt x="957" y="263"/>
                  <a:pt x="1010" y="259"/>
                  <a:pt x="1055" y="242"/>
                </a:cubicBezTo>
                <a:cubicBezTo>
                  <a:pt x="1080" y="238"/>
                  <a:pt x="1105" y="234"/>
                  <a:pt x="1129" y="234"/>
                </a:cubicBezTo>
                <a:lnTo>
                  <a:pt x="1359" y="234"/>
                </a:lnTo>
                <a:cubicBezTo>
                  <a:pt x="1412" y="230"/>
                  <a:pt x="1466" y="226"/>
                  <a:pt x="1515" y="226"/>
                </a:cubicBezTo>
                <a:lnTo>
                  <a:pt x="1675" y="234"/>
                </a:lnTo>
                <a:lnTo>
                  <a:pt x="1823" y="242"/>
                </a:lnTo>
                <a:lnTo>
                  <a:pt x="1893" y="247"/>
                </a:lnTo>
                <a:cubicBezTo>
                  <a:pt x="1901" y="248"/>
                  <a:pt x="1909" y="248"/>
                  <a:pt x="1917" y="248"/>
                </a:cubicBezTo>
                <a:cubicBezTo>
                  <a:pt x="1934" y="248"/>
                  <a:pt x="1950" y="247"/>
                  <a:pt x="1966" y="247"/>
                </a:cubicBezTo>
                <a:lnTo>
                  <a:pt x="2036" y="242"/>
                </a:lnTo>
                <a:lnTo>
                  <a:pt x="2106" y="242"/>
                </a:lnTo>
                <a:lnTo>
                  <a:pt x="2245" y="247"/>
                </a:lnTo>
                <a:lnTo>
                  <a:pt x="2446" y="247"/>
                </a:lnTo>
                <a:cubicBezTo>
                  <a:pt x="2467" y="247"/>
                  <a:pt x="2488" y="251"/>
                  <a:pt x="2508" y="259"/>
                </a:cubicBezTo>
                <a:cubicBezTo>
                  <a:pt x="2549" y="275"/>
                  <a:pt x="2594" y="288"/>
                  <a:pt x="2639" y="292"/>
                </a:cubicBezTo>
                <a:cubicBezTo>
                  <a:pt x="2684" y="292"/>
                  <a:pt x="2726" y="283"/>
                  <a:pt x="2762" y="283"/>
                </a:cubicBezTo>
                <a:cubicBezTo>
                  <a:pt x="2779" y="281"/>
                  <a:pt x="2796" y="280"/>
                  <a:pt x="2814" y="280"/>
                </a:cubicBezTo>
                <a:cubicBezTo>
                  <a:pt x="2832" y="280"/>
                  <a:pt x="2851" y="281"/>
                  <a:pt x="2869" y="283"/>
                </a:cubicBezTo>
                <a:cubicBezTo>
                  <a:pt x="2902" y="292"/>
                  <a:pt x="2935" y="300"/>
                  <a:pt x="2972" y="304"/>
                </a:cubicBezTo>
                <a:cubicBezTo>
                  <a:pt x="2988" y="305"/>
                  <a:pt x="3005" y="306"/>
                  <a:pt x="3021" y="306"/>
                </a:cubicBezTo>
                <a:cubicBezTo>
                  <a:pt x="3066" y="306"/>
                  <a:pt x="3111" y="302"/>
                  <a:pt x="3156" y="296"/>
                </a:cubicBezTo>
                <a:lnTo>
                  <a:pt x="3378" y="292"/>
                </a:lnTo>
                <a:cubicBezTo>
                  <a:pt x="3423" y="292"/>
                  <a:pt x="3464" y="283"/>
                  <a:pt x="3505" y="275"/>
                </a:cubicBezTo>
                <a:cubicBezTo>
                  <a:pt x="3538" y="271"/>
                  <a:pt x="3575" y="267"/>
                  <a:pt x="3608" y="263"/>
                </a:cubicBezTo>
                <a:cubicBezTo>
                  <a:pt x="3645" y="259"/>
                  <a:pt x="3677" y="259"/>
                  <a:pt x="3706" y="251"/>
                </a:cubicBezTo>
                <a:lnTo>
                  <a:pt x="3751" y="247"/>
                </a:lnTo>
                <a:lnTo>
                  <a:pt x="3768" y="242"/>
                </a:lnTo>
                <a:lnTo>
                  <a:pt x="3784" y="242"/>
                </a:lnTo>
                <a:cubicBezTo>
                  <a:pt x="3796" y="244"/>
                  <a:pt x="3808" y="244"/>
                  <a:pt x="3819" y="244"/>
                </a:cubicBezTo>
                <a:cubicBezTo>
                  <a:pt x="3847" y="244"/>
                  <a:pt x="3874" y="241"/>
                  <a:pt x="3903" y="238"/>
                </a:cubicBezTo>
                <a:cubicBezTo>
                  <a:pt x="3932" y="230"/>
                  <a:pt x="3948" y="210"/>
                  <a:pt x="3948" y="189"/>
                </a:cubicBezTo>
                <a:cubicBezTo>
                  <a:pt x="3948" y="169"/>
                  <a:pt x="3932" y="152"/>
                  <a:pt x="3907" y="128"/>
                </a:cubicBezTo>
                <a:cubicBezTo>
                  <a:pt x="3874" y="95"/>
                  <a:pt x="3833" y="66"/>
                  <a:pt x="3792" y="41"/>
                </a:cubicBezTo>
                <a:cubicBezTo>
                  <a:pt x="3784" y="41"/>
                  <a:pt x="3780" y="37"/>
                  <a:pt x="3772" y="33"/>
                </a:cubicBezTo>
                <a:lnTo>
                  <a:pt x="3751" y="29"/>
                </a:lnTo>
                <a:lnTo>
                  <a:pt x="3706" y="21"/>
                </a:lnTo>
                <a:cubicBezTo>
                  <a:pt x="3677" y="13"/>
                  <a:pt x="3645" y="9"/>
                  <a:pt x="3612" y="4"/>
                </a:cubicBezTo>
                <a:cubicBezTo>
                  <a:pt x="3571" y="0"/>
                  <a:pt x="3534" y="0"/>
                  <a:pt x="3497" y="0"/>
                </a:cubicBezTo>
                <a:close/>
              </a:path>
            </a:pathLst>
          </a:custGeom>
          <a:solidFill>
            <a:srgbClr val="5D3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43"/>
          <p:cNvSpPr txBox="1">
            <a:spLocks noGrp="1"/>
          </p:cNvSpPr>
          <p:nvPr>
            <p:ph type="title"/>
          </p:nvPr>
        </p:nvSpPr>
        <p:spPr>
          <a:xfrm>
            <a:off x="2883775" y="368825"/>
            <a:ext cx="337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Siglo</a:t>
            </a:r>
            <a:r>
              <a:rPr lang="en" dirty="0"/>
              <a:t> XVII </a:t>
            </a:r>
            <a:r>
              <a:rPr lang="en" dirty="0" err="1"/>
              <a:t>en</a:t>
            </a:r>
            <a:r>
              <a:rPr lang="en" dirty="0"/>
              <a:t> Chile</a:t>
            </a:r>
            <a:endParaRPr dirty="0"/>
          </a:p>
        </p:txBody>
      </p:sp>
      <p:sp>
        <p:nvSpPr>
          <p:cNvPr id="905" name="Google Shape;905;p43"/>
          <p:cNvSpPr txBox="1"/>
          <p:nvPr/>
        </p:nvSpPr>
        <p:spPr>
          <a:xfrm>
            <a:off x="2815706" y="2167050"/>
            <a:ext cx="15447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err="1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rPr>
              <a:t>Pacto</a:t>
            </a:r>
            <a:r>
              <a:rPr lang="en" sz="1800" dirty="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rPr>
              <a:t> de </a:t>
            </a:r>
            <a:r>
              <a:rPr lang="en" sz="1800" dirty="0" err="1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rPr>
              <a:t>Quilín</a:t>
            </a:r>
            <a:endParaRPr sz="1800" dirty="0">
              <a:solidFill>
                <a:schemeClr val="dk1"/>
              </a:solidFill>
              <a:latin typeface="Redressed"/>
              <a:ea typeface="Redressed"/>
              <a:cs typeface="Redressed"/>
              <a:sym typeface="Redressed"/>
            </a:endParaRPr>
          </a:p>
        </p:txBody>
      </p:sp>
      <p:sp>
        <p:nvSpPr>
          <p:cNvPr id="907" name="Google Shape;907;p43"/>
          <p:cNvSpPr txBox="1"/>
          <p:nvPr/>
        </p:nvSpPr>
        <p:spPr>
          <a:xfrm>
            <a:off x="868803" y="3316119"/>
            <a:ext cx="15447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rPr>
              <a:t>Cambio del patrón oro</a:t>
            </a:r>
            <a:endParaRPr sz="1800" dirty="0">
              <a:solidFill>
                <a:schemeClr val="dk1"/>
              </a:solidFill>
              <a:latin typeface="Redressed"/>
              <a:ea typeface="Redressed"/>
              <a:cs typeface="Redressed"/>
              <a:sym typeface="Redressed"/>
            </a:endParaRPr>
          </a:p>
        </p:txBody>
      </p:sp>
      <p:sp>
        <p:nvSpPr>
          <p:cNvPr id="909" name="Google Shape;909;p43"/>
          <p:cNvSpPr txBox="1"/>
          <p:nvPr/>
        </p:nvSpPr>
        <p:spPr>
          <a:xfrm>
            <a:off x="6211531" y="2125729"/>
            <a:ext cx="1633484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err="1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rPr>
              <a:t>Último</a:t>
            </a:r>
            <a:r>
              <a:rPr lang="en" sz="1800" dirty="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rPr>
              <a:t> gran </a:t>
            </a:r>
            <a:r>
              <a:rPr lang="en" sz="1800" dirty="0" err="1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rPr>
              <a:t>alzamiento</a:t>
            </a:r>
            <a:endParaRPr sz="1800" dirty="0">
              <a:solidFill>
                <a:schemeClr val="dk1"/>
              </a:solidFill>
              <a:latin typeface="Redressed"/>
              <a:ea typeface="Redressed"/>
              <a:cs typeface="Redressed"/>
              <a:sym typeface="Redressed"/>
            </a:endParaRPr>
          </a:p>
        </p:txBody>
      </p:sp>
      <p:sp>
        <p:nvSpPr>
          <p:cNvPr id="911" name="Google Shape;911;p43"/>
          <p:cNvSpPr txBox="1"/>
          <p:nvPr/>
        </p:nvSpPr>
        <p:spPr>
          <a:xfrm>
            <a:off x="4777047" y="3152222"/>
            <a:ext cx="15447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err="1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rPr>
              <a:t>Terremoto</a:t>
            </a:r>
            <a:r>
              <a:rPr lang="en" sz="1800" dirty="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rPr>
              <a:t> </a:t>
            </a:r>
            <a:endParaRPr sz="1800" dirty="0">
              <a:solidFill>
                <a:schemeClr val="dk1"/>
              </a:solidFill>
              <a:latin typeface="Redressed"/>
              <a:ea typeface="Redressed"/>
              <a:cs typeface="Redressed"/>
              <a:sym typeface="Redressed"/>
            </a:endParaRPr>
          </a:p>
        </p:txBody>
      </p:sp>
      <p:sp>
        <p:nvSpPr>
          <p:cNvPr id="912" name="Google Shape;912;p43"/>
          <p:cNvSpPr/>
          <p:nvPr/>
        </p:nvSpPr>
        <p:spPr>
          <a:xfrm>
            <a:off x="858250" y="2988127"/>
            <a:ext cx="7287808" cy="24381"/>
          </a:xfrm>
          <a:custGeom>
            <a:avLst/>
            <a:gdLst/>
            <a:ahLst/>
            <a:cxnLst/>
            <a:rect l="l" t="t" r="r" b="b"/>
            <a:pathLst>
              <a:path w="79211" h="265" extrusionOk="0">
                <a:moveTo>
                  <a:pt x="10307" y="1"/>
                </a:moveTo>
                <a:cubicBezTo>
                  <a:pt x="7934" y="1"/>
                  <a:pt x="5561" y="2"/>
                  <a:pt x="3189" y="5"/>
                </a:cubicBezTo>
                <a:cubicBezTo>
                  <a:pt x="5" y="9"/>
                  <a:pt x="1" y="247"/>
                  <a:pt x="3189" y="255"/>
                </a:cubicBezTo>
                <a:cubicBezTo>
                  <a:pt x="9147" y="262"/>
                  <a:pt x="15117" y="265"/>
                  <a:pt x="21093" y="265"/>
                </a:cubicBezTo>
                <a:cubicBezTo>
                  <a:pt x="40419" y="265"/>
                  <a:pt x="59807" y="232"/>
                  <a:pt x="79054" y="185"/>
                </a:cubicBezTo>
                <a:cubicBezTo>
                  <a:pt x="79210" y="185"/>
                  <a:pt x="79210" y="173"/>
                  <a:pt x="79054" y="173"/>
                </a:cubicBezTo>
                <a:cubicBezTo>
                  <a:pt x="56215" y="117"/>
                  <a:pt x="33217" y="1"/>
                  <a:pt x="10307" y="1"/>
                </a:cubicBezTo>
                <a:close/>
              </a:path>
            </a:pathLst>
          </a:custGeom>
          <a:solidFill>
            <a:srgbClr val="5D3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43"/>
          <p:cNvSpPr/>
          <p:nvPr/>
        </p:nvSpPr>
        <p:spPr>
          <a:xfrm>
            <a:off x="1542679" y="2658294"/>
            <a:ext cx="28338" cy="341983"/>
          </a:xfrm>
          <a:custGeom>
            <a:avLst/>
            <a:gdLst/>
            <a:ahLst/>
            <a:cxnLst/>
            <a:rect l="l" t="t" r="r" b="b"/>
            <a:pathLst>
              <a:path w="308" h="3717" extrusionOk="0">
                <a:moveTo>
                  <a:pt x="203" y="0"/>
                </a:moveTo>
                <a:cubicBezTo>
                  <a:pt x="200" y="0"/>
                  <a:pt x="197" y="1"/>
                  <a:pt x="197" y="3"/>
                </a:cubicBezTo>
                <a:cubicBezTo>
                  <a:pt x="131" y="1201"/>
                  <a:pt x="0" y="2408"/>
                  <a:pt x="29" y="3606"/>
                </a:cubicBezTo>
                <a:cubicBezTo>
                  <a:pt x="31" y="3680"/>
                  <a:pt x="91" y="3717"/>
                  <a:pt x="152" y="3717"/>
                </a:cubicBezTo>
                <a:cubicBezTo>
                  <a:pt x="212" y="3717"/>
                  <a:pt x="273" y="3680"/>
                  <a:pt x="275" y="3606"/>
                </a:cubicBezTo>
                <a:cubicBezTo>
                  <a:pt x="308" y="2408"/>
                  <a:pt x="271" y="1201"/>
                  <a:pt x="209" y="3"/>
                </a:cubicBezTo>
                <a:cubicBezTo>
                  <a:pt x="209" y="1"/>
                  <a:pt x="206" y="0"/>
                  <a:pt x="203" y="0"/>
                </a:cubicBezTo>
                <a:close/>
              </a:path>
            </a:pathLst>
          </a:custGeom>
          <a:solidFill>
            <a:srgbClr val="5D3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43"/>
          <p:cNvSpPr/>
          <p:nvPr/>
        </p:nvSpPr>
        <p:spPr>
          <a:xfrm>
            <a:off x="931773" y="2277675"/>
            <a:ext cx="1267369" cy="392585"/>
          </a:xfrm>
          <a:custGeom>
            <a:avLst/>
            <a:gdLst/>
            <a:ahLst/>
            <a:cxnLst/>
            <a:rect l="l" t="t" r="r" b="b"/>
            <a:pathLst>
              <a:path w="13775" h="4267" extrusionOk="0">
                <a:moveTo>
                  <a:pt x="13575" y="156"/>
                </a:moveTo>
                <a:cubicBezTo>
                  <a:pt x="13579" y="1469"/>
                  <a:pt x="13587" y="2774"/>
                  <a:pt x="13595" y="4083"/>
                </a:cubicBezTo>
                <a:cubicBezTo>
                  <a:pt x="13595" y="4090"/>
                  <a:pt x="13595" y="4096"/>
                  <a:pt x="13595" y="4101"/>
                </a:cubicBezTo>
                <a:lnTo>
                  <a:pt x="13595" y="4101"/>
                </a:lnTo>
                <a:cubicBezTo>
                  <a:pt x="13474" y="4056"/>
                  <a:pt x="13133" y="4019"/>
                  <a:pt x="12573" y="4017"/>
                </a:cubicBezTo>
                <a:lnTo>
                  <a:pt x="6345" y="4005"/>
                </a:lnTo>
                <a:lnTo>
                  <a:pt x="235" y="4005"/>
                </a:lnTo>
                <a:lnTo>
                  <a:pt x="227" y="205"/>
                </a:lnTo>
                <a:lnTo>
                  <a:pt x="6882" y="185"/>
                </a:lnTo>
                <a:lnTo>
                  <a:pt x="13575" y="156"/>
                </a:lnTo>
                <a:close/>
                <a:moveTo>
                  <a:pt x="26" y="0"/>
                </a:moveTo>
                <a:cubicBezTo>
                  <a:pt x="17" y="1416"/>
                  <a:pt x="9" y="2827"/>
                  <a:pt x="1" y="4239"/>
                </a:cubicBezTo>
                <a:lnTo>
                  <a:pt x="6345" y="4263"/>
                </a:lnTo>
                <a:cubicBezTo>
                  <a:pt x="7383" y="4265"/>
                  <a:pt x="8421" y="4266"/>
                  <a:pt x="9459" y="4266"/>
                </a:cubicBezTo>
                <a:cubicBezTo>
                  <a:pt x="10497" y="4266"/>
                  <a:pt x="11535" y="4265"/>
                  <a:pt x="12573" y="4263"/>
                </a:cubicBezTo>
                <a:cubicBezTo>
                  <a:pt x="13431" y="4261"/>
                  <a:pt x="13775" y="4174"/>
                  <a:pt x="13603" y="4104"/>
                </a:cubicBezTo>
                <a:lnTo>
                  <a:pt x="13603" y="4104"/>
                </a:lnTo>
                <a:cubicBezTo>
                  <a:pt x="13603" y="4098"/>
                  <a:pt x="13603" y="4091"/>
                  <a:pt x="13603" y="4083"/>
                </a:cubicBezTo>
                <a:cubicBezTo>
                  <a:pt x="13616" y="2758"/>
                  <a:pt x="13624" y="1428"/>
                  <a:pt x="13628" y="99"/>
                </a:cubicBezTo>
                <a:lnTo>
                  <a:pt x="26" y="0"/>
                </a:lnTo>
                <a:close/>
              </a:path>
            </a:pathLst>
          </a:custGeom>
          <a:solidFill>
            <a:srgbClr val="5D3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43"/>
          <p:cNvSpPr/>
          <p:nvPr/>
        </p:nvSpPr>
        <p:spPr>
          <a:xfrm>
            <a:off x="5554884" y="2658294"/>
            <a:ext cx="28430" cy="341983"/>
          </a:xfrm>
          <a:custGeom>
            <a:avLst/>
            <a:gdLst/>
            <a:ahLst/>
            <a:cxnLst/>
            <a:rect l="l" t="t" r="r" b="b"/>
            <a:pathLst>
              <a:path w="309" h="3717" extrusionOk="0">
                <a:moveTo>
                  <a:pt x="204" y="0"/>
                </a:moveTo>
                <a:cubicBezTo>
                  <a:pt x="201" y="0"/>
                  <a:pt x="198" y="1"/>
                  <a:pt x="198" y="3"/>
                </a:cubicBezTo>
                <a:cubicBezTo>
                  <a:pt x="136" y="1201"/>
                  <a:pt x="1" y="2408"/>
                  <a:pt x="30" y="3606"/>
                </a:cubicBezTo>
                <a:cubicBezTo>
                  <a:pt x="32" y="3680"/>
                  <a:pt x="93" y="3717"/>
                  <a:pt x="155" y="3717"/>
                </a:cubicBezTo>
                <a:cubicBezTo>
                  <a:pt x="216" y="3717"/>
                  <a:pt x="278" y="3680"/>
                  <a:pt x="280" y="3606"/>
                </a:cubicBezTo>
                <a:cubicBezTo>
                  <a:pt x="309" y="2408"/>
                  <a:pt x="272" y="1201"/>
                  <a:pt x="210" y="3"/>
                </a:cubicBezTo>
                <a:cubicBezTo>
                  <a:pt x="210" y="1"/>
                  <a:pt x="207" y="0"/>
                  <a:pt x="204" y="0"/>
                </a:cubicBezTo>
                <a:close/>
              </a:path>
            </a:pathLst>
          </a:custGeom>
          <a:solidFill>
            <a:srgbClr val="5D3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43"/>
          <p:cNvSpPr/>
          <p:nvPr/>
        </p:nvSpPr>
        <p:spPr>
          <a:xfrm>
            <a:off x="4941034" y="2273075"/>
            <a:ext cx="1270497" cy="399210"/>
          </a:xfrm>
          <a:custGeom>
            <a:avLst/>
            <a:gdLst/>
            <a:ahLst/>
            <a:cxnLst/>
            <a:rect l="l" t="t" r="r" b="b"/>
            <a:pathLst>
              <a:path w="13809" h="4339" extrusionOk="0">
                <a:moveTo>
                  <a:pt x="214" y="206"/>
                </a:moveTo>
                <a:lnTo>
                  <a:pt x="9549" y="255"/>
                </a:lnTo>
                <a:lnTo>
                  <a:pt x="13538" y="276"/>
                </a:lnTo>
                <a:lnTo>
                  <a:pt x="13538" y="329"/>
                </a:lnTo>
                <a:lnTo>
                  <a:pt x="13538" y="518"/>
                </a:lnTo>
                <a:lnTo>
                  <a:pt x="13538" y="899"/>
                </a:lnTo>
                <a:cubicBezTo>
                  <a:pt x="13533" y="1905"/>
                  <a:pt x="13513" y="2890"/>
                  <a:pt x="13591" y="3792"/>
                </a:cubicBezTo>
                <a:cubicBezTo>
                  <a:pt x="13602" y="3939"/>
                  <a:pt x="13618" y="4041"/>
                  <a:pt x="13636" y="4105"/>
                </a:cubicBezTo>
                <a:lnTo>
                  <a:pt x="13636" y="4105"/>
                </a:lnTo>
                <a:cubicBezTo>
                  <a:pt x="13625" y="4105"/>
                  <a:pt x="13612" y="4104"/>
                  <a:pt x="13599" y="4104"/>
                </a:cubicBezTo>
                <a:cubicBezTo>
                  <a:pt x="11351" y="4121"/>
                  <a:pt x="9110" y="4129"/>
                  <a:pt x="6870" y="4133"/>
                </a:cubicBezTo>
                <a:lnTo>
                  <a:pt x="3509" y="4133"/>
                </a:lnTo>
                <a:lnTo>
                  <a:pt x="202" y="4125"/>
                </a:lnTo>
                <a:cubicBezTo>
                  <a:pt x="206" y="2828"/>
                  <a:pt x="210" y="1527"/>
                  <a:pt x="214" y="222"/>
                </a:cubicBezTo>
                <a:lnTo>
                  <a:pt x="214" y="206"/>
                </a:lnTo>
                <a:close/>
                <a:moveTo>
                  <a:pt x="9" y="1"/>
                </a:moveTo>
                <a:lnTo>
                  <a:pt x="9" y="1568"/>
                </a:lnTo>
                <a:cubicBezTo>
                  <a:pt x="9" y="2471"/>
                  <a:pt x="5" y="3390"/>
                  <a:pt x="1" y="4326"/>
                </a:cubicBezTo>
                <a:lnTo>
                  <a:pt x="3587" y="4338"/>
                </a:lnTo>
                <a:cubicBezTo>
                  <a:pt x="4744" y="4338"/>
                  <a:pt x="5905" y="4338"/>
                  <a:pt x="7050" y="4326"/>
                </a:cubicBezTo>
                <a:cubicBezTo>
                  <a:pt x="9344" y="4305"/>
                  <a:pt x="11584" y="4252"/>
                  <a:pt x="13640" y="4125"/>
                </a:cubicBezTo>
                <a:cubicBezTo>
                  <a:pt x="13641" y="4125"/>
                  <a:pt x="13641" y="4125"/>
                  <a:pt x="13641" y="4125"/>
                </a:cubicBezTo>
                <a:lnTo>
                  <a:pt x="13641" y="4125"/>
                </a:lnTo>
                <a:cubicBezTo>
                  <a:pt x="13655" y="4167"/>
                  <a:pt x="13671" y="4187"/>
                  <a:pt x="13686" y="4187"/>
                </a:cubicBezTo>
                <a:cubicBezTo>
                  <a:pt x="13746" y="4187"/>
                  <a:pt x="13808" y="3875"/>
                  <a:pt x="13808" y="3370"/>
                </a:cubicBezTo>
                <a:cubicBezTo>
                  <a:pt x="13808" y="2249"/>
                  <a:pt x="13804" y="1133"/>
                  <a:pt x="13804" y="13"/>
                </a:cubicBezTo>
                <a:lnTo>
                  <a:pt x="9" y="1"/>
                </a:lnTo>
                <a:close/>
              </a:path>
            </a:pathLst>
          </a:custGeom>
          <a:solidFill>
            <a:srgbClr val="5D3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43"/>
          <p:cNvSpPr/>
          <p:nvPr/>
        </p:nvSpPr>
        <p:spPr>
          <a:xfrm>
            <a:off x="3591716" y="2998064"/>
            <a:ext cx="28798" cy="342167"/>
          </a:xfrm>
          <a:custGeom>
            <a:avLst/>
            <a:gdLst/>
            <a:ahLst/>
            <a:cxnLst/>
            <a:rect l="l" t="t" r="r" b="b"/>
            <a:pathLst>
              <a:path w="313" h="3719" extrusionOk="0">
                <a:moveTo>
                  <a:pt x="158" y="0"/>
                </a:moveTo>
                <a:cubicBezTo>
                  <a:pt x="97" y="0"/>
                  <a:pt x="35" y="38"/>
                  <a:pt x="33" y="114"/>
                </a:cubicBezTo>
                <a:cubicBezTo>
                  <a:pt x="0" y="1308"/>
                  <a:pt x="37" y="2514"/>
                  <a:pt x="99" y="3713"/>
                </a:cubicBezTo>
                <a:cubicBezTo>
                  <a:pt x="99" y="3717"/>
                  <a:pt x="102" y="3719"/>
                  <a:pt x="105" y="3719"/>
                </a:cubicBezTo>
                <a:cubicBezTo>
                  <a:pt x="108" y="3719"/>
                  <a:pt x="111" y="3717"/>
                  <a:pt x="111" y="3713"/>
                </a:cubicBezTo>
                <a:cubicBezTo>
                  <a:pt x="177" y="2514"/>
                  <a:pt x="312" y="1312"/>
                  <a:pt x="283" y="114"/>
                </a:cubicBezTo>
                <a:cubicBezTo>
                  <a:pt x="281" y="38"/>
                  <a:pt x="220" y="0"/>
                  <a:pt x="158" y="0"/>
                </a:cubicBezTo>
                <a:close/>
              </a:path>
            </a:pathLst>
          </a:custGeom>
          <a:solidFill>
            <a:srgbClr val="5D3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43"/>
          <p:cNvSpPr/>
          <p:nvPr/>
        </p:nvSpPr>
        <p:spPr>
          <a:xfrm>
            <a:off x="2964617" y="3326517"/>
            <a:ext cx="1265161" cy="397462"/>
          </a:xfrm>
          <a:custGeom>
            <a:avLst/>
            <a:gdLst/>
            <a:ahLst/>
            <a:cxnLst/>
            <a:rect l="l" t="t" r="r" b="b"/>
            <a:pathLst>
              <a:path w="13751" h="4320" extrusionOk="0">
                <a:moveTo>
                  <a:pt x="8437" y="1"/>
                </a:moveTo>
                <a:cubicBezTo>
                  <a:pt x="7953" y="1"/>
                  <a:pt x="7525" y="11"/>
                  <a:pt x="7157" y="11"/>
                </a:cubicBezTo>
                <a:lnTo>
                  <a:pt x="5171" y="15"/>
                </a:lnTo>
                <a:cubicBezTo>
                  <a:pt x="4773" y="15"/>
                  <a:pt x="4404" y="24"/>
                  <a:pt x="4067" y="32"/>
                </a:cubicBezTo>
                <a:cubicBezTo>
                  <a:pt x="3731" y="40"/>
                  <a:pt x="3439" y="40"/>
                  <a:pt x="3123" y="44"/>
                </a:cubicBezTo>
                <a:lnTo>
                  <a:pt x="2262" y="52"/>
                </a:lnTo>
                <a:lnTo>
                  <a:pt x="1876" y="61"/>
                </a:lnTo>
                <a:lnTo>
                  <a:pt x="1708" y="65"/>
                </a:lnTo>
                <a:lnTo>
                  <a:pt x="1556" y="65"/>
                </a:lnTo>
                <a:cubicBezTo>
                  <a:pt x="1351" y="65"/>
                  <a:pt x="1155" y="64"/>
                  <a:pt x="978" y="64"/>
                </a:cubicBezTo>
                <a:cubicBezTo>
                  <a:pt x="801" y="64"/>
                  <a:pt x="643" y="65"/>
                  <a:pt x="514" y="69"/>
                </a:cubicBezTo>
                <a:cubicBezTo>
                  <a:pt x="255" y="77"/>
                  <a:pt x="116" y="97"/>
                  <a:pt x="116" y="114"/>
                </a:cubicBezTo>
                <a:cubicBezTo>
                  <a:pt x="120" y="134"/>
                  <a:pt x="243" y="155"/>
                  <a:pt x="473" y="180"/>
                </a:cubicBezTo>
                <a:cubicBezTo>
                  <a:pt x="702" y="200"/>
                  <a:pt x="1027" y="237"/>
                  <a:pt x="1498" y="262"/>
                </a:cubicBezTo>
                <a:lnTo>
                  <a:pt x="1683" y="270"/>
                </a:lnTo>
                <a:lnTo>
                  <a:pt x="1876" y="278"/>
                </a:lnTo>
                <a:lnTo>
                  <a:pt x="2262" y="286"/>
                </a:lnTo>
                <a:lnTo>
                  <a:pt x="3123" y="303"/>
                </a:lnTo>
                <a:cubicBezTo>
                  <a:pt x="3323" y="303"/>
                  <a:pt x="3548" y="304"/>
                  <a:pt x="3780" y="304"/>
                </a:cubicBezTo>
                <a:cubicBezTo>
                  <a:pt x="3895" y="304"/>
                  <a:pt x="4012" y="304"/>
                  <a:pt x="4129" y="303"/>
                </a:cubicBezTo>
                <a:cubicBezTo>
                  <a:pt x="4477" y="303"/>
                  <a:pt x="4826" y="294"/>
                  <a:pt x="5171" y="294"/>
                </a:cubicBezTo>
                <a:lnTo>
                  <a:pt x="7210" y="282"/>
                </a:lnTo>
                <a:cubicBezTo>
                  <a:pt x="7657" y="275"/>
                  <a:pt x="8129" y="261"/>
                  <a:pt x="8622" y="261"/>
                </a:cubicBezTo>
                <a:cubicBezTo>
                  <a:pt x="8682" y="261"/>
                  <a:pt x="8742" y="261"/>
                  <a:pt x="8802" y="262"/>
                </a:cubicBezTo>
                <a:lnTo>
                  <a:pt x="9738" y="274"/>
                </a:lnTo>
                <a:cubicBezTo>
                  <a:pt x="9838" y="275"/>
                  <a:pt x="9939" y="276"/>
                  <a:pt x="10042" y="276"/>
                </a:cubicBezTo>
                <a:cubicBezTo>
                  <a:pt x="10291" y="276"/>
                  <a:pt x="10547" y="273"/>
                  <a:pt x="10796" y="270"/>
                </a:cubicBezTo>
                <a:cubicBezTo>
                  <a:pt x="11149" y="262"/>
                  <a:pt x="11502" y="253"/>
                  <a:pt x="11851" y="253"/>
                </a:cubicBezTo>
                <a:cubicBezTo>
                  <a:pt x="12171" y="253"/>
                  <a:pt x="12528" y="266"/>
                  <a:pt x="12930" y="278"/>
                </a:cubicBezTo>
                <a:lnTo>
                  <a:pt x="13238" y="282"/>
                </a:lnTo>
                <a:lnTo>
                  <a:pt x="13533" y="282"/>
                </a:lnTo>
                <a:lnTo>
                  <a:pt x="13533" y="303"/>
                </a:lnTo>
                <a:lnTo>
                  <a:pt x="13533" y="397"/>
                </a:lnTo>
                <a:lnTo>
                  <a:pt x="13533" y="647"/>
                </a:lnTo>
                <a:cubicBezTo>
                  <a:pt x="13537" y="1045"/>
                  <a:pt x="13537" y="1452"/>
                  <a:pt x="13542" y="1866"/>
                </a:cubicBezTo>
                <a:cubicBezTo>
                  <a:pt x="13546" y="2276"/>
                  <a:pt x="13546" y="2695"/>
                  <a:pt x="13550" y="3113"/>
                </a:cubicBezTo>
                <a:cubicBezTo>
                  <a:pt x="13550" y="3323"/>
                  <a:pt x="13554" y="3544"/>
                  <a:pt x="13554" y="3758"/>
                </a:cubicBezTo>
                <a:lnTo>
                  <a:pt x="13558" y="3979"/>
                </a:lnTo>
                <a:lnTo>
                  <a:pt x="13558" y="4037"/>
                </a:lnTo>
                <a:lnTo>
                  <a:pt x="13558" y="4065"/>
                </a:lnTo>
                <a:lnTo>
                  <a:pt x="13558" y="4102"/>
                </a:lnTo>
                <a:lnTo>
                  <a:pt x="13459" y="4102"/>
                </a:lnTo>
                <a:lnTo>
                  <a:pt x="12832" y="4110"/>
                </a:lnTo>
                <a:lnTo>
                  <a:pt x="12192" y="4110"/>
                </a:lnTo>
                <a:lnTo>
                  <a:pt x="10899" y="4115"/>
                </a:lnTo>
                <a:lnTo>
                  <a:pt x="9479" y="4119"/>
                </a:lnTo>
                <a:lnTo>
                  <a:pt x="8076" y="4127"/>
                </a:lnTo>
                <a:cubicBezTo>
                  <a:pt x="7984" y="4128"/>
                  <a:pt x="7892" y="4128"/>
                  <a:pt x="7800" y="4128"/>
                </a:cubicBezTo>
                <a:cubicBezTo>
                  <a:pt x="7433" y="4128"/>
                  <a:pt x="7067" y="4123"/>
                  <a:pt x="6706" y="4123"/>
                </a:cubicBezTo>
                <a:lnTo>
                  <a:pt x="6028" y="4119"/>
                </a:lnTo>
                <a:cubicBezTo>
                  <a:pt x="5799" y="4119"/>
                  <a:pt x="5573" y="4123"/>
                  <a:pt x="5351" y="4127"/>
                </a:cubicBezTo>
                <a:cubicBezTo>
                  <a:pt x="5076" y="4132"/>
                  <a:pt x="4809" y="4137"/>
                  <a:pt x="4553" y="4137"/>
                </a:cubicBezTo>
                <a:cubicBezTo>
                  <a:pt x="4404" y="4137"/>
                  <a:pt x="4258" y="4136"/>
                  <a:pt x="4116" y="4131"/>
                </a:cubicBezTo>
                <a:cubicBezTo>
                  <a:pt x="3718" y="4123"/>
                  <a:pt x="3308" y="4098"/>
                  <a:pt x="2881" y="4094"/>
                </a:cubicBezTo>
                <a:cubicBezTo>
                  <a:pt x="2455" y="4094"/>
                  <a:pt x="2069" y="4098"/>
                  <a:pt x="1700" y="4106"/>
                </a:cubicBezTo>
                <a:cubicBezTo>
                  <a:pt x="1515" y="4110"/>
                  <a:pt x="1338" y="4110"/>
                  <a:pt x="1166" y="4110"/>
                </a:cubicBezTo>
                <a:lnTo>
                  <a:pt x="206" y="4110"/>
                </a:lnTo>
                <a:lnTo>
                  <a:pt x="206" y="2847"/>
                </a:lnTo>
                <a:cubicBezTo>
                  <a:pt x="206" y="2289"/>
                  <a:pt x="202" y="1800"/>
                  <a:pt x="198" y="1415"/>
                </a:cubicBezTo>
                <a:cubicBezTo>
                  <a:pt x="194" y="1025"/>
                  <a:pt x="190" y="705"/>
                  <a:pt x="177" y="483"/>
                </a:cubicBezTo>
                <a:cubicBezTo>
                  <a:pt x="161" y="266"/>
                  <a:pt x="140" y="147"/>
                  <a:pt x="116" y="147"/>
                </a:cubicBezTo>
                <a:cubicBezTo>
                  <a:pt x="91" y="147"/>
                  <a:pt x="75" y="262"/>
                  <a:pt x="58" y="467"/>
                </a:cubicBezTo>
                <a:cubicBezTo>
                  <a:pt x="42" y="672"/>
                  <a:pt x="25" y="980"/>
                  <a:pt x="17" y="1390"/>
                </a:cubicBezTo>
                <a:cubicBezTo>
                  <a:pt x="5" y="1813"/>
                  <a:pt x="5" y="2297"/>
                  <a:pt x="1" y="2859"/>
                </a:cubicBezTo>
                <a:lnTo>
                  <a:pt x="1" y="3491"/>
                </a:lnTo>
                <a:cubicBezTo>
                  <a:pt x="5" y="3749"/>
                  <a:pt x="5" y="4024"/>
                  <a:pt x="5" y="4320"/>
                </a:cubicBezTo>
                <a:lnTo>
                  <a:pt x="678" y="4316"/>
                </a:lnTo>
                <a:lnTo>
                  <a:pt x="1215" y="4312"/>
                </a:lnTo>
                <a:cubicBezTo>
                  <a:pt x="1408" y="4312"/>
                  <a:pt x="1597" y="4307"/>
                  <a:pt x="1790" y="4303"/>
                </a:cubicBezTo>
                <a:cubicBezTo>
                  <a:pt x="2112" y="4296"/>
                  <a:pt x="2444" y="4286"/>
                  <a:pt x="2763" y="4286"/>
                </a:cubicBezTo>
                <a:cubicBezTo>
                  <a:pt x="2814" y="4286"/>
                  <a:pt x="2864" y="4286"/>
                  <a:pt x="2914" y="4287"/>
                </a:cubicBezTo>
                <a:cubicBezTo>
                  <a:pt x="3279" y="4287"/>
                  <a:pt x="3686" y="4303"/>
                  <a:pt x="4133" y="4312"/>
                </a:cubicBezTo>
                <a:cubicBezTo>
                  <a:pt x="4221" y="4313"/>
                  <a:pt x="4309" y="4314"/>
                  <a:pt x="4396" y="4314"/>
                </a:cubicBezTo>
                <a:cubicBezTo>
                  <a:pt x="4765" y="4314"/>
                  <a:pt x="5123" y="4302"/>
                  <a:pt x="5475" y="4295"/>
                </a:cubicBezTo>
                <a:cubicBezTo>
                  <a:pt x="5688" y="4287"/>
                  <a:pt x="5901" y="4283"/>
                  <a:pt x="6115" y="4283"/>
                </a:cubicBezTo>
                <a:lnTo>
                  <a:pt x="6788" y="4283"/>
                </a:lnTo>
                <a:cubicBezTo>
                  <a:pt x="7091" y="4283"/>
                  <a:pt x="7399" y="4285"/>
                  <a:pt x="7706" y="4285"/>
                </a:cubicBezTo>
                <a:cubicBezTo>
                  <a:pt x="7859" y="4285"/>
                  <a:pt x="8013" y="4284"/>
                  <a:pt x="8166" y="4283"/>
                </a:cubicBezTo>
                <a:lnTo>
                  <a:pt x="9574" y="4279"/>
                </a:lnTo>
                <a:lnTo>
                  <a:pt x="10993" y="4283"/>
                </a:lnTo>
                <a:lnTo>
                  <a:pt x="12286" y="4291"/>
                </a:lnTo>
                <a:lnTo>
                  <a:pt x="12930" y="4295"/>
                </a:lnTo>
                <a:lnTo>
                  <a:pt x="13751" y="4295"/>
                </a:lnTo>
                <a:lnTo>
                  <a:pt x="13747" y="3655"/>
                </a:lnTo>
                <a:lnTo>
                  <a:pt x="13747" y="3035"/>
                </a:lnTo>
                <a:cubicBezTo>
                  <a:pt x="13751" y="2617"/>
                  <a:pt x="13751" y="2202"/>
                  <a:pt x="13751" y="1792"/>
                </a:cubicBezTo>
                <a:lnTo>
                  <a:pt x="13751" y="578"/>
                </a:lnTo>
                <a:lnTo>
                  <a:pt x="13751" y="61"/>
                </a:lnTo>
                <a:lnTo>
                  <a:pt x="13492" y="61"/>
                </a:lnTo>
                <a:cubicBezTo>
                  <a:pt x="13324" y="61"/>
                  <a:pt x="13148" y="56"/>
                  <a:pt x="12963" y="48"/>
                </a:cubicBezTo>
                <a:cubicBezTo>
                  <a:pt x="12602" y="36"/>
                  <a:pt x="12200" y="15"/>
                  <a:pt x="11789" y="15"/>
                </a:cubicBezTo>
                <a:cubicBezTo>
                  <a:pt x="11404" y="15"/>
                  <a:pt x="11043" y="20"/>
                  <a:pt x="10702" y="24"/>
                </a:cubicBezTo>
                <a:cubicBezTo>
                  <a:pt x="10559" y="25"/>
                  <a:pt x="10424" y="26"/>
                  <a:pt x="10292" y="26"/>
                </a:cubicBezTo>
                <a:cubicBezTo>
                  <a:pt x="10105" y="26"/>
                  <a:pt x="9926" y="24"/>
                  <a:pt x="9746" y="20"/>
                </a:cubicBezTo>
                <a:lnTo>
                  <a:pt x="8810" y="3"/>
                </a:lnTo>
                <a:cubicBezTo>
                  <a:pt x="8682" y="1"/>
                  <a:pt x="8558" y="1"/>
                  <a:pt x="8437" y="1"/>
                </a:cubicBezTo>
                <a:close/>
              </a:path>
            </a:pathLst>
          </a:custGeom>
          <a:solidFill>
            <a:srgbClr val="5D3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43"/>
          <p:cNvSpPr/>
          <p:nvPr/>
        </p:nvSpPr>
        <p:spPr>
          <a:xfrm>
            <a:off x="7550967" y="2997282"/>
            <a:ext cx="28430" cy="342167"/>
          </a:xfrm>
          <a:custGeom>
            <a:avLst/>
            <a:gdLst/>
            <a:ahLst/>
            <a:cxnLst/>
            <a:rect l="l" t="t" r="r" b="b"/>
            <a:pathLst>
              <a:path w="309" h="3719" extrusionOk="0">
                <a:moveTo>
                  <a:pt x="156" y="0"/>
                </a:moveTo>
                <a:cubicBezTo>
                  <a:pt x="96" y="0"/>
                  <a:pt x="35" y="38"/>
                  <a:pt x="33" y="114"/>
                </a:cubicBezTo>
                <a:cubicBezTo>
                  <a:pt x="0" y="1312"/>
                  <a:pt x="37" y="2519"/>
                  <a:pt x="99" y="3713"/>
                </a:cubicBezTo>
                <a:cubicBezTo>
                  <a:pt x="99" y="3717"/>
                  <a:pt x="102" y="3719"/>
                  <a:pt x="105" y="3719"/>
                </a:cubicBezTo>
                <a:cubicBezTo>
                  <a:pt x="108" y="3719"/>
                  <a:pt x="111" y="3717"/>
                  <a:pt x="111" y="3713"/>
                </a:cubicBezTo>
                <a:cubicBezTo>
                  <a:pt x="173" y="2519"/>
                  <a:pt x="308" y="1312"/>
                  <a:pt x="279" y="114"/>
                </a:cubicBezTo>
                <a:cubicBezTo>
                  <a:pt x="277" y="38"/>
                  <a:pt x="217" y="0"/>
                  <a:pt x="156" y="0"/>
                </a:cubicBezTo>
                <a:close/>
              </a:path>
            </a:pathLst>
          </a:custGeom>
          <a:solidFill>
            <a:srgbClr val="5D3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43"/>
          <p:cNvSpPr/>
          <p:nvPr/>
        </p:nvSpPr>
        <p:spPr>
          <a:xfrm>
            <a:off x="7019795" y="3370863"/>
            <a:ext cx="1170430" cy="342167"/>
          </a:xfrm>
          <a:custGeom>
            <a:avLst/>
            <a:gdLst/>
            <a:ahLst/>
            <a:cxnLst/>
            <a:rect l="l" t="t" r="r" b="b"/>
            <a:pathLst>
              <a:path w="13801" h="4285" extrusionOk="0">
                <a:moveTo>
                  <a:pt x="13771" y="1"/>
                </a:moveTo>
                <a:lnTo>
                  <a:pt x="10386" y="34"/>
                </a:lnTo>
                <a:lnTo>
                  <a:pt x="7095" y="54"/>
                </a:lnTo>
                <a:cubicBezTo>
                  <a:pt x="6339" y="59"/>
                  <a:pt x="5581" y="61"/>
                  <a:pt x="4820" y="61"/>
                </a:cubicBezTo>
                <a:cubicBezTo>
                  <a:pt x="3377" y="61"/>
                  <a:pt x="1922" y="53"/>
                  <a:pt x="444" y="34"/>
                </a:cubicBezTo>
                <a:cubicBezTo>
                  <a:pt x="422" y="33"/>
                  <a:pt x="402" y="33"/>
                  <a:pt x="382" y="33"/>
                </a:cubicBezTo>
                <a:cubicBezTo>
                  <a:pt x="126" y="33"/>
                  <a:pt x="67" y="80"/>
                  <a:pt x="292" y="91"/>
                </a:cubicBezTo>
                <a:cubicBezTo>
                  <a:pt x="2007" y="195"/>
                  <a:pt x="4024" y="232"/>
                  <a:pt x="6115" y="232"/>
                </a:cubicBezTo>
                <a:cubicBezTo>
                  <a:pt x="6336" y="232"/>
                  <a:pt x="6557" y="232"/>
                  <a:pt x="6779" y="231"/>
                </a:cubicBezTo>
                <a:cubicBezTo>
                  <a:pt x="7945" y="231"/>
                  <a:pt x="9127" y="218"/>
                  <a:pt x="10292" y="206"/>
                </a:cubicBezTo>
                <a:lnTo>
                  <a:pt x="13607" y="165"/>
                </a:lnTo>
                <a:lnTo>
                  <a:pt x="13607" y="288"/>
                </a:lnTo>
                <a:lnTo>
                  <a:pt x="13607" y="497"/>
                </a:lnTo>
                <a:cubicBezTo>
                  <a:pt x="13607" y="637"/>
                  <a:pt x="13607" y="776"/>
                  <a:pt x="13607" y="912"/>
                </a:cubicBezTo>
                <a:cubicBezTo>
                  <a:pt x="13611" y="1187"/>
                  <a:pt x="13611" y="1458"/>
                  <a:pt x="13615" y="1724"/>
                </a:cubicBezTo>
                <a:cubicBezTo>
                  <a:pt x="13615" y="2500"/>
                  <a:pt x="13620" y="3279"/>
                  <a:pt x="13620" y="4063"/>
                </a:cubicBezTo>
                <a:lnTo>
                  <a:pt x="6919" y="4067"/>
                </a:lnTo>
                <a:lnTo>
                  <a:pt x="3530" y="4075"/>
                </a:lnTo>
                <a:lnTo>
                  <a:pt x="194" y="4088"/>
                </a:lnTo>
                <a:cubicBezTo>
                  <a:pt x="181" y="2922"/>
                  <a:pt x="173" y="1761"/>
                  <a:pt x="165" y="604"/>
                </a:cubicBezTo>
                <a:cubicBezTo>
                  <a:pt x="165" y="281"/>
                  <a:pt x="136" y="79"/>
                  <a:pt x="107" y="79"/>
                </a:cubicBezTo>
                <a:cubicBezTo>
                  <a:pt x="86" y="79"/>
                  <a:pt x="65" y="194"/>
                  <a:pt x="58" y="461"/>
                </a:cubicBezTo>
                <a:cubicBezTo>
                  <a:pt x="42" y="1064"/>
                  <a:pt x="30" y="1675"/>
                  <a:pt x="21" y="2286"/>
                </a:cubicBezTo>
                <a:cubicBezTo>
                  <a:pt x="17" y="2594"/>
                  <a:pt x="13" y="2898"/>
                  <a:pt x="9" y="3206"/>
                </a:cubicBezTo>
                <a:cubicBezTo>
                  <a:pt x="5" y="3563"/>
                  <a:pt x="5" y="3924"/>
                  <a:pt x="1" y="4281"/>
                </a:cubicBezTo>
                <a:lnTo>
                  <a:pt x="1453" y="4285"/>
                </a:lnTo>
                <a:lnTo>
                  <a:pt x="2754" y="4285"/>
                </a:lnTo>
                <a:lnTo>
                  <a:pt x="5364" y="4272"/>
                </a:lnTo>
                <a:lnTo>
                  <a:pt x="13800" y="4240"/>
                </a:lnTo>
                <a:cubicBezTo>
                  <a:pt x="13796" y="3731"/>
                  <a:pt x="13796" y="3226"/>
                  <a:pt x="13792" y="2721"/>
                </a:cubicBezTo>
                <a:cubicBezTo>
                  <a:pt x="13784" y="1806"/>
                  <a:pt x="13776" y="900"/>
                  <a:pt x="13771" y="1"/>
                </a:cubicBezTo>
                <a:close/>
              </a:path>
            </a:pathLst>
          </a:custGeom>
          <a:solidFill>
            <a:srgbClr val="5D3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43"/>
          <p:cNvSpPr txBox="1"/>
          <p:nvPr/>
        </p:nvSpPr>
        <p:spPr>
          <a:xfrm>
            <a:off x="3141084" y="3313301"/>
            <a:ext cx="963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rPr>
              <a:t>1641</a:t>
            </a:r>
            <a:endParaRPr sz="1800" dirty="0">
              <a:solidFill>
                <a:schemeClr val="dk1"/>
              </a:solidFill>
              <a:latin typeface="Redressed"/>
              <a:ea typeface="Redressed"/>
              <a:cs typeface="Redressed"/>
              <a:sym typeface="Redressed"/>
            </a:endParaRPr>
          </a:p>
        </p:txBody>
      </p:sp>
      <p:sp>
        <p:nvSpPr>
          <p:cNvPr id="922" name="Google Shape;922;p43"/>
          <p:cNvSpPr txBox="1"/>
          <p:nvPr/>
        </p:nvSpPr>
        <p:spPr>
          <a:xfrm>
            <a:off x="5094483" y="2228706"/>
            <a:ext cx="963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rPr>
              <a:t>1646</a:t>
            </a:r>
            <a:endParaRPr sz="1800" dirty="0">
              <a:solidFill>
                <a:schemeClr val="dk1"/>
              </a:solidFill>
              <a:latin typeface="Redressed"/>
              <a:ea typeface="Redressed"/>
              <a:cs typeface="Redressed"/>
              <a:sym typeface="Redressed"/>
            </a:endParaRPr>
          </a:p>
        </p:txBody>
      </p:sp>
      <p:sp>
        <p:nvSpPr>
          <p:cNvPr id="923" name="Google Shape;923;p43"/>
          <p:cNvSpPr txBox="1"/>
          <p:nvPr/>
        </p:nvSpPr>
        <p:spPr>
          <a:xfrm>
            <a:off x="6963244" y="3322898"/>
            <a:ext cx="1315476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rPr>
              <a:t>1655-1660</a:t>
            </a:r>
            <a:endParaRPr sz="1800" dirty="0">
              <a:solidFill>
                <a:schemeClr val="dk1"/>
              </a:solidFill>
              <a:latin typeface="Redressed"/>
              <a:ea typeface="Redressed"/>
              <a:cs typeface="Redressed"/>
              <a:sym typeface="Redressed"/>
            </a:endParaRPr>
          </a:p>
        </p:txBody>
      </p:sp>
      <p:sp>
        <p:nvSpPr>
          <p:cNvPr id="924" name="Google Shape;924;p43"/>
          <p:cNvSpPr txBox="1"/>
          <p:nvPr/>
        </p:nvSpPr>
        <p:spPr>
          <a:xfrm>
            <a:off x="1116031" y="2215016"/>
            <a:ext cx="963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rPr>
              <a:t>1601</a:t>
            </a:r>
            <a:endParaRPr sz="1800" dirty="0">
              <a:solidFill>
                <a:schemeClr val="dk1"/>
              </a:solidFill>
              <a:latin typeface="Redressed"/>
              <a:ea typeface="Redressed"/>
              <a:cs typeface="Redressed"/>
              <a:sym typeface="Redressed"/>
            </a:endParaRPr>
          </a:p>
        </p:txBody>
      </p:sp>
      <p:sp>
        <p:nvSpPr>
          <p:cNvPr id="925" name="Google Shape;925;p43"/>
          <p:cNvSpPr/>
          <p:nvPr/>
        </p:nvSpPr>
        <p:spPr>
          <a:xfrm flipH="1">
            <a:off x="858250" y="2988127"/>
            <a:ext cx="7287808" cy="24381"/>
          </a:xfrm>
          <a:custGeom>
            <a:avLst/>
            <a:gdLst/>
            <a:ahLst/>
            <a:cxnLst/>
            <a:rect l="l" t="t" r="r" b="b"/>
            <a:pathLst>
              <a:path w="79211" h="265" extrusionOk="0">
                <a:moveTo>
                  <a:pt x="10307" y="1"/>
                </a:moveTo>
                <a:cubicBezTo>
                  <a:pt x="7934" y="1"/>
                  <a:pt x="5561" y="2"/>
                  <a:pt x="3189" y="5"/>
                </a:cubicBezTo>
                <a:cubicBezTo>
                  <a:pt x="5" y="9"/>
                  <a:pt x="1" y="247"/>
                  <a:pt x="3189" y="255"/>
                </a:cubicBezTo>
                <a:cubicBezTo>
                  <a:pt x="9147" y="262"/>
                  <a:pt x="15117" y="265"/>
                  <a:pt x="21093" y="265"/>
                </a:cubicBezTo>
                <a:cubicBezTo>
                  <a:pt x="40419" y="265"/>
                  <a:pt x="59807" y="232"/>
                  <a:pt x="79054" y="185"/>
                </a:cubicBezTo>
                <a:cubicBezTo>
                  <a:pt x="79210" y="185"/>
                  <a:pt x="79210" y="173"/>
                  <a:pt x="79054" y="173"/>
                </a:cubicBezTo>
                <a:cubicBezTo>
                  <a:pt x="56215" y="117"/>
                  <a:pt x="33217" y="1"/>
                  <a:pt x="10307" y="1"/>
                </a:cubicBezTo>
                <a:close/>
              </a:path>
            </a:pathLst>
          </a:custGeom>
          <a:solidFill>
            <a:srgbClr val="5D3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9"/>
          <p:cNvSpPr txBox="1">
            <a:spLocks noGrp="1"/>
          </p:cNvSpPr>
          <p:nvPr>
            <p:ph type="subTitle" idx="1"/>
          </p:nvPr>
        </p:nvSpPr>
        <p:spPr>
          <a:xfrm flipH="1">
            <a:off x="599976" y="3234588"/>
            <a:ext cx="3306300" cy="1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Frontera Fija y nuevas prácticas de trabajo (Virrey Toledo)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07" name="Google Shape;507;p39"/>
          <p:cNvSpPr txBox="1">
            <a:spLocks noGrp="1"/>
          </p:cNvSpPr>
          <p:nvPr>
            <p:ph type="title"/>
          </p:nvPr>
        </p:nvSpPr>
        <p:spPr>
          <a:xfrm>
            <a:off x="2282876" y="1309100"/>
            <a:ext cx="21117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PROBLEMA</a:t>
            </a:r>
            <a:endParaRPr dirty="0"/>
          </a:p>
        </p:txBody>
      </p:sp>
      <p:sp>
        <p:nvSpPr>
          <p:cNvPr id="508" name="Google Shape;508;p39"/>
          <p:cNvSpPr txBox="1">
            <a:spLocks noGrp="1"/>
          </p:cNvSpPr>
          <p:nvPr>
            <p:ph type="subTitle" idx="2"/>
          </p:nvPr>
        </p:nvSpPr>
        <p:spPr>
          <a:xfrm flipH="1">
            <a:off x="4995751" y="1201350"/>
            <a:ext cx="3502800" cy="1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Diminución</a:t>
            </a:r>
            <a:r>
              <a:rPr lang="en" dirty="0"/>
              <a:t> de la mano de </a:t>
            </a:r>
            <a:r>
              <a:rPr lang="en" dirty="0" err="1"/>
              <a:t>obra</a:t>
            </a:r>
            <a:endParaRPr dirty="0"/>
          </a:p>
        </p:txBody>
      </p:sp>
      <p:sp>
        <p:nvSpPr>
          <p:cNvPr id="509" name="Google Shape;509;p39"/>
          <p:cNvSpPr txBox="1">
            <a:spLocks noGrp="1"/>
          </p:cNvSpPr>
          <p:nvPr>
            <p:ph type="title" idx="3"/>
          </p:nvPr>
        </p:nvSpPr>
        <p:spPr>
          <a:xfrm>
            <a:off x="4635451" y="3252460"/>
            <a:ext cx="21117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SOLUCIÓN</a:t>
            </a:r>
            <a:endParaRPr dirty="0"/>
          </a:p>
        </p:txBody>
      </p:sp>
      <p:grpSp>
        <p:nvGrpSpPr>
          <p:cNvPr id="510" name="Google Shape;510;p39"/>
          <p:cNvGrpSpPr/>
          <p:nvPr/>
        </p:nvGrpSpPr>
        <p:grpSpPr>
          <a:xfrm>
            <a:off x="2130466" y="1083755"/>
            <a:ext cx="4698617" cy="2888332"/>
            <a:chOff x="809625" y="4528500"/>
            <a:chExt cx="1173950" cy="721650"/>
          </a:xfrm>
        </p:grpSpPr>
        <p:sp>
          <p:nvSpPr>
            <p:cNvPr id="511" name="Google Shape;511;p39"/>
            <p:cNvSpPr/>
            <p:nvPr/>
          </p:nvSpPr>
          <p:spPr>
            <a:xfrm>
              <a:off x="809625" y="4528500"/>
              <a:ext cx="689875" cy="474825"/>
            </a:xfrm>
            <a:custGeom>
              <a:avLst/>
              <a:gdLst/>
              <a:ahLst/>
              <a:cxnLst/>
              <a:rect l="l" t="t" r="r" b="b"/>
              <a:pathLst>
                <a:path w="27595" h="18993" extrusionOk="0">
                  <a:moveTo>
                    <a:pt x="91" y="0"/>
                  </a:moveTo>
                  <a:lnTo>
                    <a:pt x="74" y="3065"/>
                  </a:lnTo>
                  <a:cubicBezTo>
                    <a:pt x="66" y="4128"/>
                    <a:pt x="58" y="5211"/>
                    <a:pt x="45" y="6315"/>
                  </a:cubicBezTo>
                  <a:cubicBezTo>
                    <a:pt x="33" y="8551"/>
                    <a:pt x="17" y="10533"/>
                    <a:pt x="4" y="12642"/>
                  </a:cubicBezTo>
                  <a:cubicBezTo>
                    <a:pt x="0" y="13738"/>
                    <a:pt x="8" y="14739"/>
                    <a:pt x="13" y="15662"/>
                  </a:cubicBezTo>
                  <a:cubicBezTo>
                    <a:pt x="17" y="16126"/>
                    <a:pt x="17" y="16565"/>
                    <a:pt x="13" y="16984"/>
                  </a:cubicBezTo>
                  <a:cubicBezTo>
                    <a:pt x="13" y="17447"/>
                    <a:pt x="8" y="17907"/>
                    <a:pt x="4" y="18362"/>
                  </a:cubicBezTo>
                  <a:lnTo>
                    <a:pt x="4" y="18863"/>
                  </a:lnTo>
                  <a:lnTo>
                    <a:pt x="2323" y="18875"/>
                  </a:lnTo>
                  <a:cubicBezTo>
                    <a:pt x="3213" y="18884"/>
                    <a:pt x="3878" y="18888"/>
                    <a:pt x="4629" y="18900"/>
                  </a:cubicBezTo>
                  <a:lnTo>
                    <a:pt x="6869" y="18937"/>
                  </a:lnTo>
                  <a:cubicBezTo>
                    <a:pt x="7612" y="18945"/>
                    <a:pt x="8408" y="18949"/>
                    <a:pt x="9105" y="18949"/>
                  </a:cubicBezTo>
                  <a:lnTo>
                    <a:pt x="12310" y="18929"/>
                  </a:lnTo>
                  <a:cubicBezTo>
                    <a:pt x="12451" y="18928"/>
                    <a:pt x="12586" y="18928"/>
                    <a:pt x="12714" y="18928"/>
                  </a:cubicBezTo>
                  <a:cubicBezTo>
                    <a:pt x="13288" y="18928"/>
                    <a:pt x="13745" y="18934"/>
                    <a:pt x="14103" y="18941"/>
                  </a:cubicBezTo>
                  <a:cubicBezTo>
                    <a:pt x="15006" y="18953"/>
                    <a:pt x="15954" y="18974"/>
                    <a:pt x="16947" y="18982"/>
                  </a:cubicBezTo>
                  <a:lnTo>
                    <a:pt x="17694" y="18986"/>
                  </a:lnTo>
                  <a:lnTo>
                    <a:pt x="18354" y="18986"/>
                  </a:lnTo>
                  <a:lnTo>
                    <a:pt x="19606" y="18990"/>
                  </a:lnTo>
                  <a:cubicBezTo>
                    <a:pt x="20275" y="18992"/>
                    <a:pt x="20912" y="18993"/>
                    <a:pt x="21512" y="18993"/>
                  </a:cubicBezTo>
                  <a:cubicBezTo>
                    <a:pt x="22360" y="18993"/>
                    <a:pt x="23136" y="18991"/>
                    <a:pt x="23828" y="18986"/>
                  </a:cubicBezTo>
                  <a:cubicBezTo>
                    <a:pt x="25010" y="18978"/>
                    <a:pt x="25949" y="18970"/>
                    <a:pt x="26589" y="18953"/>
                  </a:cubicBezTo>
                  <a:cubicBezTo>
                    <a:pt x="27229" y="18941"/>
                    <a:pt x="27582" y="18920"/>
                    <a:pt x="27591" y="18904"/>
                  </a:cubicBezTo>
                  <a:cubicBezTo>
                    <a:pt x="27595" y="18884"/>
                    <a:pt x="27258" y="18863"/>
                    <a:pt x="26630" y="18842"/>
                  </a:cubicBezTo>
                  <a:cubicBezTo>
                    <a:pt x="25999" y="18822"/>
                    <a:pt x="25075" y="18806"/>
                    <a:pt x="23910" y="18785"/>
                  </a:cubicBezTo>
                  <a:lnTo>
                    <a:pt x="19721" y="18732"/>
                  </a:lnTo>
                  <a:lnTo>
                    <a:pt x="18477" y="18715"/>
                  </a:lnTo>
                  <a:lnTo>
                    <a:pt x="17841" y="18711"/>
                  </a:lnTo>
                  <a:lnTo>
                    <a:pt x="17263" y="18703"/>
                  </a:lnTo>
                  <a:lnTo>
                    <a:pt x="14526" y="18658"/>
                  </a:lnTo>
                  <a:cubicBezTo>
                    <a:pt x="14137" y="18651"/>
                    <a:pt x="13532" y="18644"/>
                    <a:pt x="12770" y="18644"/>
                  </a:cubicBezTo>
                  <a:cubicBezTo>
                    <a:pt x="12598" y="18644"/>
                    <a:pt x="12419" y="18645"/>
                    <a:pt x="12232" y="18646"/>
                  </a:cubicBezTo>
                  <a:cubicBezTo>
                    <a:pt x="11231" y="18646"/>
                    <a:pt x="10102" y="18666"/>
                    <a:pt x="8962" y="18670"/>
                  </a:cubicBezTo>
                  <a:cubicBezTo>
                    <a:pt x="8796" y="18671"/>
                    <a:pt x="8625" y="18672"/>
                    <a:pt x="8449" y="18672"/>
                  </a:cubicBezTo>
                  <a:cubicBezTo>
                    <a:pt x="7473" y="18672"/>
                    <a:pt x="6338" y="18654"/>
                    <a:pt x="4941" y="18633"/>
                  </a:cubicBezTo>
                  <a:lnTo>
                    <a:pt x="3640" y="18621"/>
                  </a:lnTo>
                  <a:lnTo>
                    <a:pt x="2347" y="18617"/>
                  </a:lnTo>
                  <a:lnTo>
                    <a:pt x="255" y="18613"/>
                  </a:lnTo>
                  <a:lnTo>
                    <a:pt x="255" y="18350"/>
                  </a:lnTo>
                  <a:cubicBezTo>
                    <a:pt x="259" y="17886"/>
                    <a:pt x="259" y="17415"/>
                    <a:pt x="259" y="16934"/>
                  </a:cubicBezTo>
                  <a:cubicBezTo>
                    <a:pt x="259" y="16417"/>
                    <a:pt x="259" y="15905"/>
                    <a:pt x="255" y="15404"/>
                  </a:cubicBezTo>
                  <a:cubicBezTo>
                    <a:pt x="251" y="14403"/>
                    <a:pt x="238" y="13434"/>
                    <a:pt x="238" y="12503"/>
                  </a:cubicBezTo>
                  <a:cubicBezTo>
                    <a:pt x="246" y="10488"/>
                    <a:pt x="255" y="8396"/>
                    <a:pt x="263" y="6245"/>
                  </a:cubicBezTo>
                  <a:cubicBezTo>
                    <a:pt x="267" y="5183"/>
                    <a:pt x="275" y="4083"/>
                    <a:pt x="279" y="2938"/>
                  </a:cubicBezTo>
                  <a:lnTo>
                    <a:pt x="283" y="185"/>
                  </a:lnTo>
                  <a:lnTo>
                    <a:pt x="521" y="185"/>
                  </a:lnTo>
                  <a:lnTo>
                    <a:pt x="7308" y="189"/>
                  </a:lnTo>
                  <a:lnTo>
                    <a:pt x="12942" y="189"/>
                  </a:lnTo>
                  <a:lnTo>
                    <a:pt x="14817" y="168"/>
                  </a:lnTo>
                  <a:cubicBezTo>
                    <a:pt x="15420" y="164"/>
                    <a:pt x="16007" y="156"/>
                    <a:pt x="16577" y="156"/>
                  </a:cubicBezTo>
                  <a:cubicBezTo>
                    <a:pt x="16741" y="155"/>
                    <a:pt x="16907" y="154"/>
                    <a:pt x="17074" y="154"/>
                  </a:cubicBezTo>
                  <a:cubicBezTo>
                    <a:pt x="17478" y="154"/>
                    <a:pt x="17892" y="157"/>
                    <a:pt x="18301" y="160"/>
                  </a:cubicBezTo>
                  <a:cubicBezTo>
                    <a:pt x="19466" y="168"/>
                    <a:pt x="20644" y="181"/>
                    <a:pt x="21834" y="181"/>
                  </a:cubicBezTo>
                  <a:cubicBezTo>
                    <a:pt x="22072" y="182"/>
                    <a:pt x="22308" y="182"/>
                    <a:pt x="22542" y="182"/>
                  </a:cubicBezTo>
                  <a:cubicBezTo>
                    <a:pt x="23478" y="182"/>
                    <a:pt x="24382" y="177"/>
                    <a:pt x="25252" y="177"/>
                  </a:cubicBezTo>
                  <a:lnTo>
                    <a:pt x="27402" y="177"/>
                  </a:lnTo>
                  <a:lnTo>
                    <a:pt x="27402" y="846"/>
                  </a:lnTo>
                  <a:cubicBezTo>
                    <a:pt x="27402" y="1892"/>
                    <a:pt x="27398" y="2905"/>
                    <a:pt x="27398" y="3886"/>
                  </a:cubicBezTo>
                  <a:cubicBezTo>
                    <a:pt x="27394" y="4838"/>
                    <a:pt x="27385" y="5745"/>
                    <a:pt x="27377" y="6652"/>
                  </a:cubicBezTo>
                  <a:cubicBezTo>
                    <a:pt x="27373" y="7554"/>
                    <a:pt x="27365" y="8461"/>
                    <a:pt x="27365" y="9331"/>
                  </a:cubicBezTo>
                  <a:cubicBezTo>
                    <a:pt x="27365" y="10197"/>
                    <a:pt x="27373" y="10989"/>
                    <a:pt x="27377" y="11719"/>
                  </a:cubicBezTo>
                  <a:cubicBezTo>
                    <a:pt x="27381" y="12445"/>
                    <a:pt x="27385" y="13110"/>
                    <a:pt x="27390" y="13709"/>
                  </a:cubicBezTo>
                  <a:cubicBezTo>
                    <a:pt x="27394" y="14325"/>
                    <a:pt x="27398" y="14924"/>
                    <a:pt x="27398" y="15445"/>
                  </a:cubicBezTo>
                  <a:cubicBezTo>
                    <a:pt x="27406" y="16495"/>
                    <a:pt x="27414" y="17320"/>
                    <a:pt x="27431" y="17886"/>
                  </a:cubicBezTo>
                  <a:cubicBezTo>
                    <a:pt x="27447" y="18449"/>
                    <a:pt x="27467" y="18756"/>
                    <a:pt x="27492" y="18765"/>
                  </a:cubicBezTo>
                  <a:cubicBezTo>
                    <a:pt x="27493" y="18765"/>
                    <a:pt x="27493" y="18765"/>
                    <a:pt x="27494" y="18765"/>
                  </a:cubicBezTo>
                  <a:cubicBezTo>
                    <a:pt x="27517" y="18765"/>
                    <a:pt x="27529" y="18474"/>
                    <a:pt x="27545" y="17927"/>
                  </a:cubicBezTo>
                  <a:cubicBezTo>
                    <a:pt x="27558" y="17365"/>
                    <a:pt x="27570" y="16536"/>
                    <a:pt x="27578" y="15478"/>
                  </a:cubicBezTo>
                  <a:cubicBezTo>
                    <a:pt x="27578" y="14940"/>
                    <a:pt x="27582" y="14374"/>
                    <a:pt x="27586" y="13709"/>
                  </a:cubicBezTo>
                  <a:cubicBezTo>
                    <a:pt x="27586" y="13028"/>
                    <a:pt x="27582" y="12306"/>
                    <a:pt x="27578" y="11563"/>
                  </a:cubicBezTo>
                  <a:cubicBezTo>
                    <a:pt x="27574" y="10821"/>
                    <a:pt x="27570" y="10045"/>
                    <a:pt x="27570" y="9270"/>
                  </a:cubicBezTo>
                  <a:cubicBezTo>
                    <a:pt x="27566" y="8494"/>
                    <a:pt x="27570" y="7653"/>
                    <a:pt x="27578" y="6742"/>
                  </a:cubicBezTo>
                  <a:cubicBezTo>
                    <a:pt x="27582" y="5839"/>
                    <a:pt x="27586" y="4813"/>
                    <a:pt x="27586" y="3800"/>
                  </a:cubicBezTo>
                  <a:cubicBezTo>
                    <a:pt x="27586" y="2811"/>
                    <a:pt x="27582" y="1785"/>
                    <a:pt x="27582" y="731"/>
                  </a:cubicBezTo>
                  <a:lnTo>
                    <a:pt x="27582" y="0"/>
                  </a:lnTo>
                  <a:lnTo>
                    <a:pt x="26700" y="0"/>
                  </a:lnTo>
                  <a:lnTo>
                    <a:pt x="25014" y="8"/>
                  </a:lnTo>
                  <a:cubicBezTo>
                    <a:pt x="23898" y="13"/>
                    <a:pt x="22782" y="21"/>
                    <a:pt x="21674" y="21"/>
                  </a:cubicBezTo>
                  <a:lnTo>
                    <a:pt x="18169" y="4"/>
                  </a:lnTo>
                  <a:cubicBezTo>
                    <a:pt x="17767" y="4"/>
                    <a:pt x="17349" y="3"/>
                    <a:pt x="16922" y="3"/>
                  </a:cubicBezTo>
                  <a:cubicBezTo>
                    <a:pt x="16709" y="3"/>
                    <a:pt x="16494" y="3"/>
                    <a:pt x="16278" y="4"/>
                  </a:cubicBezTo>
                  <a:lnTo>
                    <a:pt x="14419" y="25"/>
                  </a:lnTo>
                  <a:cubicBezTo>
                    <a:pt x="13812" y="29"/>
                    <a:pt x="13225" y="37"/>
                    <a:pt x="12651" y="37"/>
                  </a:cubicBezTo>
                  <a:lnTo>
                    <a:pt x="10833" y="37"/>
                  </a:lnTo>
                  <a:lnTo>
                    <a:pt x="7091" y="25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9"/>
            <p:cNvSpPr/>
            <p:nvPr/>
          </p:nvSpPr>
          <p:spPr>
            <a:xfrm>
              <a:off x="1293700" y="4775300"/>
              <a:ext cx="689875" cy="474850"/>
            </a:xfrm>
            <a:custGeom>
              <a:avLst/>
              <a:gdLst/>
              <a:ahLst/>
              <a:cxnLst/>
              <a:rect l="l" t="t" r="r" b="b"/>
              <a:pathLst>
                <a:path w="27595" h="18994" extrusionOk="0">
                  <a:moveTo>
                    <a:pt x="91" y="1"/>
                  </a:moveTo>
                  <a:lnTo>
                    <a:pt x="74" y="3066"/>
                  </a:lnTo>
                  <a:cubicBezTo>
                    <a:pt x="66" y="4129"/>
                    <a:pt x="58" y="5212"/>
                    <a:pt x="46" y="6316"/>
                  </a:cubicBezTo>
                  <a:cubicBezTo>
                    <a:pt x="33" y="8552"/>
                    <a:pt x="17" y="10534"/>
                    <a:pt x="5" y="12647"/>
                  </a:cubicBezTo>
                  <a:cubicBezTo>
                    <a:pt x="1" y="13738"/>
                    <a:pt x="13" y="14744"/>
                    <a:pt x="13" y="15667"/>
                  </a:cubicBezTo>
                  <a:cubicBezTo>
                    <a:pt x="13" y="16127"/>
                    <a:pt x="13" y="16566"/>
                    <a:pt x="13" y="16984"/>
                  </a:cubicBezTo>
                  <a:cubicBezTo>
                    <a:pt x="9" y="17452"/>
                    <a:pt x="9" y="17912"/>
                    <a:pt x="5" y="18363"/>
                  </a:cubicBezTo>
                  <a:lnTo>
                    <a:pt x="5" y="18868"/>
                  </a:lnTo>
                  <a:lnTo>
                    <a:pt x="2319" y="18880"/>
                  </a:lnTo>
                  <a:cubicBezTo>
                    <a:pt x="3213" y="18884"/>
                    <a:pt x="3878" y="18888"/>
                    <a:pt x="4629" y="18900"/>
                  </a:cubicBezTo>
                  <a:lnTo>
                    <a:pt x="6869" y="18937"/>
                  </a:lnTo>
                  <a:cubicBezTo>
                    <a:pt x="7612" y="18946"/>
                    <a:pt x="8408" y="18950"/>
                    <a:pt x="9102" y="18950"/>
                  </a:cubicBezTo>
                  <a:lnTo>
                    <a:pt x="12310" y="18929"/>
                  </a:lnTo>
                  <a:cubicBezTo>
                    <a:pt x="13078" y="18929"/>
                    <a:pt x="13664" y="18937"/>
                    <a:pt x="14103" y="18941"/>
                  </a:cubicBezTo>
                  <a:cubicBezTo>
                    <a:pt x="15006" y="18954"/>
                    <a:pt x="15954" y="18974"/>
                    <a:pt x="16943" y="18982"/>
                  </a:cubicBezTo>
                  <a:lnTo>
                    <a:pt x="17694" y="18991"/>
                  </a:lnTo>
                  <a:lnTo>
                    <a:pt x="19606" y="18991"/>
                  </a:lnTo>
                  <a:cubicBezTo>
                    <a:pt x="20276" y="18992"/>
                    <a:pt x="20912" y="18993"/>
                    <a:pt x="21512" y="18993"/>
                  </a:cubicBezTo>
                  <a:cubicBezTo>
                    <a:pt x="22361" y="18993"/>
                    <a:pt x="23136" y="18991"/>
                    <a:pt x="23828" y="18987"/>
                  </a:cubicBezTo>
                  <a:cubicBezTo>
                    <a:pt x="25010" y="18978"/>
                    <a:pt x="25945" y="18970"/>
                    <a:pt x="26590" y="18954"/>
                  </a:cubicBezTo>
                  <a:cubicBezTo>
                    <a:pt x="27234" y="18941"/>
                    <a:pt x="27583" y="18925"/>
                    <a:pt x="27587" y="18905"/>
                  </a:cubicBezTo>
                  <a:cubicBezTo>
                    <a:pt x="27595" y="18884"/>
                    <a:pt x="27259" y="18863"/>
                    <a:pt x="26631" y="18843"/>
                  </a:cubicBezTo>
                  <a:cubicBezTo>
                    <a:pt x="25999" y="18827"/>
                    <a:pt x="25076" y="18806"/>
                    <a:pt x="23906" y="18790"/>
                  </a:cubicBezTo>
                  <a:lnTo>
                    <a:pt x="19721" y="18732"/>
                  </a:lnTo>
                  <a:lnTo>
                    <a:pt x="18478" y="18720"/>
                  </a:lnTo>
                  <a:lnTo>
                    <a:pt x="17842" y="18712"/>
                  </a:lnTo>
                  <a:lnTo>
                    <a:pt x="17259" y="18708"/>
                  </a:lnTo>
                  <a:lnTo>
                    <a:pt x="14526" y="18658"/>
                  </a:lnTo>
                  <a:cubicBezTo>
                    <a:pt x="14113" y="18655"/>
                    <a:pt x="13466" y="18645"/>
                    <a:pt x="12643" y="18645"/>
                  </a:cubicBezTo>
                  <a:cubicBezTo>
                    <a:pt x="12509" y="18645"/>
                    <a:pt x="12371" y="18645"/>
                    <a:pt x="12228" y="18646"/>
                  </a:cubicBezTo>
                  <a:cubicBezTo>
                    <a:pt x="11231" y="18650"/>
                    <a:pt x="10103" y="18667"/>
                    <a:pt x="8962" y="18675"/>
                  </a:cubicBezTo>
                  <a:cubicBezTo>
                    <a:pt x="8867" y="18675"/>
                    <a:pt x="8771" y="18675"/>
                    <a:pt x="8673" y="18675"/>
                  </a:cubicBezTo>
                  <a:cubicBezTo>
                    <a:pt x="7648" y="18675"/>
                    <a:pt x="6447" y="18657"/>
                    <a:pt x="4941" y="18638"/>
                  </a:cubicBezTo>
                  <a:lnTo>
                    <a:pt x="3640" y="18625"/>
                  </a:lnTo>
                  <a:lnTo>
                    <a:pt x="2348" y="18621"/>
                  </a:lnTo>
                  <a:lnTo>
                    <a:pt x="255" y="18613"/>
                  </a:lnTo>
                  <a:lnTo>
                    <a:pt x="255" y="18355"/>
                  </a:lnTo>
                  <a:cubicBezTo>
                    <a:pt x="259" y="17887"/>
                    <a:pt x="259" y="17415"/>
                    <a:pt x="259" y="16935"/>
                  </a:cubicBezTo>
                  <a:cubicBezTo>
                    <a:pt x="259" y="16418"/>
                    <a:pt x="259" y="15909"/>
                    <a:pt x="255" y="15409"/>
                  </a:cubicBezTo>
                  <a:cubicBezTo>
                    <a:pt x="247" y="14403"/>
                    <a:pt x="239" y="13439"/>
                    <a:pt x="239" y="12503"/>
                  </a:cubicBezTo>
                  <a:cubicBezTo>
                    <a:pt x="247" y="10493"/>
                    <a:pt x="255" y="8396"/>
                    <a:pt x="263" y="6246"/>
                  </a:cubicBezTo>
                  <a:cubicBezTo>
                    <a:pt x="267" y="5187"/>
                    <a:pt x="271" y="4083"/>
                    <a:pt x="280" y="2939"/>
                  </a:cubicBezTo>
                  <a:lnTo>
                    <a:pt x="284" y="185"/>
                  </a:lnTo>
                  <a:lnTo>
                    <a:pt x="522" y="185"/>
                  </a:lnTo>
                  <a:lnTo>
                    <a:pt x="7308" y="189"/>
                  </a:lnTo>
                  <a:lnTo>
                    <a:pt x="12942" y="189"/>
                  </a:lnTo>
                  <a:lnTo>
                    <a:pt x="14813" y="173"/>
                  </a:lnTo>
                  <a:cubicBezTo>
                    <a:pt x="15421" y="165"/>
                    <a:pt x="16003" y="161"/>
                    <a:pt x="16574" y="157"/>
                  </a:cubicBezTo>
                  <a:cubicBezTo>
                    <a:pt x="17132" y="157"/>
                    <a:pt x="17718" y="157"/>
                    <a:pt x="18301" y="161"/>
                  </a:cubicBezTo>
                  <a:cubicBezTo>
                    <a:pt x="19462" y="169"/>
                    <a:pt x="20640" y="181"/>
                    <a:pt x="21830" y="185"/>
                  </a:cubicBezTo>
                  <a:cubicBezTo>
                    <a:pt x="23020" y="185"/>
                    <a:pt x="24161" y="181"/>
                    <a:pt x="25252" y="181"/>
                  </a:cubicBezTo>
                  <a:lnTo>
                    <a:pt x="27402" y="181"/>
                  </a:lnTo>
                  <a:lnTo>
                    <a:pt x="27402" y="846"/>
                  </a:lnTo>
                  <a:cubicBezTo>
                    <a:pt x="27398" y="1892"/>
                    <a:pt x="27398" y="2906"/>
                    <a:pt x="27394" y="3891"/>
                  </a:cubicBezTo>
                  <a:cubicBezTo>
                    <a:pt x="27394" y="4843"/>
                    <a:pt x="27386" y="5745"/>
                    <a:pt x="27378" y="6652"/>
                  </a:cubicBezTo>
                  <a:cubicBezTo>
                    <a:pt x="27369" y="7559"/>
                    <a:pt x="27365" y="8466"/>
                    <a:pt x="27365" y="9332"/>
                  </a:cubicBezTo>
                  <a:cubicBezTo>
                    <a:pt x="27365" y="10197"/>
                    <a:pt x="27373" y="10993"/>
                    <a:pt x="27378" y="11720"/>
                  </a:cubicBezTo>
                  <a:cubicBezTo>
                    <a:pt x="27382" y="12446"/>
                    <a:pt x="27386" y="13111"/>
                    <a:pt x="27390" y="13714"/>
                  </a:cubicBezTo>
                  <a:cubicBezTo>
                    <a:pt x="27394" y="14329"/>
                    <a:pt x="27394" y="14924"/>
                    <a:pt x="27398" y="15445"/>
                  </a:cubicBezTo>
                  <a:cubicBezTo>
                    <a:pt x="27406" y="16496"/>
                    <a:pt x="27414" y="17321"/>
                    <a:pt x="27431" y="17887"/>
                  </a:cubicBezTo>
                  <a:cubicBezTo>
                    <a:pt x="27447" y="18453"/>
                    <a:pt x="27464" y="18757"/>
                    <a:pt x="27492" y="18765"/>
                  </a:cubicBezTo>
                  <a:cubicBezTo>
                    <a:pt x="27493" y="18765"/>
                    <a:pt x="27493" y="18765"/>
                    <a:pt x="27494" y="18765"/>
                  </a:cubicBezTo>
                  <a:cubicBezTo>
                    <a:pt x="27518" y="18765"/>
                    <a:pt x="27538" y="18479"/>
                    <a:pt x="27550" y="17928"/>
                  </a:cubicBezTo>
                  <a:cubicBezTo>
                    <a:pt x="27566" y="17366"/>
                    <a:pt x="27574" y="16537"/>
                    <a:pt x="27583" y="15478"/>
                  </a:cubicBezTo>
                  <a:cubicBezTo>
                    <a:pt x="27587" y="14941"/>
                    <a:pt x="27587" y="14374"/>
                    <a:pt x="27591" y="13710"/>
                  </a:cubicBezTo>
                  <a:cubicBezTo>
                    <a:pt x="27595" y="13029"/>
                    <a:pt x="27591" y="12311"/>
                    <a:pt x="27587" y="11564"/>
                  </a:cubicBezTo>
                  <a:cubicBezTo>
                    <a:pt x="27583" y="10821"/>
                    <a:pt x="27579" y="10046"/>
                    <a:pt x="27574" y="9270"/>
                  </a:cubicBezTo>
                  <a:cubicBezTo>
                    <a:pt x="27574" y="8495"/>
                    <a:pt x="27579" y="7657"/>
                    <a:pt x="27583" y="6742"/>
                  </a:cubicBezTo>
                  <a:cubicBezTo>
                    <a:pt x="27591" y="5840"/>
                    <a:pt x="27595" y="4818"/>
                    <a:pt x="27595" y="3804"/>
                  </a:cubicBezTo>
                  <a:cubicBezTo>
                    <a:pt x="27591" y="2811"/>
                    <a:pt x="27587" y="1786"/>
                    <a:pt x="27587" y="731"/>
                  </a:cubicBezTo>
                  <a:lnTo>
                    <a:pt x="27587" y="1"/>
                  </a:lnTo>
                  <a:lnTo>
                    <a:pt x="26709" y="1"/>
                  </a:lnTo>
                  <a:lnTo>
                    <a:pt x="25022" y="9"/>
                  </a:lnTo>
                  <a:cubicBezTo>
                    <a:pt x="23902" y="13"/>
                    <a:pt x="22786" y="21"/>
                    <a:pt x="21678" y="21"/>
                  </a:cubicBezTo>
                  <a:lnTo>
                    <a:pt x="18178" y="9"/>
                  </a:lnTo>
                  <a:cubicBezTo>
                    <a:pt x="17776" y="9"/>
                    <a:pt x="17356" y="5"/>
                    <a:pt x="16929" y="5"/>
                  </a:cubicBezTo>
                  <a:cubicBezTo>
                    <a:pt x="16716" y="5"/>
                    <a:pt x="16501" y="6"/>
                    <a:pt x="16286" y="9"/>
                  </a:cubicBezTo>
                  <a:lnTo>
                    <a:pt x="14424" y="25"/>
                  </a:lnTo>
                  <a:cubicBezTo>
                    <a:pt x="13820" y="34"/>
                    <a:pt x="13229" y="38"/>
                    <a:pt x="12659" y="38"/>
                  </a:cubicBezTo>
                  <a:lnTo>
                    <a:pt x="10829" y="38"/>
                  </a:lnTo>
                  <a:lnTo>
                    <a:pt x="7091" y="29"/>
                  </a:lnTo>
                  <a:lnTo>
                    <a:pt x="329" y="1"/>
                  </a:ln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9"/>
            <p:cNvSpPr/>
            <p:nvPr/>
          </p:nvSpPr>
          <p:spPr>
            <a:xfrm>
              <a:off x="1353400" y="4850975"/>
              <a:ext cx="19625" cy="3775"/>
            </a:xfrm>
            <a:custGeom>
              <a:avLst/>
              <a:gdLst/>
              <a:ahLst/>
              <a:cxnLst/>
              <a:rect l="l" t="t" r="r" b="b"/>
              <a:pathLst>
                <a:path w="785" h="151" extrusionOk="0">
                  <a:moveTo>
                    <a:pt x="166" y="0"/>
                  </a:moveTo>
                  <a:cubicBezTo>
                    <a:pt x="125" y="0"/>
                    <a:pt x="85" y="10"/>
                    <a:pt x="46" y="27"/>
                  </a:cubicBezTo>
                  <a:cubicBezTo>
                    <a:pt x="29" y="39"/>
                    <a:pt x="13" y="55"/>
                    <a:pt x="1" y="72"/>
                  </a:cubicBezTo>
                  <a:cubicBezTo>
                    <a:pt x="39" y="122"/>
                    <a:pt x="75" y="151"/>
                    <a:pt x="117" y="151"/>
                  </a:cubicBezTo>
                  <a:cubicBezTo>
                    <a:pt x="133" y="151"/>
                    <a:pt x="151" y="147"/>
                    <a:pt x="169" y="137"/>
                  </a:cubicBezTo>
                  <a:cubicBezTo>
                    <a:pt x="198" y="121"/>
                    <a:pt x="230" y="113"/>
                    <a:pt x="263" y="113"/>
                  </a:cubicBezTo>
                  <a:cubicBezTo>
                    <a:pt x="296" y="113"/>
                    <a:pt x="329" y="121"/>
                    <a:pt x="358" y="137"/>
                  </a:cubicBezTo>
                  <a:cubicBezTo>
                    <a:pt x="376" y="146"/>
                    <a:pt x="397" y="150"/>
                    <a:pt x="418" y="150"/>
                  </a:cubicBezTo>
                  <a:cubicBezTo>
                    <a:pt x="439" y="150"/>
                    <a:pt x="460" y="146"/>
                    <a:pt x="481" y="137"/>
                  </a:cubicBezTo>
                  <a:cubicBezTo>
                    <a:pt x="507" y="125"/>
                    <a:pt x="537" y="119"/>
                    <a:pt x="567" y="119"/>
                  </a:cubicBezTo>
                  <a:cubicBezTo>
                    <a:pt x="597" y="119"/>
                    <a:pt x="626" y="125"/>
                    <a:pt x="653" y="137"/>
                  </a:cubicBezTo>
                  <a:cubicBezTo>
                    <a:pt x="665" y="143"/>
                    <a:pt x="679" y="146"/>
                    <a:pt x="692" y="146"/>
                  </a:cubicBezTo>
                  <a:cubicBezTo>
                    <a:pt x="718" y="146"/>
                    <a:pt x="743" y="135"/>
                    <a:pt x="760" y="113"/>
                  </a:cubicBezTo>
                  <a:cubicBezTo>
                    <a:pt x="784" y="88"/>
                    <a:pt x="780" y="51"/>
                    <a:pt x="752" y="35"/>
                  </a:cubicBezTo>
                  <a:cubicBezTo>
                    <a:pt x="739" y="27"/>
                    <a:pt x="727" y="27"/>
                    <a:pt x="715" y="27"/>
                  </a:cubicBezTo>
                  <a:cubicBezTo>
                    <a:pt x="709" y="27"/>
                    <a:pt x="703" y="27"/>
                    <a:pt x="697" y="27"/>
                  </a:cubicBezTo>
                  <a:cubicBezTo>
                    <a:pt x="596" y="27"/>
                    <a:pt x="496" y="3"/>
                    <a:pt x="396" y="3"/>
                  </a:cubicBezTo>
                  <a:cubicBezTo>
                    <a:pt x="360" y="3"/>
                    <a:pt x="324" y="6"/>
                    <a:pt x="288" y="14"/>
                  </a:cubicBezTo>
                  <a:cubicBezTo>
                    <a:pt x="263" y="14"/>
                    <a:pt x="243" y="10"/>
                    <a:pt x="222" y="6"/>
                  </a:cubicBezTo>
                  <a:cubicBezTo>
                    <a:pt x="203" y="2"/>
                    <a:pt x="185" y="0"/>
                    <a:pt x="16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9"/>
            <p:cNvSpPr/>
            <p:nvPr/>
          </p:nvSpPr>
          <p:spPr>
            <a:xfrm>
              <a:off x="1391875" y="4850800"/>
              <a:ext cx="12525" cy="3900"/>
            </a:xfrm>
            <a:custGeom>
              <a:avLst/>
              <a:gdLst/>
              <a:ahLst/>
              <a:cxnLst/>
              <a:rect l="l" t="t" r="r" b="b"/>
              <a:pathLst>
                <a:path w="501" h="156" extrusionOk="0">
                  <a:moveTo>
                    <a:pt x="349" y="1"/>
                  </a:moveTo>
                  <a:lnTo>
                    <a:pt x="70" y="17"/>
                  </a:lnTo>
                  <a:cubicBezTo>
                    <a:pt x="68" y="15"/>
                    <a:pt x="65" y="14"/>
                    <a:pt x="62" y="14"/>
                  </a:cubicBezTo>
                  <a:cubicBezTo>
                    <a:pt x="59" y="14"/>
                    <a:pt x="56" y="15"/>
                    <a:pt x="54" y="17"/>
                  </a:cubicBezTo>
                  <a:cubicBezTo>
                    <a:pt x="21" y="17"/>
                    <a:pt x="0" y="42"/>
                    <a:pt x="0" y="70"/>
                  </a:cubicBezTo>
                  <a:cubicBezTo>
                    <a:pt x="0" y="107"/>
                    <a:pt x="17" y="144"/>
                    <a:pt x="54" y="148"/>
                  </a:cubicBezTo>
                  <a:cubicBezTo>
                    <a:pt x="83" y="153"/>
                    <a:pt x="111" y="155"/>
                    <a:pt x="141" y="155"/>
                  </a:cubicBezTo>
                  <a:cubicBezTo>
                    <a:pt x="162" y="155"/>
                    <a:pt x="183" y="154"/>
                    <a:pt x="206" y="153"/>
                  </a:cubicBezTo>
                  <a:cubicBezTo>
                    <a:pt x="249" y="146"/>
                    <a:pt x="290" y="124"/>
                    <a:pt x="334" y="124"/>
                  </a:cubicBezTo>
                  <a:cubicBezTo>
                    <a:pt x="348" y="124"/>
                    <a:pt x="363" y="126"/>
                    <a:pt x="378" y="132"/>
                  </a:cubicBezTo>
                  <a:cubicBezTo>
                    <a:pt x="382" y="134"/>
                    <a:pt x="386" y="134"/>
                    <a:pt x="390" y="134"/>
                  </a:cubicBezTo>
                  <a:cubicBezTo>
                    <a:pt x="409" y="134"/>
                    <a:pt x="431" y="122"/>
                    <a:pt x="448" y="116"/>
                  </a:cubicBezTo>
                  <a:cubicBezTo>
                    <a:pt x="472" y="103"/>
                    <a:pt x="501" y="95"/>
                    <a:pt x="493" y="50"/>
                  </a:cubicBezTo>
                  <a:cubicBezTo>
                    <a:pt x="489" y="25"/>
                    <a:pt x="470" y="3"/>
                    <a:pt x="446" y="3"/>
                  </a:cubicBezTo>
                  <a:cubicBezTo>
                    <a:pt x="443" y="3"/>
                    <a:pt x="439" y="4"/>
                    <a:pt x="435" y="5"/>
                  </a:cubicBezTo>
                  <a:lnTo>
                    <a:pt x="353" y="5"/>
                  </a:lnTo>
                  <a:lnTo>
                    <a:pt x="349" y="1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9"/>
            <p:cNvSpPr/>
            <p:nvPr/>
          </p:nvSpPr>
          <p:spPr>
            <a:xfrm>
              <a:off x="1405100" y="4850975"/>
              <a:ext cx="6175" cy="2700"/>
            </a:xfrm>
            <a:custGeom>
              <a:avLst/>
              <a:gdLst/>
              <a:ahLst/>
              <a:cxnLst/>
              <a:rect l="l" t="t" r="r" b="b"/>
              <a:pathLst>
                <a:path w="247" h="108" extrusionOk="0">
                  <a:moveTo>
                    <a:pt x="95" y="1"/>
                  </a:moveTo>
                  <a:cubicBezTo>
                    <a:pt x="51" y="1"/>
                    <a:pt x="12" y="28"/>
                    <a:pt x="1" y="72"/>
                  </a:cubicBezTo>
                  <a:cubicBezTo>
                    <a:pt x="46" y="95"/>
                    <a:pt x="94" y="107"/>
                    <a:pt x="143" y="107"/>
                  </a:cubicBezTo>
                  <a:cubicBezTo>
                    <a:pt x="171" y="107"/>
                    <a:pt x="199" y="104"/>
                    <a:pt x="226" y="96"/>
                  </a:cubicBezTo>
                  <a:cubicBezTo>
                    <a:pt x="235" y="88"/>
                    <a:pt x="243" y="72"/>
                    <a:pt x="247" y="59"/>
                  </a:cubicBezTo>
                  <a:cubicBezTo>
                    <a:pt x="247" y="47"/>
                    <a:pt x="235" y="22"/>
                    <a:pt x="226" y="18"/>
                  </a:cubicBezTo>
                  <a:cubicBezTo>
                    <a:pt x="189" y="6"/>
                    <a:pt x="148" y="2"/>
                    <a:pt x="111" y="2"/>
                  </a:cubicBezTo>
                  <a:cubicBezTo>
                    <a:pt x="106" y="1"/>
                    <a:pt x="100" y="1"/>
                    <a:pt x="9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9"/>
            <p:cNvSpPr/>
            <p:nvPr/>
          </p:nvSpPr>
          <p:spPr>
            <a:xfrm>
              <a:off x="1412075" y="4850725"/>
              <a:ext cx="5250" cy="3275"/>
            </a:xfrm>
            <a:custGeom>
              <a:avLst/>
              <a:gdLst/>
              <a:ahLst/>
              <a:cxnLst/>
              <a:rect l="l" t="t" r="r" b="b"/>
              <a:pathLst>
                <a:path w="210" h="131" extrusionOk="0">
                  <a:moveTo>
                    <a:pt x="127" y="1"/>
                  </a:moveTo>
                  <a:cubicBezTo>
                    <a:pt x="76" y="1"/>
                    <a:pt x="29" y="25"/>
                    <a:pt x="1" y="69"/>
                  </a:cubicBezTo>
                  <a:cubicBezTo>
                    <a:pt x="42" y="108"/>
                    <a:pt x="79" y="131"/>
                    <a:pt x="115" y="131"/>
                  </a:cubicBezTo>
                  <a:cubicBezTo>
                    <a:pt x="137" y="131"/>
                    <a:pt x="159" y="123"/>
                    <a:pt x="181" y="106"/>
                  </a:cubicBezTo>
                  <a:cubicBezTo>
                    <a:pt x="198" y="90"/>
                    <a:pt x="206" y="73"/>
                    <a:pt x="210" y="53"/>
                  </a:cubicBezTo>
                  <a:cubicBezTo>
                    <a:pt x="202" y="32"/>
                    <a:pt x="189" y="16"/>
                    <a:pt x="173" y="8"/>
                  </a:cubicBezTo>
                  <a:cubicBezTo>
                    <a:pt x="158" y="3"/>
                    <a:pt x="142" y="1"/>
                    <a:pt x="12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9"/>
            <p:cNvSpPr/>
            <p:nvPr/>
          </p:nvSpPr>
          <p:spPr>
            <a:xfrm>
              <a:off x="1381000" y="4851250"/>
              <a:ext cx="3825" cy="3375"/>
            </a:xfrm>
            <a:custGeom>
              <a:avLst/>
              <a:gdLst/>
              <a:ahLst/>
              <a:cxnLst/>
              <a:rect l="l" t="t" r="r" b="b"/>
              <a:pathLst>
                <a:path w="153" h="135" extrusionOk="0">
                  <a:moveTo>
                    <a:pt x="72" y="0"/>
                  </a:moveTo>
                  <a:cubicBezTo>
                    <a:pt x="53" y="0"/>
                    <a:pt x="35" y="18"/>
                    <a:pt x="0" y="52"/>
                  </a:cubicBezTo>
                  <a:cubicBezTo>
                    <a:pt x="9" y="98"/>
                    <a:pt x="33" y="130"/>
                    <a:pt x="70" y="135"/>
                  </a:cubicBezTo>
                  <a:cubicBezTo>
                    <a:pt x="72" y="135"/>
                    <a:pt x="75" y="135"/>
                    <a:pt x="77" y="135"/>
                  </a:cubicBezTo>
                  <a:cubicBezTo>
                    <a:pt x="108" y="135"/>
                    <a:pt x="141" y="110"/>
                    <a:pt x="152" y="52"/>
                  </a:cubicBezTo>
                  <a:cubicBezTo>
                    <a:pt x="111" y="18"/>
                    <a:pt x="91" y="0"/>
                    <a:pt x="7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9"/>
            <p:cNvSpPr/>
            <p:nvPr/>
          </p:nvSpPr>
          <p:spPr>
            <a:xfrm>
              <a:off x="1386650" y="4851325"/>
              <a:ext cx="3800" cy="3400"/>
            </a:xfrm>
            <a:custGeom>
              <a:avLst/>
              <a:gdLst/>
              <a:ahLst/>
              <a:cxnLst/>
              <a:rect l="l" t="t" r="r" b="b"/>
              <a:pathLst>
                <a:path w="152" h="136" extrusionOk="0">
                  <a:moveTo>
                    <a:pt x="74" y="0"/>
                  </a:moveTo>
                  <a:cubicBezTo>
                    <a:pt x="29" y="0"/>
                    <a:pt x="0" y="25"/>
                    <a:pt x="0" y="58"/>
                  </a:cubicBezTo>
                  <a:cubicBezTo>
                    <a:pt x="4" y="95"/>
                    <a:pt x="33" y="127"/>
                    <a:pt x="70" y="136"/>
                  </a:cubicBezTo>
                  <a:cubicBezTo>
                    <a:pt x="111" y="136"/>
                    <a:pt x="144" y="111"/>
                    <a:pt x="152" y="70"/>
                  </a:cubicBezTo>
                  <a:cubicBezTo>
                    <a:pt x="152" y="54"/>
                    <a:pt x="148" y="41"/>
                    <a:pt x="140" y="29"/>
                  </a:cubicBezTo>
                  <a:cubicBezTo>
                    <a:pt x="127" y="17"/>
                    <a:pt x="111" y="4"/>
                    <a:pt x="9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9"/>
            <p:cNvSpPr/>
            <p:nvPr/>
          </p:nvSpPr>
          <p:spPr>
            <a:xfrm>
              <a:off x="1375975" y="4851000"/>
              <a:ext cx="3500" cy="3175"/>
            </a:xfrm>
            <a:custGeom>
              <a:avLst/>
              <a:gdLst/>
              <a:ahLst/>
              <a:cxnLst/>
              <a:rect l="l" t="t" r="r" b="b"/>
              <a:pathLst>
                <a:path w="140" h="127" extrusionOk="0">
                  <a:moveTo>
                    <a:pt x="66" y="1"/>
                  </a:moveTo>
                  <a:cubicBezTo>
                    <a:pt x="45" y="9"/>
                    <a:pt x="25" y="21"/>
                    <a:pt x="9" y="38"/>
                  </a:cubicBezTo>
                  <a:cubicBezTo>
                    <a:pt x="0" y="50"/>
                    <a:pt x="0" y="71"/>
                    <a:pt x="4" y="87"/>
                  </a:cubicBezTo>
                  <a:cubicBezTo>
                    <a:pt x="17" y="112"/>
                    <a:pt x="43" y="126"/>
                    <a:pt x="70" y="126"/>
                  </a:cubicBezTo>
                  <a:cubicBezTo>
                    <a:pt x="87" y="126"/>
                    <a:pt x="105" y="120"/>
                    <a:pt x="119" y="108"/>
                  </a:cubicBezTo>
                  <a:cubicBezTo>
                    <a:pt x="132" y="91"/>
                    <a:pt x="140" y="67"/>
                    <a:pt x="140" y="46"/>
                  </a:cubicBezTo>
                  <a:cubicBezTo>
                    <a:pt x="140" y="34"/>
                    <a:pt x="119" y="21"/>
                    <a:pt x="107" y="13"/>
                  </a:cubicBezTo>
                  <a:cubicBezTo>
                    <a:pt x="91" y="5"/>
                    <a:pt x="78" y="5"/>
                    <a:pt x="6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9"/>
            <p:cNvSpPr/>
            <p:nvPr/>
          </p:nvSpPr>
          <p:spPr>
            <a:xfrm>
              <a:off x="1377825" y="4889475"/>
              <a:ext cx="38175" cy="4400"/>
            </a:xfrm>
            <a:custGeom>
              <a:avLst/>
              <a:gdLst/>
              <a:ahLst/>
              <a:cxnLst/>
              <a:rect l="l" t="t" r="r" b="b"/>
              <a:pathLst>
                <a:path w="1527" h="176" extrusionOk="0">
                  <a:moveTo>
                    <a:pt x="1461" y="1"/>
                  </a:moveTo>
                  <a:cubicBezTo>
                    <a:pt x="1342" y="1"/>
                    <a:pt x="1223" y="1"/>
                    <a:pt x="1104" y="5"/>
                  </a:cubicBezTo>
                  <a:cubicBezTo>
                    <a:pt x="882" y="17"/>
                    <a:pt x="665" y="29"/>
                    <a:pt x="447" y="50"/>
                  </a:cubicBezTo>
                  <a:cubicBezTo>
                    <a:pt x="388" y="52"/>
                    <a:pt x="329" y="55"/>
                    <a:pt x="270" y="55"/>
                  </a:cubicBezTo>
                  <a:cubicBezTo>
                    <a:pt x="226" y="55"/>
                    <a:pt x="183" y="53"/>
                    <a:pt x="140" y="50"/>
                  </a:cubicBezTo>
                  <a:cubicBezTo>
                    <a:pt x="131" y="49"/>
                    <a:pt x="123" y="48"/>
                    <a:pt x="114" y="48"/>
                  </a:cubicBezTo>
                  <a:cubicBezTo>
                    <a:pt x="73" y="48"/>
                    <a:pt x="31" y="64"/>
                    <a:pt x="0" y="91"/>
                  </a:cubicBezTo>
                  <a:cubicBezTo>
                    <a:pt x="17" y="157"/>
                    <a:pt x="54" y="157"/>
                    <a:pt x="86" y="165"/>
                  </a:cubicBezTo>
                  <a:cubicBezTo>
                    <a:pt x="110" y="173"/>
                    <a:pt x="133" y="175"/>
                    <a:pt x="157" y="175"/>
                  </a:cubicBezTo>
                  <a:cubicBezTo>
                    <a:pt x="170" y="175"/>
                    <a:pt x="184" y="175"/>
                    <a:pt x="197" y="173"/>
                  </a:cubicBezTo>
                  <a:cubicBezTo>
                    <a:pt x="240" y="166"/>
                    <a:pt x="283" y="161"/>
                    <a:pt x="326" y="161"/>
                  </a:cubicBezTo>
                  <a:cubicBezTo>
                    <a:pt x="357" y="161"/>
                    <a:pt x="388" y="164"/>
                    <a:pt x="419" y="169"/>
                  </a:cubicBezTo>
                  <a:cubicBezTo>
                    <a:pt x="489" y="169"/>
                    <a:pt x="558" y="165"/>
                    <a:pt x="628" y="161"/>
                  </a:cubicBezTo>
                  <a:lnTo>
                    <a:pt x="1083" y="144"/>
                  </a:lnTo>
                  <a:cubicBezTo>
                    <a:pt x="1112" y="144"/>
                    <a:pt x="1141" y="140"/>
                    <a:pt x="1170" y="136"/>
                  </a:cubicBezTo>
                  <a:cubicBezTo>
                    <a:pt x="1205" y="132"/>
                    <a:pt x="1240" y="124"/>
                    <a:pt x="1276" y="124"/>
                  </a:cubicBezTo>
                  <a:cubicBezTo>
                    <a:pt x="1306" y="124"/>
                    <a:pt x="1336" y="129"/>
                    <a:pt x="1367" y="148"/>
                  </a:cubicBezTo>
                  <a:cubicBezTo>
                    <a:pt x="1386" y="160"/>
                    <a:pt x="1404" y="165"/>
                    <a:pt x="1420" y="165"/>
                  </a:cubicBezTo>
                  <a:cubicBezTo>
                    <a:pt x="1462" y="165"/>
                    <a:pt x="1492" y="131"/>
                    <a:pt x="1510" y="87"/>
                  </a:cubicBezTo>
                  <a:cubicBezTo>
                    <a:pt x="1527" y="58"/>
                    <a:pt x="1514" y="21"/>
                    <a:pt x="1486" y="9"/>
                  </a:cubicBezTo>
                  <a:cubicBezTo>
                    <a:pt x="1477" y="5"/>
                    <a:pt x="1469" y="1"/>
                    <a:pt x="146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9"/>
            <p:cNvSpPr/>
            <p:nvPr/>
          </p:nvSpPr>
          <p:spPr>
            <a:xfrm>
              <a:off x="1416400" y="4889375"/>
              <a:ext cx="5250" cy="3400"/>
            </a:xfrm>
            <a:custGeom>
              <a:avLst/>
              <a:gdLst/>
              <a:ahLst/>
              <a:cxnLst/>
              <a:rect l="l" t="t" r="r" b="b"/>
              <a:pathLst>
                <a:path w="210" h="136" extrusionOk="0">
                  <a:moveTo>
                    <a:pt x="98" y="0"/>
                  </a:moveTo>
                  <a:cubicBezTo>
                    <a:pt x="67" y="0"/>
                    <a:pt x="34" y="14"/>
                    <a:pt x="0" y="50"/>
                  </a:cubicBezTo>
                  <a:cubicBezTo>
                    <a:pt x="25" y="119"/>
                    <a:pt x="59" y="136"/>
                    <a:pt x="97" y="136"/>
                  </a:cubicBezTo>
                  <a:cubicBezTo>
                    <a:pt x="116" y="136"/>
                    <a:pt x="136" y="132"/>
                    <a:pt x="156" y="128"/>
                  </a:cubicBezTo>
                  <a:cubicBezTo>
                    <a:pt x="193" y="120"/>
                    <a:pt x="209" y="91"/>
                    <a:pt x="197" y="33"/>
                  </a:cubicBezTo>
                  <a:cubicBezTo>
                    <a:pt x="164" y="15"/>
                    <a:pt x="131" y="0"/>
                    <a:pt x="9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9"/>
            <p:cNvSpPr/>
            <p:nvPr/>
          </p:nvSpPr>
          <p:spPr>
            <a:xfrm>
              <a:off x="1423775" y="4889875"/>
              <a:ext cx="4750" cy="3325"/>
            </a:xfrm>
            <a:custGeom>
              <a:avLst/>
              <a:gdLst/>
              <a:ahLst/>
              <a:cxnLst/>
              <a:rect l="l" t="t" r="r" b="b"/>
              <a:pathLst>
                <a:path w="190" h="133" extrusionOk="0">
                  <a:moveTo>
                    <a:pt x="108" y="0"/>
                  </a:moveTo>
                  <a:cubicBezTo>
                    <a:pt x="83" y="0"/>
                    <a:pt x="58" y="7"/>
                    <a:pt x="33" y="13"/>
                  </a:cubicBezTo>
                  <a:cubicBezTo>
                    <a:pt x="9" y="17"/>
                    <a:pt x="0" y="59"/>
                    <a:pt x="17" y="79"/>
                  </a:cubicBezTo>
                  <a:cubicBezTo>
                    <a:pt x="36" y="113"/>
                    <a:pt x="68" y="133"/>
                    <a:pt x="105" y="133"/>
                  </a:cubicBezTo>
                  <a:cubicBezTo>
                    <a:pt x="108" y="133"/>
                    <a:pt x="112" y="133"/>
                    <a:pt x="115" y="132"/>
                  </a:cubicBezTo>
                  <a:cubicBezTo>
                    <a:pt x="165" y="124"/>
                    <a:pt x="177" y="87"/>
                    <a:pt x="189" y="30"/>
                  </a:cubicBezTo>
                  <a:cubicBezTo>
                    <a:pt x="161" y="7"/>
                    <a:pt x="134" y="0"/>
                    <a:pt x="10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9"/>
            <p:cNvSpPr/>
            <p:nvPr/>
          </p:nvSpPr>
          <p:spPr>
            <a:xfrm>
              <a:off x="1359550" y="4890775"/>
              <a:ext cx="2900" cy="2525"/>
            </a:xfrm>
            <a:custGeom>
              <a:avLst/>
              <a:gdLst/>
              <a:ahLst/>
              <a:cxnLst/>
              <a:rect l="l" t="t" r="r" b="b"/>
              <a:pathLst>
                <a:path w="116" h="101" extrusionOk="0">
                  <a:moveTo>
                    <a:pt x="41" y="1"/>
                  </a:moveTo>
                  <a:cubicBezTo>
                    <a:pt x="24" y="1"/>
                    <a:pt x="7" y="8"/>
                    <a:pt x="1" y="31"/>
                  </a:cubicBezTo>
                  <a:cubicBezTo>
                    <a:pt x="1" y="55"/>
                    <a:pt x="5" y="80"/>
                    <a:pt x="13" y="100"/>
                  </a:cubicBezTo>
                  <a:cubicBezTo>
                    <a:pt x="42" y="100"/>
                    <a:pt x="66" y="92"/>
                    <a:pt x="95" y="88"/>
                  </a:cubicBezTo>
                  <a:cubicBezTo>
                    <a:pt x="108" y="76"/>
                    <a:pt x="112" y="64"/>
                    <a:pt x="116" y="51"/>
                  </a:cubicBezTo>
                  <a:cubicBezTo>
                    <a:pt x="112" y="35"/>
                    <a:pt x="103" y="18"/>
                    <a:pt x="91" y="6"/>
                  </a:cubicBezTo>
                  <a:cubicBezTo>
                    <a:pt x="87" y="2"/>
                    <a:pt x="81" y="1"/>
                    <a:pt x="74" y="1"/>
                  </a:cubicBezTo>
                  <a:cubicBezTo>
                    <a:pt x="68" y="1"/>
                    <a:pt x="60" y="2"/>
                    <a:pt x="54" y="2"/>
                  </a:cubicBezTo>
                  <a:cubicBezTo>
                    <a:pt x="50" y="1"/>
                    <a:pt x="46" y="1"/>
                    <a:pt x="4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9"/>
            <p:cNvSpPr/>
            <p:nvPr/>
          </p:nvSpPr>
          <p:spPr>
            <a:xfrm>
              <a:off x="1403050" y="4811175"/>
              <a:ext cx="61475" cy="5650"/>
            </a:xfrm>
            <a:custGeom>
              <a:avLst/>
              <a:gdLst/>
              <a:ahLst/>
              <a:cxnLst/>
              <a:rect l="l" t="t" r="r" b="b"/>
              <a:pathLst>
                <a:path w="2459" h="226" extrusionOk="0">
                  <a:moveTo>
                    <a:pt x="2110" y="0"/>
                  </a:moveTo>
                  <a:cubicBezTo>
                    <a:pt x="2078" y="0"/>
                    <a:pt x="2045" y="21"/>
                    <a:pt x="1999" y="59"/>
                  </a:cubicBezTo>
                  <a:cubicBezTo>
                    <a:pt x="1955" y="16"/>
                    <a:pt x="1907" y="7"/>
                    <a:pt x="1858" y="7"/>
                  </a:cubicBezTo>
                  <a:cubicBezTo>
                    <a:pt x="1823" y="7"/>
                    <a:pt x="1788" y="11"/>
                    <a:pt x="1753" y="11"/>
                  </a:cubicBezTo>
                  <a:cubicBezTo>
                    <a:pt x="1743" y="11"/>
                    <a:pt x="1734" y="11"/>
                    <a:pt x="1724" y="10"/>
                  </a:cubicBezTo>
                  <a:cubicBezTo>
                    <a:pt x="1662" y="10"/>
                    <a:pt x="1597" y="14"/>
                    <a:pt x="1539" y="22"/>
                  </a:cubicBezTo>
                  <a:cubicBezTo>
                    <a:pt x="1419" y="22"/>
                    <a:pt x="1299" y="33"/>
                    <a:pt x="1178" y="33"/>
                  </a:cubicBezTo>
                  <a:cubicBezTo>
                    <a:pt x="1118" y="33"/>
                    <a:pt x="1058" y="31"/>
                    <a:pt x="998" y="22"/>
                  </a:cubicBezTo>
                  <a:cubicBezTo>
                    <a:pt x="969" y="21"/>
                    <a:pt x="940" y="20"/>
                    <a:pt x="911" y="20"/>
                  </a:cubicBezTo>
                  <a:cubicBezTo>
                    <a:pt x="871" y="20"/>
                    <a:pt x="831" y="22"/>
                    <a:pt x="793" y="26"/>
                  </a:cubicBezTo>
                  <a:cubicBezTo>
                    <a:pt x="764" y="26"/>
                    <a:pt x="735" y="22"/>
                    <a:pt x="706" y="22"/>
                  </a:cubicBezTo>
                  <a:cubicBezTo>
                    <a:pt x="642" y="20"/>
                    <a:pt x="578" y="11"/>
                    <a:pt x="512" y="11"/>
                  </a:cubicBezTo>
                  <a:cubicBezTo>
                    <a:pt x="469" y="11"/>
                    <a:pt x="426" y="15"/>
                    <a:pt x="382" y="26"/>
                  </a:cubicBezTo>
                  <a:cubicBezTo>
                    <a:pt x="358" y="33"/>
                    <a:pt x="332" y="36"/>
                    <a:pt x="306" y="36"/>
                  </a:cubicBezTo>
                  <a:cubicBezTo>
                    <a:pt x="254" y="36"/>
                    <a:pt x="200" y="26"/>
                    <a:pt x="148" y="26"/>
                  </a:cubicBezTo>
                  <a:cubicBezTo>
                    <a:pt x="111" y="26"/>
                    <a:pt x="79" y="31"/>
                    <a:pt x="46" y="39"/>
                  </a:cubicBezTo>
                  <a:cubicBezTo>
                    <a:pt x="29" y="39"/>
                    <a:pt x="17" y="59"/>
                    <a:pt x="9" y="72"/>
                  </a:cubicBezTo>
                  <a:cubicBezTo>
                    <a:pt x="5" y="76"/>
                    <a:pt x="1" y="84"/>
                    <a:pt x="1" y="92"/>
                  </a:cubicBezTo>
                  <a:cubicBezTo>
                    <a:pt x="5" y="113"/>
                    <a:pt x="13" y="129"/>
                    <a:pt x="17" y="145"/>
                  </a:cubicBezTo>
                  <a:cubicBezTo>
                    <a:pt x="29" y="150"/>
                    <a:pt x="38" y="154"/>
                    <a:pt x="50" y="154"/>
                  </a:cubicBezTo>
                  <a:lnTo>
                    <a:pt x="374" y="141"/>
                  </a:lnTo>
                  <a:cubicBezTo>
                    <a:pt x="390" y="141"/>
                    <a:pt x="403" y="141"/>
                    <a:pt x="419" y="145"/>
                  </a:cubicBezTo>
                  <a:cubicBezTo>
                    <a:pt x="440" y="151"/>
                    <a:pt x="461" y="155"/>
                    <a:pt x="481" y="155"/>
                  </a:cubicBezTo>
                  <a:cubicBezTo>
                    <a:pt x="488" y="155"/>
                    <a:pt x="495" y="155"/>
                    <a:pt x="501" y="154"/>
                  </a:cubicBezTo>
                  <a:cubicBezTo>
                    <a:pt x="547" y="138"/>
                    <a:pt x="593" y="130"/>
                    <a:pt x="638" y="130"/>
                  </a:cubicBezTo>
                  <a:cubicBezTo>
                    <a:pt x="654" y="130"/>
                    <a:pt x="670" y="131"/>
                    <a:pt x="686" y="133"/>
                  </a:cubicBezTo>
                  <a:cubicBezTo>
                    <a:pt x="801" y="141"/>
                    <a:pt x="916" y="158"/>
                    <a:pt x="1031" y="170"/>
                  </a:cubicBezTo>
                  <a:cubicBezTo>
                    <a:pt x="1145" y="178"/>
                    <a:pt x="1260" y="207"/>
                    <a:pt x="1371" y="223"/>
                  </a:cubicBezTo>
                  <a:cubicBezTo>
                    <a:pt x="1377" y="225"/>
                    <a:pt x="1383" y="225"/>
                    <a:pt x="1389" y="225"/>
                  </a:cubicBezTo>
                  <a:cubicBezTo>
                    <a:pt x="1421" y="225"/>
                    <a:pt x="1453" y="211"/>
                    <a:pt x="1485" y="211"/>
                  </a:cubicBezTo>
                  <a:cubicBezTo>
                    <a:pt x="1488" y="211"/>
                    <a:pt x="1491" y="211"/>
                    <a:pt x="1494" y="211"/>
                  </a:cubicBezTo>
                  <a:cubicBezTo>
                    <a:pt x="1497" y="211"/>
                    <a:pt x="1499" y="211"/>
                    <a:pt x="1502" y="211"/>
                  </a:cubicBezTo>
                  <a:cubicBezTo>
                    <a:pt x="1545" y="211"/>
                    <a:pt x="1589" y="190"/>
                    <a:pt x="1633" y="190"/>
                  </a:cubicBezTo>
                  <a:cubicBezTo>
                    <a:pt x="1656" y="190"/>
                    <a:pt x="1680" y="196"/>
                    <a:pt x="1703" y="215"/>
                  </a:cubicBezTo>
                  <a:lnTo>
                    <a:pt x="1712" y="215"/>
                  </a:lnTo>
                  <a:lnTo>
                    <a:pt x="2007" y="121"/>
                  </a:lnTo>
                  <a:cubicBezTo>
                    <a:pt x="2040" y="147"/>
                    <a:pt x="2083" y="163"/>
                    <a:pt x="2127" y="163"/>
                  </a:cubicBezTo>
                  <a:cubicBezTo>
                    <a:pt x="2132" y="163"/>
                    <a:pt x="2137" y="162"/>
                    <a:pt x="2143" y="162"/>
                  </a:cubicBezTo>
                  <a:cubicBezTo>
                    <a:pt x="2152" y="163"/>
                    <a:pt x="2162" y="163"/>
                    <a:pt x="2172" y="163"/>
                  </a:cubicBezTo>
                  <a:cubicBezTo>
                    <a:pt x="2230" y="163"/>
                    <a:pt x="2288" y="148"/>
                    <a:pt x="2344" y="148"/>
                  </a:cubicBezTo>
                  <a:cubicBezTo>
                    <a:pt x="2353" y="148"/>
                    <a:pt x="2363" y="149"/>
                    <a:pt x="2372" y="150"/>
                  </a:cubicBezTo>
                  <a:cubicBezTo>
                    <a:pt x="2377" y="151"/>
                    <a:pt x="2382" y="151"/>
                    <a:pt x="2387" y="151"/>
                  </a:cubicBezTo>
                  <a:cubicBezTo>
                    <a:pt x="2424" y="151"/>
                    <a:pt x="2448" y="123"/>
                    <a:pt x="2458" y="72"/>
                  </a:cubicBezTo>
                  <a:cubicBezTo>
                    <a:pt x="2447" y="31"/>
                    <a:pt x="2426" y="14"/>
                    <a:pt x="2395" y="14"/>
                  </a:cubicBezTo>
                  <a:cubicBezTo>
                    <a:pt x="2392" y="14"/>
                    <a:pt x="2388" y="14"/>
                    <a:pt x="2385" y="14"/>
                  </a:cubicBezTo>
                  <a:cubicBezTo>
                    <a:pt x="2356" y="17"/>
                    <a:pt x="2327" y="18"/>
                    <a:pt x="2298" y="18"/>
                  </a:cubicBezTo>
                  <a:cubicBezTo>
                    <a:pt x="2241" y="18"/>
                    <a:pt x="2184" y="13"/>
                    <a:pt x="2126" y="2"/>
                  </a:cubicBezTo>
                  <a:cubicBezTo>
                    <a:pt x="2121" y="1"/>
                    <a:pt x="2115" y="0"/>
                    <a:pt x="2110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9"/>
            <p:cNvSpPr/>
            <p:nvPr/>
          </p:nvSpPr>
          <p:spPr>
            <a:xfrm>
              <a:off x="1369825" y="4811300"/>
              <a:ext cx="9450" cy="3125"/>
            </a:xfrm>
            <a:custGeom>
              <a:avLst/>
              <a:gdLst/>
              <a:ahLst/>
              <a:cxnLst/>
              <a:rect l="l" t="t" r="r" b="b"/>
              <a:pathLst>
                <a:path w="378" h="125" extrusionOk="0">
                  <a:moveTo>
                    <a:pt x="111" y="1"/>
                  </a:moveTo>
                  <a:cubicBezTo>
                    <a:pt x="49" y="5"/>
                    <a:pt x="49" y="5"/>
                    <a:pt x="0" y="63"/>
                  </a:cubicBezTo>
                  <a:cubicBezTo>
                    <a:pt x="17" y="95"/>
                    <a:pt x="54" y="116"/>
                    <a:pt x="90" y="116"/>
                  </a:cubicBezTo>
                  <a:cubicBezTo>
                    <a:pt x="98" y="117"/>
                    <a:pt x="105" y="117"/>
                    <a:pt x="113" y="117"/>
                  </a:cubicBezTo>
                  <a:cubicBezTo>
                    <a:pt x="151" y="117"/>
                    <a:pt x="191" y="107"/>
                    <a:pt x="230" y="107"/>
                  </a:cubicBezTo>
                  <a:cubicBezTo>
                    <a:pt x="255" y="107"/>
                    <a:pt x="280" y="111"/>
                    <a:pt x="304" y="124"/>
                  </a:cubicBezTo>
                  <a:cubicBezTo>
                    <a:pt x="308" y="124"/>
                    <a:pt x="316" y="124"/>
                    <a:pt x="324" y="120"/>
                  </a:cubicBezTo>
                  <a:cubicBezTo>
                    <a:pt x="357" y="112"/>
                    <a:pt x="378" y="83"/>
                    <a:pt x="378" y="50"/>
                  </a:cubicBezTo>
                  <a:cubicBezTo>
                    <a:pt x="378" y="17"/>
                    <a:pt x="357" y="1"/>
                    <a:pt x="31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9"/>
            <p:cNvSpPr/>
            <p:nvPr/>
          </p:nvSpPr>
          <p:spPr>
            <a:xfrm>
              <a:off x="1386950" y="4810875"/>
              <a:ext cx="4750" cy="3375"/>
            </a:xfrm>
            <a:custGeom>
              <a:avLst/>
              <a:gdLst/>
              <a:ahLst/>
              <a:cxnLst/>
              <a:rect l="l" t="t" r="r" b="b"/>
              <a:pathLst>
                <a:path w="190" h="135" extrusionOk="0">
                  <a:moveTo>
                    <a:pt x="133" y="0"/>
                  </a:moveTo>
                  <a:cubicBezTo>
                    <a:pt x="130" y="0"/>
                    <a:pt x="127" y="1"/>
                    <a:pt x="124" y="2"/>
                  </a:cubicBezTo>
                  <a:cubicBezTo>
                    <a:pt x="87" y="6"/>
                    <a:pt x="54" y="18"/>
                    <a:pt x="25" y="34"/>
                  </a:cubicBezTo>
                  <a:cubicBezTo>
                    <a:pt x="0" y="47"/>
                    <a:pt x="13" y="112"/>
                    <a:pt x="41" y="121"/>
                  </a:cubicBezTo>
                  <a:cubicBezTo>
                    <a:pt x="63" y="130"/>
                    <a:pt x="87" y="134"/>
                    <a:pt x="110" y="134"/>
                  </a:cubicBezTo>
                  <a:cubicBezTo>
                    <a:pt x="117" y="134"/>
                    <a:pt x="125" y="134"/>
                    <a:pt x="132" y="133"/>
                  </a:cubicBezTo>
                  <a:cubicBezTo>
                    <a:pt x="152" y="125"/>
                    <a:pt x="169" y="92"/>
                    <a:pt x="189" y="67"/>
                  </a:cubicBezTo>
                  <a:cubicBezTo>
                    <a:pt x="171" y="24"/>
                    <a:pt x="153" y="0"/>
                    <a:pt x="13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9"/>
            <p:cNvSpPr/>
            <p:nvPr/>
          </p:nvSpPr>
          <p:spPr>
            <a:xfrm>
              <a:off x="1393400" y="4811225"/>
              <a:ext cx="4250" cy="3600"/>
            </a:xfrm>
            <a:custGeom>
              <a:avLst/>
              <a:gdLst/>
              <a:ahLst/>
              <a:cxnLst/>
              <a:rect l="l" t="t" r="r" b="b"/>
              <a:pathLst>
                <a:path w="170" h="144" extrusionOk="0">
                  <a:moveTo>
                    <a:pt x="85" y="1"/>
                  </a:moveTo>
                  <a:cubicBezTo>
                    <a:pt x="66" y="1"/>
                    <a:pt x="48" y="6"/>
                    <a:pt x="30" y="16"/>
                  </a:cubicBezTo>
                  <a:cubicBezTo>
                    <a:pt x="9" y="29"/>
                    <a:pt x="1" y="53"/>
                    <a:pt x="13" y="74"/>
                  </a:cubicBezTo>
                  <a:cubicBezTo>
                    <a:pt x="30" y="115"/>
                    <a:pt x="71" y="143"/>
                    <a:pt x="116" y="143"/>
                  </a:cubicBezTo>
                  <a:cubicBezTo>
                    <a:pt x="157" y="135"/>
                    <a:pt x="165" y="94"/>
                    <a:pt x="169" y="45"/>
                  </a:cubicBezTo>
                  <a:cubicBezTo>
                    <a:pt x="148" y="16"/>
                    <a:pt x="117" y="1"/>
                    <a:pt x="8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9"/>
            <p:cNvSpPr/>
            <p:nvPr/>
          </p:nvSpPr>
          <p:spPr>
            <a:xfrm>
              <a:off x="1398325" y="4811375"/>
              <a:ext cx="3925" cy="3575"/>
            </a:xfrm>
            <a:custGeom>
              <a:avLst/>
              <a:gdLst/>
              <a:ahLst/>
              <a:cxnLst/>
              <a:rect l="l" t="t" r="r" b="b"/>
              <a:pathLst>
                <a:path w="157" h="143" extrusionOk="0">
                  <a:moveTo>
                    <a:pt x="88" y="1"/>
                  </a:moveTo>
                  <a:cubicBezTo>
                    <a:pt x="69" y="1"/>
                    <a:pt x="48" y="19"/>
                    <a:pt x="9" y="55"/>
                  </a:cubicBezTo>
                  <a:cubicBezTo>
                    <a:pt x="1" y="101"/>
                    <a:pt x="34" y="137"/>
                    <a:pt x="79" y="142"/>
                  </a:cubicBezTo>
                  <a:cubicBezTo>
                    <a:pt x="83" y="142"/>
                    <a:pt x="86" y="143"/>
                    <a:pt x="90" y="143"/>
                  </a:cubicBezTo>
                  <a:cubicBezTo>
                    <a:pt x="127" y="143"/>
                    <a:pt x="146" y="105"/>
                    <a:pt x="157" y="60"/>
                  </a:cubicBezTo>
                  <a:cubicBezTo>
                    <a:pt x="126" y="20"/>
                    <a:pt x="108" y="1"/>
                    <a:pt x="8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9"/>
            <p:cNvSpPr/>
            <p:nvPr/>
          </p:nvSpPr>
          <p:spPr>
            <a:xfrm>
              <a:off x="1382225" y="4811125"/>
              <a:ext cx="3425" cy="2775"/>
            </a:xfrm>
            <a:custGeom>
              <a:avLst/>
              <a:gdLst/>
              <a:ahLst/>
              <a:cxnLst/>
              <a:rect l="l" t="t" r="r" b="b"/>
              <a:pathLst>
                <a:path w="137" h="111" extrusionOk="0">
                  <a:moveTo>
                    <a:pt x="76" y="1"/>
                  </a:moveTo>
                  <a:cubicBezTo>
                    <a:pt x="51" y="1"/>
                    <a:pt x="27" y="15"/>
                    <a:pt x="1" y="41"/>
                  </a:cubicBezTo>
                  <a:cubicBezTo>
                    <a:pt x="19" y="96"/>
                    <a:pt x="47" y="110"/>
                    <a:pt x="75" y="110"/>
                  </a:cubicBezTo>
                  <a:cubicBezTo>
                    <a:pt x="85" y="110"/>
                    <a:pt x="94" y="109"/>
                    <a:pt x="103" y="106"/>
                  </a:cubicBezTo>
                  <a:cubicBezTo>
                    <a:pt x="120" y="106"/>
                    <a:pt x="132" y="70"/>
                    <a:pt x="136" y="45"/>
                  </a:cubicBezTo>
                  <a:cubicBezTo>
                    <a:pt x="136" y="37"/>
                    <a:pt x="120" y="16"/>
                    <a:pt x="107" y="8"/>
                  </a:cubicBezTo>
                  <a:cubicBezTo>
                    <a:pt x="97" y="3"/>
                    <a:pt x="86" y="1"/>
                    <a:pt x="7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9"/>
            <p:cNvSpPr/>
            <p:nvPr/>
          </p:nvSpPr>
          <p:spPr>
            <a:xfrm>
              <a:off x="1464800" y="4811400"/>
              <a:ext cx="3425" cy="2800"/>
            </a:xfrm>
            <a:custGeom>
              <a:avLst/>
              <a:gdLst/>
              <a:ahLst/>
              <a:cxnLst/>
              <a:rect l="l" t="t" r="r" b="b"/>
              <a:pathLst>
                <a:path w="137" h="112" extrusionOk="0">
                  <a:moveTo>
                    <a:pt x="66" y="1"/>
                  </a:moveTo>
                  <a:cubicBezTo>
                    <a:pt x="57" y="1"/>
                    <a:pt x="49" y="2"/>
                    <a:pt x="42" y="5"/>
                  </a:cubicBezTo>
                  <a:cubicBezTo>
                    <a:pt x="13" y="13"/>
                    <a:pt x="1" y="46"/>
                    <a:pt x="17" y="95"/>
                  </a:cubicBezTo>
                  <a:lnTo>
                    <a:pt x="91" y="112"/>
                  </a:lnTo>
                  <a:cubicBezTo>
                    <a:pt x="116" y="79"/>
                    <a:pt x="136" y="46"/>
                    <a:pt x="107" y="13"/>
                  </a:cubicBezTo>
                  <a:cubicBezTo>
                    <a:pt x="97" y="5"/>
                    <a:pt x="81" y="1"/>
                    <a:pt x="6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9"/>
            <p:cNvSpPr/>
            <p:nvPr/>
          </p:nvSpPr>
          <p:spPr>
            <a:xfrm>
              <a:off x="1395775" y="4903150"/>
              <a:ext cx="43625" cy="3625"/>
            </a:xfrm>
            <a:custGeom>
              <a:avLst/>
              <a:gdLst/>
              <a:ahLst/>
              <a:cxnLst/>
              <a:rect l="l" t="t" r="r" b="b"/>
              <a:pathLst>
                <a:path w="1745" h="145" extrusionOk="0">
                  <a:moveTo>
                    <a:pt x="1583" y="1"/>
                  </a:moveTo>
                  <a:cubicBezTo>
                    <a:pt x="1568" y="1"/>
                    <a:pt x="1554" y="2"/>
                    <a:pt x="1539" y="4"/>
                  </a:cubicBezTo>
                  <a:cubicBezTo>
                    <a:pt x="1449" y="4"/>
                    <a:pt x="1358" y="12"/>
                    <a:pt x="1268" y="12"/>
                  </a:cubicBezTo>
                  <a:cubicBezTo>
                    <a:pt x="1075" y="12"/>
                    <a:pt x="887" y="12"/>
                    <a:pt x="694" y="20"/>
                  </a:cubicBezTo>
                  <a:cubicBezTo>
                    <a:pt x="684" y="20"/>
                    <a:pt x="673" y="20"/>
                    <a:pt x="663" y="20"/>
                  </a:cubicBezTo>
                  <a:cubicBezTo>
                    <a:pt x="608" y="20"/>
                    <a:pt x="553" y="16"/>
                    <a:pt x="497" y="16"/>
                  </a:cubicBezTo>
                  <a:cubicBezTo>
                    <a:pt x="438" y="16"/>
                    <a:pt x="379" y="21"/>
                    <a:pt x="320" y="40"/>
                  </a:cubicBezTo>
                  <a:cubicBezTo>
                    <a:pt x="317" y="41"/>
                    <a:pt x="315" y="41"/>
                    <a:pt x="312" y="41"/>
                  </a:cubicBezTo>
                  <a:cubicBezTo>
                    <a:pt x="294" y="41"/>
                    <a:pt x="276" y="32"/>
                    <a:pt x="255" y="28"/>
                  </a:cubicBezTo>
                  <a:cubicBezTo>
                    <a:pt x="227" y="19"/>
                    <a:pt x="198" y="14"/>
                    <a:pt x="169" y="14"/>
                  </a:cubicBezTo>
                  <a:cubicBezTo>
                    <a:pt x="108" y="14"/>
                    <a:pt x="48" y="34"/>
                    <a:pt x="0" y="73"/>
                  </a:cubicBezTo>
                  <a:cubicBezTo>
                    <a:pt x="46" y="110"/>
                    <a:pt x="102" y="129"/>
                    <a:pt x="158" y="129"/>
                  </a:cubicBezTo>
                  <a:cubicBezTo>
                    <a:pt x="176" y="129"/>
                    <a:pt x="195" y="127"/>
                    <a:pt x="214" y="123"/>
                  </a:cubicBezTo>
                  <a:cubicBezTo>
                    <a:pt x="239" y="117"/>
                    <a:pt x="265" y="115"/>
                    <a:pt x="291" y="115"/>
                  </a:cubicBezTo>
                  <a:cubicBezTo>
                    <a:pt x="327" y="115"/>
                    <a:pt x="363" y="119"/>
                    <a:pt x="398" y="127"/>
                  </a:cubicBezTo>
                  <a:cubicBezTo>
                    <a:pt x="458" y="139"/>
                    <a:pt x="517" y="145"/>
                    <a:pt x="577" y="145"/>
                  </a:cubicBezTo>
                  <a:cubicBezTo>
                    <a:pt x="595" y="145"/>
                    <a:pt x="614" y="144"/>
                    <a:pt x="632" y="143"/>
                  </a:cubicBezTo>
                  <a:cubicBezTo>
                    <a:pt x="952" y="143"/>
                    <a:pt x="1272" y="139"/>
                    <a:pt x="1588" y="135"/>
                  </a:cubicBezTo>
                  <a:cubicBezTo>
                    <a:pt x="1594" y="135"/>
                    <a:pt x="1600" y="135"/>
                    <a:pt x="1606" y="135"/>
                  </a:cubicBezTo>
                  <a:cubicBezTo>
                    <a:pt x="1656" y="135"/>
                    <a:pt x="1704" y="119"/>
                    <a:pt x="1744" y="90"/>
                  </a:cubicBezTo>
                  <a:lnTo>
                    <a:pt x="1744" y="32"/>
                  </a:lnTo>
                  <a:cubicBezTo>
                    <a:pt x="1692" y="13"/>
                    <a:pt x="1638" y="1"/>
                    <a:pt x="158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9"/>
            <p:cNvSpPr/>
            <p:nvPr/>
          </p:nvSpPr>
          <p:spPr>
            <a:xfrm>
              <a:off x="1391150" y="4903975"/>
              <a:ext cx="3725" cy="2000"/>
            </a:xfrm>
            <a:custGeom>
              <a:avLst/>
              <a:gdLst/>
              <a:ahLst/>
              <a:cxnLst/>
              <a:rect l="l" t="t" r="r" b="b"/>
              <a:pathLst>
                <a:path w="149" h="80" extrusionOk="0">
                  <a:moveTo>
                    <a:pt x="68" y="1"/>
                  </a:moveTo>
                  <a:cubicBezTo>
                    <a:pt x="45" y="1"/>
                    <a:pt x="23" y="10"/>
                    <a:pt x="1" y="36"/>
                  </a:cubicBezTo>
                  <a:cubicBezTo>
                    <a:pt x="31" y="65"/>
                    <a:pt x="55" y="79"/>
                    <a:pt x="76" y="79"/>
                  </a:cubicBezTo>
                  <a:cubicBezTo>
                    <a:pt x="101" y="79"/>
                    <a:pt x="122" y="61"/>
                    <a:pt x="148" y="24"/>
                  </a:cubicBezTo>
                  <a:cubicBezTo>
                    <a:pt x="119" y="11"/>
                    <a:pt x="93" y="1"/>
                    <a:pt x="6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9"/>
            <p:cNvSpPr/>
            <p:nvPr/>
          </p:nvSpPr>
          <p:spPr>
            <a:xfrm>
              <a:off x="1362525" y="4916225"/>
              <a:ext cx="41675" cy="3550"/>
            </a:xfrm>
            <a:custGeom>
              <a:avLst/>
              <a:gdLst/>
              <a:ahLst/>
              <a:cxnLst/>
              <a:rect l="l" t="t" r="r" b="b"/>
              <a:pathLst>
                <a:path w="1667" h="142" extrusionOk="0">
                  <a:moveTo>
                    <a:pt x="295" y="1"/>
                  </a:moveTo>
                  <a:cubicBezTo>
                    <a:pt x="239" y="1"/>
                    <a:pt x="184" y="3"/>
                    <a:pt x="128" y="10"/>
                  </a:cubicBezTo>
                  <a:cubicBezTo>
                    <a:pt x="83" y="18"/>
                    <a:pt x="42" y="26"/>
                    <a:pt x="1" y="43"/>
                  </a:cubicBezTo>
                  <a:cubicBezTo>
                    <a:pt x="21" y="92"/>
                    <a:pt x="71" y="125"/>
                    <a:pt x="128" y="125"/>
                  </a:cubicBezTo>
                  <a:cubicBezTo>
                    <a:pt x="161" y="127"/>
                    <a:pt x="193" y="127"/>
                    <a:pt x="224" y="127"/>
                  </a:cubicBezTo>
                  <a:cubicBezTo>
                    <a:pt x="256" y="127"/>
                    <a:pt x="288" y="127"/>
                    <a:pt x="321" y="129"/>
                  </a:cubicBezTo>
                  <a:cubicBezTo>
                    <a:pt x="551" y="133"/>
                    <a:pt x="780" y="141"/>
                    <a:pt x="1006" y="141"/>
                  </a:cubicBezTo>
                  <a:cubicBezTo>
                    <a:pt x="1117" y="141"/>
                    <a:pt x="1224" y="129"/>
                    <a:pt x="1334" y="125"/>
                  </a:cubicBezTo>
                  <a:lnTo>
                    <a:pt x="1548" y="125"/>
                  </a:lnTo>
                  <a:cubicBezTo>
                    <a:pt x="1581" y="125"/>
                    <a:pt x="1613" y="117"/>
                    <a:pt x="1642" y="104"/>
                  </a:cubicBezTo>
                  <a:cubicBezTo>
                    <a:pt x="1654" y="96"/>
                    <a:pt x="1663" y="80"/>
                    <a:pt x="1667" y="63"/>
                  </a:cubicBezTo>
                  <a:cubicBezTo>
                    <a:pt x="1663" y="43"/>
                    <a:pt x="1650" y="30"/>
                    <a:pt x="1638" y="18"/>
                  </a:cubicBezTo>
                  <a:cubicBezTo>
                    <a:pt x="1618" y="10"/>
                    <a:pt x="1597" y="6"/>
                    <a:pt x="1572" y="6"/>
                  </a:cubicBezTo>
                  <a:cubicBezTo>
                    <a:pt x="1437" y="10"/>
                    <a:pt x="1297" y="22"/>
                    <a:pt x="1162" y="22"/>
                  </a:cubicBezTo>
                  <a:cubicBezTo>
                    <a:pt x="990" y="22"/>
                    <a:pt x="817" y="18"/>
                    <a:pt x="645" y="14"/>
                  </a:cubicBezTo>
                  <a:cubicBezTo>
                    <a:pt x="528" y="11"/>
                    <a:pt x="412" y="1"/>
                    <a:pt x="29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9"/>
            <p:cNvSpPr/>
            <p:nvPr/>
          </p:nvSpPr>
          <p:spPr>
            <a:xfrm>
              <a:off x="1354325" y="4916350"/>
              <a:ext cx="7100" cy="2925"/>
            </a:xfrm>
            <a:custGeom>
              <a:avLst/>
              <a:gdLst/>
              <a:ahLst/>
              <a:cxnLst/>
              <a:rect l="l" t="t" r="r" b="b"/>
              <a:pathLst>
                <a:path w="284" h="117" extrusionOk="0">
                  <a:moveTo>
                    <a:pt x="136" y="0"/>
                  </a:moveTo>
                  <a:cubicBezTo>
                    <a:pt x="92" y="0"/>
                    <a:pt x="47" y="10"/>
                    <a:pt x="1" y="42"/>
                  </a:cubicBezTo>
                  <a:cubicBezTo>
                    <a:pt x="53" y="102"/>
                    <a:pt x="106" y="116"/>
                    <a:pt x="159" y="116"/>
                  </a:cubicBezTo>
                  <a:cubicBezTo>
                    <a:pt x="192" y="116"/>
                    <a:pt x="226" y="111"/>
                    <a:pt x="259" y="107"/>
                  </a:cubicBezTo>
                  <a:cubicBezTo>
                    <a:pt x="267" y="107"/>
                    <a:pt x="280" y="79"/>
                    <a:pt x="280" y="62"/>
                  </a:cubicBezTo>
                  <a:cubicBezTo>
                    <a:pt x="284" y="46"/>
                    <a:pt x="267" y="17"/>
                    <a:pt x="259" y="17"/>
                  </a:cubicBezTo>
                  <a:cubicBezTo>
                    <a:pt x="219" y="9"/>
                    <a:pt x="178" y="0"/>
                    <a:pt x="13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9"/>
            <p:cNvSpPr/>
            <p:nvPr/>
          </p:nvSpPr>
          <p:spPr>
            <a:xfrm>
              <a:off x="1343975" y="4916550"/>
              <a:ext cx="7000" cy="3000"/>
            </a:xfrm>
            <a:custGeom>
              <a:avLst/>
              <a:gdLst/>
              <a:ahLst/>
              <a:cxnLst/>
              <a:rect l="l" t="t" r="r" b="b"/>
              <a:pathLst>
                <a:path w="280" h="120" extrusionOk="0">
                  <a:moveTo>
                    <a:pt x="205" y="1"/>
                  </a:moveTo>
                  <a:cubicBezTo>
                    <a:pt x="152" y="5"/>
                    <a:pt x="99" y="13"/>
                    <a:pt x="49" y="26"/>
                  </a:cubicBezTo>
                  <a:cubicBezTo>
                    <a:pt x="33" y="30"/>
                    <a:pt x="17" y="62"/>
                    <a:pt x="0" y="87"/>
                  </a:cubicBezTo>
                  <a:cubicBezTo>
                    <a:pt x="21" y="104"/>
                    <a:pt x="37" y="120"/>
                    <a:pt x="49" y="120"/>
                  </a:cubicBezTo>
                  <a:cubicBezTo>
                    <a:pt x="107" y="120"/>
                    <a:pt x="164" y="116"/>
                    <a:pt x="226" y="112"/>
                  </a:cubicBezTo>
                  <a:cubicBezTo>
                    <a:pt x="246" y="112"/>
                    <a:pt x="246" y="112"/>
                    <a:pt x="279" y="34"/>
                  </a:cubicBezTo>
                  <a:cubicBezTo>
                    <a:pt x="255" y="26"/>
                    <a:pt x="230" y="1"/>
                    <a:pt x="20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9"/>
            <p:cNvSpPr/>
            <p:nvPr/>
          </p:nvSpPr>
          <p:spPr>
            <a:xfrm>
              <a:off x="1336775" y="4916850"/>
              <a:ext cx="3425" cy="2100"/>
            </a:xfrm>
            <a:custGeom>
              <a:avLst/>
              <a:gdLst/>
              <a:ahLst/>
              <a:cxnLst/>
              <a:rect l="l" t="t" r="r" b="b"/>
              <a:pathLst>
                <a:path w="137" h="84" extrusionOk="0">
                  <a:moveTo>
                    <a:pt x="72" y="0"/>
                  </a:moveTo>
                  <a:cubicBezTo>
                    <a:pt x="53" y="0"/>
                    <a:pt x="34" y="16"/>
                    <a:pt x="1" y="46"/>
                  </a:cubicBezTo>
                  <a:cubicBezTo>
                    <a:pt x="21" y="71"/>
                    <a:pt x="43" y="83"/>
                    <a:pt x="66" y="83"/>
                  </a:cubicBezTo>
                  <a:cubicBezTo>
                    <a:pt x="88" y="83"/>
                    <a:pt x="112" y="71"/>
                    <a:pt x="136" y="46"/>
                  </a:cubicBezTo>
                  <a:cubicBezTo>
                    <a:pt x="108" y="16"/>
                    <a:pt x="90" y="0"/>
                    <a:pt x="7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9"/>
            <p:cNvSpPr/>
            <p:nvPr/>
          </p:nvSpPr>
          <p:spPr>
            <a:xfrm>
              <a:off x="1393625" y="4797600"/>
              <a:ext cx="4325" cy="2875"/>
            </a:xfrm>
            <a:custGeom>
              <a:avLst/>
              <a:gdLst/>
              <a:ahLst/>
              <a:cxnLst/>
              <a:rect l="l" t="t" r="r" b="b"/>
              <a:pathLst>
                <a:path w="173" h="115" extrusionOk="0">
                  <a:moveTo>
                    <a:pt x="98" y="0"/>
                  </a:moveTo>
                  <a:cubicBezTo>
                    <a:pt x="72" y="0"/>
                    <a:pt x="46" y="13"/>
                    <a:pt x="21" y="28"/>
                  </a:cubicBezTo>
                  <a:cubicBezTo>
                    <a:pt x="0" y="48"/>
                    <a:pt x="4" y="81"/>
                    <a:pt x="25" y="98"/>
                  </a:cubicBezTo>
                  <a:cubicBezTo>
                    <a:pt x="49" y="110"/>
                    <a:pt x="78" y="114"/>
                    <a:pt x="107" y="114"/>
                  </a:cubicBezTo>
                  <a:cubicBezTo>
                    <a:pt x="136" y="114"/>
                    <a:pt x="160" y="94"/>
                    <a:pt x="172" y="40"/>
                  </a:cubicBezTo>
                  <a:cubicBezTo>
                    <a:pt x="147" y="11"/>
                    <a:pt x="122" y="0"/>
                    <a:pt x="9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9"/>
            <p:cNvSpPr/>
            <p:nvPr/>
          </p:nvSpPr>
          <p:spPr>
            <a:xfrm>
              <a:off x="1423575" y="4797675"/>
              <a:ext cx="3400" cy="2825"/>
            </a:xfrm>
            <a:custGeom>
              <a:avLst/>
              <a:gdLst/>
              <a:ahLst/>
              <a:cxnLst/>
              <a:rect l="l" t="t" r="r" b="b"/>
              <a:pathLst>
                <a:path w="136" h="113" extrusionOk="0">
                  <a:moveTo>
                    <a:pt x="56" y="1"/>
                  </a:moveTo>
                  <a:cubicBezTo>
                    <a:pt x="48" y="1"/>
                    <a:pt x="40" y="2"/>
                    <a:pt x="33" y="4"/>
                  </a:cubicBezTo>
                  <a:cubicBezTo>
                    <a:pt x="17" y="13"/>
                    <a:pt x="4" y="25"/>
                    <a:pt x="0" y="41"/>
                  </a:cubicBezTo>
                  <a:cubicBezTo>
                    <a:pt x="0" y="62"/>
                    <a:pt x="8" y="82"/>
                    <a:pt x="25" y="99"/>
                  </a:cubicBezTo>
                  <a:cubicBezTo>
                    <a:pt x="34" y="108"/>
                    <a:pt x="44" y="112"/>
                    <a:pt x="55" y="112"/>
                  </a:cubicBezTo>
                  <a:cubicBezTo>
                    <a:pt x="78" y="112"/>
                    <a:pt x="105" y="91"/>
                    <a:pt x="136" y="49"/>
                  </a:cubicBezTo>
                  <a:cubicBezTo>
                    <a:pt x="119" y="20"/>
                    <a:pt x="87" y="1"/>
                    <a:pt x="5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9"/>
            <p:cNvSpPr/>
            <p:nvPr/>
          </p:nvSpPr>
          <p:spPr>
            <a:xfrm>
              <a:off x="1399475" y="4797675"/>
              <a:ext cx="21750" cy="3600"/>
            </a:xfrm>
            <a:custGeom>
              <a:avLst/>
              <a:gdLst/>
              <a:ahLst/>
              <a:cxnLst/>
              <a:rect l="l" t="t" r="r" b="b"/>
              <a:pathLst>
                <a:path w="870" h="144" extrusionOk="0">
                  <a:moveTo>
                    <a:pt x="111" y="0"/>
                  </a:moveTo>
                  <a:cubicBezTo>
                    <a:pt x="70" y="4"/>
                    <a:pt x="33" y="17"/>
                    <a:pt x="0" y="37"/>
                  </a:cubicBezTo>
                  <a:cubicBezTo>
                    <a:pt x="27" y="118"/>
                    <a:pt x="70" y="143"/>
                    <a:pt x="114" y="143"/>
                  </a:cubicBezTo>
                  <a:cubicBezTo>
                    <a:pt x="124" y="143"/>
                    <a:pt x="134" y="142"/>
                    <a:pt x="144" y="140"/>
                  </a:cubicBezTo>
                  <a:cubicBezTo>
                    <a:pt x="171" y="134"/>
                    <a:pt x="198" y="132"/>
                    <a:pt x="225" y="132"/>
                  </a:cubicBezTo>
                  <a:cubicBezTo>
                    <a:pt x="283" y="132"/>
                    <a:pt x="342" y="141"/>
                    <a:pt x="400" y="141"/>
                  </a:cubicBezTo>
                  <a:cubicBezTo>
                    <a:pt x="413" y="141"/>
                    <a:pt x="426" y="141"/>
                    <a:pt x="439" y="140"/>
                  </a:cubicBezTo>
                  <a:cubicBezTo>
                    <a:pt x="448" y="139"/>
                    <a:pt x="456" y="139"/>
                    <a:pt x="465" y="139"/>
                  </a:cubicBezTo>
                  <a:cubicBezTo>
                    <a:pt x="499" y="139"/>
                    <a:pt x="534" y="142"/>
                    <a:pt x="568" y="142"/>
                  </a:cubicBezTo>
                  <a:cubicBezTo>
                    <a:pt x="611" y="142"/>
                    <a:pt x="654" y="138"/>
                    <a:pt x="698" y="119"/>
                  </a:cubicBezTo>
                  <a:cubicBezTo>
                    <a:pt x="701" y="118"/>
                    <a:pt x="704" y="117"/>
                    <a:pt x="708" y="117"/>
                  </a:cubicBezTo>
                  <a:cubicBezTo>
                    <a:pt x="726" y="117"/>
                    <a:pt x="747" y="132"/>
                    <a:pt x="767" y="136"/>
                  </a:cubicBezTo>
                  <a:cubicBezTo>
                    <a:pt x="775" y="138"/>
                    <a:pt x="782" y="140"/>
                    <a:pt x="790" y="140"/>
                  </a:cubicBezTo>
                  <a:cubicBezTo>
                    <a:pt x="816" y="140"/>
                    <a:pt x="840" y="124"/>
                    <a:pt x="849" y="99"/>
                  </a:cubicBezTo>
                  <a:cubicBezTo>
                    <a:pt x="870" y="62"/>
                    <a:pt x="862" y="21"/>
                    <a:pt x="829" y="13"/>
                  </a:cubicBezTo>
                  <a:cubicBezTo>
                    <a:pt x="817" y="4"/>
                    <a:pt x="804" y="4"/>
                    <a:pt x="792" y="4"/>
                  </a:cubicBezTo>
                  <a:lnTo>
                    <a:pt x="447" y="4"/>
                  </a:lnTo>
                  <a:cubicBezTo>
                    <a:pt x="332" y="4"/>
                    <a:pt x="222" y="0"/>
                    <a:pt x="11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9"/>
            <p:cNvSpPr/>
            <p:nvPr/>
          </p:nvSpPr>
          <p:spPr>
            <a:xfrm>
              <a:off x="1381725" y="4798125"/>
              <a:ext cx="4625" cy="2975"/>
            </a:xfrm>
            <a:custGeom>
              <a:avLst/>
              <a:gdLst/>
              <a:ahLst/>
              <a:cxnLst/>
              <a:rect l="l" t="t" r="r" b="b"/>
              <a:pathLst>
                <a:path w="185" h="119" extrusionOk="0">
                  <a:moveTo>
                    <a:pt x="116" y="1"/>
                  </a:moveTo>
                  <a:cubicBezTo>
                    <a:pt x="88" y="1"/>
                    <a:pt x="53" y="19"/>
                    <a:pt x="0" y="56"/>
                  </a:cubicBezTo>
                  <a:cubicBezTo>
                    <a:pt x="15" y="103"/>
                    <a:pt x="39" y="118"/>
                    <a:pt x="70" y="118"/>
                  </a:cubicBezTo>
                  <a:cubicBezTo>
                    <a:pt x="74" y="118"/>
                    <a:pt x="78" y="118"/>
                    <a:pt x="82" y="118"/>
                  </a:cubicBezTo>
                  <a:cubicBezTo>
                    <a:pt x="119" y="114"/>
                    <a:pt x="164" y="118"/>
                    <a:pt x="185" y="56"/>
                  </a:cubicBezTo>
                  <a:cubicBezTo>
                    <a:pt x="162" y="19"/>
                    <a:pt x="143" y="1"/>
                    <a:pt x="11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9"/>
            <p:cNvSpPr/>
            <p:nvPr/>
          </p:nvSpPr>
          <p:spPr>
            <a:xfrm>
              <a:off x="1444200" y="4798175"/>
              <a:ext cx="3600" cy="3075"/>
            </a:xfrm>
            <a:custGeom>
              <a:avLst/>
              <a:gdLst/>
              <a:ahLst/>
              <a:cxnLst/>
              <a:rect l="l" t="t" r="r" b="b"/>
              <a:pathLst>
                <a:path w="144" h="123" extrusionOk="0">
                  <a:moveTo>
                    <a:pt x="49" y="1"/>
                  </a:moveTo>
                  <a:cubicBezTo>
                    <a:pt x="21" y="1"/>
                    <a:pt x="0" y="25"/>
                    <a:pt x="4" y="54"/>
                  </a:cubicBezTo>
                  <a:cubicBezTo>
                    <a:pt x="8" y="75"/>
                    <a:pt x="21" y="99"/>
                    <a:pt x="41" y="116"/>
                  </a:cubicBezTo>
                  <a:cubicBezTo>
                    <a:pt x="52" y="120"/>
                    <a:pt x="63" y="123"/>
                    <a:pt x="72" y="123"/>
                  </a:cubicBezTo>
                  <a:cubicBezTo>
                    <a:pt x="102" y="123"/>
                    <a:pt x="122" y="95"/>
                    <a:pt x="144" y="25"/>
                  </a:cubicBezTo>
                  <a:cubicBezTo>
                    <a:pt x="115" y="13"/>
                    <a:pt x="82" y="5"/>
                    <a:pt x="4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9"/>
            <p:cNvSpPr/>
            <p:nvPr/>
          </p:nvSpPr>
          <p:spPr>
            <a:xfrm>
              <a:off x="1388375" y="4797900"/>
              <a:ext cx="3825" cy="3075"/>
            </a:xfrm>
            <a:custGeom>
              <a:avLst/>
              <a:gdLst/>
              <a:ahLst/>
              <a:cxnLst/>
              <a:rect l="l" t="t" r="r" b="b"/>
              <a:pathLst>
                <a:path w="153" h="123" extrusionOk="0">
                  <a:moveTo>
                    <a:pt x="79" y="0"/>
                  </a:moveTo>
                  <a:cubicBezTo>
                    <a:pt x="63" y="0"/>
                    <a:pt x="47" y="5"/>
                    <a:pt x="34" y="16"/>
                  </a:cubicBezTo>
                  <a:cubicBezTo>
                    <a:pt x="5" y="36"/>
                    <a:pt x="1" y="73"/>
                    <a:pt x="25" y="94"/>
                  </a:cubicBezTo>
                  <a:cubicBezTo>
                    <a:pt x="46" y="110"/>
                    <a:pt x="67" y="118"/>
                    <a:pt x="95" y="123"/>
                  </a:cubicBezTo>
                  <a:cubicBezTo>
                    <a:pt x="120" y="123"/>
                    <a:pt x="120" y="118"/>
                    <a:pt x="153" y="40"/>
                  </a:cubicBezTo>
                  <a:cubicBezTo>
                    <a:pt x="135" y="15"/>
                    <a:pt x="107" y="0"/>
                    <a:pt x="7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9"/>
            <p:cNvSpPr/>
            <p:nvPr/>
          </p:nvSpPr>
          <p:spPr>
            <a:xfrm>
              <a:off x="1430125" y="4798100"/>
              <a:ext cx="3100" cy="3025"/>
            </a:xfrm>
            <a:custGeom>
              <a:avLst/>
              <a:gdLst/>
              <a:ahLst/>
              <a:cxnLst/>
              <a:rect l="l" t="t" r="r" b="b"/>
              <a:pathLst>
                <a:path w="124" h="121" extrusionOk="0">
                  <a:moveTo>
                    <a:pt x="61" y="0"/>
                  </a:moveTo>
                  <a:cubicBezTo>
                    <a:pt x="46" y="0"/>
                    <a:pt x="29" y="14"/>
                    <a:pt x="1" y="45"/>
                  </a:cubicBezTo>
                  <a:cubicBezTo>
                    <a:pt x="12" y="95"/>
                    <a:pt x="32" y="120"/>
                    <a:pt x="61" y="120"/>
                  </a:cubicBezTo>
                  <a:cubicBezTo>
                    <a:pt x="66" y="120"/>
                    <a:pt x="70" y="120"/>
                    <a:pt x="75" y="119"/>
                  </a:cubicBezTo>
                  <a:cubicBezTo>
                    <a:pt x="103" y="115"/>
                    <a:pt x="124" y="86"/>
                    <a:pt x="120" y="53"/>
                  </a:cubicBezTo>
                  <a:cubicBezTo>
                    <a:pt x="112" y="37"/>
                    <a:pt x="99" y="20"/>
                    <a:pt x="83" y="8"/>
                  </a:cubicBezTo>
                  <a:cubicBezTo>
                    <a:pt x="75" y="3"/>
                    <a:pt x="69" y="0"/>
                    <a:pt x="6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9"/>
            <p:cNvSpPr/>
            <p:nvPr/>
          </p:nvSpPr>
          <p:spPr>
            <a:xfrm>
              <a:off x="1439775" y="4798075"/>
              <a:ext cx="2800" cy="3175"/>
            </a:xfrm>
            <a:custGeom>
              <a:avLst/>
              <a:gdLst/>
              <a:ahLst/>
              <a:cxnLst/>
              <a:rect l="l" t="t" r="r" b="b"/>
              <a:pathLst>
                <a:path w="112" h="127" extrusionOk="0">
                  <a:moveTo>
                    <a:pt x="58" y="0"/>
                  </a:moveTo>
                  <a:cubicBezTo>
                    <a:pt x="24" y="0"/>
                    <a:pt x="12" y="27"/>
                    <a:pt x="1" y="103"/>
                  </a:cubicBezTo>
                  <a:cubicBezTo>
                    <a:pt x="21" y="115"/>
                    <a:pt x="41" y="126"/>
                    <a:pt x="59" y="126"/>
                  </a:cubicBezTo>
                  <a:cubicBezTo>
                    <a:pt x="73" y="126"/>
                    <a:pt x="86" y="119"/>
                    <a:pt x="99" y="99"/>
                  </a:cubicBezTo>
                  <a:cubicBezTo>
                    <a:pt x="107" y="79"/>
                    <a:pt x="111" y="58"/>
                    <a:pt x="107" y="33"/>
                  </a:cubicBezTo>
                  <a:cubicBezTo>
                    <a:pt x="99" y="17"/>
                    <a:pt x="83" y="5"/>
                    <a:pt x="66" y="1"/>
                  </a:cubicBezTo>
                  <a:cubicBezTo>
                    <a:pt x="63" y="0"/>
                    <a:pt x="61" y="0"/>
                    <a:pt x="5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9"/>
            <p:cNvSpPr/>
            <p:nvPr/>
          </p:nvSpPr>
          <p:spPr>
            <a:xfrm>
              <a:off x="1375550" y="4798650"/>
              <a:ext cx="3225" cy="2425"/>
            </a:xfrm>
            <a:custGeom>
              <a:avLst/>
              <a:gdLst/>
              <a:ahLst/>
              <a:cxnLst/>
              <a:rect l="l" t="t" r="r" b="b"/>
              <a:pathLst>
                <a:path w="129" h="97" extrusionOk="0">
                  <a:moveTo>
                    <a:pt x="69" y="0"/>
                  </a:moveTo>
                  <a:cubicBezTo>
                    <a:pt x="41" y="0"/>
                    <a:pt x="13" y="16"/>
                    <a:pt x="1" y="43"/>
                  </a:cubicBezTo>
                  <a:cubicBezTo>
                    <a:pt x="10" y="77"/>
                    <a:pt x="39" y="96"/>
                    <a:pt x="70" y="96"/>
                  </a:cubicBezTo>
                  <a:cubicBezTo>
                    <a:pt x="81" y="96"/>
                    <a:pt x="93" y="94"/>
                    <a:pt x="104" y="88"/>
                  </a:cubicBezTo>
                  <a:cubicBezTo>
                    <a:pt x="116" y="76"/>
                    <a:pt x="124" y="60"/>
                    <a:pt x="128" y="43"/>
                  </a:cubicBezTo>
                  <a:cubicBezTo>
                    <a:pt x="124" y="27"/>
                    <a:pt x="112" y="15"/>
                    <a:pt x="99" y="6"/>
                  </a:cubicBezTo>
                  <a:cubicBezTo>
                    <a:pt x="90" y="2"/>
                    <a:pt x="79" y="0"/>
                    <a:pt x="6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1434750" y="4798275"/>
              <a:ext cx="2275" cy="2700"/>
            </a:xfrm>
            <a:custGeom>
              <a:avLst/>
              <a:gdLst/>
              <a:ahLst/>
              <a:cxnLst/>
              <a:rect l="l" t="t" r="r" b="b"/>
              <a:pathLst>
                <a:path w="91" h="108" extrusionOk="0">
                  <a:moveTo>
                    <a:pt x="54" y="1"/>
                  </a:moveTo>
                  <a:cubicBezTo>
                    <a:pt x="25" y="1"/>
                    <a:pt x="5" y="25"/>
                    <a:pt x="5" y="54"/>
                  </a:cubicBezTo>
                  <a:cubicBezTo>
                    <a:pt x="1" y="83"/>
                    <a:pt x="25" y="108"/>
                    <a:pt x="54" y="108"/>
                  </a:cubicBezTo>
                  <a:cubicBezTo>
                    <a:pt x="78" y="108"/>
                    <a:pt x="91" y="87"/>
                    <a:pt x="91" y="50"/>
                  </a:cubicBezTo>
                  <a:cubicBezTo>
                    <a:pt x="91" y="25"/>
                    <a:pt x="83" y="1"/>
                    <a:pt x="54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1368475" y="4837525"/>
              <a:ext cx="15425" cy="3450"/>
            </a:xfrm>
            <a:custGeom>
              <a:avLst/>
              <a:gdLst/>
              <a:ahLst/>
              <a:cxnLst/>
              <a:rect l="l" t="t" r="r" b="b"/>
              <a:pathLst>
                <a:path w="617" h="138" extrusionOk="0">
                  <a:moveTo>
                    <a:pt x="181" y="1"/>
                  </a:moveTo>
                  <a:cubicBezTo>
                    <a:pt x="115" y="1"/>
                    <a:pt x="53" y="21"/>
                    <a:pt x="1" y="60"/>
                  </a:cubicBezTo>
                  <a:cubicBezTo>
                    <a:pt x="21" y="107"/>
                    <a:pt x="69" y="138"/>
                    <a:pt x="120" y="138"/>
                  </a:cubicBezTo>
                  <a:cubicBezTo>
                    <a:pt x="131" y="138"/>
                    <a:pt x="142" y="137"/>
                    <a:pt x="153" y="134"/>
                  </a:cubicBezTo>
                  <a:cubicBezTo>
                    <a:pt x="191" y="121"/>
                    <a:pt x="229" y="117"/>
                    <a:pt x="267" y="117"/>
                  </a:cubicBezTo>
                  <a:cubicBezTo>
                    <a:pt x="344" y="117"/>
                    <a:pt x="419" y="134"/>
                    <a:pt x="493" y="134"/>
                  </a:cubicBezTo>
                  <a:cubicBezTo>
                    <a:pt x="530" y="130"/>
                    <a:pt x="567" y="126"/>
                    <a:pt x="604" y="117"/>
                  </a:cubicBezTo>
                  <a:cubicBezTo>
                    <a:pt x="616" y="52"/>
                    <a:pt x="592" y="27"/>
                    <a:pt x="559" y="23"/>
                  </a:cubicBezTo>
                  <a:cubicBezTo>
                    <a:pt x="514" y="15"/>
                    <a:pt x="464" y="11"/>
                    <a:pt x="419" y="11"/>
                  </a:cubicBezTo>
                  <a:cubicBezTo>
                    <a:pt x="350" y="7"/>
                    <a:pt x="284" y="11"/>
                    <a:pt x="214" y="2"/>
                  </a:cubicBezTo>
                  <a:cubicBezTo>
                    <a:pt x="203" y="1"/>
                    <a:pt x="192" y="1"/>
                    <a:pt x="18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1357825" y="4838425"/>
              <a:ext cx="7400" cy="2800"/>
            </a:xfrm>
            <a:custGeom>
              <a:avLst/>
              <a:gdLst/>
              <a:ahLst/>
              <a:cxnLst/>
              <a:rect l="l" t="t" r="r" b="b"/>
              <a:pathLst>
                <a:path w="296" h="112" extrusionOk="0">
                  <a:moveTo>
                    <a:pt x="206" y="0"/>
                  </a:moveTo>
                  <a:cubicBezTo>
                    <a:pt x="177" y="0"/>
                    <a:pt x="148" y="7"/>
                    <a:pt x="119" y="12"/>
                  </a:cubicBezTo>
                  <a:cubicBezTo>
                    <a:pt x="116" y="11"/>
                    <a:pt x="112" y="11"/>
                    <a:pt x="108" y="11"/>
                  </a:cubicBezTo>
                  <a:cubicBezTo>
                    <a:pt x="63" y="11"/>
                    <a:pt x="19" y="35"/>
                    <a:pt x="0" y="77"/>
                  </a:cubicBezTo>
                  <a:cubicBezTo>
                    <a:pt x="46" y="100"/>
                    <a:pt x="95" y="111"/>
                    <a:pt x="145" y="111"/>
                  </a:cubicBezTo>
                  <a:cubicBezTo>
                    <a:pt x="186" y="111"/>
                    <a:pt x="227" y="104"/>
                    <a:pt x="267" y="90"/>
                  </a:cubicBezTo>
                  <a:cubicBezTo>
                    <a:pt x="279" y="90"/>
                    <a:pt x="283" y="57"/>
                    <a:pt x="296" y="32"/>
                  </a:cubicBezTo>
                  <a:cubicBezTo>
                    <a:pt x="265" y="7"/>
                    <a:pt x="235" y="0"/>
                    <a:pt x="20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1347350" y="4838275"/>
              <a:ext cx="6375" cy="2950"/>
            </a:xfrm>
            <a:custGeom>
              <a:avLst/>
              <a:gdLst/>
              <a:ahLst/>
              <a:cxnLst/>
              <a:rect l="l" t="t" r="r" b="b"/>
              <a:pathLst>
                <a:path w="255" h="118" extrusionOk="0">
                  <a:moveTo>
                    <a:pt x="191" y="0"/>
                  </a:moveTo>
                  <a:cubicBezTo>
                    <a:pt x="188" y="0"/>
                    <a:pt x="184" y="1"/>
                    <a:pt x="181" y="1"/>
                  </a:cubicBezTo>
                  <a:cubicBezTo>
                    <a:pt x="171" y="2"/>
                    <a:pt x="161" y="3"/>
                    <a:pt x="151" y="3"/>
                  </a:cubicBezTo>
                  <a:cubicBezTo>
                    <a:pt x="138" y="3"/>
                    <a:pt x="124" y="2"/>
                    <a:pt x="111" y="2"/>
                  </a:cubicBezTo>
                  <a:cubicBezTo>
                    <a:pt x="71" y="2"/>
                    <a:pt x="32" y="8"/>
                    <a:pt x="1" y="54"/>
                  </a:cubicBezTo>
                  <a:cubicBezTo>
                    <a:pt x="4" y="89"/>
                    <a:pt x="37" y="116"/>
                    <a:pt x="75" y="116"/>
                  </a:cubicBezTo>
                  <a:cubicBezTo>
                    <a:pt x="77" y="116"/>
                    <a:pt x="80" y="116"/>
                    <a:pt x="83" y="116"/>
                  </a:cubicBezTo>
                  <a:cubicBezTo>
                    <a:pt x="92" y="117"/>
                    <a:pt x="101" y="118"/>
                    <a:pt x="110" y="118"/>
                  </a:cubicBezTo>
                  <a:cubicBezTo>
                    <a:pt x="162" y="118"/>
                    <a:pt x="213" y="98"/>
                    <a:pt x="255" y="63"/>
                  </a:cubicBezTo>
                  <a:cubicBezTo>
                    <a:pt x="240" y="15"/>
                    <a:pt x="216" y="0"/>
                    <a:pt x="19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1420175" y="4837925"/>
              <a:ext cx="4650" cy="3575"/>
            </a:xfrm>
            <a:custGeom>
              <a:avLst/>
              <a:gdLst/>
              <a:ahLst/>
              <a:cxnLst/>
              <a:rect l="l" t="t" r="r" b="b"/>
              <a:pathLst>
                <a:path w="186" h="143" extrusionOk="0">
                  <a:moveTo>
                    <a:pt x="100" y="1"/>
                  </a:moveTo>
                  <a:cubicBezTo>
                    <a:pt x="64" y="1"/>
                    <a:pt x="28" y="9"/>
                    <a:pt x="1" y="48"/>
                  </a:cubicBezTo>
                  <a:cubicBezTo>
                    <a:pt x="28" y="111"/>
                    <a:pt x="61" y="142"/>
                    <a:pt x="96" y="142"/>
                  </a:cubicBezTo>
                  <a:cubicBezTo>
                    <a:pt x="114" y="142"/>
                    <a:pt x="133" y="134"/>
                    <a:pt x="153" y="118"/>
                  </a:cubicBezTo>
                  <a:cubicBezTo>
                    <a:pt x="173" y="97"/>
                    <a:pt x="181" y="73"/>
                    <a:pt x="186" y="48"/>
                  </a:cubicBezTo>
                  <a:cubicBezTo>
                    <a:pt x="186" y="11"/>
                    <a:pt x="161" y="3"/>
                    <a:pt x="140" y="3"/>
                  </a:cubicBezTo>
                  <a:cubicBezTo>
                    <a:pt x="127" y="2"/>
                    <a:pt x="114" y="1"/>
                    <a:pt x="10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1413525" y="4837975"/>
              <a:ext cx="3700" cy="2800"/>
            </a:xfrm>
            <a:custGeom>
              <a:avLst/>
              <a:gdLst/>
              <a:ahLst/>
              <a:cxnLst/>
              <a:rect l="l" t="t" r="r" b="b"/>
              <a:pathLst>
                <a:path w="148" h="112" extrusionOk="0">
                  <a:moveTo>
                    <a:pt x="66" y="1"/>
                  </a:moveTo>
                  <a:cubicBezTo>
                    <a:pt x="49" y="1"/>
                    <a:pt x="37" y="9"/>
                    <a:pt x="25" y="13"/>
                  </a:cubicBezTo>
                  <a:cubicBezTo>
                    <a:pt x="0" y="34"/>
                    <a:pt x="0" y="71"/>
                    <a:pt x="25" y="91"/>
                  </a:cubicBezTo>
                  <a:cubicBezTo>
                    <a:pt x="45" y="108"/>
                    <a:pt x="70" y="112"/>
                    <a:pt x="95" y="112"/>
                  </a:cubicBezTo>
                  <a:cubicBezTo>
                    <a:pt x="119" y="99"/>
                    <a:pt x="131" y="83"/>
                    <a:pt x="140" y="58"/>
                  </a:cubicBezTo>
                  <a:cubicBezTo>
                    <a:pt x="148" y="25"/>
                    <a:pt x="123" y="13"/>
                    <a:pt x="99" y="5"/>
                  </a:cubicBezTo>
                  <a:cubicBezTo>
                    <a:pt x="86" y="1"/>
                    <a:pt x="78" y="1"/>
                    <a:pt x="6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1385400" y="4838275"/>
              <a:ext cx="3100" cy="2500"/>
            </a:xfrm>
            <a:custGeom>
              <a:avLst/>
              <a:gdLst/>
              <a:ahLst/>
              <a:cxnLst/>
              <a:rect l="l" t="t" r="r" b="b"/>
              <a:pathLst>
                <a:path w="124" h="100" extrusionOk="0">
                  <a:moveTo>
                    <a:pt x="62" y="0"/>
                  </a:moveTo>
                  <a:cubicBezTo>
                    <a:pt x="47" y="0"/>
                    <a:pt x="32" y="11"/>
                    <a:pt x="1" y="34"/>
                  </a:cubicBezTo>
                  <a:cubicBezTo>
                    <a:pt x="1" y="71"/>
                    <a:pt x="13" y="96"/>
                    <a:pt x="46" y="100"/>
                  </a:cubicBezTo>
                  <a:cubicBezTo>
                    <a:pt x="49" y="100"/>
                    <a:pt x="52" y="100"/>
                    <a:pt x="55" y="100"/>
                  </a:cubicBezTo>
                  <a:cubicBezTo>
                    <a:pt x="83" y="100"/>
                    <a:pt x="117" y="96"/>
                    <a:pt x="124" y="34"/>
                  </a:cubicBezTo>
                  <a:cubicBezTo>
                    <a:pt x="93" y="11"/>
                    <a:pt x="78" y="0"/>
                    <a:pt x="6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1399775" y="4838075"/>
              <a:ext cx="2900" cy="2600"/>
            </a:xfrm>
            <a:custGeom>
              <a:avLst/>
              <a:gdLst/>
              <a:ahLst/>
              <a:cxnLst/>
              <a:rect l="l" t="t" r="r" b="b"/>
              <a:pathLst>
                <a:path w="116" h="104" extrusionOk="0">
                  <a:moveTo>
                    <a:pt x="45" y="1"/>
                  </a:moveTo>
                  <a:cubicBezTo>
                    <a:pt x="33" y="1"/>
                    <a:pt x="13" y="30"/>
                    <a:pt x="9" y="46"/>
                  </a:cubicBezTo>
                  <a:cubicBezTo>
                    <a:pt x="0" y="71"/>
                    <a:pt x="21" y="99"/>
                    <a:pt x="45" y="104"/>
                  </a:cubicBezTo>
                  <a:cubicBezTo>
                    <a:pt x="78" y="104"/>
                    <a:pt x="103" y="91"/>
                    <a:pt x="115" y="26"/>
                  </a:cubicBezTo>
                  <a:cubicBezTo>
                    <a:pt x="91" y="13"/>
                    <a:pt x="70" y="5"/>
                    <a:pt x="4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1393625" y="4838175"/>
              <a:ext cx="2375" cy="2425"/>
            </a:xfrm>
            <a:custGeom>
              <a:avLst/>
              <a:gdLst/>
              <a:ahLst/>
              <a:cxnLst/>
              <a:rect l="l" t="t" r="r" b="b"/>
              <a:pathLst>
                <a:path w="95" h="97" extrusionOk="0">
                  <a:moveTo>
                    <a:pt x="51" y="0"/>
                  </a:moveTo>
                  <a:cubicBezTo>
                    <a:pt x="30" y="0"/>
                    <a:pt x="11" y="11"/>
                    <a:pt x="0" y="46"/>
                  </a:cubicBezTo>
                  <a:cubicBezTo>
                    <a:pt x="9" y="82"/>
                    <a:pt x="27" y="96"/>
                    <a:pt x="47" y="96"/>
                  </a:cubicBezTo>
                  <a:cubicBezTo>
                    <a:pt x="55" y="96"/>
                    <a:pt x="62" y="95"/>
                    <a:pt x="70" y="91"/>
                  </a:cubicBezTo>
                  <a:cubicBezTo>
                    <a:pt x="82" y="83"/>
                    <a:pt x="94" y="54"/>
                    <a:pt x="94" y="34"/>
                  </a:cubicBezTo>
                  <a:cubicBezTo>
                    <a:pt x="94" y="22"/>
                    <a:pt x="74" y="5"/>
                    <a:pt x="62" y="1"/>
                  </a:cubicBezTo>
                  <a:cubicBezTo>
                    <a:pt x="58" y="0"/>
                    <a:pt x="54" y="0"/>
                    <a:pt x="5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1407350" y="4838400"/>
              <a:ext cx="2400" cy="2675"/>
            </a:xfrm>
            <a:custGeom>
              <a:avLst/>
              <a:gdLst/>
              <a:ahLst/>
              <a:cxnLst/>
              <a:rect l="l" t="t" r="r" b="b"/>
              <a:pathLst>
                <a:path w="96" h="107" extrusionOk="0">
                  <a:moveTo>
                    <a:pt x="42" y="0"/>
                  </a:moveTo>
                  <a:cubicBezTo>
                    <a:pt x="26" y="0"/>
                    <a:pt x="9" y="13"/>
                    <a:pt x="5" y="25"/>
                  </a:cubicBezTo>
                  <a:cubicBezTo>
                    <a:pt x="1" y="41"/>
                    <a:pt x="5" y="62"/>
                    <a:pt x="13" y="74"/>
                  </a:cubicBezTo>
                  <a:cubicBezTo>
                    <a:pt x="17" y="86"/>
                    <a:pt x="26" y="91"/>
                    <a:pt x="38" y="95"/>
                  </a:cubicBezTo>
                  <a:cubicBezTo>
                    <a:pt x="46" y="103"/>
                    <a:pt x="54" y="103"/>
                    <a:pt x="63" y="107"/>
                  </a:cubicBezTo>
                  <a:cubicBezTo>
                    <a:pt x="95" y="33"/>
                    <a:pt x="87" y="0"/>
                    <a:pt x="4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1375250" y="4825200"/>
              <a:ext cx="4650" cy="2775"/>
            </a:xfrm>
            <a:custGeom>
              <a:avLst/>
              <a:gdLst/>
              <a:ahLst/>
              <a:cxnLst/>
              <a:rect l="l" t="t" r="r" b="b"/>
              <a:pathLst>
                <a:path w="186" h="111" extrusionOk="0">
                  <a:moveTo>
                    <a:pt x="103" y="1"/>
                  </a:moveTo>
                  <a:cubicBezTo>
                    <a:pt x="66" y="1"/>
                    <a:pt x="28" y="16"/>
                    <a:pt x="1" y="44"/>
                  </a:cubicBezTo>
                  <a:cubicBezTo>
                    <a:pt x="21" y="87"/>
                    <a:pt x="61" y="110"/>
                    <a:pt x="103" y="110"/>
                  </a:cubicBezTo>
                  <a:cubicBezTo>
                    <a:pt x="121" y="110"/>
                    <a:pt x="139" y="106"/>
                    <a:pt x="157" y="97"/>
                  </a:cubicBezTo>
                  <a:cubicBezTo>
                    <a:pt x="181" y="89"/>
                    <a:pt x="185" y="56"/>
                    <a:pt x="173" y="19"/>
                  </a:cubicBezTo>
                  <a:cubicBezTo>
                    <a:pt x="151" y="7"/>
                    <a:pt x="127" y="1"/>
                    <a:pt x="10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1384175" y="4825300"/>
              <a:ext cx="3525" cy="2450"/>
            </a:xfrm>
            <a:custGeom>
              <a:avLst/>
              <a:gdLst/>
              <a:ahLst/>
              <a:cxnLst/>
              <a:rect l="l" t="t" r="r" b="b"/>
              <a:pathLst>
                <a:path w="141" h="98" extrusionOk="0">
                  <a:moveTo>
                    <a:pt x="72" y="0"/>
                  </a:moveTo>
                  <a:cubicBezTo>
                    <a:pt x="55" y="0"/>
                    <a:pt x="36" y="13"/>
                    <a:pt x="5" y="36"/>
                  </a:cubicBezTo>
                  <a:cubicBezTo>
                    <a:pt x="1" y="65"/>
                    <a:pt x="21" y="93"/>
                    <a:pt x="50" y="93"/>
                  </a:cubicBezTo>
                  <a:cubicBezTo>
                    <a:pt x="61" y="95"/>
                    <a:pt x="73" y="97"/>
                    <a:pt x="84" y="97"/>
                  </a:cubicBezTo>
                  <a:cubicBezTo>
                    <a:pt x="106" y="97"/>
                    <a:pt x="127" y="89"/>
                    <a:pt x="140" y="48"/>
                  </a:cubicBezTo>
                  <a:cubicBezTo>
                    <a:pt x="110" y="16"/>
                    <a:pt x="92" y="0"/>
                    <a:pt x="7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1416700" y="4825475"/>
              <a:ext cx="2275" cy="2425"/>
            </a:xfrm>
            <a:custGeom>
              <a:avLst/>
              <a:gdLst/>
              <a:ahLst/>
              <a:cxnLst/>
              <a:rect l="l" t="t" r="r" b="b"/>
              <a:pathLst>
                <a:path w="91" h="97" extrusionOk="0">
                  <a:moveTo>
                    <a:pt x="58" y="1"/>
                  </a:moveTo>
                  <a:cubicBezTo>
                    <a:pt x="54" y="1"/>
                    <a:pt x="50" y="2"/>
                    <a:pt x="45" y="4"/>
                  </a:cubicBezTo>
                  <a:cubicBezTo>
                    <a:pt x="17" y="13"/>
                    <a:pt x="0" y="21"/>
                    <a:pt x="4" y="58"/>
                  </a:cubicBezTo>
                  <a:cubicBezTo>
                    <a:pt x="7" y="86"/>
                    <a:pt x="18" y="97"/>
                    <a:pt x="44" y="97"/>
                  </a:cubicBezTo>
                  <a:cubicBezTo>
                    <a:pt x="56" y="97"/>
                    <a:pt x="71" y="94"/>
                    <a:pt x="91" y="91"/>
                  </a:cubicBezTo>
                  <a:cubicBezTo>
                    <a:pt x="81" y="24"/>
                    <a:pt x="73" y="1"/>
                    <a:pt x="5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1423975" y="4877150"/>
              <a:ext cx="5150" cy="2800"/>
            </a:xfrm>
            <a:custGeom>
              <a:avLst/>
              <a:gdLst/>
              <a:ahLst/>
              <a:cxnLst/>
              <a:rect l="l" t="t" r="r" b="b"/>
              <a:pathLst>
                <a:path w="206" h="112" extrusionOk="0">
                  <a:moveTo>
                    <a:pt x="116" y="0"/>
                  </a:moveTo>
                  <a:cubicBezTo>
                    <a:pt x="79" y="0"/>
                    <a:pt x="41" y="17"/>
                    <a:pt x="1" y="51"/>
                  </a:cubicBezTo>
                  <a:cubicBezTo>
                    <a:pt x="61" y="91"/>
                    <a:pt x="103" y="112"/>
                    <a:pt x="135" y="112"/>
                  </a:cubicBezTo>
                  <a:cubicBezTo>
                    <a:pt x="170" y="112"/>
                    <a:pt x="191" y="86"/>
                    <a:pt x="206" y="34"/>
                  </a:cubicBezTo>
                  <a:cubicBezTo>
                    <a:pt x="176" y="12"/>
                    <a:pt x="146" y="0"/>
                    <a:pt x="11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1407350" y="4877525"/>
              <a:ext cx="3825" cy="2525"/>
            </a:xfrm>
            <a:custGeom>
              <a:avLst/>
              <a:gdLst/>
              <a:ahLst/>
              <a:cxnLst/>
              <a:rect l="l" t="t" r="r" b="b"/>
              <a:pathLst>
                <a:path w="153" h="101" extrusionOk="0">
                  <a:moveTo>
                    <a:pt x="79" y="1"/>
                  </a:moveTo>
                  <a:cubicBezTo>
                    <a:pt x="58" y="1"/>
                    <a:pt x="35" y="14"/>
                    <a:pt x="1" y="40"/>
                  </a:cubicBezTo>
                  <a:cubicBezTo>
                    <a:pt x="1" y="68"/>
                    <a:pt x="21" y="93"/>
                    <a:pt x="50" y="97"/>
                  </a:cubicBezTo>
                  <a:cubicBezTo>
                    <a:pt x="58" y="99"/>
                    <a:pt x="66" y="101"/>
                    <a:pt x="74" y="101"/>
                  </a:cubicBezTo>
                  <a:cubicBezTo>
                    <a:pt x="108" y="101"/>
                    <a:pt x="140" y="81"/>
                    <a:pt x="153" y="48"/>
                  </a:cubicBezTo>
                  <a:cubicBezTo>
                    <a:pt x="123" y="16"/>
                    <a:pt x="102" y="1"/>
                    <a:pt x="7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1354950" y="4877200"/>
              <a:ext cx="3000" cy="2350"/>
            </a:xfrm>
            <a:custGeom>
              <a:avLst/>
              <a:gdLst/>
              <a:ahLst/>
              <a:cxnLst/>
              <a:rect l="l" t="t" r="r" b="b"/>
              <a:pathLst>
                <a:path w="120" h="94" extrusionOk="0">
                  <a:moveTo>
                    <a:pt x="56" y="1"/>
                  </a:moveTo>
                  <a:cubicBezTo>
                    <a:pt x="32" y="1"/>
                    <a:pt x="20" y="20"/>
                    <a:pt x="0" y="94"/>
                  </a:cubicBezTo>
                  <a:lnTo>
                    <a:pt x="103" y="94"/>
                  </a:lnTo>
                  <a:cubicBezTo>
                    <a:pt x="119" y="44"/>
                    <a:pt x="107" y="16"/>
                    <a:pt x="74" y="3"/>
                  </a:cubicBezTo>
                  <a:cubicBezTo>
                    <a:pt x="67" y="2"/>
                    <a:pt x="61" y="1"/>
                    <a:pt x="5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1362425" y="4877550"/>
              <a:ext cx="2400" cy="2325"/>
            </a:xfrm>
            <a:custGeom>
              <a:avLst/>
              <a:gdLst/>
              <a:ahLst/>
              <a:cxnLst/>
              <a:rect l="l" t="t" r="r" b="b"/>
              <a:pathLst>
                <a:path w="96" h="93" extrusionOk="0">
                  <a:moveTo>
                    <a:pt x="49" y="0"/>
                  </a:moveTo>
                  <a:cubicBezTo>
                    <a:pt x="31" y="0"/>
                    <a:pt x="12" y="12"/>
                    <a:pt x="1" y="39"/>
                  </a:cubicBezTo>
                  <a:cubicBezTo>
                    <a:pt x="9" y="78"/>
                    <a:pt x="25" y="92"/>
                    <a:pt x="45" y="92"/>
                  </a:cubicBezTo>
                  <a:cubicBezTo>
                    <a:pt x="54" y="92"/>
                    <a:pt x="64" y="89"/>
                    <a:pt x="75" y="84"/>
                  </a:cubicBezTo>
                  <a:cubicBezTo>
                    <a:pt x="87" y="76"/>
                    <a:pt x="91" y="63"/>
                    <a:pt x="95" y="47"/>
                  </a:cubicBezTo>
                  <a:cubicBezTo>
                    <a:pt x="91" y="30"/>
                    <a:pt x="79" y="6"/>
                    <a:pt x="70" y="6"/>
                  </a:cubicBezTo>
                  <a:cubicBezTo>
                    <a:pt x="63" y="2"/>
                    <a:pt x="56" y="0"/>
                    <a:pt x="4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1369200" y="4877275"/>
              <a:ext cx="2375" cy="2300"/>
            </a:xfrm>
            <a:custGeom>
              <a:avLst/>
              <a:gdLst/>
              <a:ahLst/>
              <a:cxnLst/>
              <a:rect l="l" t="t" r="r" b="b"/>
              <a:pathLst>
                <a:path w="95" h="92" extrusionOk="0">
                  <a:moveTo>
                    <a:pt x="50" y="0"/>
                  </a:moveTo>
                  <a:cubicBezTo>
                    <a:pt x="21" y="0"/>
                    <a:pt x="1" y="25"/>
                    <a:pt x="1" y="74"/>
                  </a:cubicBezTo>
                  <a:cubicBezTo>
                    <a:pt x="14" y="86"/>
                    <a:pt x="33" y="92"/>
                    <a:pt x="51" y="92"/>
                  </a:cubicBezTo>
                  <a:cubicBezTo>
                    <a:pt x="67" y="92"/>
                    <a:pt x="82" y="88"/>
                    <a:pt x="95" y="78"/>
                  </a:cubicBezTo>
                  <a:cubicBezTo>
                    <a:pt x="95" y="25"/>
                    <a:pt x="79" y="0"/>
                    <a:pt x="50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9"/>
            <p:cNvSpPr/>
            <p:nvPr/>
          </p:nvSpPr>
          <p:spPr>
            <a:xfrm>
              <a:off x="1353300" y="4863775"/>
              <a:ext cx="13775" cy="3475"/>
            </a:xfrm>
            <a:custGeom>
              <a:avLst/>
              <a:gdLst/>
              <a:ahLst/>
              <a:cxnLst/>
              <a:rect l="l" t="t" r="r" b="b"/>
              <a:pathLst>
                <a:path w="551" h="139" extrusionOk="0">
                  <a:moveTo>
                    <a:pt x="250" y="1"/>
                  </a:moveTo>
                  <a:cubicBezTo>
                    <a:pt x="178" y="1"/>
                    <a:pt x="107" y="9"/>
                    <a:pt x="37" y="40"/>
                  </a:cubicBezTo>
                  <a:cubicBezTo>
                    <a:pt x="25" y="48"/>
                    <a:pt x="9" y="60"/>
                    <a:pt x="1" y="73"/>
                  </a:cubicBezTo>
                  <a:cubicBezTo>
                    <a:pt x="24" y="113"/>
                    <a:pt x="65" y="137"/>
                    <a:pt x="109" y="137"/>
                  </a:cubicBezTo>
                  <a:cubicBezTo>
                    <a:pt x="118" y="137"/>
                    <a:pt x="127" y="136"/>
                    <a:pt x="136" y="134"/>
                  </a:cubicBezTo>
                  <a:cubicBezTo>
                    <a:pt x="177" y="130"/>
                    <a:pt x="218" y="128"/>
                    <a:pt x="259" y="128"/>
                  </a:cubicBezTo>
                  <a:cubicBezTo>
                    <a:pt x="300" y="128"/>
                    <a:pt x="341" y="130"/>
                    <a:pt x="382" y="134"/>
                  </a:cubicBezTo>
                  <a:cubicBezTo>
                    <a:pt x="395" y="137"/>
                    <a:pt x="408" y="138"/>
                    <a:pt x="420" y="138"/>
                  </a:cubicBezTo>
                  <a:cubicBezTo>
                    <a:pt x="464" y="138"/>
                    <a:pt x="507" y="122"/>
                    <a:pt x="542" y="93"/>
                  </a:cubicBezTo>
                  <a:cubicBezTo>
                    <a:pt x="550" y="36"/>
                    <a:pt x="522" y="11"/>
                    <a:pt x="493" y="11"/>
                  </a:cubicBezTo>
                  <a:cubicBezTo>
                    <a:pt x="413" y="11"/>
                    <a:pt x="331" y="1"/>
                    <a:pt x="25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9"/>
            <p:cNvSpPr/>
            <p:nvPr/>
          </p:nvSpPr>
          <p:spPr>
            <a:xfrm>
              <a:off x="1402125" y="4863975"/>
              <a:ext cx="10175" cy="3475"/>
            </a:xfrm>
            <a:custGeom>
              <a:avLst/>
              <a:gdLst/>
              <a:ahLst/>
              <a:cxnLst/>
              <a:rect l="l" t="t" r="r" b="b"/>
              <a:pathLst>
                <a:path w="407" h="139" extrusionOk="0">
                  <a:moveTo>
                    <a:pt x="119" y="1"/>
                  </a:moveTo>
                  <a:cubicBezTo>
                    <a:pt x="97" y="1"/>
                    <a:pt x="76" y="1"/>
                    <a:pt x="54" y="3"/>
                  </a:cubicBezTo>
                  <a:cubicBezTo>
                    <a:pt x="38" y="3"/>
                    <a:pt x="21" y="28"/>
                    <a:pt x="1" y="40"/>
                  </a:cubicBezTo>
                  <a:cubicBezTo>
                    <a:pt x="34" y="109"/>
                    <a:pt x="67" y="139"/>
                    <a:pt x="111" y="139"/>
                  </a:cubicBezTo>
                  <a:cubicBezTo>
                    <a:pt x="133" y="139"/>
                    <a:pt x="157" y="131"/>
                    <a:pt x="185" y="118"/>
                  </a:cubicBezTo>
                  <a:cubicBezTo>
                    <a:pt x="199" y="114"/>
                    <a:pt x="214" y="105"/>
                    <a:pt x="222" y="105"/>
                  </a:cubicBezTo>
                  <a:cubicBezTo>
                    <a:pt x="224" y="105"/>
                    <a:pt x="225" y="105"/>
                    <a:pt x="226" y="106"/>
                  </a:cubicBezTo>
                  <a:cubicBezTo>
                    <a:pt x="249" y="123"/>
                    <a:pt x="277" y="132"/>
                    <a:pt x="305" y="132"/>
                  </a:cubicBezTo>
                  <a:cubicBezTo>
                    <a:pt x="341" y="132"/>
                    <a:pt x="377" y="117"/>
                    <a:pt x="403" y="89"/>
                  </a:cubicBezTo>
                  <a:cubicBezTo>
                    <a:pt x="407" y="22"/>
                    <a:pt x="404" y="2"/>
                    <a:pt x="372" y="2"/>
                  </a:cubicBezTo>
                  <a:cubicBezTo>
                    <a:pt x="369" y="2"/>
                    <a:pt x="366" y="3"/>
                    <a:pt x="362" y="3"/>
                  </a:cubicBezTo>
                  <a:cubicBezTo>
                    <a:pt x="340" y="5"/>
                    <a:pt x="318" y="5"/>
                    <a:pt x="297" y="5"/>
                  </a:cubicBezTo>
                  <a:cubicBezTo>
                    <a:pt x="238" y="5"/>
                    <a:pt x="178" y="1"/>
                    <a:pt x="11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1386325" y="4863525"/>
              <a:ext cx="6800" cy="3600"/>
            </a:xfrm>
            <a:custGeom>
              <a:avLst/>
              <a:gdLst/>
              <a:ahLst/>
              <a:cxnLst/>
              <a:rect l="l" t="t" r="r" b="b"/>
              <a:pathLst>
                <a:path w="272" h="144" extrusionOk="0">
                  <a:moveTo>
                    <a:pt x="212" y="4"/>
                  </a:moveTo>
                  <a:cubicBezTo>
                    <a:pt x="209" y="4"/>
                    <a:pt x="205" y="4"/>
                    <a:pt x="202" y="5"/>
                  </a:cubicBezTo>
                  <a:cubicBezTo>
                    <a:pt x="136" y="21"/>
                    <a:pt x="62" y="1"/>
                    <a:pt x="1" y="79"/>
                  </a:cubicBezTo>
                  <a:cubicBezTo>
                    <a:pt x="37" y="133"/>
                    <a:pt x="79" y="143"/>
                    <a:pt x="120" y="143"/>
                  </a:cubicBezTo>
                  <a:cubicBezTo>
                    <a:pt x="144" y="143"/>
                    <a:pt x="167" y="140"/>
                    <a:pt x="190" y="140"/>
                  </a:cubicBezTo>
                  <a:cubicBezTo>
                    <a:pt x="231" y="140"/>
                    <a:pt x="263" y="111"/>
                    <a:pt x="272" y="54"/>
                  </a:cubicBezTo>
                  <a:cubicBezTo>
                    <a:pt x="261" y="18"/>
                    <a:pt x="237" y="4"/>
                    <a:pt x="212" y="4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1377500" y="4863875"/>
              <a:ext cx="5875" cy="3075"/>
            </a:xfrm>
            <a:custGeom>
              <a:avLst/>
              <a:gdLst/>
              <a:ahLst/>
              <a:cxnLst/>
              <a:rect l="l" t="t" r="r" b="b"/>
              <a:pathLst>
                <a:path w="235" h="123" extrusionOk="0">
                  <a:moveTo>
                    <a:pt x="154" y="1"/>
                  </a:moveTo>
                  <a:cubicBezTo>
                    <a:pt x="103" y="1"/>
                    <a:pt x="53" y="10"/>
                    <a:pt x="1" y="56"/>
                  </a:cubicBezTo>
                  <a:cubicBezTo>
                    <a:pt x="48" y="101"/>
                    <a:pt x="94" y="123"/>
                    <a:pt x="137" y="123"/>
                  </a:cubicBezTo>
                  <a:cubicBezTo>
                    <a:pt x="165" y="123"/>
                    <a:pt x="191" y="113"/>
                    <a:pt x="214" y="93"/>
                  </a:cubicBezTo>
                  <a:cubicBezTo>
                    <a:pt x="227" y="77"/>
                    <a:pt x="235" y="60"/>
                    <a:pt x="235" y="40"/>
                  </a:cubicBezTo>
                  <a:cubicBezTo>
                    <a:pt x="235" y="23"/>
                    <a:pt x="214" y="3"/>
                    <a:pt x="206" y="3"/>
                  </a:cubicBezTo>
                  <a:cubicBezTo>
                    <a:pt x="189" y="2"/>
                    <a:pt x="171" y="1"/>
                    <a:pt x="154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1369500" y="4864050"/>
              <a:ext cx="5275" cy="3300"/>
            </a:xfrm>
            <a:custGeom>
              <a:avLst/>
              <a:gdLst/>
              <a:ahLst/>
              <a:cxnLst/>
              <a:rect l="l" t="t" r="r" b="b"/>
              <a:pathLst>
                <a:path w="211" h="132" extrusionOk="0">
                  <a:moveTo>
                    <a:pt x="75" y="0"/>
                  </a:moveTo>
                  <a:cubicBezTo>
                    <a:pt x="46" y="0"/>
                    <a:pt x="13" y="16"/>
                    <a:pt x="1" y="82"/>
                  </a:cubicBezTo>
                  <a:cubicBezTo>
                    <a:pt x="30" y="94"/>
                    <a:pt x="58" y="107"/>
                    <a:pt x="83" y="123"/>
                  </a:cubicBezTo>
                  <a:cubicBezTo>
                    <a:pt x="95" y="129"/>
                    <a:pt x="106" y="131"/>
                    <a:pt x="117" y="131"/>
                  </a:cubicBezTo>
                  <a:cubicBezTo>
                    <a:pt x="146" y="131"/>
                    <a:pt x="170" y="112"/>
                    <a:pt x="194" y="82"/>
                  </a:cubicBezTo>
                  <a:cubicBezTo>
                    <a:pt x="210" y="58"/>
                    <a:pt x="202" y="29"/>
                    <a:pt x="186" y="21"/>
                  </a:cubicBezTo>
                  <a:cubicBezTo>
                    <a:pt x="149" y="8"/>
                    <a:pt x="112" y="0"/>
                    <a:pt x="75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9"/>
            <p:cNvSpPr/>
            <p:nvPr/>
          </p:nvSpPr>
          <p:spPr>
            <a:xfrm>
              <a:off x="1395775" y="4863750"/>
              <a:ext cx="4525" cy="3400"/>
            </a:xfrm>
            <a:custGeom>
              <a:avLst/>
              <a:gdLst/>
              <a:ahLst/>
              <a:cxnLst/>
              <a:rect l="l" t="t" r="r" b="b"/>
              <a:pathLst>
                <a:path w="181" h="136" extrusionOk="0">
                  <a:moveTo>
                    <a:pt x="101" y="1"/>
                  </a:moveTo>
                  <a:cubicBezTo>
                    <a:pt x="59" y="1"/>
                    <a:pt x="17" y="24"/>
                    <a:pt x="0" y="61"/>
                  </a:cubicBezTo>
                  <a:cubicBezTo>
                    <a:pt x="28" y="113"/>
                    <a:pt x="59" y="135"/>
                    <a:pt x="95" y="135"/>
                  </a:cubicBezTo>
                  <a:cubicBezTo>
                    <a:pt x="108" y="135"/>
                    <a:pt x="122" y="132"/>
                    <a:pt x="136" y="127"/>
                  </a:cubicBezTo>
                  <a:cubicBezTo>
                    <a:pt x="164" y="111"/>
                    <a:pt x="181" y="82"/>
                    <a:pt x="177" y="53"/>
                  </a:cubicBezTo>
                  <a:cubicBezTo>
                    <a:pt x="177" y="24"/>
                    <a:pt x="156" y="4"/>
                    <a:pt x="127" y="4"/>
                  </a:cubicBezTo>
                  <a:cubicBezTo>
                    <a:pt x="119" y="2"/>
                    <a:pt x="110" y="1"/>
                    <a:pt x="10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9"/>
            <p:cNvSpPr/>
            <p:nvPr/>
          </p:nvSpPr>
          <p:spPr>
            <a:xfrm>
              <a:off x="1421525" y="4863825"/>
              <a:ext cx="3500" cy="3000"/>
            </a:xfrm>
            <a:custGeom>
              <a:avLst/>
              <a:gdLst/>
              <a:ahLst/>
              <a:cxnLst/>
              <a:rect l="l" t="t" r="r" b="b"/>
              <a:pathLst>
                <a:path w="140" h="120" extrusionOk="0">
                  <a:moveTo>
                    <a:pt x="70" y="0"/>
                  </a:moveTo>
                  <a:cubicBezTo>
                    <a:pt x="58" y="0"/>
                    <a:pt x="45" y="3"/>
                    <a:pt x="33" y="9"/>
                  </a:cubicBezTo>
                  <a:cubicBezTo>
                    <a:pt x="17" y="21"/>
                    <a:pt x="4" y="38"/>
                    <a:pt x="0" y="62"/>
                  </a:cubicBezTo>
                  <a:cubicBezTo>
                    <a:pt x="4" y="83"/>
                    <a:pt x="17" y="99"/>
                    <a:pt x="33" y="112"/>
                  </a:cubicBezTo>
                  <a:cubicBezTo>
                    <a:pt x="44" y="117"/>
                    <a:pt x="54" y="120"/>
                    <a:pt x="64" y="120"/>
                  </a:cubicBezTo>
                  <a:cubicBezTo>
                    <a:pt x="91" y="120"/>
                    <a:pt x="116" y="97"/>
                    <a:pt x="140" y="46"/>
                  </a:cubicBezTo>
                  <a:cubicBezTo>
                    <a:pt x="128" y="17"/>
                    <a:pt x="100" y="0"/>
                    <a:pt x="70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1426225" y="4863925"/>
              <a:ext cx="2800" cy="2825"/>
            </a:xfrm>
            <a:custGeom>
              <a:avLst/>
              <a:gdLst/>
              <a:ahLst/>
              <a:cxnLst/>
              <a:rect l="l" t="t" r="r" b="b"/>
              <a:pathLst>
                <a:path w="112" h="113" extrusionOk="0">
                  <a:moveTo>
                    <a:pt x="42" y="1"/>
                  </a:moveTo>
                  <a:cubicBezTo>
                    <a:pt x="30" y="13"/>
                    <a:pt x="17" y="26"/>
                    <a:pt x="9" y="42"/>
                  </a:cubicBezTo>
                  <a:cubicBezTo>
                    <a:pt x="1" y="67"/>
                    <a:pt x="38" y="112"/>
                    <a:pt x="58" y="112"/>
                  </a:cubicBezTo>
                  <a:cubicBezTo>
                    <a:pt x="60" y="112"/>
                    <a:pt x="61" y="112"/>
                    <a:pt x="62" y="112"/>
                  </a:cubicBezTo>
                  <a:cubicBezTo>
                    <a:pt x="86" y="112"/>
                    <a:pt x="112" y="77"/>
                    <a:pt x="108" y="50"/>
                  </a:cubicBezTo>
                  <a:cubicBezTo>
                    <a:pt x="104" y="21"/>
                    <a:pt x="91" y="1"/>
                    <a:pt x="4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1415975" y="4864150"/>
              <a:ext cx="2700" cy="2025"/>
            </a:xfrm>
            <a:custGeom>
              <a:avLst/>
              <a:gdLst/>
              <a:ahLst/>
              <a:cxnLst/>
              <a:rect l="l" t="t" r="r" b="b"/>
              <a:pathLst>
                <a:path w="108" h="81" extrusionOk="0">
                  <a:moveTo>
                    <a:pt x="50" y="1"/>
                  </a:moveTo>
                  <a:cubicBezTo>
                    <a:pt x="37" y="1"/>
                    <a:pt x="25" y="13"/>
                    <a:pt x="1" y="37"/>
                  </a:cubicBezTo>
                  <a:cubicBezTo>
                    <a:pt x="19" y="66"/>
                    <a:pt x="29" y="81"/>
                    <a:pt x="42" y="81"/>
                  </a:cubicBezTo>
                  <a:cubicBezTo>
                    <a:pt x="56" y="81"/>
                    <a:pt x="73" y="67"/>
                    <a:pt x="107" y="41"/>
                  </a:cubicBezTo>
                  <a:cubicBezTo>
                    <a:pt x="78" y="14"/>
                    <a:pt x="64" y="1"/>
                    <a:pt x="5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1398850" y="4784850"/>
              <a:ext cx="77775" cy="4750"/>
            </a:xfrm>
            <a:custGeom>
              <a:avLst/>
              <a:gdLst/>
              <a:ahLst/>
              <a:cxnLst/>
              <a:rect l="l" t="t" r="r" b="b"/>
              <a:pathLst>
                <a:path w="3111" h="190" extrusionOk="0">
                  <a:moveTo>
                    <a:pt x="833" y="0"/>
                  </a:moveTo>
                  <a:cubicBezTo>
                    <a:pt x="776" y="0"/>
                    <a:pt x="718" y="17"/>
                    <a:pt x="665" y="21"/>
                  </a:cubicBezTo>
                  <a:cubicBezTo>
                    <a:pt x="552" y="29"/>
                    <a:pt x="438" y="46"/>
                    <a:pt x="324" y="46"/>
                  </a:cubicBezTo>
                  <a:cubicBezTo>
                    <a:pt x="272" y="46"/>
                    <a:pt x="220" y="42"/>
                    <a:pt x="169" y="33"/>
                  </a:cubicBezTo>
                  <a:cubicBezTo>
                    <a:pt x="145" y="27"/>
                    <a:pt x="118" y="23"/>
                    <a:pt x="93" y="23"/>
                  </a:cubicBezTo>
                  <a:cubicBezTo>
                    <a:pt x="84" y="23"/>
                    <a:pt x="75" y="24"/>
                    <a:pt x="66" y="25"/>
                  </a:cubicBezTo>
                  <a:cubicBezTo>
                    <a:pt x="41" y="29"/>
                    <a:pt x="21" y="37"/>
                    <a:pt x="0" y="45"/>
                  </a:cubicBezTo>
                  <a:cubicBezTo>
                    <a:pt x="9" y="111"/>
                    <a:pt x="29" y="140"/>
                    <a:pt x="70" y="144"/>
                  </a:cubicBezTo>
                  <a:cubicBezTo>
                    <a:pt x="160" y="152"/>
                    <a:pt x="251" y="169"/>
                    <a:pt x="341" y="169"/>
                  </a:cubicBezTo>
                  <a:cubicBezTo>
                    <a:pt x="448" y="169"/>
                    <a:pt x="558" y="152"/>
                    <a:pt x="665" y="148"/>
                  </a:cubicBezTo>
                  <a:cubicBezTo>
                    <a:pt x="694" y="148"/>
                    <a:pt x="718" y="160"/>
                    <a:pt x="747" y="160"/>
                  </a:cubicBezTo>
                  <a:cubicBezTo>
                    <a:pt x="892" y="160"/>
                    <a:pt x="1035" y="148"/>
                    <a:pt x="1177" y="148"/>
                  </a:cubicBezTo>
                  <a:cubicBezTo>
                    <a:pt x="1220" y="148"/>
                    <a:pt x="1263" y="149"/>
                    <a:pt x="1305" y="152"/>
                  </a:cubicBezTo>
                  <a:cubicBezTo>
                    <a:pt x="1469" y="160"/>
                    <a:pt x="1638" y="169"/>
                    <a:pt x="1802" y="173"/>
                  </a:cubicBezTo>
                  <a:cubicBezTo>
                    <a:pt x="1943" y="180"/>
                    <a:pt x="2076" y="190"/>
                    <a:pt x="2212" y="190"/>
                  </a:cubicBezTo>
                  <a:cubicBezTo>
                    <a:pt x="2234" y="190"/>
                    <a:pt x="2256" y="190"/>
                    <a:pt x="2278" y="189"/>
                  </a:cubicBezTo>
                  <a:cubicBezTo>
                    <a:pt x="2368" y="185"/>
                    <a:pt x="2462" y="177"/>
                    <a:pt x="2557" y="160"/>
                  </a:cubicBezTo>
                  <a:cubicBezTo>
                    <a:pt x="2610" y="153"/>
                    <a:pt x="2664" y="142"/>
                    <a:pt x="2718" y="142"/>
                  </a:cubicBezTo>
                  <a:cubicBezTo>
                    <a:pt x="2756" y="142"/>
                    <a:pt x="2794" y="147"/>
                    <a:pt x="2832" y="164"/>
                  </a:cubicBezTo>
                  <a:cubicBezTo>
                    <a:pt x="2841" y="161"/>
                    <a:pt x="2850" y="160"/>
                    <a:pt x="2859" y="160"/>
                  </a:cubicBezTo>
                  <a:cubicBezTo>
                    <a:pt x="2884" y="160"/>
                    <a:pt x="2911" y="169"/>
                    <a:pt x="2937" y="169"/>
                  </a:cubicBezTo>
                  <a:cubicBezTo>
                    <a:pt x="2959" y="169"/>
                    <a:pt x="2980" y="163"/>
                    <a:pt x="3000" y="140"/>
                  </a:cubicBezTo>
                  <a:cubicBezTo>
                    <a:pt x="3003" y="136"/>
                    <a:pt x="3007" y="134"/>
                    <a:pt x="3012" y="134"/>
                  </a:cubicBezTo>
                  <a:cubicBezTo>
                    <a:pt x="3021" y="134"/>
                    <a:pt x="3034" y="140"/>
                    <a:pt x="3045" y="140"/>
                  </a:cubicBezTo>
                  <a:cubicBezTo>
                    <a:pt x="3048" y="140"/>
                    <a:pt x="3051" y="140"/>
                    <a:pt x="3054" y="140"/>
                  </a:cubicBezTo>
                  <a:cubicBezTo>
                    <a:pt x="3082" y="140"/>
                    <a:pt x="3100" y="123"/>
                    <a:pt x="3111" y="87"/>
                  </a:cubicBezTo>
                  <a:cubicBezTo>
                    <a:pt x="3104" y="50"/>
                    <a:pt x="3084" y="30"/>
                    <a:pt x="3059" y="30"/>
                  </a:cubicBezTo>
                  <a:cubicBezTo>
                    <a:pt x="3053" y="30"/>
                    <a:pt x="3047" y="31"/>
                    <a:pt x="3041" y="33"/>
                  </a:cubicBezTo>
                  <a:cubicBezTo>
                    <a:pt x="3029" y="36"/>
                    <a:pt x="3018" y="37"/>
                    <a:pt x="3006" y="37"/>
                  </a:cubicBezTo>
                  <a:cubicBezTo>
                    <a:pt x="2985" y="37"/>
                    <a:pt x="2964" y="33"/>
                    <a:pt x="2942" y="25"/>
                  </a:cubicBezTo>
                  <a:cubicBezTo>
                    <a:pt x="2886" y="12"/>
                    <a:pt x="2826" y="6"/>
                    <a:pt x="2768" y="6"/>
                  </a:cubicBezTo>
                  <a:cubicBezTo>
                    <a:pt x="2732" y="6"/>
                    <a:pt x="2697" y="8"/>
                    <a:pt x="2663" y="13"/>
                  </a:cubicBezTo>
                  <a:cubicBezTo>
                    <a:pt x="2569" y="29"/>
                    <a:pt x="2475" y="25"/>
                    <a:pt x="2380" y="33"/>
                  </a:cubicBezTo>
                  <a:cubicBezTo>
                    <a:pt x="2339" y="37"/>
                    <a:pt x="2302" y="45"/>
                    <a:pt x="2261" y="45"/>
                  </a:cubicBezTo>
                  <a:lnTo>
                    <a:pt x="1962" y="45"/>
                  </a:lnTo>
                  <a:cubicBezTo>
                    <a:pt x="1736" y="41"/>
                    <a:pt x="1514" y="33"/>
                    <a:pt x="1293" y="21"/>
                  </a:cubicBezTo>
                  <a:cubicBezTo>
                    <a:pt x="1141" y="17"/>
                    <a:pt x="985" y="4"/>
                    <a:pt x="83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9"/>
            <p:cNvSpPr/>
            <p:nvPr/>
          </p:nvSpPr>
          <p:spPr>
            <a:xfrm>
              <a:off x="1355350" y="4784900"/>
              <a:ext cx="42075" cy="3900"/>
            </a:xfrm>
            <a:custGeom>
              <a:avLst/>
              <a:gdLst/>
              <a:ahLst/>
              <a:cxnLst/>
              <a:rect l="l" t="t" r="r" b="b"/>
              <a:pathLst>
                <a:path w="1683" h="156" extrusionOk="0">
                  <a:moveTo>
                    <a:pt x="934" y="1"/>
                  </a:moveTo>
                  <a:cubicBezTo>
                    <a:pt x="884" y="1"/>
                    <a:pt x="834" y="5"/>
                    <a:pt x="784" y="19"/>
                  </a:cubicBezTo>
                  <a:cubicBezTo>
                    <a:pt x="755" y="14"/>
                    <a:pt x="726" y="12"/>
                    <a:pt x="697" y="12"/>
                  </a:cubicBezTo>
                  <a:cubicBezTo>
                    <a:pt x="591" y="12"/>
                    <a:pt x="485" y="38"/>
                    <a:pt x="377" y="38"/>
                  </a:cubicBezTo>
                  <a:cubicBezTo>
                    <a:pt x="347" y="38"/>
                    <a:pt x="318" y="36"/>
                    <a:pt x="288" y="31"/>
                  </a:cubicBezTo>
                  <a:cubicBezTo>
                    <a:pt x="259" y="27"/>
                    <a:pt x="229" y="25"/>
                    <a:pt x="200" y="25"/>
                  </a:cubicBezTo>
                  <a:cubicBezTo>
                    <a:pt x="170" y="25"/>
                    <a:pt x="140" y="27"/>
                    <a:pt x="111" y="31"/>
                  </a:cubicBezTo>
                  <a:cubicBezTo>
                    <a:pt x="70" y="35"/>
                    <a:pt x="29" y="52"/>
                    <a:pt x="1" y="80"/>
                  </a:cubicBezTo>
                  <a:cubicBezTo>
                    <a:pt x="24" y="114"/>
                    <a:pt x="65" y="137"/>
                    <a:pt x="106" y="137"/>
                  </a:cubicBezTo>
                  <a:cubicBezTo>
                    <a:pt x="115" y="137"/>
                    <a:pt x="123" y="136"/>
                    <a:pt x="132" y="134"/>
                  </a:cubicBezTo>
                  <a:cubicBezTo>
                    <a:pt x="148" y="132"/>
                    <a:pt x="164" y="131"/>
                    <a:pt x="179" y="131"/>
                  </a:cubicBezTo>
                  <a:cubicBezTo>
                    <a:pt x="194" y="131"/>
                    <a:pt x="210" y="132"/>
                    <a:pt x="226" y="134"/>
                  </a:cubicBezTo>
                  <a:lnTo>
                    <a:pt x="329" y="138"/>
                  </a:lnTo>
                  <a:lnTo>
                    <a:pt x="456" y="146"/>
                  </a:lnTo>
                  <a:cubicBezTo>
                    <a:pt x="464" y="148"/>
                    <a:pt x="472" y="149"/>
                    <a:pt x="481" y="149"/>
                  </a:cubicBezTo>
                  <a:cubicBezTo>
                    <a:pt x="489" y="149"/>
                    <a:pt x="497" y="148"/>
                    <a:pt x="505" y="146"/>
                  </a:cubicBezTo>
                  <a:cubicBezTo>
                    <a:pt x="546" y="135"/>
                    <a:pt x="587" y="131"/>
                    <a:pt x="629" y="131"/>
                  </a:cubicBezTo>
                  <a:cubicBezTo>
                    <a:pt x="692" y="131"/>
                    <a:pt x="757" y="139"/>
                    <a:pt x="821" y="142"/>
                  </a:cubicBezTo>
                  <a:cubicBezTo>
                    <a:pt x="838" y="138"/>
                    <a:pt x="858" y="134"/>
                    <a:pt x="875" y="130"/>
                  </a:cubicBezTo>
                  <a:cubicBezTo>
                    <a:pt x="907" y="119"/>
                    <a:pt x="941" y="114"/>
                    <a:pt x="975" y="114"/>
                  </a:cubicBezTo>
                  <a:cubicBezTo>
                    <a:pt x="1008" y="114"/>
                    <a:pt x="1041" y="119"/>
                    <a:pt x="1072" y="130"/>
                  </a:cubicBezTo>
                  <a:cubicBezTo>
                    <a:pt x="1086" y="133"/>
                    <a:pt x="1101" y="135"/>
                    <a:pt x="1117" y="135"/>
                  </a:cubicBezTo>
                  <a:cubicBezTo>
                    <a:pt x="1123" y="135"/>
                    <a:pt x="1130" y="135"/>
                    <a:pt x="1137" y="134"/>
                  </a:cubicBezTo>
                  <a:cubicBezTo>
                    <a:pt x="1159" y="130"/>
                    <a:pt x="1181" y="128"/>
                    <a:pt x="1203" y="128"/>
                  </a:cubicBezTo>
                  <a:cubicBezTo>
                    <a:pt x="1252" y="128"/>
                    <a:pt x="1301" y="137"/>
                    <a:pt x="1346" y="154"/>
                  </a:cubicBezTo>
                  <a:cubicBezTo>
                    <a:pt x="1352" y="155"/>
                    <a:pt x="1358" y="156"/>
                    <a:pt x="1364" y="156"/>
                  </a:cubicBezTo>
                  <a:cubicBezTo>
                    <a:pt x="1380" y="156"/>
                    <a:pt x="1396" y="152"/>
                    <a:pt x="1408" y="146"/>
                  </a:cubicBezTo>
                  <a:cubicBezTo>
                    <a:pt x="1433" y="130"/>
                    <a:pt x="1453" y="113"/>
                    <a:pt x="1474" y="97"/>
                  </a:cubicBezTo>
                  <a:cubicBezTo>
                    <a:pt x="1536" y="129"/>
                    <a:pt x="1572" y="146"/>
                    <a:pt x="1599" y="146"/>
                  </a:cubicBezTo>
                  <a:cubicBezTo>
                    <a:pt x="1631" y="146"/>
                    <a:pt x="1650" y="122"/>
                    <a:pt x="1683" y="68"/>
                  </a:cubicBezTo>
                  <a:cubicBezTo>
                    <a:pt x="1683" y="31"/>
                    <a:pt x="1667" y="15"/>
                    <a:pt x="1642" y="15"/>
                  </a:cubicBezTo>
                  <a:lnTo>
                    <a:pt x="1584" y="15"/>
                  </a:lnTo>
                  <a:cubicBezTo>
                    <a:pt x="1542" y="25"/>
                    <a:pt x="1500" y="29"/>
                    <a:pt x="1457" y="29"/>
                  </a:cubicBezTo>
                  <a:cubicBezTo>
                    <a:pt x="1385" y="29"/>
                    <a:pt x="1312" y="19"/>
                    <a:pt x="1240" y="19"/>
                  </a:cubicBezTo>
                  <a:cubicBezTo>
                    <a:pt x="1139" y="19"/>
                    <a:pt x="1036" y="1"/>
                    <a:pt x="934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9"/>
            <p:cNvSpPr/>
            <p:nvPr/>
          </p:nvSpPr>
          <p:spPr>
            <a:xfrm>
              <a:off x="1315050" y="4785450"/>
              <a:ext cx="32225" cy="3250"/>
            </a:xfrm>
            <a:custGeom>
              <a:avLst/>
              <a:gdLst/>
              <a:ahLst/>
              <a:cxnLst/>
              <a:rect l="l" t="t" r="r" b="b"/>
              <a:pathLst>
                <a:path w="1289" h="130" extrusionOk="0">
                  <a:moveTo>
                    <a:pt x="944" y="1"/>
                  </a:moveTo>
                  <a:cubicBezTo>
                    <a:pt x="829" y="1"/>
                    <a:pt x="714" y="1"/>
                    <a:pt x="599" y="5"/>
                  </a:cubicBezTo>
                  <a:cubicBezTo>
                    <a:pt x="538" y="5"/>
                    <a:pt x="476" y="21"/>
                    <a:pt x="414" y="21"/>
                  </a:cubicBezTo>
                  <a:cubicBezTo>
                    <a:pt x="363" y="24"/>
                    <a:pt x="312" y="24"/>
                    <a:pt x="261" y="24"/>
                  </a:cubicBezTo>
                  <a:cubicBezTo>
                    <a:pt x="209" y="24"/>
                    <a:pt x="158" y="24"/>
                    <a:pt x="107" y="26"/>
                  </a:cubicBezTo>
                  <a:cubicBezTo>
                    <a:pt x="101" y="25"/>
                    <a:pt x="95" y="25"/>
                    <a:pt x="88" y="25"/>
                  </a:cubicBezTo>
                  <a:cubicBezTo>
                    <a:pt x="57" y="25"/>
                    <a:pt x="24" y="34"/>
                    <a:pt x="0" y="54"/>
                  </a:cubicBezTo>
                  <a:cubicBezTo>
                    <a:pt x="45" y="110"/>
                    <a:pt x="95" y="126"/>
                    <a:pt x="146" y="126"/>
                  </a:cubicBezTo>
                  <a:cubicBezTo>
                    <a:pt x="178" y="126"/>
                    <a:pt x="210" y="120"/>
                    <a:pt x="242" y="112"/>
                  </a:cubicBezTo>
                  <a:cubicBezTo>
                    <a:pt x="255" y="106"/>
                    <a:pt x="270" y="103"/>
                    <a:pt x="284" y="103"/>
                  </a:cubicBezTo>
                  <a:cubicBezTo>
                    <a:pt x="300" y="103"/>
                    <a:pt x="317" y="107"/>
                    <a:pt x="332" y="116"/>
                  </a:cubicBezTo>
                  <a:cubicBezTo>
                    <a:pt x="345" y="125"/>
                    <a:pt x="362" y="130"/>
                    <a:pt x="378" y="130"/>
                  </a:cubicBezTo>
                  <a:cubicBezTo>
                    <a:pt x="383" y="130"/>
                    <a:pt x="389" y="129"/>
                    <a:pt x="394" y="128"/>
                  </a:cubicBezTo>
                  <a:cubicBezTo>
                    <a:pt x="426" y="114"/>
                    <a:pt x="458" y="109"/>
                    <a:pt x="491" y="109"/>
                  </a:cubicBezTo>
                  <a:cubicBezTo>
                    <a:pt x="537" y="109"/>
                    <a:pt x="584" y="118"/>
                    <a:pt x="631" y="118"/>
                  </a:cubicBezTo>
                  <a:cubicBezTo>
                    <a:pt x="643" y="118"/>
                    <a:pt x="656" y="118"/>
                    <a:pt x="669" y="116"/>
                  </a:cubicBezTo>
                  <a:cubicBezTo>
                    <a:pt x="716" y="112"/>
                    <a:pt x="763" y="110"/>
                    <a:pt x="810" y="110"/>
                  </a:cubicBezTo>
                  <a:cubicBezTo>
                    <a:pt x="858" y="110"/>
                    <a:pt x="905" y="112"/>
                    <a:pt x="952" y="116"/>
                  </a:cubicBezTo>
                  <a:cubicBezTo>
                    <a:pt x="977" y="116"/>
                    <a:pt x="1001" y="112"/>
                    <a:pt x="1026" y="108"/>
                  </a:cubicBezTo>
                  <a:lnTo>
                    <a:pt x="1186" y="95"/>
                  </a:lnTo>
                  <a:cubicBezTo>
                    <a:pt x="1188" y="95"/>
                    <a:pt x="1191" y="95"/>
                    <a:pt x="1193" y="95"/>
                  </a:cubicBezTo>
                  <a:cubicBezTo>
                    <a:pt x="1205" y="95"/>
                    <a:pt x="1219" y="98"/>
                    <a:pt x="1231" y="98"/>
                  </a:cubicBezTo>
                  <a:cubicBezTo>
                    <a:pt x="1252" y="98"/>
                    <a:pt x="1271" y="90"/>
                    <a:pt x="1280" y="50"/>
                  </a:cubicBezTo>
                  <a:cubicBezTo>
                    <a:pt x="1288" y="13"/>
                    <a:pt x="1260" y="1"/>
                    <a:pt x="118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1296050" y="4785975"/>
              <a:ext cx="12650" cy="2575"/>
            </a:xfrm>
            <a:custGeom>
              <a:avLst/>
              <a:gdLst/>
              <a:ahLst/>
              <a:cxnLst/>
              <a:rect l="l" t="t" r="r" b="b"/>
              <a:pathLst>
                <a:path w="506" h="103" extrusionOk="0">
                  <a:moveTo>
                    <a:pt x="356" y="1"/>
                  </a:moveTo>
                  <a:cubicBezTo>
                    <a:pt x="258" y="1"/>
                    <a:pt x="162" y="5"/>
                    <a:pt x="67" y="5"/>
                  </a:cubicBezTo>
                  <a:cubicBezTo>
                    <a:pt x="46" y="9"/>
                    <a:pt x="21" y="17"/>
                    <a:pt x="1" y="29"/>
                  </a:cubicBezTo>
                  <a:cubicBezTo>
                    <a:pt x="13" y="70"/>
                    <a:pt x="46" y="95"/>
                    <a:pt x="87" y="99"/>
                  </a:cubicBezTo>
                  <a:cubicBezTo>
                    <a:pt x="116" y="101"/>
                    <a:pt x="144" y="102"/>
                    <a:pt x="171" y="102"/>
                  </a:cubicBezTo>
                  <a:cubicBezTo>
                    <a:pt x="199" y="102"/>
                    <a:pt x="227" y="101"/>
                    <a:pt x="255" y="99"/>
                  </a:cubicBezTo>
                  <a:cubicBezTo>
                    <a:pt x="289" y="89"/>
                    <a:pt x="323" y="85"/>
                    <a:pt x="356" y="85"/>
                  </a:cubicBezTo>
                  <a:cubicBezTo>
                    <a:pt x="380" y="85"/>
                    <a:pt x="404" y="87"/>
                    <a:pt x="428" y="91"/>
                  </a:cubicBezTo>
                  <a:cubicBezTo>
                    <a:pt x="432" y="92"/>
                    <a:pt x="437" y="92"/>
                    <a:pt x="441" y="92"/>
                  </a:cubicBezTo>
                  <a:cubicBezTo>
                    <a:pt x="470" y="92"/>
                    <a:pt x="491" y="66"/>
                    <a:pt x="506" y="5"/>
                  </a:cubicBezTo>
                  <a:cubicBezTo>
                    <a:pt x="455" y="2"/>
                    <a:pt x="405" y="1"/>
                    <a:pt x="35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1310525" y="4786050"/>
              <a:ext cx="2450" cy="2225"/>
            </a:xfrm>
            <a:custGeom>
              <a:avLst/>
              <a:gdLst/>
              <a:ahLst/>
              <a:cxnLst/>
              <a:rect l="l" t="t" r="r" b="b"/>
              <a:pathLst>
                <a:path w="98" h="89" extrusionOk="0">
                  <a:moveTo>
                    <a:pt x="59" y="1"/>
                  </a:moveTo>
                  <a:cubicBezTo>
                    <a:pt x="56" y="1"/>
                    <a:pt x="53" y="1"/>
                    <a:pt x="50" y="2"/>
                  </a:cubicBezTo>
                  <a:cubicBezTo>
                    <a:pt x="33" y="6"/>
                    <a:pt x="17" y="18"/>
                    <a:pt x="9" y="34"/>
                  </a:cubicBezTo>
                  <a:cubicBezTo>
                    <a:pt x="1" y="58"/>
                    <a:pt x="26" y="88"/>
                    <a:pt x="60" y="88"/>
                  </a:cubicBezTo>
                  <a:cubicBezTo>
                    <a:pt x="62" y="88"/>
                    <a:pt x="64" y="88"/>
                    <a:pt x="66" y="88"/>
                  </a:cubicBezTo>
                  <a:cubicBezTo>
                    <a:pt x="70" y="80"/>
                    <a:pt x="87" y="63"/>
                    <a:pt x="91" y="47"/>
                  </a:cubicBezTo>
                  <a:cubicBezTo>
                    <a:pt x="98" y="12"/>
                    <a:pt x="78" y="1"/>
                    <a:pt x="5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1350725" y="4785775"/>
              <a:ext cx="2700" cy="1800"/>
            </a:xfrm>
            <a:custGeom>
              <a:avLst/>
              <a:gdLst/>
              <a:ahLst/>
              <a:cxnLst/>
              <a:rect l="l" t="t" r="r" b="b"/>
              <a:pathLst>
                <a:path w="108" h="72" extrusionOk="0">
                  <a:moveTo>
                    <a:pt x="79" y="0"/>
                  </a:moveTo>
                  <a:cubicBezTo>
                    <a:pt x="58" y="4"/>
                    <a:pt x="38" y="4"/>
                    <a:pt x="17" y="13"/>
                  </a:cubicBezTo>
                  <a:cubicBezTo>
                    <a:pt x="13" y="13"/>
                    <a:pt x="9" y="29"/>
                    <a:pt x="1" y="45"/>
                  </a:cubicBezTo>
                  <a:cubicBezTo>
                    <a:pt x="15" y="62"/>
                    <a:pt x="37" y="72"/>
                    <a:pt x="59" y="72"/>
                  </a:cubicBezTo>
                  <a:cubicBezTo>
                    <a:pt x="69" y="72"/>
                    <a:pt x="78" y="70"/>
                    <a:pt x="87" y="66"/>
                  </a:cubicBezTo>
                  <a:cubicBezTo>
                    <a:pt x="104" y="54"/>
                    <a:pt x="108" y="29"/>
                    <a:pt x="95" y="13"/>
                  </a:cubicBezTo>
                  <a:cubicBezTo>
                    <a:pt x="91" y="8"/>
                    <a:pt x="87" y="0"/>
                    <a:pt x="7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9"/>
            <p:cNvSpPr/>
            <p:nvPr/>
          </p:nvSpPr>
          <p:spPr>
            <a:xfrm>
              <a:off x="1430025" y="4888150"/>
              <a:ext cx="66300" cy="7200"/>
            </a:xfrm>
            <a:custGeom>
              <a:avLst/>
              <a:gdLst/>
              <a:ahLst/>
              <a:cxnLst/>
              <a:rect l="l" t="t" r="r" b="b"/>
              <a:pathLst>
                <a:path w="2652" h="288" extrusionOk="0">
                  <a:moveTo>
                    <a:pt x="2606" y="0"/>
                  </a:moveTo>
                  <a:cubicBezTo>
                    <a:pt x="2516" y="0"/>
                    <a:pt x="2426" y="17"/>
                    <a:pt x="2336" y="21"/>
                  </a:cubicBezTo>
                  <a:cubicBezTo>
                    <a:pt x="2327" y="22"/>
                    <a:pt x="2319" y="22"/>
                    <a:pt x="2311" y="22"/>
                  </a:cubicBezTo>
                  <a:cubicBezTo>
                    <a:pt x="2278" y="22"/>
                    <a:pt x="2245" y="17"/>
                    <a:pt x="2212" y="17"/>
                  </a:cubicBezTo>
                  <a:cubicBezTo>
                    <a:pt x="2196" y="17"/>
                    <a:pt x="2180" y="21"/>
                    <a:pt x="2159" y="21"/>
                  </a:cubicBezTo>
                  <a:lnTo>
                    <a:pt x="1954" y="21"/>
                  </a:lnTo>
                  <a:cubicBezTo>
                    <a:pt x="1909" y="17"/>
                    <a:pt x="1860" y="9"/>
                    <a:pt x="1814" y="9"/>
                  </a:cubicBezTo>
                  <a:cubicBezTo>
                    <a:pt x="1630" y="17"/>
                    <a:pt x="1445" y="25"/>
                    <a:pt x="1265" y="33"/>
                  </a:cubicBezTo>
                  <a:cubicBezTo>
                    <a:pt x="1236" y="33"/>
                    <a:pt x="1211" y="33"/>
                    <a:pt x="1187" y="29"/>
                  </a:cubicBezTo>
                  <a:cubicBezTo>
                    <a:pt x="1162" y="25"/>
                    <a:pt x="1136" y="22"/>
                    <a:pt x="1110" y="22"/>
                  </a:cubicBezTo>
                  <a:cubicBezTo>
                    <a:pt x="1064" y="22"/>
                    <a:pt x="1018" y="30"/>
                    <a:pt x="973" y="45"/>
                  </a:cubicBezTo>
                  <a:cubicBezTo>
                    <a:pt x="965" y="45"/>
                    <a:pt x="953" y="50"/>
                    <a:pt x="945" y="50"/>
                  </a:cubicBezTo>
                  <a:cubicBezTo>
                    <a:pt x="797" y="58"/>
                    <a:pt x="649" y="54"/>
                    <a:pt x="505" y="70"/>
                  </a:cubicBezTo>
                  <a:cubicBezTo>
                    <a:pt x="455" y="76"/>
                    <a:pt x="405" y="78"/>
                    <a:pt x="356" y="78"/>
                  </a:cubicBezTo>
                  <a:cubicBezTo>
                    <a:pt x="301" y="78"/>
                    <a:pt x="247" y="76"/>
                    <a:pt x="193" y="76"/>
                  </a:cubicBezTo>
                  <a:cubicBezTo>
                    <a:pt x="163" y="76"/>
                    <a:pt x="133" y="76"/>
                    <a:pt x="103" y="78"/>
                  </a:cubicBezTo>
                  <a:cubicBezTo>
                    <a:pt x="98" y="78"/>
                    <a:pt x="93" y="78"/>
                    <a:pt x="88" y="78"/>
                  </a:cubicBezTo>
                  <a:cubicBezTo>
                    <a:pt x="53" y="78"/>
                    <a:pt x="22" y="91"/>
                    <a:pt x="1" y="119"/>
                  </a:cubicBezTo>
                  <a:cubicBezTo>
                    <a:pt x="13" y="148"/>
                    <a:pt x="21" y="177"/>
                    <a:pt x="34" y="205"/>
                  </a:cubicBezTo>
                  <a:cubicBezTo>
                    <a:pt x="38" y="205"/>
                    <a:pt x="46" y="210"/>
                    <a:pt x="50" y="210"/>
                  </a:cubicBezTo>
                  <a:cubicBezTo>
                    <a:pt x="61" y="208"/>
                    <a:pt x="73" y="208"/>
                    <a:pt x="85" y="208"/>
                  </a:cubicBezTo>
                  <a:cubicBezTo>
                    <a:pt x="103" y="208"/>
                    <a:pt x="122" y="209"/>
                    <a:pt x="140" y="209"/>
                  </a:cubicBezTo>
                  <a:cubicBezTo>
                    <a:pt x="179" y="209"/>
                    <a:pt x="218" y="204"/>
                    <a:pt x="255" y="177"/>
                  </a:cubicBezTo>
                  <a:cubicBezTo>
                    <a:pt x="258" y="174"/>
                    <a:pt x="261" y="173"/>
                    <a:pt x="265" y="173"/>
                  </a:cubicBezTo>
                  <a:cubicBezTo>
                    <a:pt x="276" y="173"/>
                    <a:pt x="291" y="179"/>
                    <a:pt x="309" y="185"/>
                  </a:cubicBezTo>
                  <a:cubicBezTo>
                    <a:pt x="349" y="211"/>
                    <a:pt x="398" y="225"/>
                    <a:pt x="449" y="225"/>
                  </a:cubicBezTo>
                  <a:cubicBezTo>
                    <a:pt x="471" y="225"/>
                    <a:pt x="492" y="223"/>
                    <a:pt x="514" y="218"/>
                  </a:cubicBezTo>
                  <a:cubicBezTo>
                    <a:pt x="543" y="210"/>
                    <a:pt x="573" y="206"/>
                    <a:pt x="603" y="206"/>
                  </a:cubicBezTo>
                  <a:cubicBezTo>
                    <a:pt x="637" y="206"/>
                    <a:pt x="672" y="211"/>
                    <a:pt x="707" y="222"/>
                  </a:cubicBezTo>
                  <a:cubicBezTo>
                    <a:pt x="719" y="224"/>
                    <a:pt x="732" y="225"/>
                    <a:pt x="746" y="225"/>
                  </a:cubicBezTo>
                  <a:cubicBezTo>
                    <a:pt x="760" y="225"/>
                    <a:pt x="774" y="224"/>
                    <a:pt x="789" y="222"/>
                  </a:cubicBezTo>
                  <a:cubicBezTo>
                    <a:pt x="806" y="222"/>
                    <a:pt x="828" y="208"/>
                    <a:pt x="850" y="208"/>
                  </a:cubicBezTo>
                  <a:cubicBezTo>
                    <a:pt x="854" y="208"/>
                    <a:pt x="858" y="208"/>
                    <a:pt x="862" y="210"/>
                  </a:cubicBezTo>
                  <a:cubicBezTo>
                    <a:pt x="901" y="220"/>
                    <a:pt x="940" y="224"/>
                    <a:pt x="979" y="224"/>
                  </a:cubicBezTo>
                  <a:cubicBezTo>
                    <a:pt x="1061" y="224"/>
                    <a:pt x="1142" y="208"/>
                    <a:pt x="1224" y="208"/>
                  </a:cubicBezTo>
                  <a:cubicBezTo>
                    <a:pt x="1257" y="208"/>
                    <a:pt x="1289" y="211"/>
                    <a:pt x="1322" y="218"/>
                  </a:cubicBezTo>
                  <a:cubicBezTo>
                    <a:pt x="1356" y="223"/>
                    <a:pt x="1388" y="225"/>
                    <a:pt x="1420" y="225"/>
                  </a:cubicBezTo>
                  <a:cubicBezTo>
                    <a:pt x="1443" y="225"/>
                    <a:pt x="1466" y="224"/>
                    <a:pt x="1490" y="222"/>
                  </a:cubicBezTo>
                  <a:cubicBezTo>
                    <a:pt x="1617" y="230"/>
                    <a:pt x="1745" y="234"/>
                    <a:pt x="1872" y="247"/>
                  </a:cubicBezTo>
                  <a:cubicBezTo>
                    <a:pt x="1879" y="246"/>
                    <a:pt x="1887" y="246"/>
                    <a:pt x="1894" y="246"/>
                  </a:cubicBezTo>
                  <a:cubicBezTo>
                    <a:pt x="1932" y="246"/>
                    <a:pt x="1969" y="254"/>
                    <a:pt x="2003" y="271"/>
                  </a:cubicBezTo>
                  <a:cubicBezTo>
                    <a:pt x="2029" y="284"/>
                    <a:pt x="2053" y="288"/>
                    <a:pt x="2078" y="288"/>
                  </a:cubicBezTo>
                  <a:cubicBezTo>
                    <a:pt x="2117" y="288"/>
                    <a:pt x="2156" y="278"/>
                    <a:pt x="2196" y="275"/>
                  </a:cubicBezTo>
                  <a:cubicBezTo>
                    <a:pt x="2260" y="272"/>
                    <a:pt x="2326" y="269"/>
                    <a:pt x="2392" y="269"/>
                  </a:cubicBezTo>
                  <a:cubicBezTo>
                    <a:pt x="2420" y="269"/>
                    <a:pt x="2447" y="270"/>
                    <a:pt x="2475" y="271"/>
                  </a:cubicBezTo>
                  <a:cubicBezTo>
                    <a:pt x="2532" y="279"/>
                    <a:pt x="2590" y="288"/>
                    <a:pt x="2651" y="288"/>
                  </a:cubicBezTo>
                  <a:lnTo>
                    <a:pt x="2651" y="9"/>
                  </a:lnTo>
                  <a:cubicBezTo>
                    <a:pt x="2635" y="0"/>
                    <a:pt x="2619" y="0"/>
                    <a:pt x="260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9"/>
            <p:cNvSpPr/>
            <p:nvPr/>
          </p:nvSpPr>
          <p:spPr>
            <a:xfrm>
              <a:off x="1429925" y="4875075"/>
              <a:ext cx="66300" cy="7150"/>
            </a:xfrm>
            <a:custGeom>
              <a:avLst/>
              <a:gdLst/>
              <a:ahLst/>
              <a:cxnLst/>
              <a:rect l="l" t="t" r="r" b="b"/>
              <a:pathLst>
                <a:path w="2652" h="286" extrusionOk="0">
                  <a:moveTo>
                    <a:pt x="2414" y="1"/>
                  </a:moveTo>
                  <a:cubicBezTo>
                    <a:pt x="2404" y="1"/>
                    <a:pt x="2394" y="1"/>
                    <a:pt x="2385" y="2"/>
                  </a:cubicBezTo>
                  <a:cubicBezTo>
                    <a:pt x="2221" y="19"/>
                    <a:pt x="2056" y="35"/>
                    <a:pt x="1892" y="47"/>
                  </a:cubicBezTo>
                  <a:cubicBezTo>
                    <a:pt x="1880" y="48"/>
                    <a:pt x="1868" y="48"/>
                    <a:pt x="1856" y="48"/>
                  </a:cubicBezTo>
                  <a:cubicBezTo>
                    <a:pt x="1808" y="48"/>
                    <a:pt x="1761" y="43"/>
                    <a:pt x="1712" y="43"/>
                  </a:cubicBezTo>
                  <a:cubicBezTo>
                    <a:pt x="1642" y="43"/>
                    <a:pt x="1576" y="47"/>
                    <a:pt x="1507" y="56"/>
                  </a:cubicBezTo>
                  <a:cubicBezTo>
                    <a:pt x="1478" y="60"/>
                    <a:pt x="1448" y="62"/>
                    <a:pt x="1418" y="62"/>
                  </a:cubicBezTo>
                  <a:cubicBezTo>
                    <a:pt x="1389" y="62"/>
                    <a:pt x="1359" y="60"/>
                    <a:pt x="1330" y="56"/>
                  </a:cubicBezTo>
                  <a:cubicBezTo>
                    <a:pt x="1314" y="54"/>
                    <a:pt x="1297" y="54"/>
                    <a:pt x="1281" y="54"/>
                  </a:cubicBezTo>
                  <a:cubicBezTo>
                    <a:pt x="1236" y="54"/>
                    <a:pt x="1191" y="58"/>
                    <a:pt x="1145" y="64"/>
                  </a:cubicBezTo>
                  <a:cubicBezTo>
                    <a:pt x="1122" y="67"/>
                    <a:pt x="1097" y="70"/>
                    <a:pt x="1073" y="70"/>
                  </a:cubicBezTo>
                  <a:cubicBezTo>
                    <a:pt x="1062" y="70"/>
                    <a:pt x="1053" y="69"/>
                    <a:pt x="1043" y="68"/>
                  </a:cubicBezTo>
                  <a:cubicBezTo>
                    <a:pt x="981" y="60"/>
                    <a:pt x="920" y="56"/>
                    <a:pt x="859" y="56"/>
                  </a:cubicBezTo>
                  <a:cubicBezTo>
                    <a:pt x="798" y="56"/>
                    <a:pt x="737" y="60"/>
                    <a:pt x="678" y="68"/>
                  </a:cubicBezTo>
                  <a:cubicBezTo>
                    <a:pt x="526" y="84"/>
                    <a:pt x="370" y="88"/>
                    <a:pt x="218" y="97"/>
                  </a:cubicBezTo>
                  <a:cubicBezTo>
                    <a:pt x="181" y="97"/>
                    <a:pt x="148" y="88"/>
                    <a:pt x="116" y="80"/>
                  </a:cubicBezTo>
                  <a:cubicBezTo>
                    <a:pt x="109" y="79"/>
                    <a:pt x="103" y="79"/>
                    <a:pt x="97" y="79"/>
                  </a:cubicBezTo>
                  <a:cubicBezTo>
                    <a:pt x="55" y="79"/>
                    <a:pt x="19" y="102"/>
                    <a:pt x="1" y="142"/>
                  </a:cubicBezTo>
                  <a:cubicBezTo>
                    <a:pt x="13" y="170"/>
                    <a:pt x="25" y="199"/>
                    <a:pt x="42" y="232"/>
                  </a:cubicBezTo>
                  <a:cubicBezTo>
                    <a:pt x="75" y="228"/>
                    <a:pt x="116" y="232"/>
                    <a:pt x="140" y="211"/>
                  </a:cubicBezTo>
                  <a:cubicBezTo>
                    <a:pt x="158" y="198"/>
                    <a:pt x="179" y="192"/>
                    <a:pt x="199" y="192"/>
                  </a:cubicBezTo>
                  <a:cubicBezTo>
                    <a:pt x="216" y="192"/>
                    <a:pt x="232" y="196"/>
                    <a:pt x="247" y="203"/>
                  </a:cubicBezTo>
                  <a:cubicBezTo>
                    <a:pt x="305" y="222"/>
                    <a:pt x="366" y="231"/>
                    <a:pt x="427" y="231"/>
                  </a:cubicBezTo>
                  <a:cubicBezTo>
                    <a:pt x="448" y="231"/>
                    <a:pt x="468" y="230"/>
                    <a:pt x="489" y="228"/>
                  </a:cubicBezTo>
                  <a:cubicBezTo>
                    <a:pt x="551" y="228"/>
                    <a:pt x="616" y="224"/>
                    <a:pt x="678" y="216"/>
                  </a:cubicBezTo>
                  <a:cubicBezTo>
                    <a:pt x="699" y="212"/>
                    <a:pt x="719" y="211"/>
                    <a:pt x="740" y="211"/>
                  </a:cubicBezTo>
                  <a:cubicBezTo>
                    <a:pt x="812" y="211"/>
                    <a:pt x="882" y="228"/>
                    <a:pt x="953" y="228"/>
                  </a:cubicBezTo>
                  <a:cubicBezTo>
                    <a:pt x="1055" y="228"/>
                    <a:pt x="1156" y="251"/>
                    <a:pt x="1257" y="251"/>
                  </a:cubicBezTo>
                  <a:cubicBezTo>
                    <a:pt x="1286" y="251"/>
                    <a:pt x="1314" y="249"/>
                    <a:pt x="1342" y="244"/>
                  </a:cubicBezTo>
                  <a:cubicBezTo>
                    <a:pt x="1383" y="244"/>
                    <a:pt x="1429" y="248"/>
                    <a:pt x="1470" y="257"/>
                  </a:cubicBezTo>
                  <a:cubicBezTo>
                    <a:pt x="1510" y="260"/>
                    <a:pt x="1551" y="261"/>
                    <a:pt x="1590" y="261"/>
                  </a:cubicBezTo>
                  <a:cubicBezTo>
                    <a:pt x="1663" y="261"/>
                    <a:pt x="1735" y="256"/>
                    <a:pt x="1806" y="248"/>
                  </a:cubicBezTo>
                  <a:cubicBezTo>
                    <a:pt x="1832" y="247"/>
                    <a:pt x="1857" y="247"/>
                    <a:pt x="1882" y="247"/>
                  </a:cubicBezTo>
                  <a:cubicBezTo>
                    <a:pt x="1958" y="247"/>
                    <a:pt x="2032" y="251"/>
                    <a:pt x="2106" y="261"/>
                  </a:cubicBezTo>
                  <a:cubicBezTo>
                    <a:pt x="2192" y="269"/>
                    <a:pt x="2282" y="265"/>
                    <a:pt x="2368" y="269"/>
                  </a:cubicBezTo>
                  <a:cubicBezTo>
                    <a:pt x="2450" y="269"/>
                    <a:pt x="2528" y="273"/>
                    <a:pt x="2610" y="285"/>
                  </a:cubicBezTo>
                  <a:lnTo>
                    <a:pt x="2651" y="285"/>
                  </a:lnTo>
                  <a:lnTo>
                    <a:pt x="2651" y="43"/>
                  </a:lnTo>
                  <a:cubicBezTo>
                    <a:pt x="2575" y="29"/>
                    <a:pt x="2494" y="1"/>
                    <a:pt x="2414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1440400" y="4901175"/>
              <a:ext cx="55725" cy="7425"/>
            </a:xfrm>
            <a:custGeom>
              <a:avLst/>
              <a:gdLst/>
              <a:ahLst/>
              <a:cxnLst/>
              <a:rect l="l" t="t" r="r" b="b"/>
              <a:pathLst>
                <a:path w="2229" h="297" extrusionOk="0">
                  <a:moveTo>
                    <a:pt x="2183" y="0"/>
                  </a:moveTo>
                  <a:cubicBezTo>
                    <a:pt x="2119" y="8"/>
                    <a:pt x="2054" y="19"/>
                    <a:pt x="1992" y="19"/>
                  </a:cubicBezTo>
                  <a:cubicBezTo>
                    <a:pt x="1955" y="19"/>
                    <a:pt x="1919" y="15"/>
                    <a:pt x="1884" y="5"/>
                  </a:cubicBezTo>
                  <a:cubicBezTo>
                    <a:pt x="1881" y="4"/>
                    <a:pt x="1878" y="4"/>
                    <a:pt x="1875" y="4"/>
                  </a:cubicBezTo>
                  <a:cubicBezTo>
                    <a:pt x="1856" y="4"/>
                    <a:pt x="1836" y="13"/>
                    <a:pt x="1818" y="13"/>
                  </a:cubicBezTo>
                  <a:cubicBezTo>
                    <a:pt x="1791" y="15"/>
                    <a:pt x="1766" y="16"/>
                    <a:pt x="1741" y="16"/>
                  </a:cubicBezTo>
                  <a:cubicBezTo>
                    <a:pt x="1715" y="16"/>
                    <a:pt x="1691" y="15"/>
                    <a:pt x="1666" y="13"/>
                  </a:cubicBezTo>
                  <a:cubicBezTo>
                    <a:pt x="1635" y="9"/>
                    <a:pt x="1603" y="7"/>
                    <a:pt x="1572" y="7"/>
                  </a:cubicBezTo>
                  <a:cubicBezTo>
                    <a:pt x="1534" y="7"/>
                    <a:pt x="1495" y="10"/>
                    <a:pt x="1457" y="17"/>
                  </a:cubicBezTo>
                  <a:cubicBezTo>
                    <a:pt x="1406" y="23"/>
                    <a:pt x="1355" y="27"/>
                    <a:pt x="1305" y="27"/>
                  </a:cubicBezTo>
                  <a:cubicBezTo>
                    <a:pt x="1287" y="27"/>
                    <a:pt x="1269" y="26"/>
                    <a:pt x="1252" y="25"/>
                  </a:cubicBezTo>
                  <a:cubicBezTo>
                    <a:pt x="1196" y="22"/>
                    <a:pt x="1140" y="21"/>
                    <a:pt x="1084" y="21"/>
                  </a:cubicBezTo>
                  <a:cubicBezTo>
                    <a:pt x="972" y="21"/>
                    <a:pt x="861" y="26"/>
                    <a:pt x="751" y="37"/>
                  </a:cubicBezTo>
                  <a:cubicBezTo>
                    <a:pt x="575" y="54"/>
                    <a:pt x="394" y="58"/>
                    <a:pt x="218" y="66"/>
                  </a:cubicBezTo>
                  <a:lnTo>
                    <a:pt x="123" y="66"/>
                  </a:lnTo>
                  <a:cubicBezTo>
                    <a:pt x="86" y="74"/>
                    <a:pt x="45" y="87"/>
                    <a:pt x="8" y="99"/>
                  </a:cubicBezTo>
                  <a:lnTo>
                    <a:pt x="0" y="128"/>
                  </a:lnTo>
                  <a:cubicBezTo>
                    <a:pt x="17" y="148"/>
                    <a:pt x="29" y="177"/>
                    <a:pt x="45" y="181"/>
                  </a:cubicBezTo>
                  <a:cubicBezTo>
                    <a:pt x="103" y="189"/>
                    <a:pt x="156" y="197"/>
                    <a:pt x="214" y="197"/>
                  </a:cubicBezTo>
                  <a:cubicBezTo>
                    <a:pt x="237" y="194"/>
                    <a:pt x="261" y="193"/>
                    <a:pt x="285" y="193"/>
                  </a:cubicBezTo>
                  <a:cubicBezTo>
                    <a:pt x="325" y="193"/>
                    <a:pt x="364" y="196"/>
                    <a:pt x="402" y="202"/>
                  </a:cubicBezTo>
                  <a:cubicBezTo>
                    <a:pt x="429" y="212"/>
                    <a:pt x="457" y="217"/>
                    <a:pt x="484" y="217"/>
                  </a:cubicBezTo>
                  <a:cubicBezTo>
                    <a:pt x="512" y="217"/>
                    <a:pt x="540" y="212"/>
                    <a:pt x="566" y="202"/>
                  </a:cubicBezTo>
                  <a:cubicBezTo>
                    <a:pt x="581" y="199"/>
                    <a:pt x="598" y="196"/>
                    <a:pt x="613" y="196"/>
                  </a:cubicBezTo>
                  <a:cubicBezTo>
                    <a:pt x="620" y="196"/>
                    <a:pt x="626" y="196"/>
                    <a:pt x="632" y="197"/>
                  </a:cubicBezTo>
                  <a:cubicBezTo>
                    <a:pt x="714" y="214"/>
                    <a:pt x="795" y="218"/>
                    <a:pt x="876" y="218"/>
                  </a:cubicBezTo>
                  <a:cubicBezTo>
                    <a:pt x="957" y="218"/>
                    <a:pt x="1038" y="214"/>
                    <a:pt x="1120" y="214"/>
                  </a:cubicBezTo>
                  <a:cubicBezTo>
                    <a:pt x="1243" y="214"/>
                    <a:pt x="1375" y="234"/>
                    <a:pt x="1494" y="243"/>
                  </a:cubicBezTo>
                  <a:cubicBezTo>
                    <a:pt x="1609" y="251"/>
                    <a:pt x="1728" y="251"/>
                    <a:pt x="1847" y="259"/>
                  </a:cubicBezTo>
                  <a:cubicBezTo>
                    <a:pt x="1857" y="258"/>
                    <a:pt x="1866" y="257"/>
                    <a:pt x="1876" y="257"/>
                  </a:cubicBezTo>
                  <a:cubicBezTo>
                    <a:pt x="1903" y="257"/>
                    <a:pt x="1930" y="261"/>
                    <a:pt x="1957" y="267"/>
                  </a:cubicBezTo>
                  <a:cubicBezTo>
                    <a:pt x="2033" y="285"/>
                    <a:pt x="2114" y="297"/>
                    <a:pt x="2193" y="297"/>
                  </a:cubicBezTo>
                  <a:cubicBezTo>
                    <a:pt x="2205" y="297"/>
                    <a:pt x="2217" y="296"/>
                    <a:pt x="2228" y="296"/>
                  </a:cubicBezTo>
                  <a:lnTo>
                    <a:pt x="2228" y="9"/>
                  </a:lnTo>
                  <a:cubicBezTo>
                    <a:pt x="2216" y="5"/>
                    <a:pt x="2200" y="0"/>
                    <a:pt x="218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1469225" y="4810125"/>
              <a:ext cx="27000" cy="6275"/>
            </a:xfrm>
            <a:custGeom>
              <a:avLst/>
              <a:gdLst/>
              <a:ahLst/>
              <a:cxnLst/>
              <a:rect l="l" t="t" r="r" b="b"/>
              <a:pathLst>
                <a:path w="1080" h="251" extrusionOk="0">
                  <a:moveTo>
                    <a:pt x="760" y="1"/>
                  </a:moveTo>
                  <a:cubicBezTo>
                    <a:pt x="670" y="1"/>
                    <a:pt x="582" y="20"/>
                    <a:pt x="493" y="40"/>
                  </a:cubicBezTo>
                  <a:cubicBezTo>
                    <a:pt x="476" y="40"/>
                    <a:pt x="456" y="36"/>
                    <a:pt x="439" y="32"/>
                  </a:cubicBezTo>
                  <a:cubicBezTo>
                    <a:pt x="415" y="32"/>
                    <a:pt x="390" y="27"/>
                    <a:pt x="365" y="27"/>
                  </a:cubicBezTo>
                  <a:cubicBezTo>
                    <a:pt x="279" y="32"/>
                    <a:pt x="197" y="40"/>
                    <a:pt x="111" y="44"/>
                  </a:cubicBezTo>
                  <a:cubicBezTo>
                    <a:pt x="78" y="44"/>
                    <a:pt x="45" y="48"/>
                    <a:pt x="0" y="52"/>
                  </a:cubicBezTo>
                  <a:cubicBezTo>
                    <a:pt x="13" y="89"/>
                    <a:pt x="13" y="118"/>
                    <a:pt x="25" y="130"/>
                  </a:cubicBezTo>
                  <a:cubicBezTo>
                    <a:pt x="48" y="149"/>
                    <a:pt x="78" y="176"/>
                    <a:pt x="109" y="176"/>
                  </a:cubicBezTo>
                  <a:cubicBezTo>
                    <a:pt x="111" y="176"/>
                    <a:pt x="113" y="175"/>
                    <a:pt x="115" y="175"/>
                  </a:cubicBezTo>
                  <a:cubicBezTo>
                    <a:pt x="126" y="174"/>
                    <a:pt x="138" y="174"/>
                    <a:pt x="149" y="174"/>
                  </a:cubicBezTo>
                  <a:cubicBezTo>
                    <a:pt x="205" y="174"/>
                    <a:pt x="262" y="182"/>
                    <a:pt x="316" y="196"/>
                  </a:cubicBezTo>
                  <a:cubicBezTo>
                    <a:pt x="328" y="200"/>
                    <a:pt x="341" y="204"/>
                    <a:pt x="353" y="204"/>
                  </a:cubicBezTo>
                  <a:cubicBezTo>
                    <a:pt x="372" y="199"/>
                    <a:pt x="391" y="197"/>
                    <a:pt x="411" y="197"/>
                  </a:cubicBezTo>
                  <a:cubicBezTo>
                    <a:pt x="482" y="197"/>
                    <a:pt x="552" y="225"/>
                    <a:pt x="620" y="229"/>
                  </a:cubicBezTo>
                  <a:cubicBezTo>
                    <a:pt x="669" y="233"/>
                    <a:pt x="714" y="233"/>
                    <a:pt x="763" y="233"/>
                  </a:cubicBezTo>
                  <a:cubicBezTo>
                    <a:pt x="770" y="233"/>
                    <a:pt x="776" y="234"/>
                    <a:pt x="783" y="234"/>
                  </a:cubicBezTo>
                  <a:cubicBezTo>
                    <a:pt x="796" y="234"/>
                    <a:pt x="810" y="233"/>
                    <a:pt x="824" y="233"/>
                  </a:cubicBezTo>
                  <a:cubicBezTo>
                    <a:pt x="844" y="233"/>
                    <a:pt x="864" y="235"/>
                    <a:pt x="878" y="245"/>
                  </a:cubicBezTo>
                  <a:cubicBezTo>
                    <a:pt x="893" y="249"/>
                    <a:pt x="909" y="250"/>
                    <a:pt x="924" y="250"/>
                  </a:cubicBezTo>
                  <a:cubicBezTo>
                    <a:pt x="967" y="250"/>
                    <a:pt x="1011" y="239"/>
                    <a:pt x="1054" y="239"/>
                  </a:cubicBezTo>
                  <a:cubicBezTo>
                    <a:pt x="1062" y="239"/>
                    <a:pt x="1071" y="240"/>
                    <a:pt x="1079" y="241"/>
                  </a:cubicBezTo>
                  <a:lnTo>
                    <a:pt x="1079" y="7"/>
                  </a:lnTo>
                  <a:cubicBezTo>
                    <a:pt x="1018" y="11"/>
                    <a:pt x="969" y="7"/>
                    <a:pt x="903" y="15"/>
                  </a:cubicBezTo>
                  <a:lnTo>
                    <a:pt x="887" y="15"/>
                  </a:lnTo>
                  <a:cubicBezTo>
                    <a:pt x="844" y="5"/>
                    <a:pt x="802" y="1"/>
                    <a:pt x="76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1432075" y="4862275"/>
              <a:ext cx="64050" cy="6650"/>
            </a:xfrm>
            <a:custGeom>
              <a:avLst/>
              <a:gdLst/>
              <a:ahLst/>
              <a:cxnLst/>
              <a:rect l="l" t="t" r="r" b="b"/>
              <a:pathLst>
                <a:path w="2562" h="266" extrusionOk="0">
                  <a:moveTo>
                    <a:pt x="2437" y="0"/>
                  </a:moveTo>
                  <a:cubicBezTo>
                    <a:pt x="2379" y="0"/>
                    <a:pt x="2319" y="4"/>
                    <a:pt x="2262" y="14"/>
                  </a:cubicBezTo>
                  <a:cubicBezTo>
                    <a:pt x="2178" y="20"/>
                    <a:pt x="2094" y="27"/>
                    <a:pt x="2010" y="27"/>
                  </a:cubicBezTo>
                  <a:cubicBezTo>
                    <a:pt x="1992" y="27"/>
                    <a:pt x="1973" y="27"/>
                    <a:pt x="1954" y="26"/>
                  </a:cubicBezTo>
                  <a:cubicBezTo>
                    <a:pt x="1843" y="34"/>
                    <a:pt x="1728" y="46"/>
                    <a:pt x="1626" y="55"/>
                  </a:cubicBezTo>
                  <a:cubicBezTo>
                    <a:pt x="1523" y="67"/>
                    <a:pt x="1425" y="59"/>
                    <a:pt x="1318" y="71"/>
                  </a:cubicBezTo>
                  <a:cubicBezTo>
                    <a:pt x="1308" y="73"/>
                    <a:pt x="1296" y="74"/>
                    <a:pt x="1285" y="74"/>
                  </a:cubicBezTo>
                  <a:cubicBezTo>
                    <a:pt x="1274" y="74"/>
                    <a:pt x="1263" y="73"/>
                    <a:pt x="1252" y="71"/>
                  </a:cubicBezTo>
                  <a:cubicBezTo>
                    <a:pt x="1180" y="56"/>
                    <a:pt x="1107" y="51"/>
                    <a:pt x="1033" y="51"/>
                  </a:cubicBezTo>
                  <a:cubicBezTo>
                    <a:pt x="899" y="51"/>
                    <a:pt x="763" y="67"/>
                    <a:pt x="629" y="67"/>
                  </a:cubicBezTo>
                  <a:cubicBezTo>
                    <a:pt x="619" y="67"/>
                    <a:pt x="610" y="67"/>
                    <a:pt x="600" y="67"/>
                  </a:cubicBezTo>
                  <a:cubicBezTo>
                    <a:pt x="559" y="67"/>
                    <a:pt x="514" y="63"/>
                    <a:pt x="469" y="59"/>
                  </a:cubicBezTo>
                  <a:cubicBezTo>
                    <a:pt x="383" y="43"/>
                    <a:pt x="297" y="37"/>
                    <a:pt x="211" y="37"/>
                  </a:cubicBezTo>
                  <a:cubicBezTo>
                    <a:pt x="186" y="37"/>
                    <a:pt x="161" y="37"/>
                    <a:pt x="136" y="38"/>
                  </a:cubicBezTo>
                  <a:cubicBezTo>
                    <a:pt x="127" y="37"/>
                    <a:pt x="117" y="37"/>
                    <a:pt x="108" y="37"/>
                  </a:cubicBezTo>
                  <a:cubicBezTo>
                    <a:pt x="67" y="37"/>
                    <a:pt x="27" y="48"/>
                    <a:pt x="1" y="108"/>
                  </a:cubicBezTo>
                  <a:cubicBezTo>
                    <a:pt x="17" y="161"/>
                    <a:pt x="66" y="194"/>
                    <a:pt x="124" y="194"/>
                  </a:cubicBezTo>
                  <a:cubicBezTo>
                    <a:pt x="165" y="198"/>
                    <a:pt x="210" y="202"/>
                    <a:pt x="251" y="206"/>
                  </a:cubicBezTo>
                  <a:cubicBezTo>
                    <a:pt x="287" y="202"/>
                    <a:pt x="323" y="200"/>
                    <a:pt x="359" y="200"/>
                  </a:cubicBezTo>
                  <a:cubicBezTo>
                    <a:pt x="419" y="200"/>
                    <a:pt x="479" y="206"/>
                    <a:pt x="538" y="219"/>
                  </a:cubicBezTo>
                  <a:cubicBezTo>
                    <a:pt x="562" y="204"/>
                    <a:pt x="586" y="198"/>
                    <a:pt x="609" y="198"/>
                  </a:cubicBezTo>
                  <a:cubicBezTo>
                    <a:pt x="643" y="198"/>
                    <a:pt x="677" y="209"/>
                    <a:pt x="711" y="219"/>
                  </a:cubicBezTo>
                  <a:cubicBezTo>
                    <a:pt x="748" y="223"/>
                    <a:pt x="780" y="227"/>
                    <a:pt x="813" y="231"/>
                  </a:cubicBezTo>
                  <a:cubicBezTo>
                    <a:pt x="867" y="235"/>
                    <a:pt x="920" y="248"/>
                    <a:pt x="969" y="256"/>
                  </a:cubicBezTo>
                  <a:cubicBezTo>
                    <a:pt x="1002" y="262"/>
                    <a:pt x="1036" y="265"/>
                    <a:pt x="1070" y="265"/>
                  </a:cubicBezTo>
                  <a:cubicBezTo>
                    <a:pt x="1124" y="265"/>
                    <a:pt x="1179" y="257"/>
                    <a:pt x="1232" y="239"/>
                  </a:cubicBezTo>
                  <a:cubicBezTo>
                    <a:pt x="1239" y="239"/>
                    <a:pt x="1246" y="230"/>
                    <a:pt x="1253" y="230"/>
                  </a:cubicBezTo>
                  <a:cubicBezTo>
                    <a:pt x="1254" y="230"/>
                    <a:pt x="1255" y="231"/>
                    <a:pt x="1256" y="231"/>
                  </a:cubicBezTo>
                  <a:cubicBezTo>
                    <a:pt x="1282" y="241"/>
                    <a:pt x="1307" y="244"/>
                    <a:pt x="1333" y="244"/>
                  </a:cubicBezTo>
                  <a:cubicBezTo>
                    <a:pt x="1385" y="244"/>
                    <a:pt x="1438" y="230"/>
                    <a:pt x="1491" y="230"/>
                  </a:cubicBezTo>
                  <a:cubicBezTo>
                    <a:pt x="1499" y="230"/>
                    <a:pt x="1507" y="230"/>
                    <a:pt x="1515" y="231"/>
                  </a:cubicBezTo>
                  <a:cubicBezTo>
                    <a:pt x="1589" y="231"/>
                    <a:pt x="1663" y="243"/>
                    <a:pt x="1737" y="256"/>
                  </a:cubicBezTo>
                  <a:cubicBezTo>
                    <a:pt x="1776" y="263"/>
                    <a:pt x="1815" y="266"/>
                    <a:pt x="1854" y="266"/>
                  </a:cubicBezTo>
                  <a:cubicBezTo>
                    <a:pt x="1933" y="266"/>
                    <a:pt x="2012" y="255"/>
                    <a:pt x="2092" y="255"/>
                  </a:cubicBezTo>
                  <a:cubicBezTo>
                    <a:pt x="2101" y="255"/>
                    <a:pt x="2109" y="255"/>
                    <a:pt x="2118" y="256"/>
                  </a:cubicBezTo>
                  <a:cubicBezTo>
                    <a:pt x="2121" y="256"/>
                    <a:pt x="2124" y="256"/>
                    <a:pt x="2128" y="256"/>
                  </a:cubicBezTo>
                  <a:cubicBezTo>
                    <a:pt x="2210" y="256"/>
                    <a:pt x="2284" y="221"/>
                    <a:pt x="2360" y="221"/>
                  </a:cubicBezTo>
                  <a:cubicBezTo>
                    <a:pt x="2393" y="221"/>
                    <a:pt x="2427" y="228"/>
                    <a:pt x="2463" y="248"/>
                  </a:cubicBezTo>
                  <a:cubicBezTo>
                    <a:pt x="2496" y="256"/>
                    <a:pt x="2528" y="260"/>
                    <a:pt x="2561" y="260"/>
                  </a:cubicBezTo>
                  <a:lnTo>
                    <a:pt x="2561" y="5"/>
                  </a:lnTo>
                  <a:cubicBezTo>
                    <a:pt x="2520" y="2"/>
                    <a:pt x="2479" y="0"/>
                    <a:pt x="2437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9"/>
            <p:cNvSpPr/>
            <p:nvPr/>
          </p:nvSpPr>
          <p:spPr>
            <a:xfrm>
              <a:off x="1418350" y="4849050"/>
              <a:ext cx="77775" cy="7125"/>
            </a:xfrm>
            <a:custGeom>
              <a:avLst/>
              <a:gdLst/>
              <a:ahLst/>
              <a:cxnLst/>
              <a:rect l="l" t="t" r="r" b="b"/>
              <a:pathLst>
                <a:path w="3111" h="285" extrusionOk="0">
                  <a:moveTo>
                    <a:pt x="2969" y="0"/>
                  </a:moveTo>
                  <a:cubicBezTo>
                    <a:pt x="2852" y="0"/>
                    <a:pt x="2737" y="14"/>
                    <a:pt x="2626" y="42"/>
                  </a:cubicBezTo>
                  <a:cubicBezTo>
                    <a:pt x="2532" y="58"/>
                    <a:pt x="2437" y="67"/>
                    <a:pt x="2343" y="71"/>
                  </a:cubicBezTo>
                  <a:cubicBezTo>
                    <a:pt x="2322" y="71"/>
                    <a:pt x="2294" y="75"/>
                    <a:pt x="2269" y="75"/>
                  </a:cubicBezTo>
                  <a:cubicBezTo>
                    <a:pt x="2223" y="78"/>
                    <a:pt x="2176" y="81"/>
                    <a:pt x="2130" y="81"/>
                  </a:cubicBezTo>
                  <a:cubicBezTo>
                    <a:pt x="2111" y="81"/>
                    <a:pt x="2091" y="80"/>
                    <a:pt x="2072" y="79"/>
                  </a:cubicBezTo>
                  <a:cubicBezTo>
                    <a:pt x="2023" y="75"/>
                    <a:pt x="1974" y="73"/>
                    <a:pt x="1925" y="73"/>
                  </a:cubicBezTo>
                  <a:cubicBezTo>
                    <a:pt x="1857" y="73"/>
                    <a:pt x="1789" y="76"/>
                    <a:pt x="1720" y="76"/>
                  </a:cubicBezTo>
                  <a:cubicBezTo>
                    <a:pt x="1698" y="76"/>
                    <a:pt x="1676" y="75"/>
                    <a:pt x="1654" y="75"/>
                  </a:cubicBezTo>
                  <a:cubicBezTo>
                    <a:pt x="1510" y="75"/>
                    <a:pt x="1366" y="67"/>
                    <a:pt x="1223" y="67"/>
                  </a:cubicBezTo>
                  <a:cubicBezTo>
                    <a:pt x="1169" y="67"/>
                    <a:pt x="1112" y="75"/>
                    <a:pt x="1063" y="75"/>
                  </a:cubicBezTo>
                  <a:cubicBezTo>
                    <a:pt x="978" y="78"/>
                    <a:pt x="893" y="91"/>
                    <a:pt x="808" y="91"/>
                  </a:cubicBezTo>
                  <a:cubicBezTo>
                    <a:pt x="774" y="91"/>
                    <a:pt x="740" y="89"/>
                    <a:pt x="706" y="83"/>
                  </a:cubicBezTo>
                  <a:cubicBezTo>
                    <a:pt x="624" y="68"/>
                    <a:pt x="542" y="64"/>
                    <a:pt x="460" y="64"/>
                  </a:cubicBezTo>
                  <a:cubicBezTo>
                    <a:pt x="358" y="64"/>
                    <a:pt x="256" y="71"/>
                    <a:pt x="156" y="71"/>
                  </a:cubicBezTo>
                  <a:cubicBezTo>
                    <a:pt x="152" y="70"/>
                    <a:pt x="147" y="70"/>
                    <a:pt x="143" y="70"/>
                  </a:cubicBezTo>
                  <a:cubicBezTo>
                    <a:pt x="86" y="70"/>
                    <a:pt x="34" y="95"/>
                    <a:pt x="0" y="140"/>
                  </a:cubicBezTo>
                  <a:cubicBezTo>
                    <a:pt x="27" y="177"/>
                    <a:pt x="68" y="198"/>
                    <a:pt x="112" y="198"/>
                  </a:cubicBezTo>
                  <a:cubicBezTo>
                    <a:pt x="128" y="198"/>
                    <a:pt x="144" y="195"/>
                    <a:pt x="160" y="190"/>
                  </a:cubicBezTo>
                  <a:cubicBezTo>
                    <a:pt x="185" y="184"/>
                    <a:pt x="210" y="181"/>
                    <a:pt x="236" y="181"/>
                  </a:cubicBezTo>
                  <a:cubicBezTo>
                    <a:pt x="266" y="181"/>
                    <a:pt x="296" y="185"/>
                    <a:pt x="324" y="194"/>
                  </a:cubicBezTo>
                  <a:cubicBezTo>
                    <a:pt x="373" y="202"/>
                    <a:pt x="419" y="202"/>
                    <a:pt x="464" y="206"/>
                  </a:cubicBezTo>
                  <a:cubicBezTo>
                    <a:pt x="504" y="214"/>
                    <a:pt x="545" y="217"/>
                    <a:pt x="586" y="217"/>
                  </a:cubicBezTo>
                  <a:cubicBezTo>
                    <a:pt x="633" y="217"/>
                    <a:pt x="680" y="213"/>
                    <a:pt x="726" y="206"/>
                  </a:cubicBezTo>
                  <a:cubicBezTo>
                    <a:pt x="730" y="205"/>
                    <a:pt x="733" y="205"/>
                    <a:pt x="736" y="205"/>
                  </a:cubicBezTo>
                  <a:cubicBezTo>
                    <a:pt x="745" y="205"/>
                    <a:pt x="753" y="208"/>
                    <a:pt x="759" y="214"/>
                  </a:cubicBezTo>
                  <a:cubicBezTo>
                    <a:pt x="781" y="226"/>
                    <a:pt x="805" y="233"/>
                    <a:pt x="829" y="233"/>
                  </a:cubicBezTo>
                  <a:cubicBezTo>
                    <a:pt x="846" y="233"/>
                    <a:pt x="863" y="229"/>
                    <a:pt x="878" y="223"/>
                  </a:cubicBezTo>
                  <a:cubicBezTo>
                    <a:pt x="927" y="214"/>
                    <a:pt x="972" y="210"/>
                    <a:pt x="1018" y="210"/>
                  </a:cubicBezTo>
                  <a:cubicBezTo>
                    <a:pt x="1063" y="206"/>
                    <a:pt x="1104" y="206"/>
                    <a:pt x="1149" y="206"/>
                  </a:cubicBezTo>
                  <a:cubicBezTo>
                    <a:pt x="1165" y="204"/>
                    <a:pt x="1182" y="203"/>
                    <a:pt x="1198" y="203"/>
                  </a:cubicBezTo>
                  <a:cubicBezTo>
                    <a:pt x="1247" y="203"/>
                    <a:pt x="1296" y="212"/>
                    <a:pt x="1342" y="231"/>
                  </a:cubicBezTo>
                  <a:cubicBezTo>
                    <a:pt x="1391" y="247"/>
                    <a:pt x="1440" y="251"/>
                    <a:pt x="1489" y="251"/>
                  </a:cubicBezTo>
                  <a:cubicBezTo>
                    <a:pt x="1592" y="255"/>
                    <a:pt x="1695" y="255"/>
                    <a:pt x="1797" y="259"/>
                  </a:cubicBezTo>
                  <a:cubicBezTo>
                    <a:pt x="2002" y="268"/>
                    <a:pt x="2199" y="280"/>
                    <a:pt x="2405" y="284"/>
                  </a:cubicBezTo>
                  <a:cubicBezTo>
                    <a:pt x="2416" y="285"/>
                    <a:pt x="2427" y="285"/>
                    <a:pt x="2439" y="285"/>
                  </a:cubicBezTo>
                  <a:cubicBezTo>
                    <a:pt x="2530" y="285"/>
                    <a:pt x="2621" y="272"/>
                    <a:pt x="2712" y="272"/>
                  </a:cubicBezTo>
                  <a:cubicBezTo>
                    <a:pt x="2747" y="270"/>
                    <a:pt x="2782" y="269"/>
                    <a:pt x="2817" y="269"/>
                  </a:cubicBezTo>
                  <a:cubicBezTo>
                    <a:pt x="2852" y="269"/>
                    <a:pt x="2887" y="270"/>
                    <a:pt x="2922" y="272"/>
                  </a:cubicBezTo>
                  <a:cubicBezTo>
                    <a:pt x="2954" y="280"/>
                    <a:pt x="2987" y="284"/>
                    <a:pt x="3020" y="284"/>
                  </a:cubicBezTo>
                  <a:cubicBezTo>
                    <a:pt x="3049" y="280"/>
                    <a:pt x="3082" y="276"/>
                    <a:pt x="3110" y="276"/>
                  </a:cubicBezTo>
                  <a:lnTo>
                    <a:pt x="3110" y="9"/>
                  </a:lnTo>
                  <a:lnTo>
                    <a:pt x="3086" y="5"/>
                  </a:lnTo>
                  <a:cubicBezTo>
                    <a:pt x="3047" y="2"/>
                    <a:pt x="3008" y="0"/>
                    <a:pt x="296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9"/>
            <p:cNvSpPr/>
            <p:nvPr/>
          </p:nvSpPr>
          <p:spPr>
            <a:xfrm>
              <a:off x="1425925" y="4836025"/>
              <a:ext cx="70300" cy="6900"/>
            </a:xfrm>
            <a:custGeom>
              <a:avLst/>
              <a:gdLst/>
              <a:ahLst/>
              <a:cxnLst/>
              <a:rect l="l" t="t" r="r" b="b"/>
              <a:pathLst>
                <a:path w="2812" h="276" extrusionOk="0">
                  <a:moveTo>
                    <a:pt x="2811" y="1"/>
                  </a:moveTo>
                  <a:cubicBezTo>
                    <a:pt x="2782" y="3"/>
                    <a:pt x="2752" y="3"/>
                    <a:pt x="2723" y="3"/>
                  </a:cubicBezTo>
                  <a:cubicBezTo>
                    <a:pt x="2671" y="3"/>
                    <a:pt x="2621" y="1"/>
                    <a:pt x="2570" y="1"/>
                  </a:cubicBezTo>
                  <a:cubicBezTo>
                    <a:pt x="2523" y="1"/>
                    <a:pt x="2477" y="3"/>
                    <a:pt x="2430" y="9"/>
                  </a:cubicBezTo>
                  <a:cubicBezTo>
                    <a:pt x="2381" y="13"/>
                    <a:pt x="2331" y="21"/>
                    <a:pt x="2282" y="34"/>
                  </a:cubicBezTo>
                  <a:cubicBezTo>
                    <a:pt x="2232" y="46"/>
                    <a:pt x="2182" y="52"/>
                    <a:pt x="2132" y="52"/>
                  </a:cubicBezTo>
                  <a:cubicBezTo>
                    <a:pt x="2116" y="52"/>
                    <a:pt x="2101" y="51"/>
                    <a:pt x="2085" y="50"/>
                  </a:cubicBezTo>
                  <a:cubicBezTo>
                    <a:pt x="2052" y="49"/>
                    <a:pt x="2019" y="48"/>
                    <a:pt x="1986" y="48"/>
                  </a:cubicBezTo>
                  <a:cubicBezTo>
                    <a:pt x="1921" y="48"/>
                    <a:pt x="1854" y="50"/>
                    <a:pt x="1786" y="50"/>
                  </a:cubicBezTo>
                  <a:lnTo>
                    <a:pt x="1215" y="54"/>
                  </a:lnTo>
                  <a:lnTo>
                    <a:pt x="961" y="54"/>
                  </a:lnTo>
                  <a:cubicBezTo>
                    <a:pt x="957" y="53"/>
                    <a:pt x="954" y="53"/>
                    <a:pt x="950" y="53"/>
                  </a:cubicBezTo>
                  <a:cubicBezTo>
                    <a:pt x="917" y="53"/>
                    <a:pt x="888" y="94"/>
                    <a:pt x="853" y="94"/>
                  </a:cubicBezTo>
                  <a:cubicBezTo>
                    <a:pt x="845" y="94"/>
                    <a:pt x="838" y="92"/>
                    <a:pt x="830" y="87"/>
                  </a:cubicBezTo>
                  <a:cubicBezTo>
                    <a:pt x="788" y="67"/>
                    <a:pt x="743" y="58"/>
                    <a:pt x="702" y="58"/>
                  </a:cubicBezTo>
                  <a:cubicBezTo>
                    <a:pt x="509" y="54"/>
                    <a:pt x="321" y="54"/>
                    <a:pt x="128" y="54"/>
                  </a:cubicBezTo>
                  <a:cubicBezTo>
                    <a:pt x="91" y="54"/>
                    <a:pt x="58" y="62"/>
                    <a:pt x="25" y="79"/>
                  </a:cubicBezTo>
                  <a:cubicBezTo>
                    <a:pt x="13" y="87"/>
                    <a:pt x="1" y="103"/>
                    <a:pt x="1" y="124"/>
                  </a:cubicBezTo>
                  <a:cubicBezTo>
                    <a:pt x="1" y="140"/>
                    <a:pt x="9" y="161"/>
                    <a:pt x="21" y="173"/>
                  </a:cubicBezTo>
                  <a:cubicBezTo>
                    <a:pt x="33" y="186"/>
                    <a:pt x="50" y="190"/>
                    <a:pt x="66" y="190"/>
                  </a:cubicBezTo>
                  <a:cubicBezTo>
                    <a:pt x="83" y="192"/>
                    <a:pt x="98" y="193"/>
                    <a:pt x="113" y="193"/>
                  </a:cubicBezTo>
                  <a:cubicBezTo>
                    <a:pt x="129" y="193"/>
                    <a:pt x="144" y="192"/>
                    <a:pt x="161" y="190"/>
                  </a:cubicBezTo>
                  <a:cubicBezTo>
                    <a:pt x="194" y="181"/>
                    <a:pt x="226" y="177"/>
                    <a:pt x="259" y="177"/>
                  </a:cubicBezTo>
                  <a:cubicBezTo>
                    <a:pt x="291" y="177"/>
                    <a:pt x="323" y="181"/>
                    <a:pt x="354" y="190"/>
                  </a:cubicBezTo>
                  <a:cubicBezTo>
                    <a:pt x="362" y="191"/>
                    <a:pt x="371" y="192"/>
                    <a:pt x="380" y="192"/>
                  </a:cubicBezTo>
                  <a:cubicBezTo>
                    <a:pt x="400" y="192"/>
                    <a:pt x="420" y="189"/>
                    <a:pt x="440" y="189"/>
                  </a:cubicBezTo>
                  <a:cubicBezTo>
                    <a:pt x="452" y="189"/>
                    <a:pt x="465" y="190"/>
                    <a:pt x="477" y="194"/>
                  </a:cubicBezTo>
                  <a:cubicBezTo>
                    <a:pt x="508" y="203"/>
                    <a:pt x="540" y="212"/>
                    <a:pt x="572" y="212"/>
                  </a:cubicBezTo>
                  <a:cubicBezTo>
                    <a:pt x="598" y="212"/>
                    <a:pt x="623" y="206"/>
                    <a:pt x="649" y="190"/>
                  </a:cubicBezTo>
                  <a:cubicBezTo>
                    <a:pt x="653" y="186"/>
                    <a:pt x="658" y="185"/>
                    <a:pt x="663" y="185"/>
                  </a:cubicBezTo>
                  <a:cubicBezTo>
                    <a:pt x="678" y="185"/>
                    <a:pt x="695" y="195"/>
                    <a:pt x="711" y="198"/>
                  </a:cubicBezTo>
                  <a:cubicBezTo>
                    <a:pt x="724" y="202"/>
                    <a:pt x="738" y="204"/>
                    <a:pt x="752" y="204"/>
                  </a:cubicBezTo>
                  <a:cubicBezTo>
                    <a:pt x="790" y="204"/>
                    <a:pt x="827" y="187"/>
                    <a:pt x="854" y="157"/>
                  </a:cubicBezTo>
                  <a:cubicBezTo>
                    <a:pt x="892" y="191"/>
                    <a:pt x="938" y="208"/>
                    <a:pt x="985" y="208"/>
                  </a:cubicBezTo>
                  <a:cubicBezTo>
                    <a:pt x="995" y="208"/>
                    <a:pt x="1005" y="207"/>
                    <a:pt x="1014" y="206"/>
                  </a:cubicBezTo>
                  <a:cubicBezTo>
                    <a:pt x="1026" y="205"/>
                    <a:pt x="1038" y="205"/>
                    <a:pt x="1050" y="205"/>
                  </a:cubicBezTo>
                  <a:cubicBezTo>
                    <a:pt x="1121" y="205"/>
                    <a:pt x="1194" y="214"/>
                    <a:pt x="1264" y="214"/>
                  </a:cubicBezTo>
                  <a:cubicBezTo>
                    <a:pt x="1367" y="222"/>
                    <a:pt x="1461" y="222"/>
                    <a:pt x="1564" y="222"/>
                  </a:cubicBezTo>
                  <a:cubicBezTo>
                    <a:pt x="1575" y="221"/>
                    <a:pt x="1585" y="221"/>
                    <a:pt x="1595" y="221"/>
                  </a:cubicBezTo>
                  <a:cubicBezTo>
                    <a:pt x="1620" y="221"/>
                    <a:pt x="1643" y="224"/>
                    <a:pt x="1667" y="227"/>
                  </a:cubicBezTo>
                  <a:cubicBezTo>
                    <a:pt x="1689" y="235"/>
                    <a:pt x="1712" y="239"/>
                    <a:pt x="1735" y="239"/>
                  </a:cubicBezTo>
                  <a:cubicBezTo>
                    <a:pt x="1756" y="239"/>
                    <a:pt x="1777" y="236"/>
                    <a:pt x="1798" y="231"/>
                  </a:cubicBezTo>
                  <a:cubicBezTo>
                    <a:pt x="1804" y="229"/>
                    <a:pt x="1810" y="228"/>
                    <a:pt x="1817" y="228"/>
                  </a:cubicBezTo>
                  <a:cubicBezTo>
                    <a:pt x="1829" y="228"/>
                    <a:pt x="1841" y="231"/>
                    <a:pt x="1851" y="239"/>
                  </a:cubicBezTo>
                  <a:cubicBezTo>
                    <a:pt x="1884" y="262"/>
                    <a:pt x="1919" y="267"/>
                    <a:pt x="1953" y="267"/>
                  </a:cubicBezTo>
                  <a:cubicBezTo>
                    <a:pt x="1974" y="267"/>
                    <a:pt x="1995" y="265"/>
                    <a:pt x="2015" y="263"/>
                  </a:cubicBezTo>
                  <a:cubicBezTo>
                    <a:pt x="2106" y="255"/>
                    <a:pt x="2200" y="247"/>
                    <a:pt x="2290" y="239"/>
                  </a:cubicBezTo>
                  <a:cubicBezTo>
                    <a:pt x="2360" y="235"/>
                    <a:pt x="2430" y="222"/>
                    <a:pt x="2500" y="218"/>
                  </a:cubicBezTo>
                  <a:cubicBezTo>
                    <a:pt x="2506" y="218"/>
                    <a:pt x="2512" y="218"/>
                    <a:pt x="2519" y="218"/>
                  </a:cubicBezTo>
                  <a:cubicBezTo>
                    <a:pt x="2562" y="218"/>
                    <a:pt x="2608" y="229"/>
                    <a:pt x="2647" y="247"/>
                  </a:cubicBezTo>
                  <a:cubicBezTo>
                    <a:pt x="2696" y="268"/>
                    <a:pt x="2754" y="276"/>
                    <a:pt x="2811" y="276"/>
                  </a:cubicBezTo>
                  <a:lnTo>
                    <a:pt x="2811" y="1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9"/>
            <p:cNvSpPr/>
            <p:nvPr/>
          </p:nvSpPr>
          <p:spPr>
            <a:xfrm>
              <a:off x="1477725" y="4784225"/>
              <a:ext cx="18500" cy="6175"/>
            </a:xfrm>
            <a:custGeom>
              <a:avLst/>
              <a:gdLst/>
              <a:ahLst/>
              <a:cxnLst/>
              <a:rect l="l" t="t" r="r" b="b"/>
              <a:pathLst>
                <a:path w="740" h="247" extrusionOk="0">
                  <a:moveTo>
                    <a:pt x="739" y="1"/>
                  </a:moveTo>
                  <a:cubicBezTo>
                    <a:pt x="719" y="1"/>
                    <a:pt x="698" y="1"/>
                    <a:pt x="678" y="5"/>
                  </a:cubicBezTo>
                  <a:lnTo>
                    <a:pt x="354" y="5"/>
                  </a:lnTo>
                  <a:cubicBezTo>
                    <a:pt x="337" y="9"/>
                    <a:pt x="321" y="9"/>
                    <a:pt x="309" y="13"/>
                  </a:cubicBezTo>
                  <a:lnTo>
                    <a:pt x="95" y="38"/>
                  </a:lnTo>
                  <a:lnTo>
                    <a:pt x="66" y="38"/>
                  </a:lnTo>
                  <a:cubicBezTo>
                    <a:pt x="30" y="42"/>
                    <a:pt x="1" y="75"/>
                    <a:pt x="1" y="112"/>
                  </a:cubicBezTo>
                  <a:cubicBezTo>
                    <a:pt x="5" y="157"/>
                    <a:pt x="36" y="199"/>
                    <a:pt x="70" y="199"/>
                  </a:cubicBezTo>
                  <a:cubicBezTo>
                    <a:pt x="73" y="199"/>
                    <a:pt x="76" y="198"/>
                    <a:pt x="79" y="198"/>
                  </a:cubicBezTo>
                  <a:cubicBezTo>
                    <a:pt x="95" y="194"/>
                    <a:pt x="111" y="193"/>
                    <a:pt x="127" y="193"/>
                  </a:cubicBezTo>
                  <a:cubicBezTo>
                    <a:pt x="172" y="193"/>
                    <a:pt x="216" y="203"/>
                    <a:pt x="261" y="203"/>
                  </a:cubicBezTo>
                  <a:cubicBezTo>
                    <a:pt x="270" y="203"/>
                    <a:pt x="279" y="203"/>
                    <a:pt x="288" y="202"/>
                  </a:cubicBezTo>
                  <a:cubicBezTo>
                    <a:pt x="293" y="202"/>
                    <a:pt x="298" y="201"/>
                    <a:pt x="302" y="201"/>
                  </a:cubicBezTo>
                  <a:cubicBezTo>
                    <a:pt x="379" y="201"/>
                    <a:pt x="453" y="231"/>
                    <a:pt x="526" y="243"/>
                  </a:cubicBezTo>
                  <a:cubicBezTo>
                    <a:pt x="553" y="243"/>
                    <a:pt x="595" y="228"/>
                    <a:pt x="631" y="228"/>
                  </a:cubicBezTo>
                  <a:cubicBezTo>
                    <a:pt x="649" y="228"/>
                    <a:pt x="666" y="232"/>
                    <a:pt x="678" y="243"/>
                  </a:cubicBezTo>
                  <a:cubicBezTo>
                    <a:pt x="698" y="247"/>
                    <a:pt x="719" y="247"/>
                    <a:pt x="739" y="247"/>
                  </a:cubicBezTo>
                  <a:lnTo>
                    <a:pt x="739" y="1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9"/>
            <p:cNvSpPr/>
            <p:nvPr/>
          </p:nvSpPr>
          <p:spPr>
            <a:xfrm>
              <a:off x="1406325" y="4914125"/>
              <a:ext cx="89900" cy="7700"/>
            </a:xfrm>
            <a:custGeom>
              <a:avLst/>
              <a:gdLst/>
              <a:ahLst/>
              <a:cxnLst/>
              <a:rect l="l" t="t" r="r" b="b"/>
              <a:pathLst>
                <a:path w="3596" h="308" extrusionOk="0">
                  <a:moveTo>
                    <a:pt x="3558" y="0"/>
                  </a:moveTo>
                  <a:cubicBezTo>
                    <a:pt x="3546" y="0"/>
                    <a:pt x="3534" y="2"/>
                    <a:pt x="3522" y="4"/>
                  </a:cubicBezTo>
                  <a:cubicBezTo>
                    <a:pt x="3464" y="20"/>
                    <a:pt x="3398" y="32"/>
                    <a:pt x="3337" y="36"/>
                  </a:cubicBezTo>
                  <a:cubicBezTo>
                    <a:pt x="3298" y="34"/>
                    <a:pt x="3260" y="33"/>
                    <a:pt x="3222" y="33"/>
                  </a:cubicBezTo>
                  <a:cubicBezTo>
                    <a:pt x="3129" y="33"/>
                    <a:pt x="3036" y="39"/>
                    <a:pt x="2943" y="45"/>
                  </a:cubicBezTo>
                  <a:cubicBezTo>
                    <a:pt x="2906" y="45"/>
                    <a:pt x="2869" y="49"/>
                    <a:pt x="2832" y="57"/>
                  </a:cubicBezTo>
                  <a:cubicBezTo>
                    <a:pt x="2763" y="71"/>
                    <a:pt x="2694" y="76"/>
                    <a:pt x="2624" y="76"/>
                  </a:cubicBezTo>
                  <a:cubicBezTo>
                    <a:pt x="2494" y="76"/>
                    <a:pt x="2364" y="60"/>
                    <a:pt x="2233" y="57"/>
                  </a:cubicBezTo>
                  <a:cubicBezTo>
                    <a:pt x="2134" y="54"/>
                    <a:pt x="2033" y="39"/>
                    <a:pt x="1930" y="39"/>
                  </a:cubicBezTo>
                  <a:cubicBezTo>
                    <a:pt x="1897" y="39"/>
                    <a:pt x="1864" y="41"/>
                    <a:pt x="1831" y="45"/>
                  </a:cubicBezTo>
                  <a:cubicBezTo>
                    <a:pt x="1806" y="49"/>
                    <a:pt x="1781" y="50"/>
                    <a:pt x="1755" y="50"/>
                  </a:cubicBezTo>
                  <a:cubicBezTo>
                    <a:pt x="1720" y="50"/>
                    <a:pt x="1685" y="48"/>
                    <a:pt x="1650" y="48"/>
                  </a:cubicBezTo>
                  <a:cubicBezTo>
                    <a:pt x="1639" y="48"/>
                    <a:pt x="1628" y="48"/>
                    <a:pt x="1618" y="49"/>
                  </a:cubicBezTo>
                  <a:cubicBezTo>
                    <a:pt x="1515" y="57"/>
                    <a:pt x="1412" y="77"/>
                    <a:pt x="1310" y="82"/>
                  </a:cubicBezTo>
                  <a:cubicBezTo>
                    <a:pt x="1203" y="90"/>
                    <a:pt x="1096" y="90"/>
                    <a:pt x="990" y="90"/>
                  </a:cubicBezTo>
                  <a:cubicBezTo>
                    <a:pt x="908" y="90"/>
                    <a:pt x="834" y="77"/>
                    <a:pt x="752" y="77"/>
                  </a:cubicBezTo>
                  <a:cubicBezTo>
                    <a:pt x="698" y="77"/>
                    <a:pt x="641" y="90"/>
                    <a:pt x="584" y="90"/>
                  </a:cubicBezTo>
                  <a:lnTo>
                    <a:pt x="124" y="90"/>
                  </a:lnTo>
                  <a:cubicBezTo>
                    <a:pt x="111" y="90"/>
                    <a:pt x="97" y="89"/>
                    <a:pt x="83" y="89"/>
                  </a:cubicBezTo>
                  <a:cubicBezTo>
                    <a:pt x="54" y="89"/>
                    <a:pt x="23" y="94"/>
                    <a:pt x="1" y="131"/>
                  </a:cubicBezTo>
                  <a:cubicBezTo>
                    <a:pt x="21" y="176"/>
                    <a:pt x="62" y="205"/>
                    <a:pt x="116" y="205"/>
                  </a:cubicBezTo>
                  <a:cubicBezTo>
                    <a:pt x="138" y="205"/>
                    <a:pt x="160" y="206"/>
                    <a:pt x="183" y="206"/>
                  </a:cubicBezTo>
                  <a:cubicBezTo>
                    <a:pt x="194" y="206"/>
                    <a:pt x="206" y="206"/>
                    <a:pt x="218" y="205"/>
                  </a:cubicBezTo>
                  <a:cubicBezTo>
                    <a:pt x="262" y="200"/>
                    <a:pt x="304" y="198"/>
                    <a:pt x="347" y="198"/>
                  </a:cubicBezTo>
                  <a:cubicBezTo>
                    <a:pt x="457" y="198"/>
                    <a:pt x="567" y="210"/>
                    <a:pt x="682" y="213"/>
                  </a:cubicBezTo>
                  <a:cubicBezTo>
                    <a:pt x="842" y="217"/>
                    <a:pt x="1006" y="221"/>
                    <a:pt x="1166" y="221"/>
                  </a:cubicBezTo>
                  <a:cubicBezTo>
                    <a:pt x="1298" y="221"/>
                    <a:pt x="1429" y="213"/>
                    <a:pt x="1560" y="205"/>
                  </a:cubicBezTo>
                  <a:cubicBezTo>
                    <a:pt x="1685" y="189"/>
                    <a:pt x="1810" y="181"/>
                    <a:pt x="1934" y="181"/>
                  </a:cubicBezTo>
                  <a:cubicBezTo>
                    <a:pt x="1978" y="181"/>
                    <a:pt x="2021" y="182"/>
                    <a:pt x="2065" y="184"/>
                  </a:cubicBezTo>
                  <a:cubicBezTo>
                    <a:pt x="2094" y="188"/>
                    <a:pt x="2118" y="192"/>
                    <a:pt x="2147" y="201"/>
                  </a:cubicBezTo>
                  <a:cubicBezTo>
                    <a:pt x="2188" y="213"/>
                    <a:pt x="2225" y="221"/>
                    <a:pt x="2266" y="229"/>
                  </a:cubicBezTo>
                  <a:cubicBezTo>
                    <a:pt x="2300" y="228"/>
                    <a:pt x="2333" y="228"/>
                    <a:pt x="2366" y="228"/>
                  </a:cubicBezTo>
                  <a:cubicBezTo>
                    <a:pt x="2446" y="228"/>
                    <a:pt x="2524" y="230"/>
                    <a:pt x="2602" y="233"/>
                  </a:cubicBezTo>
                  <a:cubicBezTo>
                    <a:pt x="2618" y="232"/>
                    <a:pt x="2633" y="232"/>
                    <a:pt x="2648" y="232"/>
                  </a:cubicBezTo>
                  <a:cubicBezTo>
                    <a:pt x="2693" y="232"/>
                    <a:pt x="2736" y="236"/>
                    <a:pt x="2779" y="246"/>
                  </a:cubicBezTo>
                  <a:cubicBezTo>
                    <a:pt x="2803" y="254"/>
                    <a:pt x="2829" y="258"/>
                    <a:pt x="2855" y="258"/>
                  </a:cubicBezTo>
                  <a:cubicBezTo>
                    <a:pt x="2880" y="258"/>
                    <a:pt x="2906" y="254"/>
                    <a:pt x="2931" y="246"/>
                  </a:cubicBezTo>
                  <a:cubicBezTo>
                    <a:pt x="2943" y="244"/>
                    <a:pt x="2955" y="243"/>
                    <a:pt x="2968" y="243"/>
                  </a:cubicBezTo>
                  <a:cubicBezTo>
                    <a:pt x="2980" y="243"/>
                    <a:pt x="2992" y="244"/>
                    <a:pt x="3005" y="246"/>
                  </a:cubicBezTo>
                  <a:lnTo>
                    <a:pt x="3144" y="246"/>
                  </a:lnTo>
                  <a:cubicBezTo>
                    <a:pt x="3163" y="244"/>
                    <a:pt x="3182" y="244"/>
                    <a:pt x="3201" y="244"/>
                  </a:cubicBezTo>
                  <a:cubicBezTo>
                    <a:pt x="3314" y="244"/>
                    <a:pt x="3428" y="265"/>
                    <a:pt x="3534" y="307"/>
                  </a:cubicBezTo>
                  <a:cubicBezTo>
                    <a:pt x="3554" y="307"/>
                    <a:pt x="3575" y="303"/>
                    <a:pt x="3595" y="299"/>
                  </a:cubicBezTo>
                  <a:lnTo>
                    <a:pt x="3595" y="4"/>
                  </a:lnTo>
                  <a:cubicBezTo>
                    <a:pt x="3583" y="2"/>
                    <a:pt x="3571" y="0"/>
                    <a:pt x="355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9"/>
            <p:cNvSpPr/>
            <p:nvPr/>
          </p:nvSpPr>
          <p:spPr>
            <a:xfrm>
              <a:off x="1449725" y="4796900"/>
              <a:ext cx="46500" cy="6850"/>
            </a:xfrm>
            <a:custGeom>
              <a:avLst/>
              <a:gdLst/>
              <a:ahLst/>
              <a:cxnLst/>
              <a:rect l="l" t="t" r="r" b="b"/>
              <a:pathLst>
                <a:path w="1860" h="274" extrusionOk="0">
                  <a:moveTo>
                    <a:pt x="1730" y="0"/>
                  </a:moveTo>
                  <a:cubicBezTo>
                    <a:pt x="1681" y="0"/>
                    <a:pt x="1632" y="7"/>
                    <a:pt x="1584" y="7"/>
                  </a:cubicBezTo>
                  <a:cubicBezTo>
                    <a:pt x="1576" y="7"/>
                    <a:pt x="1568" y="7"/>
                    <a:pt x="1560" y="7"/>
                  </a:cubicBezTo>
                  <a:cubicBezTo>
                    <a:pt x="1548" y="5"/>
                    <a:pt x="1536" y="5"/>
                    <a:pt x="1524" y="5"/>
                  </a:cubicBezTo>
                  <a:cubicBezTo>
                    <a:pt x="1473" y="5"/>
                    <a:pt x="1422" y="15"/>
                    <a:pt x="1373" y="15"/>
                  </a:cubicBezTo>
                  <a:cubicBezTo>
                    <a:pt x="1367" y="15"/>
                    <a:pt x="1361" y="15"/>
                    <a:pt x="1355" y="15"/>
                  </a:cubicBezTo>
                  <a:cubicBezTo>
                    <a:pt x="1335" y="13"/>
                    <a:pt x="1316" y="12"/>
                    <a:pt x="1297" y="12"/>
                  </a:cubicBezTo>
                  <a:cubicBezTo>
                    <a:pt x="1207" y="12"/>
                    <a:pt x="1119" y="32"/>
                    <a:pt x="1031" y="35"/>
                  </a:cubicBezTo>
                  <a:cubicBezTo>
                    <a:pt x="985" y="35"/>
                    <a:pt x="936" y="27"/>
                    <a:pt x="891" y="27"/>
                  </a:cubicBezTo>
                  <a:cubicBezTo>
                    <a:pt x="784" y="31"/>
                    <a:pt x="678" y="48"/>
                    <a:pt x="579" y="76"/>
                  </a:cubicBezTo>
                  <a:cubicBezTo>
                    <a:pt x="569" y="78"/>
                    <a:pt x="559" y="79"/>
                    <a:pt x="549" y="79"/>
                  </a:cubicBezTo>
                  <a:cubicBezTo>
                    <a:pt x="539" y="79"/>
                    <a:pt x="530" y="78"/>
                    <a:pt x="522" y="76"/>
                  </a:cubicBezTo>
                  <a:cubicBezTo>
                    <a:pt x="419" y="64"/>
                    <a:pt x="312" y="44"/>
                    <a:pt x="206" y="39"/>
                  </a:cubicBezTo>
                  <a:cubicBezTo>
                    <a:pt x="202" y="39"/>
                    <a:pt x="198" y="39"/>
                    <a:pt x="193" y="39"/>
                  </a:cubicBezTo>
                  <a:cubicBezTo>
                    <a:pt x="152" y="39"/>
                    <a:pt x="107" y="56"/>
                    <a:pt x="62" y="56"/>
                  </a:cubicBezTo>
                  <a:cubicBezTo>
                    <a:pt x="25" y="60"/>
                    <a:pt x="1" y="93"/>
                    <a:pt x="9" y="126"/>
                  </a:cubicBezTo>
                  <a:cubicBezTo>
                    <a:pt x="12" y="158"/>
                    <a:pt x="41" y="181"/>
                    <a:pt x="70" y="181"/>
                  </a:cubicBezTo>
                  <a:cubicBezTo>
                    <a:pt x="74" y="181"/>
                    <a:pt x="78" y="180"/>
                    <a:pt x="83" y="179"/>
                  </a:cubicBezTo>
                  <a:cubicBezTo>
                    <a:pt x="131" y="172"/>
                    <a:pt x="179" y="169"/>
                    <a:pt x="227" y="169"/>
                  </a:cubicBezTo>
                  <a:cubicBezTo>
                    <a:pt x="293" y="169"/>
                    <a:pt x="360" y="175"/>
                    <a:pt x="427" y="187"/>
                  </a:cubicBezTo>
                  <a:cubicBezTo>
                    <a:pt x="439" y="190"/>
                    <a:pt x="450" y="190"/>
                    <a:pt x="461" y="190"/>
                  </a:cubicBezTo>
                  <a:cubicBezTo>
                    <a:pt x="487" y="190"/>
                    <a:pt x="512" y="186"/>
                    <a:pt x="539" y="186"/>
                  </a:cubicBezTo>
                  <a:cubicBezTo>
                    <a:pt x="561" y="186"/>
                    <a:pt x="584" y="189"/>
                    <a:pt x="608" y="199"/>
                  </a:cubicBezTo>
                  <a:cubicBezTo>
                    <a:pt x="623" y="207"/>
                    <a:pt x="640" y="209"/>
                    <a:pt x="657" y="209"/>
                  </a:cubicBezTo>
                  <a:cubicBezTo>
                    <a:pt x="699" y="209"/>
                    <a:pt x="745" y="193"/>
                    <a:pt x="788" y="187"/>
                  </a:cubicBezTo>
                  <a:cubicBezTo>
                    <a:pt x="834" y="183"/>
                    <a:pt x="879" y="179"/>
                    <a:pt x="928" y="179"/>
                  </a:cubicBezTo>
                  <a:cubicBezTo>
                    <a:pt x="1088" y="187"/>
                    <a:pt x="1244" y="179"/>
                    <a:pt x="1404" y="204"/>
                  </a:cubicBezTo>
                  <a:cubicBezTo>
                    <a:pt x="1449" y="208"/>
                    <a:pt x="1498" y="236"/>
                    <a:pt x="1539" y="245"/>
                  </a:cubicBezTo>
                  <a:cubicBezTo>
                    <a:pt x="1584" y="253"/>
                    <a:pt x="1630" y="249"/>
                    <a:pt x="1671" y="261"/>
                  </a:cubicBezTo>
                  <a:cubicBezTo>
                    <a:pt x="1678" y="263"/>
                    <a:pt x="1686" y="264"/>
                    <a:pt x="1693" y="264"/>
                  </a:cubicBezTo>
                  <a:cubicBezTo>
                    <a:pt x="1724" y="264"/>
                    <a:pt x="1756" y="252"/>
                    <a:pt x="1788" y="252"/>
                  </a:cubicBezTo>
                  <a:cubicBezTo>
                    <a:pt x="1802" y="252"/>
                    <a:pt x="1817" y="255"/>
                    <a:pt x="1831" y="261"/>
                  </a:cubicBezTo>
                  <a:cubicBezTo>
                    <a:pt x="1839" y="265"/>
                    <a:pt x="1847" y="269"/>
                    <a:pt x="1859" y="273"/>
                  </a:cubicBezTo>
                  <a:lnTo>
                    <a:pt x="1859" y="7"/>
                  </a:lnTo>
                  <a:lnTo>
                    <a:pt x="1847" y="7"/>
                  </a:lnTo>
                  <a:cubicBezTo>
                    <a:pt x="1822" y="7"/>
                    <a:pt x="1798" y="7"/>
                    <a:pt x="1773" y="3"/>
                  </a:cubicBezTo>
                  <a:cubicBezTo>
                    <a:pt x="1759" y="1"/>
                    <a:pt x="1744" y="0"/>
                    <a:pt x="1730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9"/>
            <p:cNvSpPr/>
            <p:nvPr/>
          </p:nvSpPr>
          <p:spPr>
            <a:xfrm>
              <a:off x="1439375" y="4823425"/>
              <a:ext cx="56850" cy="6250"/>
            </a:xfrm>
            <a:custGeom>
              <a:avLst/>
              <a:gdLst/>
              <a:ahLst/>
              <a:cxnLst/>
              <a:rect l="l" t="t" r="r" b="b"/>
              <a:pathLst>
                <a:path w="2274" h="250" extrusionOk="0">
                  <a:moveTo>
                    <a:pt x="1941" y="0"/>
                  </a:moveTo>
                  <a:cubicBezTo>
                    <a:pt x="1892" y="0"/>
                    <a:pt x="1847" y="0"/>
                    <a:pt x="1802" y="8"/>
                  </a:cubicBezTo>
                  <a:cubicBezTo>
                    <a:pt x="1695" y="29"/>
                    <a:pt x="1588" y="38"/>
                    <a:pt x="1482" y="38"/>
                  </a:cubicBezTo>
                  <a:cubicBezTo>
                    <a:pt x="1461" y="38"/>
                    <a:pt x="1441" y="38"/>
                    <a:pt x="1420" y="37"/>
                  </a:cubicBezTo>
                  <a:cubicBezTo>
                    <a:pt x="1403" y="37"/>
                    <a:pt x="1387" y="37"/>
                    <a:pt x="1371" y="45"/>
                  </a:cubicBezTo>
                  <a:cubicBezTo>
                    <a:pt x="1340" y="49"/>
                    <a:pt x="1309" y="51"/>
                    <a:pt x="1278" y="51"/>
                  </a:cubicBezTo>
                  <a:cubicBezTo>
                    <a:pt x="1248" y="51"/>
                    <a:pt x="1217" y="49"/>
                    <a:pt x="1186" y="45"/>
                  </a:cubicBezTo>
                  <a:cubicBezTo>
                    <a:pt x="1139" y="42"/>
                    <a:pt x="1093" y="41"/>
                    <a:pt x="1047" y="41"/>
                  </a:cubicBezTo>
                  <a:cubicBezTo>
                    <a:pt x="984" y="41"/>
                    <a:pt x="922" y="43"/>
                    <a:pt x="858" y="45"/>
                  </a:cubicBezTo>
                  <a:cubicBezTo>
                    <a:pt x="811" y="53"/>
                    <a:pt x="764" y="56"/>
                    <a:pt x="717" y="56"/>
                  </a:cubicBezTo>
                  <a:cubicBezTo>
                    <a:pt x="690" y="56"/>
                    <a:pt x="663" y="55"/>
                    <a:pt x="636" y="54"/>
                  </a:cubicBezTo>
                  <a:cubicBezTo>
                    <a:pt x="534" y="45"/>
                    <a:pt x="435" y="41"/>
                    <a:pt x="337" y="41"/>
                  </a:cubicBezTo>
                  <a:cubicBezTo>
                    <a:pt x="312" y="41"/>
                    <a:pt x="292" y="41"/>
                    <a:pt x="271" y="49"/>
                  </a:cubicBezTo>
                  <a:cubicBezTo>
                    <a:pt x="248" y="61"/>
                    <a:pt x="224" y="66"/>
                    <a:pt x="200" y="66"/>
                  </a:cubicBezTo>
                  <a:cubicBezTo>
                    <a:pt x="171" y="66"/>
                    <a:pt x="142" y="59"/>
                    <a:pt x="115" y="45"/>
                  </a:cubicBezTo>
                  <a:cubicBezTo>
                    <a:pt x="109" y="42"/>
                    <a:pt x="103" y="39"/>
                    <a:pt x="96" y="39"/>
                  </a:cubicBezTo>
                  <a:cubicBezTo>
                    <a:pt x="93" y="39"/>
                    <a:pt x="90" y="40"/>
                    <a:pt x="86" y="41"/>
                  </a:cubicBezTo>
                  <a:cubicBezTo>
                    <a:pt x="33" y="45"/>
                    <a:pt x="4" y="62"/>
                    <a:pt x="4" y="95"/>
                  </a:cubicBezTo>
                  <a:cubicBezTo>
                    <a:pt x="1" y="129"/>
                    <a:pt x="26" y="160"/>
                    <a:pt x="58" y="160"/>
                  </a:cubicBezTo>
                  <a:cubicBezTo>
                    <a:pt x="65" y="160"/>
                    <a:pt x="71" y="159"/>
                    <a:pt x="78" y="156"/>
                  </a:cubicBezTo>
                  <a:cubicBezTo>
                    <a:pt x="102" y="148"/>
                    <a:pt x="127" y="143"/>
                    <a:pt x="152" y="143"/>
                  </a:cubicBezTo>
                  <a:cubicBezTo>
                    <a:pt x="199" y="143"/>
                    <a:pt x="246" y="158"/>
                    <a:pt x="283" y="185"/>
                  </a:cubicBezTo>
                  <a:cubicBezTo>
                    <a:pt x="358" y="190"/>
                    <a:pt x="433" y="207"/>
                    <a:pt x="508" y="207"/>
                  </a:cubicBezTo>
                  <a:cubicBezTo>
                    <a:pt x="557" y="207"/>
                    <a:pt x="605" y="199"/>
                    <a:pt x="653" y="177"/>
                  </a:cubicBezTo>
                  <a:cubicBezTo>
                    <a:pt x="663" y="172"/>
                    <a:pt x="674" y="168"/>
                    <a:pt x="687" y="168"/>
                  </a:cubicBezTo>
                  <a:cubicBezTo>
                    <a:pt x="694" y="168"/>
                    <a:pt x="702" y="169"/>
                    <a:pt x="710" y="173"/>
                  </a:cubicBezTo>
                  <a:cubicBezTo>
                    <a:pt x="752" y="192"/>
                    <a:pt x="802" y="204"/>
                    <a:pt x="852" y="204"/>
                  </a:cubicBezTo>
                  <a:cubicBezTo>
                    <a:pt x="865" y="204"/>
                    <a:pt x="878" y="203"/>
                    <a:pt x="891" y="201"/>
                  </a:cubicBezTo>
                  <a:cubicBezTo>
                    <a:pt x="943" y="210"/>
                    <a:pt x="993" y="215"/>
                    <a:pt x="1044" y="215"/>
                  </a:cubicBezTo>
                  <a:cubicBezTo>
                    <a:pt x="1061" y="215"/>
                    <a:pt x="1078" y="215"/>
                    <a:pt x="1096" y="214"/>
                  </a:cubicBezTo>
                  <a:cubicBezTo>
                    <a:pt x="1115" y="210"/>
                    <a:pt x="1134" y="209"/>
                    <a:pt x="1153" y="209"/>
                  </a:cubicBezTo>
                  <a:cubicBezTo>
                    <a:pt x="1209" y="209"/>
                    <a:pt x="1264" y="222"/>
                    <a:pt x="1313" y="246"/>
                  </a:cubicBezTo>
                  <a:cubicBezTo>
                    <a:pt x="1317" y="248"/>
                    <a:pt x="1322" y="249"/>
                    <a:pt x="1328" y="249"/>
                  </a:cubicBezTo>
                  <a:cubicBezTo>
                    <a:pt x="1333" y="249"/>
                    <a:pt x="1338" y="248"/>
                    <a:pt x="1342" y="246"/>
                  </a:cubicBezTo>
                  <a:cubicBezTo>
                    <a:pt x="1371" y="230"/>
                    <a:pt x="1400" y="225"/>
                    <a:pt x="1429" y="225"/>
                  </a:cubicBezTo>
                  <a:cubicBezTo>
                    <a:pt x="1466" y="225"/>
                    <a:pt x="1504" y="233"/>
                    <a:pt x="1541" y="233"/>
                  </a:cubicBezTo>
                  <a:cubicBezTo>
                    <a:pt x="1564" y="233"/>
                    <a:pt x="1586" y="230"/>
                    <a:pt x="1609" y="222"/>
                  </a:cubicBezTo>
                  <a:cubicBezTo>
                    <a:pt x="1610" y="221"/>
                    <a:pt x="1612" y="221"/>
                    <a:pt x="1614" y="221"/>
                  </a:cubicBezTo>
                  <a:cubicBezTo>
                    <a:pt x="1627" y="221"/>
                    <a:pt x="1644" y="230"/>
                    <a:pt x="1658" y="230"/>
                  </a:cubicBezTo>
                  <a:cubicBezTo>
                    <a:pt x="1752" y="230"/>
                    <a:pt x="1851" y="230"/>
                    <a:pt x="1945" y="238"/>
                  </a:cubicBezTo>
                  <a:cubicBezTo>
                    <a:pt x="1961" y="239"/>
                    <a:pt x="1977" y="239"/>
                    <a:pt x="1993" y="239"/>
                  </a:cubicBezTo>
                  <a:cubicBezTo>
                    <a:pt x="2056" y="239"/>
                    <a:pt x="2118" y="235"/>
                    <a:pt x="2180" y="235"/>
                  </a:cubicBezTo>
                  <a:cubicBezTo>
                    <a:pt x="2207" y="235"/>
                    <a:pt x="2234" y="236"/>
                    <a:pt x="2261" y="238"/>
                  </a:cubicBezTo>
                  <a:cubicBezTo>
                    <a:pt x="2261" y="236"/>
                    <a:pt x="2263" y="235"/>
                    <a:pt x="2266" y="235"/>
                  </a:cubicBezTo>
                  <a:cubicBezTo>
                    <a:pt x="2268" y="235"/>
                    <a:pt x="2271" y="236"/>
                    <a:pt x="2273" y="238"/>
                  </a:cubicBezTo>
                  <a:lnTo>
                    <a:pt x="2273" y="0"/>
                  </a:lnTo>
                  <a:lnTo>
                    <a:pt x="2265" y="0"/>
                  </a:lnTo>
                  <a:cubicBezTo>
                    <a:pt x="2253" y="2"/>
                    <a:pt x="2241" y="3"/>
                    <a:pt x="2228" y="3"/>
                  </a:cubicBezTo>
                  <a:cubicBezTo>
                    <a:pt x="2206" y="3"/>
                    <a:pt x="2183" y="1"/>
                    <a:pt x="2160" y="1"/>
                  </a:cubicBezTo>
                  <a:cubicBezTo>
                    <a:pt x="2139" y="1"/>
                    <a:pt x="2118" y="2"/>
                    <a:pt x="2097" y="8"/>
                  </a:cubicBezTo>
                  <a:cubicBezTo>
                    <a:pt x="2084" y="12"/>
                    <a:pt x="2070" y="14"/>
                    <a:pt x="2057" y="14"/>
                  </a:cubicBezTo>
                  <a:cubicBezTo>
                    <a:pt x="2017" y="14"/>
                    <a:pt x="1978" y="0"/>
                    <a:pt x="194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9"/>
            <p:cNvSpPr/>
            <p:nvPr/>
          </p:nvSpPr>
          <p:spPr>
            <a:xfrm>
              <a:off x="1496100" y="4823500"/>
              <a:ext cx="3300" cy="6100"/>
            </a:xfrm>
            <a:custGeom>
              <a:avLst/>
              <a:gdLst/>
              <a:ahLst/>
              <a:cxnLst/>
              <a:rect l="l" t="t" r="r" b="b"/>
              <a:pathLst>
                <a:path w="132" h="244" extrusionOk="0">
                  <a:moveTo>
                    <a:pt x="20" y="0"/>
                  </a:moveTo>
                  <a:cubicBezTo>
                    <a:pt x="14" y="0"/>
                    <a:pt x="7" y="1"/>
                    <a:pt x="0" y="1"/>
                  </a:cubicBezTo>
                  <a:lnTo>
                    <a:pt x="0" y="239"/>
                  </a:lnTo>
                  <a:cubicBezTo>
                    <a:pt x="8" y="239"/>
                    <a:pt x="17" y="243"/>
                    <a:pt x="25" y="243"/>
                  </a:cubicBezTo>
                  <a:cubicBezTo>
                    <a:pt x="91" y="235"/>
                    <a:pt x="132" y="202"/>
                    <a:pt x="127" y="133"/>
                  </a:cubicBezTo>
                  <a:cubicBezTo>
                    <a:pt x="120" y="39"/>
                    <a:pt x="85" y="0"/>
                    <a:pt x="20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9"/>
            <p:cNvSpPr/>
            <p:nvPr/>
          </p:nvSpPr>
          <p:spPr>
            <a:xfrm>
              <a:off x="1496200" y="4836225"/>
              <a:ext cx="3100" cy="6825"/>
            </a:xfrm>
            <a:custGeom>
              <a:avLst/>
              <a:gdLst/>
              <a:ahLst/>
              <a:cxnLst/>
              <a:rect l="l" t="t" r="r" b="b"/>
              <a:pathLst>
                <a:path w="124" h="273" extrusionOk="0">
                  <a:moveTo>
                    <a:pt x="18" y="0"/>
                  </a:moveTo>
                  <a:cubicBezTo>
                    <a:pt x="15" y="0"/>
                    <a:pt x="12" y="1"/>
                    <a:pt x="9" y="1"/>
                  </a:cubicBezTo>
                  <a:lnTo>
                    <a:pt x="0" y="1"/>
                  </a:lnTo>
                  <a:lnTo>
                    <a:pt x="0" y="272"/>
                  </a:lnTo>
                  <a:lnTo>
                    <a:pt x="13" y="272"/>
                  </a:lnTo>
                  <a:cubicBezTo>
                    <a:pt x="17" y="272"/>
                    <a:pt x="22" y="273"/>
                    <a:pt x="27" y="273"/>
                  </a:cubicBezTo>
                  <a:cubicBezTo>
                    <a:pt x="85" y="273"/>
                    <a:pt x="123" y="225"/>
                    <a:pt x="123" y="153"/>
                  </a:cubicBezTo>
                  <a:cubicBezTo>
                    <a:pt x="123" y="71"/>
                    <a:pt x="75" y="0"/>
                    <a:pt x="1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9"/>
            <p:cNvSpPr/>
            <p:nvPr/>
          </p:nvSpPr>
          <p:spPr>
            <a:xfrm>
              <a:off x="1496200" y="4797150"/>
              <a:ext cx="3400" cy="6850"/>
            </a:xfrm>
            <a:custGeom>
              <a:avLst/>
              <a:gdLst/>
              <a:ahLst/>
              <a:cxnLst/>
              <a:rect l="l" t="t" r="r" b="b"/>
              <a:pathLst>
                <a:path w="136" h="274" extrusionOk="0">
                  <a:moveTo>
                    <a:pt x="0" y="1"/>
                  </a:moveTo>
                  <a:lnTo>
                    <a:pt x="0" y="267"/>
                  </a:lnTo>
                  <a:cubicBezTo>
                    <a:pt x="10" y="272"/>
                    <a:pt x="20" y="274"/>
                    <a:pt x="31" y="274"/>
                  </a:cubicBezTo>
                  <a:cubicBezTo>
                    <a:pt x="59" y="274"/>
                    <a:pt x="87" y="258"/>
                    <a:pt x="99" y="231"/>
                  </a:cubicBezTo>
                  <a:cubicBezTo>
                    <a:pt x="136" y="157"/>
                    <a:pt x="132" y="132"/>
                    <a:pt x="99" y="79"/>
                  </a:cubicBezTo>
                  <a:cubicBezTo>
                    <a:pt x="70" y="38"/>
                    <a:pt x="46" y="1"/>
                    <a:pt x="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9"/>
            <p:cNvSpPr/>
            <p:nvPr/>
          </p:nvSpPr>
          <p:spPr>
            <a:xfrm>
              <a:off x="1496100" y="4784325"/>
              <a:ext cx="3600" cy="6175"/>
            </a:xfrm>
            <a:custGeom>
              <a:avLst/>
              <a:gdLst/>
              <a:ahLst/>
              <a:cxnLst/>
              <a:rect l="l" t="t" r="r" b="b"/>
              <a:pathLst>
                <a:path w="144" h="247" extrusionOk="0">
                  <a:moveTo>
                    <a:pt x="0" y="1"/>
                  </a:moveTo>
                  <a:lnTo>
                    <a:pt x="0" y="247"/>
                  </a:lnTo>
                  <a:cubicBezTo>
                    <a:pt x="45" y="243"/>
                    <a:pt x="86" y="218"/>
                    <a:pt x="107" y="177"/>
                  </a:cubicBezTo>
                  <a:cubicBezTo>
                    <a:pt x="144" y="128"/>
                    <a:pt x="127" y="120"/>
                    <a:pt x="107" y="58"/>
                  </a:cubicBezTo>
                  <a:cubicBezTo>
                    <a:pt x="91" y="1"/>
                    <a:pt x="58" y="1"/>
                    <a:pt x="4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9"/>
            <p:cNvSpPr/>
            <p:nvPr/>
          </p:nvSpPr>
          <p:spPr>
            <a:xfrm>
              <a:off x="1496200" y="4810400"/>
              <a:ext cx="3675" cy="5875"/>
            </a:xfrm>
            <a:custGeom>
              <a:avLst/>
              <a:gdLst/>
              <a:ahLst/>
              <a:cxnLst/>
              <a:rect l="l" t="t" r="r" b="b"/>
              <a:pathLst>
                <a:path w="147" h="235" extrusionOk="0">
                  <a:moveTo>
                    <a:pt x="0" y="0"/>
                  </a:moveTo>
                  <a:lnTo>
                    <a:pt x="0" y="234"/>
                  </a:lnTo>
                  <a:lnTo>
                    <a:pt x="4" y="234"/>
                  </a:lnTo>
                  <a:cubicBezTo>
                    <a:pt x="10" y="234"/>
                    <a:pt x="15" y="235"/>
                    <a:pt x="20" y="235"/>
                  </a:cubicBezTo>
                  <a:cubicBezTo>
                    <a:pt x="97" y="235"/>
                    <a:pt x="146" y="174"/>
                    <a:pt x="115" y="78"/>
                  </a:cubicBezTo>
                  <a:cubicBezTo>
                    <a:pt x="107" y="45"/>
                    <a:pt x="82" y="16"/>
                    <a:pt x="50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9"/>
            <p:cNvSpPr/>
            <p:nvPr/>
          </p:nvSpPr>
          <p:spPr>
            <a:xfrm>
              <a:off x="1496200" y="4888450"/>
              <a:ext cx="3100" cy="7000"/>
            </a:xfrm>
            <a:custGeom>
              <a:avLst/>
              <a:gdLst/>
              <a:ahLst/>
              <a:cxnLst/>
              <a:rect l="l" t="t" r="r" b="b"/>
              <a:pathLst>
                <a:path w="124" h="280" extrusionOk="0">
                  <a:moveTo>
                    <a:pt x="0" y="1"/>
                  </a:moveTo>
                  <a:lnTo>
                    <a:pt x="0" y="280"/>
                  </a:lnTo>
                  <a:cubicBezTo>
                    <a:pt x="62" y="276"/>
                    <a:pt x="123" y="263"/>
                    <a:pt x="123" y="206"/>
                  </a:cubicBezTo>
                  <a:cubicBezTo>
                    <a:pt x="119" y="136"/>
                    <a:pt x="119" y="62"/>
                    <a:pt x="62" y="29"/>
                  </a:cubicBezTo>
                  <a:cubicBezTo>
                    <a:pt x="41" y="17"/>
                    <a:pt x="21" y="5"/>
                    <a:pt x="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9"/>
            <p:cNvSpPr/>
            <p:nvPr/>
          </p:nvSpPr>
          <p:spPr>
            <a:xfrm>
              <a:off x="1496200" y="4901375"/>
              <a:ext cx="3400" cy="7200"/>
            </a:xfrm>
            <a:custGeom>
              <a:avLst/>
              <a:gdLst/>
              <a:ahLst/>
              <a:cxnLst/>
              <a:rect l="l" t="t" r="r" b="b"/>
              <a:pathLst>
                <a:path w="136" h="288" extrusionOk="0">
                  <a:moveTo>
                    <a:pt x="0" y="1"/>
                  </a:moveTo>
                  <a:lnTo>
                    <a:pt x="0" y="288"/>
                  </a:lnTo>
                  <a:cubicBezTo>
                    <a:pt x="62" y="284"/>
                    <a:pt x="115" y="267"/>
                    <a:pt x="119" y="222"/>
                  </a:cubicBezTo>
                  <a:cubicBezTo>
                    <a:pt x="136" y="107"/>
                    <a:pt x="111" y="29"/>
                    <a:pt x="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9"/>
            <p:cNvSpPr/>
            <p:nvPr/>
          </p:nvSpPr>
          <p:spPr>
            <a:xfrm>
              <a:off x="1496200" y="4914200"/>
              <a:ext cx="3825" cy="7400"/>
            </a:xfrm>
            <a:custGeom>
              <a:avLst/>
              <a:gdLst/>
              <a:ahLst/>
              <a:cxnLst/>
              <a:rect l="l" t="t" r="r" b="b"/>
              <a:pathLst>
                <a:path w="153" h="296" extrusionOk="0">
                  <a:moveTo>
                    <a:pt x="0" y="1"/>
                  </a:moveTo>
                  <a:lnTo>
                    <a:pt x="0" y="296"/>
                  </a:lnTo>
                  <a:cubicBezTo>
                    <a:pt x="82" y="275"/>
                    <a:pt x="152" y="218"/>
                    <a:pt x="115" y="140"/>
                  </a:cubicBezTo>
                  <a:cubicBezTo>
                    <a:pt x="87" y="54"/>
                    <a:pt x="54" y="13"/>
                    <a:pt x="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9"/>
            <p:cNvSpPr/>
            <p:nvPr/>
          </p:nvSpPr>
          <p:spPr>
            <a:xfrm>
              <a:off x="1496100" y="4862600"/>
              <a:ext cx="3400" cy="6275"/>
            </a:xfrm>
            <a:custGeom>
              <a:avLst/>
              <a:gdLst/>
              <a:ahLst/>
              <a:cxnLst/>
              <a:rect l="l" t="t" r="r" b="b"/>
              <a:pathLst>
                <a:path w="136" h="251" extrusionOk="0">
                  <a:moveTo>
                    <a:pt x="0" y="1"/>
                  </a:moveTo>
                  <a:lnTo>
                    <a:pt x="0" y="251"/>
                  </a:lnTo>
                  <a:cubicBezTo>
                    <a:pt x="33" y="251"/>
                    <a:pt x="66" y="243"/>
                    <a:pt x="91" y="226"/>
                  </a:cubicBezTo>
                  <a:cubicBezTo>
                    <a:pt x="123" y="185"/>
                    <a:pt x="136" y="132"/>
                    <a:pt x="119" y="87"/>
                  </a:cubicBezTo>
                  <a:cubicBezTo>
                    <a:pt x="107" y="38"/>
                    <a:pt x="66" y="1"/>
                    <a:pt x="1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9"/>
            <p:cNvSpPr/>
            <p:nvPr/>
          </p:nvSpPr>
          <p:spPr>
            <a:xfrm>
              <a:off x="1496200" y="4849375"/>
              <a:ext cx="3550" cy="6725"/>
            </a:xfrm>
            <a:custGeom>
              <a:avLst/>
              <a:gdLst/>
              <a:ahLst/>
              <a:cxnLst/>
              <a:rect l="l" t="t" r="r" b="b"/>
              <a:pathLst>
                <a:path w="142" h="269" extrusionOk="0">
                  <a:moveTo>
                    <a:pt x="0" y="0"/>
                  </a:moveTo>
                  <a:lnTo>
                    <a:pt x="0" y="267"/>
                  </a:lnTo>
                  <a:lnTo>
                    <a:pt x="9" y="267"/>
                  </a:lnTo>
                  <a:cubicBezTo>
                    <a:pt x="17" y="268"/>
                    <a:pt x="25" y="269"/>
                    <a:pt x="32" y="269"/>
                  </a:cubicBezTo>
                  <a:cubicBezTo>
                    <a:pt x="101" y="269"/>
                    <a:pt x="142" y="220"/>
                    <a:pt x="119" y="127"/>
                  </a:cubicBezTo>
                  <a:cubicBezTo>
                    <a:pt x="95" y="45"/>
                    <a:pt x="66" y="13"/>
                    <a:pt x="0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9"/>
            <p:cNvSpPr/>
            <p:nvPr/>
          </p:nvSpPr>
          <p:spPr>
            <a:xfrm>
              <a:off x="1496200" y="4876250"/>
              <a:ext cx="3100" cy="6075"/>
            </a:xfrm>
            <a:custGeom>
              <a:avLst/>
              <a:gdLst/>
              <a:ahLst/>
              <a:cxnLst/>
              <a:rect l="l" t="t" r="r" b="b"/>
              <a:pathLst>
                <a:path w="124" h="243" extrusionOk="0">
                  <a:moveTo>
                    <a:pt x="0" y="0"/>
                  </a:moveTo>
                  <a:lnTo>
                    <a:pt x="0" y="242"/>
                  </a:lnTo>
                  <a:cubicBezTo>
                    <a:pt x="119" y="234"/>
                    <a:pt x="123" y="156"/>
                    <a:pt x="123" y="123"/>
                  </a:cubicBezTo>
                  <a:cubicBezTo>
                    <a:pt x="123" y="66"/>
                    <a:pt x="95" y="13"/>
                    <a:pt x="54" y="13"/>
                  </a:cubicBezTo>
                  <a:cubicBezTo>
                    <a:pt x="37" y="9"/>
                    <a:pt x="17" y="4"/>
                    <a:pt x="0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9"/>
            <p:cNvSpPr/>
            <p:nvPr/>
          </p:nvSpPr>
          <p:spPr>
            <a:xfrm>
              <a:off x="1394025" y="4901500"/>
              <a:ext cx="5575" cy="2200"/>
            </a:xfrm>
            <a:custGeom>
              <a:avLst/>
              <a:gdLst/>
              <a:ahLst/>
              <a:cxnLst/>
              <a:rect l="l" t="t" r="r" b="b"/>
              <a:pathLst>
                <a:path w="223" h="88" extrusionOk="0">
                  <a:moveTo>
                    <a:pt x="113" y="0"/>
                  </a:moveTo>
                  <a:cubicBezTo>
                    <a:pt x="76" y="0"/>
                    <a:pt x="38" y="9"/>
                    <a:pt x="1" y="49"/>
                  </a:cubicBezTo>
                  <a:cubicBezTo>
                    <a:pt x="17" y="65"/>
                    <a:pt x="25" y="78"/>
                    <a:pt x="33" y="82"/>
                  </a:cubicBezTo>
                  <a:cubicBezTo>
                    <a:pt x="54" y="86"/>
                    <a:pt x="74" y="87"/>
                    <a:pt x="94" y="87"/>
                  </a:cubicBezTo>
                  <a:cubicBezTo>
                    <a:pt x="139" y="87"/>
                    <a:pt x="182" y="78"/>
                    <a:pt x="222" y="61"/>
                  </a:cubicBezTo>
                  <a:cubicBezTo>
                    <a:pt x="193" y="12"/>
                    <a:pt x="193" y="8"/>
                    <a:pt x="173" y="4"/>
                  </a:cubicBezTo>
                  <a:cubicBezTo>
                    <a:pt x="153" y="2"/>
                    <a:pt x="133" y="0"/>
                    <a:pt x="11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9"/>
            <p:cNvSpPr/>
            <p:nvPr/>
          </p:nvSpPr>
          <p:spPr>
            <a:xfrm>
              <a:off x="1395250" y="4932350"/>
              <a:ext cx="9050" cy="2325"/>
            </a:xfrm>
            <a:custGeom>
              <a:avLst/>
              <a:gdLst/>
              <a:ahLst/>
              <a:cxnLst/>
              <a:rect l="l" t="t" r="r" b="b"/>
              <a:pathLst>
                <a:path w="362" h="93" extrusionOk="0">
                  <a:moveTo>
                    <a:pt x="120" y="1"/>
                  </a:moveTo>
                  <a:cubicBezTo>
                    <a:pt x="88" y="1"/>
                    <a:pt x="57" y="2"/>
                    <a:pt x="25" y="5"/>
                  </a:cubicBezTo>
                  <a:cubicBezTo>
                    <a:pt x="17" y="5"/>
                    <a:pt x="9" y="38"/>
                    <a:pt x="1" y="54"/>
                  </a:cubicBezTo>
                  <a:cubicBezTo>
                    <a:pt x="54" y="82"/>
                    <a:pt x="106" y="92"/>
                    <a:pt x="158" y="92"/>
                  </a:cubicBezTo>
                  <a:cubicBezTo>
                    <a:pt x="223" y="92"/>
                    <a:pt x="289" y="76"/>
                    <a:pt x="362" y="58"/>
                  </a:cubicBezTo>
                  <a:cubicBezTo>
                    <a:pt x="341" y="38"/>
                    <a:pt x="333" y="25"/>
                    <a:pt x="325" y="21"/>
                  </a:cubicBezTo>
                  <a:cubicBezTo>
                    <a:pt x="258" y="7"/>
                    <a:pt x="188" y="1"/>
                    <a:pt x="12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9"/>
            <p:cNvSpPr/>
            <p:nvPr/>
          </p:nvSpPr>
          <p:spPr>
            <a:xfrm>
              <a:off x="1394550" y="4918250"/>
              <a:ext cx="2875" cy="1475"/>
            </a:xfrm>
            <a:custGeom>
              <a:avLst/>
              <a:gdLst/>
              <a:ahLst/>
              <a:cxnLst/>
              <a:rect l="l" t="t" r="r" b="b"/>
              <a:pathLst>
                <a:path w="115" h="59" extrusionOk="0">
                  <a:moveTo>
                    <a:pt x="53" y="0"/>
                  </a:moveTo>
                  <a:cubicBezTo>
                    <a:pt x="34" y="0"/>
                    <a:pt x="16" y="5"/>
                    <a:pt x="0" y="15"/>
                  </a:cubicBezTo>
                  <a:cubicBezTo>
                    <a:pt x="23" y="44"/>
                    <a:pt x="34" y="59"/>
                    <a:pt x="49" y="59"/>
                  </a:cubicBezTo>
                  <a:cubicBezTo>
                    <a:pt x="63" y="59"/>
                    <a:pt x="81" y="45"/>
                    <a:pt x="115" y="19"/>
                  </a:cubicBezTo>
                  <a:cubicBezTo>
                    <a:pt x="96" y="6"/>
                    <a:pt x="74" y="0"/>
                    <a:pt x="5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9"/>
            <p:cNvSpPr/>
            <p:nvPr/>
          </p:nvSpPr>
          <p:spPr>
            <a:xfrm>
              <a:off x="1383250" y="4932725"/>
              <a:ext cx="7000" cy="1975"/>
            </a:xfrm>
            <a:custGeom>
              <a:avLst/>
              <a:gdLst/>
              <a:ahLst/>
              <a:cxnLst/>
              <a:rect l="l" t="t" r="r" b="b"/>
              <a:pathLst>
                <a:path w="280" h="79" extrusionOk="0">
                  <a:moveTo>
                    <a:pt x="148" y="1"/>
                  </a:moveTo>
                  <a:cubicBezTo>
                    <a:pt x="96" y="1"/>
                    <a:pt x="45" y="16"/>
                    <a:pt x="1" y="47"/>
                  </a:cubicBezTo>
                  <a:cubicBezTo>
                    <a:pt x="40" y="68"/>
                    <a:pt x="84" y="78"/>
                    <a:pt x="128" y="78"/>
                  </a:cubicBezTo>
                  <a:cubicBezTo>
                    <a:pt x="180" y="78"/>
                    <a:pt x="233" y="64"/>
                    <a:pt x="280" y="35"/>
                  </a:cubicBezTo>
                  <a:cubicBezTo>
                    <a:pt x="238" y="12"/>
                    <a:pt x="193" y="1"/>
                    <a:pt x="14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9"/>
            <p:cNvSpPr/>
            <p:nvPr/>
          </p:nvSpPr>
          <p:spPr>
            <a:xfrm>
              <a:off x="1408600" y="4931500"/>
              <a:ext cx="49675" cy="4250"/>
            </a:xfrm>
            <a:custGeom>
              <a:avLst/>
              <a:gdLst/>
              <a:ahLst/>
              <a:cxnLst/>
              <a:rect l="l" t="t" r="r" b="b"/>
              <a:pathLst>
                <a:path w="1987" h="170" extrusionOk="0">
                  <a:moveTo>
                    <a:pt x="365" y="1"/>
                  </a:moveTo>
                  <a:cubicBezTo>
                    <a:pt x="271" y="1"/>
                    <a:pt x="174" y="7"/>
                    <a:pt x="78" y="10"/>
                  </a:cubicBezTo>
                  <a:cubicBezTo>
                    <a:pt x="49" y="18"/>
                    <a:pt x="25" y="31"/>
                    <a:pt x="0" y="43"/>
                  </a:cubicBezTo>
                  <a:cubicBezTo>
                    <a:pt x="29" y="80"/>
                    <a:pt x="41" y="109"/>
                    <a:pt x="54" y="109"/>
                  </a:cubicBezTo>
                  <a:cubicBezTo>
                    <a:pt x="95" y="125"/>
                    <a:pt x="140" y="129"/>
                    <a:pt x="189" y="129"/>
                  </a:cubicBezTo>
                  <a:cubicBezTo>
                    <a:pt x="255" y="121"/>
                    <a:pt x="321" y="117"/>
                    <a:pt x="389" y="117"/>
                  </a:cubicBezTo>
                  <a:cubicBezTo>
                    <a:pt x="426" y="117"/>
                    <a:pt x="463" y="118"/>
                    <a:pt x="501" y="121"/>
                  </a:cubicBezTo>
                  <a:cubicBezTo>
                    <a:pt x="677" y="134"/>
                    <a:pt x="853" y="158"/>
                    <a:pt x="1029" y="158"/>
                  </a:cubicBezTo>
                  <a:cubicBezTo>
                    <a:pt x="1070" y="158"/>
                    <a:pt x="1112" y="157"/>
                    <a:pt x="1153" y="154"/>
                  </a:cubicBezTo>
                  <a:cubicBezTo>
                    <a:pt x="1172" y="150"/>
                    <a:pt x="1191" y="148"/>
                    <a:pt x="1211" y="148"/>
                  </a:cubicBezTo>
                  <a:cubicBezTo>
                    <a:pt x="1231" y="148"/>
                    <a:pt x="1252" y="150"/>
                    <a:pt x="1272" y="154"/>
                  </a:cubicBezTo>
                  <a:cubicBezTo>
                    <a:pt x="1352" y="164"/>
                    <a:pt x="1434" y="169"/>
                    <a:pt x="1516" y="169"/>
                  </a:cubicBezTo>
                  <a:cubicBezTo>
                    <a:pt x="1598" y="169"/>
                    <a:pt x="1680" y="164"/>
                    <a:pt x="1760" y="154"/>
                  </a:cubicBezTo>
                  <a:cubicBezTo>
                    <a:pt x="1838" y="146"/>
                    <a:pt x="1912" y="121"/>
                    <a:pt x="1986" y="109"/>
                  </a:cubicBezTo>
                  <a:cubicBezTo>
                    <a:pt x="1960" y="30"/>
                    <a:pt x="1923" y="27"/>
                    <a:pt x="1889" y="27"/>
                  </a:cubicBezTo>
                  <a:cubicBezTo>
                    <a:pt x="1886" y="27"/>
                    <a:pt x="1883" y="27"/>
                    <a:pt x="1879" y="27"/>
                  </a:cubicBezTo>
                  <a:cubicBezTo>
                    <a:pt x="1760" y="31"/>
                    <a:pt x="1646" y="35"/>
                    <a:pt x="1531" y="39"/>
                  </a:cubicBezTo>
                  <a:cubicBezTo>
                    <a:pt x="1524" y="39"/>
                    <a:pt x="1517" y="39"/>
                    <a:pt x="1511" y="39"/>
                  </a:cubicBezTo>
                  <a:cubicBezTo>
                    <a:pt x="1367" y="39"/>
                    <a:pt x="1223" y="11"/>
                    <a:pt x="1079" y="11"/>
                  </a:cubicBezTo>
                  <a:cubicBezTo>
                    <a:pt x="1012" y="11"/>
                    <a:pt x="945" y="17"/>
                    <a:pt x="878" y="35"/>
                  </a:cubicBezTo>
                  <a:lnTo>
                    <a:pt x="862" y="35"/>
                  </a:lnTo>
                  <a:cubicBezTo>
                    <a:pt x="718" y="23"/>
                    <a:pt x="575" y="6"/>
                    <a:pt x="431" y="2"/>
                  </a:cubicBezTo>
                  <a:cubicBezTo>
                    <a:pt x="409" y="1"/>
                    <a:pt x="387" y="1"/>
                    <a:pt x="36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9"/>
            <p:cNvSpPr/>
            <p:nvPr/>
          </p:nvSpPr>
          <p:spPr>
            <a:xfrm>
              <a:off x="1405400" y="4901500"/>
              <a:ext cx="4650" cy="2275"/>
            </a:xfrm>
            <a:custGeom>
              <a:avLst/>
              <a:gdLst/>
              <a:ahLst/>
              <a:cxnLst/>
              <a:rect l="l" t="t" r="r" b="b"/>
              <a:pathLst>
                <a:path w="186" h="91" extrusionOk="0">
                  <a:moveTo>
                    <a:pt x="88" y="0"/>
                  </a:moveTo>
                  <a:cubicBezTo>
                    <a:pt x="62" y="0"/>
                    <a:pt x="34" y="13"/>
                    <a:pt x="1" y="37"/>
                  </a:cubicBezTo>
                  <a:cubicBezTo>
                    <a:pt x="24" y="73"/>
                    <a:pt x="53" y="91"/>
                    <a:pt x="88" y="91"/>
                  </a:cubicBezTo>
                  <a:cubicBezTo>
                    <a:pt x="116" y="91"/>
                    <a:pt x="149" y="79"/>
                    <a:pt x="186" y="57"/>
                  </a:cubicBezTo>
                  <a:cubicBezTo>
                    <a:pt x="150" y="19"/>
                    <a:pt x="120" y="0"/>
                    <a:pt x="8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9"/>
            <p:cNvSpPr/>
            <p:nvPr/>
          </p:nvSpPr>
          <p:spPr>
            <a:xfrm>
              <a:off x="1400800" y="4917275"/>
              <a:ext cx="33975" cy="3575"/>
            </a:xfrm>
            <a:custGeom>
              <a:avLst/>
              <a:gdLst/>
              <a:ahLst/>
              <a:cxnLst/>
              <a:rect l="l" t="t" r="r" b="b"/>
              <a:pathLst>
                <a:path w="1359" h="143" extrusionOk="0">
                  <a:moveTo>
                    <a:pt x="242" y="1"/>
                  </a:moveTo>
                  <a:cubicBezTo>
                    <a:pt x="177" y="1"/>
                    <a:pt x="111" y="9"/>
                    <a:pt x="50" y="21"/>
                  </a:cubicBezTo>
                  <a:cubicBezTo>
                    <a:pt x="37" y="21"/>
                    <a:pt x="25" y="38"/>
                    <a:pt x="0" y="58"/>
                  </a:cubicBezTo>
                  <a:cubicBezTo>
                    <a:pt x="29" y="79"/>
                    <a:pt x="54" y="99"/>
                    <a:pt x="87" y="116"/>
                  </a:cubicBezTo>
                  <a:cubicBezTo>
                    <a:pt x="103" y="124"/>
                    <a:pt x="119" y="124"/>
                    <a:pt x="136" y="124"/>
                  </a:cubicBezTo>
                  <a:cubicBezTo>
                    <a:pt x="222" y="128"/>
                    <a:pt x="304" y="140"/>
                    <a:pt x="386" y="140"/>
                  </a:cubicBezTo>
                  <a:cubicBezTo>
                    <a:pt x="480" y="140"/>
                    <a:pt x="572" y="143"/>
                    <a:pt x="664" y="143"/>
                  </a:cubicBezTo>
                  <a:cubicBezTo>
                    <a:pt x="733" y="143"/>
                    <a:pt x="802" y="141"/>
                    <a:pt x="870" y="136"/>
                  </a:cubicBezTo>
                  <a:cubicBezTo>
                    <a:pt x="936" y="128"/>
                    <a:pt x="1003" y="124"/>
                    <a:pt x="1070" y="124"/>
                  </a:cubicBezTo>
                  <a:cubicBezTo>
                    <a:pt x="1137" y="124"/>
                    <a:pt x="1205" y="128"/>
                    <a:pt x="1272" y="136"/>
                  </a:cubicBezTo>
                  <a:cubicBezTo>
                    <a:pt x="1276" y="137"/>
                    <a:pt x="1279" y="137"/>
                    <a:pt x="1282" y="137"/>
                  </a:cubicBezTo>
                  <a:cubicBezTo>
                    <a:pt x="1308" y="137"/>
                    <a:pt x="1333" y="122"/>
                    <a:pt x="1359" y="79"/>
                  </a:cubicBezTo>
                  <a:cubicBezTo>
                    <a:pt x="1342" y="58"/>
                    <a:pt x="1338" y="33"/>
                    <a:pt x="1326" y="25"/>
                  </a:cubicBezTo>
                  <a:cubicBezTo>
                    <a:pt x="1309" y="19"/>
                    <a:pt x="1292" y="12"/>
                    <a:pt x="1275" y="12"/>
                  </a:cubicBezTo>
                  <a:cubicBezTo>
                    <a:pt x="1272" y="12"/>
                    <a:pt x="1268" y="12"/>
                    <a:pt x="1264" y="13"/>
                  </a:cubicBezTo>
                  <a:cubicBezTo>
                    <a:pt x="1171" y="13"/>
                    <a:pt x="1076" y="15"/>
                    <a:pt x="982" y="15"/>
                  </a:cubicBezTo>
                  <a:cubicBezTo>
                    <a:pt x="935" y="15"/>
                    <a:pt x="888" y="14"/>
                    <a:pt x="842" y="13"/>
                  </a:cubicBezTo>
                  <a:cubicBezTo>
                    <a:pt x="640" y="13"/>
                    <a:pt x="444" y="1"/>
                    <a:pt x="24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9"/>
            <p:cNvSpPr/>
            <p:nvPr/>
          </p:nvSpPr>
          <p:spPr>
            <a:xfrm>
              <a:off x="1367550" y="4946725"/>
              <a:ext cx="22100" cy="3350"/>
            </a:xfrm>
            <a:custGeom>
              <a:avLst/>
              <a:gdLst/>
              <a:ahLst/>
              <a:cxnLst/>
              <a:rect l="l" t="t" r="r" b="b"/>
              <a:pathLst>
                <a:path w="884" h="134" extrusionOk="0">
                  <a:moveTo>
                    <a:pt x="54" y="0"/>
                  </a:moveTo>
                  <a:cubicBezTo>
                    <a:pt x="38" y="0"/>
                    <a:pt x="21" y="21"/>
                    <a:pt x="1" y="33"/>
                  </a:cubicBezTo>
                  <a:cubicBezTo>
                    <a:pt x="29" y="101"/>
                    <a:pt x="59" y="120"/>
                    <a:pt x="90" y="120"/>
                  </a:cubicBezTo>
                  <a:cubicBezTo>
                    <a:pt x="100" y="120"/>
                    <a:pt x="110" y="118"/>
                    <a:pt x="120" y="115"/>
                  </a:cubicBezTo>
                  <a:cubicBezTo>
                    <a:pt x="172" y="104"/>
                    <a:pt x="225" y="98"/>
                    <a:pt x="279" y="98"/>
                  </a:cubicBezTo>
                  <a:cubicBezTo>
                    <a:pt x="322" y="98"/>
                    <a:pt x="367" y="102"/>
                    <a:pt x="411" y="111"/>
                  </a:cubicBezTo>
                  <a:cubicBezTo>
                    <a:pt x="522" y="123"/>
                    <a:pt x="637" y="127"/>
                    <a:pt x="752" y="132"/>
                  </a:cubicBezTo>
                  <a:cubicBezTo>
                    <a:pt x="759" y="133"/>
                    <a:pt x="766" y="133"/>
                    <a:pt x="774" y="133"/>
                  </a:cubicBezTo>
                  <a:cubicBezTo>
                    <a:pt x="815" y="133"/>
                    <a:pt x="855" y="114"/>
                    <a:pt x="883" y="82"/>
                  </a:cubicBezTo>
                  <a:cubicBezTo>
                    <a:pt x="875" y="66"/>
                    <a:pt x="875" y="50"/>
                    <a:pt x="871" y="45"/>
                  </a:cubicBezTo>
                  <a:cubicBezTo>
                    <a:pt x="711" y="7"/>
                    <a:pt x="550" y="1"/>
                    <a:pt x="389" y="1"/>
                  </a:cubicBezTo>
                  <a:cubicBezTo>
                    <a:pt x="319" y="1"/>
                    <a:pt x="248" y="2"/>
                    <a:pt x="178" y="2"/>
                  </a:cubicBezTo>
                  <a:cubicBezTo>
                    <a:pt x="137" y="2"/>
                    <a:pt x="96" y="2"/>
                    <a:pt x="5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9"/>
            <p:cNvSpPr/>
            <p:nvPr/>
          </p:nvSpPr>
          <p:spPr>
            <a:xfrm>
              <a:off x="1460500" y="4917700"/>
              <a:ext cx="21975" cy="2900"/>
            </a:xfrm>
            <a:custGeom>
              <a:avLst/>
              <a:gdLst/>
              <a:ahLst/>
              <a:cxnLst/>
              <a:rect l="l" t="t" r="r" b="b"/>
              <a:pathLst>
                <a:path w="879" h="116" extrusionOk="0">
                  <a:moveTo>
                    <a:pt x="50" y="0"/>
                  </a:moveTo>
                  <a:cubicBezTo>
                    <a:pt x="37" y="0"/>
                    <a:pt x="21" y="16"/>
                    <a:pt x="0" y="29"/>
                  </a:cubicBezTo>
                  <a:cubicBezTo>
                    <a:pt x="26" y="86"/>
                    <a:pt x="59" y="102"/>
                    <a:pt x="92" y="102"/>
                  </a:cubicBezTo>
                  <a:cubicBezTo>
                    <a:pt x="101" y="102"/>
                    <a:pt x="110" y="100"/>
                    <a:pt x="119" y="99"/>
                  </a:cubicBezTo>
                  <a:cubicBezTo>
                    <a:pt x="169" y="88"/>
                    <a:pt x="220" y="83"/>
                    <a:pt x="271" y="83"/>
                  </a:cubicBezTo>
                  <a:cubicBezTo>
                    <a:pt x="317" y="83"/>
                    <a:pt x="362" y="87"/>
                    <a:pt x="407" y="94"/>
                  </a:cubicBezTo>
                  <a:cubicBezTo>
                    <a:pt x="522" y="107"/>
                    <a:pt x="632" y="107"/>
                    <a:pt x="747" y="115"/>
                  </a:cubicBezTo>
                  <a:cubicBezTo>
                    <a:pt x="752" y="115"/>
                    <a:pt x="757" y="116"/>
                    <a:pt x="762" y="116"/>
                  </a:cubicBezTo>
                  <a:cubicBezTo>
                    <a:pt x="806" y="116"/>
                    <a:pt x="849" y="99"/>
                    <a:pt x="879" y="70"/>
                  </a:cubicBezTo>
                  <a:cubicBezTo>
                    <a:pt x="874" y="53"/>
                    <a:pt x="870" y="41"/>
                    <a:pt x="866" y="37"/>
                  </a:cubicBezTo>
                  <a:cubicBezTo>
                    <a:pt x="707" y="6"/>
                    <a:pt x="549" y="1"/>
                    <a:pt x="389" y="1"/>
                  </a:cubicBezTo>
                  <a:cubicBezTo>
                    <a:pt x="325" y="1"/>
                    <a:pt x="261" y="2"/>
                    <a:pt x="197" y="2"/>
                  </a:cubicBezTo>
                  <a:cubicBezTo>
                    <a:pt x="148" y="2"/>
                    <a:pt x="99" y="2"/>
                    <a:pt x="50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9"/>
            <p:cNvSpPr/>
            <p:nvPr/>
          </p:nvSpPr>
          <p:spPr>
            <a:xfrm>
              <a:off x="1372575" y="4917900"/>
              <a:ext cx="4025" cy="2250"/>
            </a:xfrm>
            <a:custGeom>
              <a:avLst/>
              <a:gdLst/>
              <a:ahLst/>
              <a:cxnLst/>
              <a:rect l="l" t="t" r="r" b="b"/>
              <a:pathLst>
                <a:path w="161" h="90" extrusionOk="0">
                  <a:moveTo>
                    <a:pt x="145" y="0"/>
                  </a:moveTo>
                  <a:cubicBezTo>
                    <a:pt x="104" y="0"/>
                    <a:pt x="63" y="4"/>
                    <a:pt x="21" y="8"/>
                  </a:cubicBezTo>
                  <a:cubicBezTo>
                    <a:pt x="13" y="8"/>
                    <a:pt x="9" y="29"/>
                    <a:pt x="1" y="54"/>
                  </a:cubicBezTo>
                  <a:cubicBezTo>
                    <a:pt x="22" y="77"/>
                    <a:pt x="51" y="90"/>
                    <a:pt x="80" y="90"/>
                  </a:cubicBezTo>
                  <a:cubicBezTo>
                    <a:pt x="104" y="90"/>
                    <a:pt x="127" y="82"/>
                    <a:pt x="149" y="66"/>
                  </a:cubicBezTo>
                  <a:cubicBezTo>
                    <a:pt x="153" y="62"/>
                    <a:pt x="161" y="50"/>
                    <a:pt x="161" y="37"/>
                  </a:cubicBezTo>
                  <a:cubicBezTo>
                    <a:pt x="157" y="25"/>
                    <a:pt x="149" y="0"/>
                    <a:pt x="145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9"/>
            <p:cNvSpPr/>
            <p:nvPr/>
          </p:nvSpPr>
          <p:spPr>
            <a:xfrm>
              <a:off x="1369500" y="4901625"/>
              <a:ext cx="3225" cy="2125"/>
            </a:xfrm>
            <a:custGeom>
              <a:avLst/>
              <a:gdLst/>
              <a:ahLst/>
              <a:cxnLst/>
              <a:rect l="l" t="t" r="r" b="b"/>
              <a:pathLst>
                <a:path w="129" h="85" extrusionOk="0">
                  <a:moveTo>
                    <a:pt x="70" y="0"/>
                  </a:moveTo>
                  <a:cubicBezTo>
                    <a:pt x="48" y="0"/>
                    <a:pt x="25" y="13"/>
                    <a:pt x="1" y="48"/>
                  </a:cubicBezTo>
                  <a:cubicBezTo>
                    <a:pt x="34" y="72"/>
                    <a:pt x="56" y="84"/>
                    <a:pt x="73" y="84"/>
                  </a:cubicBezTo>
                  <a:cubicBezTo>
                    <a:pt x="95" y="84"/>
                    <a:pt x="110" y="65"/>
                    <a:pt x="128" y="23"/>
                  </a:cubicBezTo>
                  <a:cubicBezTo>
                    <a:pt x="109" y="10"/>
                    <a:pt x="90" y="0"/>
                    <a:pt x="70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9"/>
            <p:cNvSpPr/>
            <p:nvPr/>
          </p:nvSpPr>
          <p:spPr>
            <a:xfrm>
              <a:off x="1376475" y="4901750"/>
              <a:ext cx="3325" cy="1675"/>
            </a:xfrm>
            <a:custGeom>
              <a:avLst/>
              <a:gdLst/>
              <a:ahLst/>
              <a:cxnLst/>
              <a:rect l="l" t="t" r="r" b="b"/>
              <a:pathLst>
                <a:path w="133" h="67" extrusionOk="0">
                  <a:moveTo>
                    <a:pt x="60" y="1"/>
                  </a:moveTo>
                  <a:cubicBezTo>
                    <a:pt x="40" y="1"/>
                    <a:pt x="21" y="9"/>
                    <a:pt x="1" y="27"/>
                  </a:cubicBezTo>
                  <a:cubicBezTo>
                    <a:pt x="20" y="55"/>
                    <a:pt x="38" y="67"/>
                    <a:pt x="57" y="67"/>
                  </a:cubicBezTo>
                  <a:cubicBezTo>
                    <a:pt x="80" y="67"/>
                    <a:pt x="103" y="51"/>
                    <a:pt x="132" y="27"/>
                  </a:cubicBezTo>
                  <a:cubicBezTo>
                    <a:pt x="105" y="10"/>
                    <a:pt x="82" y="1"/>
                    <a:pt x="6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9"/>
            <p:cNvSpPr/>
            <p:nvPr/>
          </p:nvSpPr>
          <p:spPr>
            <a:xfrm>
              <a:off x="1391675" y="4946450"/>
              <a:ext cx="61050" cy="4300"/>
            </a:xfrm>
            <a:custGeom>
              <a:avLst/>
              <a:gdLst/>
              <a:ahLst/>
              <a:cxnLst/>
              <a:rect l="l" t="t" r="r" b="b"/>
              <a:pathLst>
                <a:path w="2442" h="172" extrusionOk="0">
                  <a:moveTo>
                    <a:pt x="2129" y="0"/>
                  </a:moveTo>
                  <a:cubicBezTo>
                    <a:pt x="2077" y="0"/>
                    <a:pt x="2025" y="4"/>
                    <a:pt x="1974" y="11"/>
                  </a:cubicBezTo>
                  <a:cubicBezTo>
                    <a:pt x="1957" y="15"/>
                    <a:pt x="1945" y="20"/>
                    <a:pt x="1929" y="24"/>
                  </a:cubicBezTo>
                  <a:cubicBezTo>
                    <a:pt x="1861" y="14"/>
                    <a:pt x="1791" y="10"/>
                    <a:pt x="1720" y="10"/>
                  </a:cubicBezTo>
                  <a:cubicBezTo>
                    <a:pt x="1697" y="10"/>
                    <a:pt x="1673" y="10"/>
                    <a:pt x="1650" y="11"/>
                  </a:cubicBezTo>
                  <a:cubicBezTo>
                    <a:pt x="1629" y="15"/>
                    <a:pt x="1609" y="16"/>
                    <a:pt x="1589" y="16"/>
                  </a:cubicBezTo>
                  <a:cubicBezTo>
                    <a:pt x="1528" y="16"/>
                    <a:pt x="1467" y="4"/>
                    <a:pt x="1406" y="4"/>
                  </a:cubicBezTo>
                  <a:cubicBezTo>
                    <a:pt x="1365" y="4"/>
                    <a:pt x="1325" y="10"/>
                    <a:pt x="1284" y="28"/>
                  </a:cubicBezTo>
                  <a:cubicBezTo>
                    <a:pt x="1283" y="28"/>
                    <a:pt x="1282" y="29"/>
                    <a:pt x="1281" y="29"/>
                  </a:cubicBezTo>
                  <a:cubicBezTo>
                    <a:pt x="1274" y="29"/>
                    <a:pt x="1267" y="20"/>
                    <a:pt x="1264" y="20"/>
                  </a:cubicBezTo>
                  <a:cubicBezTo>
                    <a:pt x="1211" y="20"/>
                    <a:pt x="1161" y="11"/>
                    <a:pt x="1108" y="11"/>
                  </a:cubicBezTo>
                  <a:cubicBezTo>
                    <a:pt x="990" y="11"/>
                    <a:pt x="872" y="6"/>
                    <a:pt x="756" y="6"/>
                  </a:cubicBezTo>
                  <a:cubicBezTo>
                    <a:pt x="727" y="6"/>
                    <a:pt x="698" y="6"/>
                    <a:pt x="669" y="7"/>
                  </a:cubicBezTo>
                  <a:cubicBezTo>
                    <a:pt x="476" y="11"/>
                    <a:pt x="287" y="24"/>
                    <a:pt x="95" y="36"/>
                  </a:cubicBezTo>
                  <a:cubicBezTo>
                    <a:pt x="89" y="35"/>
                    <a:pt x="84" y="34"/>
                    <a:pt x="78" y="34"/>
                  </a:cubicBezTo>
                  <a:cubicBezTo>
                    <a:pt x="46" y="34"/>
                    <a:pt x="14" y="54"/>
                    <a:pt x="0" y="85"/>
                  </a:cubicBezTo>
                  <a:cubicBezTo>
                    <a:pt x="21" y="106"/>
                    <a:pt x="29" y="122"/>
                    <a:pt x="41" y="126"/>
                  </a:cubicBezTo>
                  <a:cubicBezTo>
                    <a:pt x="74" y="138"/>
                    <a:pt x="111" y="143"/>
                    <a:pt x="144" y="147"/>
                  </a:cubicBezTo>
                  <a:cubicBezTo>
                    <a:pt x="182" y="148"/>
                    <a:pt x="220" y="148"/>
                    <a:pt x="258" y="148"/>
                  </a:cubicBezTo>
                  <a:cubicBezTo>
                    <a:pt x="325" y="148"/>
                    <a:pt x="392" y="147"/>
                    <a:pt x="458" y="147"/>
                  </a:cubicBezTo>
                  <a:cubicBezTo>
                    <a:pt x="519" y="147"/>
                    <a:pt x="580" y="148"/>
                    <a:pt x="640" y="151"/>
                  </a:cubicBezTo>
                  <a:cubicBezTo>
                    <a:pt x="722" y="157"/>
                    <a:pt x="803" y="158"/>
                    <a:pt x="884" y="158"/>
                  </a:cubicBezTo>
                  <a:cubicBezTo>
                    <a:pt x="925" y="158"/>
                    <a:pt x="965" y="158"/>
                    <a:pt x="1006" y="158"/>
                  </a:cubicBezTo>
                  <a:cubicBezTo>
                    <a:pt x="1047" y="158"/>
                    <a:pt x="1088" y="158"/>
                    <a:pt x="1129" y="159"/>
                  </a:cubicBezTo>
                  <a:cubicBezTo>
                    <a:pt x="1207" y="159"/>
                    <a:pt x="1284" y="171"/>
                    <a:pt x="1362" y="171"/>
                  </a:cubicBezTo>
                  <a:cubicBezTo>
                    <a:pt x="1403" y="171"/>
                    <a:pt x="1440" y="167"/>
                    <a:pt x="1477" y="163"/>
                  </a:cubicBezTo>
                  <a:cubicBezTo>
                    <a:pt x="1514" y="155"/>
                    <a:pt x="1547" y="151"/>
                    <a:pt x="1580" y="151"/>
                  </a:cubicBezTo>
                  <a:cubicBezTo>
                    <a:pt x="1666" y="151"/>
                    <a:pt x="1752" y="159"/>
                    <a:pt x="1838" y="159"/>
                  </a:cubicBezTo>
                  <a:cubicBezTo>
                    <a:pt x="1972" y="159"/>
                    <a:pt x="2106" y="133"/>
                    <a:pt x="2242" y="133"/>
                  </a:cubicBezTo>
                  <a:cubicBezTo>
                    <a:pt x="2285" y="133"/>
                    <a:pt x="2328" y="136"/>
                    <a:pt x="2372" y="143"/>
                  </a:cubicBezTo>
                  <a:cubicBezTo>
                    <a:pt x="2375" y="143"/>
                    <a:pt x="2378" y="143"/>
                    <a:pt x="2381" y="143"/>
                  </a:cubicBezTo>
                  <a:cubicBezTo>
                    <a:pt x="2407" y="143"/>
                    <a:pt x="2434" y="127"/>
                    <a:pt x="2442" y="102"/>
                  </a:cubicBezTo>
                  <a:cubicBezTo>
                    <a:pt x="2442" y="48"/>
                    <a:pt x="2425" y="40"/>
                    <a:pt x="2409" y="36"/>
                  </a:cubicBezTo>
                  <a:cubicBezTo>
                    <a:pt x="2316" y="12"/>
                    <a:pt x="2222" y="0"/>
                    <a:pt x="212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9"/>
            <p:cNvSpPr/>
            <p:nvPr/>
          </p:nvSpPr>
          <p:spPr>
            <a:xfrm>
              <a:off x="1386525" y="4960000"/>
              <a:ext cx="4850" cy="3400"/>
            </a:xfrm>
            <a:custGeom>
              <a:avLst/>
              <a:gdLst/>
              <a:ahLst/>
              <a:cxnLst/>
              <a:rect l="l" t="t" r="r" b="b"/>
              <a:pathLst>
                <a:path w="194" h="136" extrusionOk="0">
                  <a:moveTo>
                    <a:pt x="123" y="1"/>
                  </a:moveTo>
                  <a:cubicBezTo>
                    <a:pt x="108" y="1"/>
                    <a:pt x="92" y="4"/>
                    <a:pt x="77" y="4"/>
                  </a:cubicBezTo>
                  <a:cubicBezTo>
                    <a:pt x="72" y="4"/>
                    <a:pt x="67" y="4"/>
                    <a:pt x="63" y="3"/>
                  </a:cubicBezTo>
                  <a:cubicBezTo>
                    <a:pt x="61" y="2"/>
                    <a:pt x="60" y="2"/>
                    <a:pt x="59" y="2"/>
                  </a:cubicBezTo>
                  <a:cubicBezTo>
                    <a:pt x="40" y="2"/>
                    <a:pt x="24" y="28"/>
                    <a:pt x="1" y="44"/>
                  </a:cubicBezTo>
                  <a:cubicBezTo>
                    <a:pt x="33" y="106"/>
                    <a:pt x="65" y="136"/>
                    <a:pt x="99" y="136"/>
                  </a:cubicBezTo>
                  <a:cubicBezTo>
                    <a:pt x="129" y="136"/>
                    <a:pt x="161" y="111"/>
                    <a:pt x="194" y="64"/>
                  </a:cubicBezTo>
                  <a:cubicBezTo>
                    <a:pt x="175" y="10"/>
                    <a:pt x="150" y="1"/>
                    <a:pt x="12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9"/>
            <p:cNvSpPr/>
            <p:nvPr/>
          </p:nvSpPr>
          <p:spPr>
            <a:xfrm>
              <a:off x="1441825" y="4901775"/>
              <a:ext cx="4950" cy="2100"/>
            </a:xfrm>
            <a:custGeom>
              <a:avLst/>
              <a:gdLst/>
              <a:ahLst/>
              <a:cxnLst/>
              <a:rect l="l" t="t" r="r" b="b"/>
              <a:pathLst>
                <a:path w="198" h="84" extrusionOk="0">
                  <a:moveTo>
                    <a:pt x="96" y="1"/>
                  </a:moveTo>
                  <a:cubicBezTo>
                    <a:pt x="73" y="1"/>
                    <a:pt x="51" y="6"/>
                    <a:pt x="29" y="9"/>
                  </a:cubicBezTo>
                  <a:cubicBezTo>
                    <a:pt x="17" y="9"/>
                    <a:pt x="9" y="30"/>
                    <a:pt x="1" y="42"/>
                  </a:cubicBezTo>
                  <a:cubicBezTo>
                    <a:pt x="9" y="59"/>
                    <a:pt x="13" y="75"/>
                    <a:pt x="17" y="75"/>
                  </a:cubicBezTo>
                  <a:cubicBezTo>
                    <a:pt x="46" y="83"/>
                    <a:pt x="79" y="83"/>
                    <a:pt x="111" y="83"/>
                  </a:cubicBezTo>
                  <a:cubicBezTo>
                    <a:pt x="144" y="75"/>
                    <a:pt x="173" y="59"/>
                    <a:pt x="198" y="42"/>
                  </a:cubicBezTo>
                  <a:cubicBezTo>
                    <a:pt x="160" y="9"/>
                    <a:pt x="127" y="1"/>
                    <a:pt x="9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9"/>
            <p:cNvSpPr/>
            <p:nvPr/>
          </p:nvSpPr>
          <p:spPr>
            <a:xfrm>
              <a:off x="1383575" y="4918300"/>
              <a:ext cx="1750" cy="1525"/>
            </a:xfrm>
            <a:custGeom>
              <a:avLst/>
              <a:gdLst/>
              <a:ahLst/>
              <a:cxnLst/>
              <a:rect l="l" t="t" r="r" b="b"/>
              <a:pathLst>
                <a:path w="70" h="61" extrusionOk="0">
                  <a:moveTo>
                    <a:pt x="35" y="0"/>
                  </a:moveTo>
                  <a:cubicBezTo>
                    <a:pt x="23" y="0"/>
                    <a:pt x="11" y="6"/>
                    <a:pt x="0" y="25"/>
                  </a:cubicBezTo>
                  <a:cubicBezTo>
                    <a:pt x="17" y="48"/>
                    <a:pt x="26" y="60"/>
                    <a:pt x="35" y="60"/>
                  </a:cubicBezTo>
                  <a:cubicBezTo>
                    <a:pt x="44" y="60"/>
                    <a:pt x="52" y="44"/>
                    <a:pt x="70" y="9"/>
                  </a:cubicBezTo>
                  <a:cubicBezTo>
                    <a:pt x="58" y="5"/>
                    <a:pt x="46" y="0"/>
                    <a:pt x="35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9"/>
            <p:cNvSpPr/>
            <p:nvPr/>
          </p:nvSpPr>
          <p:spPr>
            <a:xfrm>
              <a:off x="1448300" y="4901500"/>
              <a:ext cx="18575" cy="3250"/>
            </a:xfrm>
            <a:custGeom>
              <a:avLst/>
              <a:gdLst/>
              <a:ahLst/>
              <a:cxnLst/>
              <a:rect l="l" t="t" r="r" b="b"/>
              <a:pathLst>
                <a:path w="743" h="130" extrusionOk="0">
                  <a:moveTo>
                    <a:pt x="540" y="1"/>
                  </a:moveTo>
                  <a:cubicBezTo>
                    <a:pt x="523" y="1"/>
                    <a:pt x="505" y="2"/>
                    <a:pt x="488" y="4"/>
                  </a:cubicBezTo>
                  <a:cubicBezTo>
                    <a:pt x="419" y="12"/>
                    <a:pt x="349" y="20"/>
                    <a:pt x="283" y="20"/>
                  </a:cubicBezTo>
                  <a:cubicBezTo>
                    <a:pt x="214" y="20"/>
                    <a:pt x="148" y="8"/>
                    <a:pt x="82" y="8"/>
                  </a:cubicBezTo>
                  <a:cubicBezTo>
                    <a:pt x="78" y="8"/>
                    <a:pt x="75" y="7"/>
                    <a:pt x="71" y="7"/>
                  </a:cubicBezTo>
                  <a:cubicBezTo>
                    <a:pt x="39" y="7"/>
                    <a:pt x="11" y="24"/>
                    <a:pt x="0" y="53"/>
                  </a:cubicBezTo>
                  <a:cubicBezTo>
                    <a:pt x="17" y="65"/>
                    <a:pt x="29" y="82"/>
                    <a:pt x="41" y="86"/>
                  </a:cubicBezTo>
                  <a:cubicBezTo>
                    <a:pt x="73" y="98"/>
                    <a:pt x="105" y="104"/>
                    <a:pt x="137" y="104"/>
                  </a:cubicBezTo>
                  <a:cubicBezTo>
                    <a:pt x="172" y="104"/>
                    <a:pt x="206" y="97"/>
                    <a:pt x="238" y="82"/>
                  </a:cubicBezTo>
                  <a:cubicBezTo>
                    <a:pt x="257" y="73"/>
                    <a:pt x="276" y="68"/>
                    <a:pt x="295" y="68"/>
                  </a:cubicBezTo>
                  <a:cubicBezTo>
                    <a:pt x="319" y="68"/>
                    <a:pt x="343" y="75"/>
                    <a:pt x="365" y="86"/>
                  </a:cubicBezTo>
                  <a:cubicBezTo>
                    <a:pt x="424" y="115"/>
                    <a:pt x="489" y="130"/>
                    <a:pt x="554" y="130"/>
                  </a:cubicBezTo>
                  <a:cubicBezTo>
                    <a:pt x="580" y="130"/>
                    <a:pt x="606" y="128"/>
                    <a:pt x="632" y="123"/>
                  </a:cubicBezTo>
                  <a:cubicBezTo>
                    <a:pt x="673" y="119"/>
                    <a:pt x="714" y="98"/>
                    <a:pt x="743" y="65"/>
                  </a:cubicBezTo>
                  <a:cubicBezTo>
                    <a:pt x="718" y="45"/>
                    <a:pt x="706" y="24"/>
                    <a:pt x="694" y="24"/>
                  </a:cubicBezTo>
                  <a:cubicBezTo>
                    <a:pt x="642" y="9"/>
                    <a:pt x="590" y="1"/>
                    <a:pt x="54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9"/>
            <p:cNvSpPr/>
            <p:nvPr/>
          </p:nvSpPr>
          <p:spPr>
            <a:xfrm>
              <a:off x="1356900" y="4972625"/>
              <a:ext cx="16625" cy="5125"/>
            </a:xfrm>
            <a:custGeom>
              <a:avLst/>
              <a:gdLst/>
              <a:ahLst/>
              <a:cxnLst/>
              <a:rect l="l" t="t" r="r" b="b"/>
              <a:pathLst>
                <a:path w="665" h="205" extrusionOk="0">
                  <a:moveTo>
                    <a:pt x="118" y="1"/>
                  </a:moveTo>
                  <a:cubicBezTo>
                    <a:pt x="97" y="1"/>
                    <a:pt x="75" y="2"/>
                    <a:pt x="53" y="2"/>
                  </a:cubicBezTo>
                  <a:cubicBezTo>
                    <a:pt x="29" y="2"/>
                    <a:pt x="8" y="23"/>
                    <a:pt x="4" y="84"/>
                  </a:cubicBezTo>
                  <a:cubicBezTo>
                    <a:pt x="0" y="146"/>
                    <a:pt x="21" y="175"/>
                    <a:pt x="45" y="187"/>
                  </a:cubicBezTo>
                  <a:cubicBezTo>
                    <a:pt x="58" y="191"/>
                    <a:pt x="70" y="195"/>
                    <a:pt x="78" y="199"/>
                  </a:cubicBezTo>
                  <a:cubicBezTo>
                    <a:pt x="94" y="203"/>
                    <a:pt x="110" y="205"/>
                    <a:pt x="126" y="205"/>
                  </a:cubicBezTo>
                  <a:cubicBezTo>
                    <a:pt x="172" y="205"/>
                    <a:pt x="218" y="192"/>
                    <a:pt x="263" y="192"/>
                  </a:cubicBezTo>
                  <a:cubicBezTo>
                    <a:pt x="281" y="192"/>
                    <a:pt x="298" y="194"/>
                    <a:pt x="316" y="199"/>
                  </a:cubicBezTo>
                  <a:lnTo>
                    <a:pt x="324" y="199"/>
                  </a:lnTo>
                  <a:cubicBezTo>
                    <a:pt x="359" y="180"/>
                    <a:pt x="396" y="170"/>
                    <a:pt x="432" y="170"/>
                  </a:cubicBezTo>
                  <a:cubicBezTo>
                    <a:pt x="457" y="170"/>
                    <a:pt x="482" y="175"/>
                    <a:pt x="505" y="183"/>
                  </a:cubicBezTo>
                  <a:cubicBezTo>
                    <a:pt x="516" y="187"/>
                    <a:pt x="528" y="189"/>
                    <a:pt x="540" y="189"/>
                  </a:cubicBezTo>
                  <a:cubicBezTo>
                    <a:pt x="580" y="189"/>
                    <a:pt x="621" y="167"/>
                    <a:pt x="665" y="117"/>
                  </a:cubicBezTo>
                  <a:cubicBezTo>
                    <a:pt x="644" y="89"/>
                    <a:pt x="632" y="64"/>
                    <a:pt x="620" y="60"/>
                  </a:cubicBezTo>
                  <a:cubicBezTo>
                    <a:pt x="562" y="43"/>
                    <a:pt x="505" y="35"/>
                    <a:pt x="447" y="27"/>
                  </a:cubicBezTo>
                  <a:cubicBezTo>
                    <a:pt x="349" y="19"/>
                    <a:pt x="250" y="11"/>
                    <a:pt x="148" y="2"/>
                  </a:cubicBezTo>
                  <a:cubicBezTo>
                    <a:pt x="138" y="1"/>
                    <a:pt x="128" y="1"/>
                    <a:pt x="11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9"/>
            <p:cNvSpPr/>
            <p:nvPr/>
          </p:nvSpPr>
          <p:spPr>
            <a:xfrm>
              <a:off x="1362325" y="4947025"/>
              <a:ext cx="3525" cy="2475"/>
            </a:xfrm>
            <a:custGeom>
              <a:avLst/>
              <a:gdLst/>
              <a:ahLst/>
              <a:cxnLst/>
              <a:rect l="l" t="t" r="r" b="b"/>
              <a:pathLst>
                <a:path w="141" h="99" extrusionOk="0">
                  <a:moveTo>
                    <a:pt x="55" y="1"/>
                  </a:moveTo>
                  <a:cubicBezTo>
                    <a:pt x="35" y="1"/>
                    <a:pt x="16" y="12"/>
                    <a:pt x="1" y="54"/>
                  </a:cubicBezTo>
                  <a:cubicBezTo>
                    <a:pt x="35" y="84"/>
                    <a:pt x="52" y="99"/>
                    <a:pt x="70" y="99"/>
                  </a:cubicBezTo>
                  <a:cubicBezTo>
                    <a:pt x="87" y="99"/>
                    <a:pt x="105" y="87"/>
                    <a:pt x="140" y="66"/>
                  </a:cubicBezTo>
                  <a:cubicBezTo>
                    <a:pt x="128" y="46"/>
                    <a:pt x="120" y="17"/>
                    <a:pt x="107" y="13"/>
                  </a:cubicBezTo>
                  <a:cubicBezTo>
                    <a:pt x="90" y="9"/>
                    <a:pt x="72" y="1"/>
                    <a:pt x="5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9"/>
            <p:cNvSpPr/>
            <p:nvPr/>
          </p:nvSpPr>
          <p:spPr>
            <a:xfrm>
              <a:off x="1372275" y="4959675"/>
              <a:ext cx="12850" cy="3900"/>
            </a:xfrm>
            <a:custGeom>
              <a:avLst/>
              <a:gdLst/>
              <a:ahLst/>
              <a:cxnLst/>
              <a:rect l="l" t="t" r="r" b="b"/>
              <a:pathLst>
                <a:path w="514" h="156" extrusionOk="0">
                  <a:moveTo>
                    <a:pt x="263" y="0"/>
                  </a:moveTo>
                  <a:cubicBezTo>
                    <a:pt x="192" y="0"/>
                    <a:pt x="122" y="8"/>
                    <a:pt x="50" y="12"/>
                  </a:cubicBezTo>
                  <a:cubicBezTo>
                    <a:pt x="38" y="12"/>
                    <a:pt x="25" y="53"/>
                    <a:pt x="1" y="90"/>
                  </a:cubicBezTo>
                  <a:cubicBezTo>
                    <a:pt x="38" y="110"/>
                    <a:pt x="79" y="127"/>
                    <a:pt x="120" y="139"/>
                  </a:cubicBezTo>
                  <a:cubicBezTo>
                    <a:pt x="214" y="147"/>
                    <a:pt x="308" y="151"/>
                    <a:pt x="403" y="155"/>
                  </a:cubicBezTo>
                  <a:cubicBezTo>
                    <a:pt x="406" y="155"/>
                    <a:pt x="410" y="155"/>
                    <a:pt x="413" y="155"/>
                  </a:cubicBezTo>
                  <a:cubicBezTo>
                    <a:pt x="451" y="155"/>
                    <a:pt x="487" y="152"/>
                    <a:pt x="514" y="73"/>
                  </a:cubicBezTo>
                  <a:cubicBezTo>
                    <a:pt x="497" y="61"/>
                    <a:pt x="489" y="36"/>
                    <a:pt x="473" y="32"/>
                  </a:cubicBezTo>
                  <a:cubicBezTo>
                    <a:pt x="403" y="8"/>
                    <a:pt x="333" y="0"/>
                    <a:pt x="26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9"/>
            <p:cNvSpPr/>
            <p:nvPr/>
          </p:nvSpPr>
          <p:spPr>
            <a:xfrm>
              <a:off x="1350725" y="4946850"/>
              <a:ext cx="4025" cy="3200"/>
            </a:xfrm>
            <a:custGeom>
              <a:avLst/>
              <a:gdLst/>
              <a:ahLst/>
              <a:cxnLst/>
              <a:rect l="l" t="t" r="r" b="b"/>
              <a:pathLst>
                <a:path w="161" h="128" extrusionOk="0">
                  <a:moveTo>
                    <a:pt x="76" y="1"/>
                  </a:moveTo>
                  <a:cubicBezTo>
                    <a:pt x="68" y="1"/>
                    <a:pt x="61" y="2"/>
                    <a:pt x="54" y="4"/>
                  </a:cubicBezTo>
                  <a:cubicBezTo>
                    <a:pt x="30" y="4"/>
                    <a:pt x="5" y="12"/>
                    <a:pt x="1" y="65"/>
                  </a:cubicBezTo>
                  <a:cubicBezTo>
                    <a:pt x="36" y="107"/>
                    <a:pt x="57" y="127"/>
                    <a:pt x="79" y="127"/>
                  </a:cubicBezTo>
                  <a:cubicBezTo>
                    <a:pt x="100" y="127"/>
                    <a:pt x="123" y="108"/>
                    <a:pt x="161" y="69"/>
                  </a:cubicBezTo>
                  <a:cubicBezTo>
                    <a:pt x="151" y="28"/>
                    <a:pt x="114" y="1"/>
                    <a:pt x="7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9"/>
            <p:cNvSpPr/>
            <p:nvPr/>
          </p:nvSpPr>
          <p:spPr>
            <a:xfrm>
              <a:off x="1350525" y="4959800"/>
              <a:ext cx="19825" cy="3900"/>
            </a:xfrm>
            <a:custGeom>
              <a:avLst/>
              <a:gdLst/>
              <a:ahLst/>
              <a:cxnLst/>
              <a:rect l="l" t="t" r="r" b="b"/>
              <a:pathLst>
                <a:path w="793" h="156" extrusionOk="0">
                  <a:moveTo>
                    <a:pt x="492" y="1"/>
                  </a:moveTo>
                  <a:cubicBezTo>
                    <a:pt x="461" y="1"/>
                    <a:pt x="430" y="1"/>
                    <a:pt x="399" y="3"/>
                  </a:cubicBezTo>
                  <a:cubicBezTo>
                    <a:pt x="284" y="7"/>
                    <a:pt x="169" y="19"/>
                    <a:pt x="54" y="31"/>
                  </a:cubicBezTo>
                  <a:cubicBezTo>
                    <a:pt x="34" y="35"/>
                    <a:pt x="17" y="44"/>
                    <a:pt x="1" y="56"/>
                  </a:cubicBezTo>
                  <a:cubicBezTo>
                    <a:pt x="25" y="134"/>
                    <a:pt x="54" y="134"/>
                    <a:pt x="87" y="134"/>
                  </a:cubicBezTo>
                  <a:cubicBezTo>
                    <a:pt x="263" y="142"/>
                    <a:pt x="444" y="154"/>
                    <a:pt x="620" y="154"/>
                  </a:cubicBezTo>
                  <a:cubicBezTo>
                    <a:pt x="627" y="155"/>
                    <a:pt x="635" y="156"/>
                    <a:pt x="642" y="156"/>
                  </a:cubicBezTo>
                  <a:cubicBezTo>
                    <a:pt x="703" y="156"/>
                    <a:pt x="760" y="124"/>
                    <a:pt x="793" y="72"/>
                  </a:cubicBezTo>
                  <a:cubicBezTo>
                    <a:pt x="773" y="30"/>
                    <a:pt x="733" y="2"/>
                    <a:pt x="687" y="2"/>
                  </a:cubicBezTo>
                  <a:cubicBezTo>
                    <a:pt x="684" y="2"/>
                    <a:pt x="681" y="2"/>
                    <a:pt x="678" y="3"/>
                  </a:cubicBezTo>
                  <a:cubicBezTo>
                    <a:pt x="615" y="3"/>
                    <a:pt x="554" y="1"/>
                    <a:pt x="49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9"/>
            <p:cNvSpPr/>
            <p:nvPr/>
          </p:nvSpPr>
          <p:spPr>
            <a:xfrm>
              <a:off x="1375450" y="4973175"/>
              <a:ext cx="18600" cy="3675"/>
            </a:xfrm>
            <a:custGeom>
              <a:avLst/>
              <a:gdLst/>
              <a:ahLst/>
              <a:cxnLst/>
              <a:rect l="l" t="t" r="r" b="b"/>
              <a:pathLst>
                <a:path w="744" h="147" extrusionOk="0">
                  <a:moveTo>
                    <a:pt x="73" y="1"/>
                  </a:moveTo>
                  <a:cubicBezTo>
                    <a:pt x="47" y="1"/>
                    <a:pt x="21" y="6"/>
                    <a:pt x="1" y="67"/>
                  </a:cubicBezTo>
                  <a:cubicBezTo>
                    <a:pt x="21" y="118"/>
                    <a:pt x="48" y="144"/>
                    <a:pt x="75" y="144"/>
                  </a:cubicBezTo>
                  <a:cubicBezTo>
                    <a:pt x="80" y="144"/>
                    <a:pt x="86" y="143"/>
                    <a:pt x="91" y="140"/>
                  </a:cubicBezTo>
                  <a:cubicBezTo>
                    <a:pt x="106" y="136"/>
                    <a:pt x="121" y="134"/>
                    <a:pt x="136" y="134"/>
                  </a:cubicBezTo>
                  <a:cubicBezTo>
                    <a:pt x="173" y="134"/>
                    <a:pt x="209" y="145"/>
                    <a:pt x="247" y="145"/>
                  </a:cubicBezTo>
                  <a:lnTo>
                    <a:pt x="633" y="145"/>
                  </a:lnTo>
                  <a:cubicBezTo>
                    <a:pt x="639" y="146"/>
                    <a:pt x="644" y="146"/>
                    <a:pt x="650" y="146"/>
                  </a:cubicBezTo>
                  <a:cubicBezTo>
                    <a:pt x="689" y="146"/>
                    <a:pt x="726" y="123"/>
                    <a:pt x="744" y="87"/>
                  </a:cubicBezTo>
                  <a:cubicBezTo>
                    <a:pt x="715" y="5"/>
                    <a:pt x="670" y="9"/>
                    <a:pt x="633" y="5"/>
                  </a:cubicBezTo>
                  <a:cubicBezTo>
                    <a:pt x="452" y="5"/>
                    <a:pt x="272" y="1"/>
                    <a:pt x="91" y="1"/>
                  </a:cubicBezTo>
                  <a:cubicBezTo>
                    <a:pt x="85" y="1"/>
                    <a:pt x="79" y="1"/>
                    <a:pt x="7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9"/>
            <p:cNvSpPr/>
            <p:nvPr/>
          </p:nvSpPr>
          <p:spPr>
            <a:xfrm>
              <a:off x="1449225" y="4917775"/>
              <a:ext cx="8625" cy="3025"/>
            </a:xfrm>
            <a:custGeom>
              <a:avLst/>
              <a:gdLst/>
              <a:ahLst/>
              <a:cxnLst/>
              <a:rect l="l" t="t" r="r" b="b"/>
              <a:pathLst>
                <a:path w="345" h="121" extrusionOk="0">
                  <a:moveTo>
                    <a:pt x="151" y="1"/>
                  </a:moveTo>
                  <a:cubicBezTo>
                    <a:pt x="116" y="1"/>
                    <a:pt x="80" y="4"/>
                    <a:pt x="45" y="9"/>
                  </a:cubicBezTo>
                  <a:cubicBezTo>
                    <a:pt x="29" y="9"/>
                    <a:pt x="17" y="38"/>
                    <a:pt x="0" y="63"/>
                  </a:cubicBezTo>
                  <a:cubicBezTo>
                    <a:pt x="17" y="79"/>
                    <a:pt x="29" y="96"/>
                    <a:pt x="41" y="96"/>
                  </a:cubicBezTo>
                  <a:cubicBezTo>
                    <a:pt x="111" y="108"/>
                    <a:pt x="185" y="116"/>
                    <a:pt x="259" y="120"/>
                  </a:cubicBezTo>
                  <a:cubicBezTo>
                    <a:pt x="287" y="120"/>
                    <a:pt x="316" y="108"/>
                    <a:pt x="345" y="26"/>
                  </a:cubicBezTo>
                  <a:cubicBezTo>
                    <a:pt x="281" y="10"/>
                    <a:pt x="216" y="1"/>
                    <a:pt x="15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9"/>
            <p:cNvSpPr/>
            <p:nvPr/>
          </p:nvSpPr>
          <p:spPr>
            <a:xfrm>
              <a:off x="1352900" y="4973125"/>
              <a:ext cx="2775" cy="3850"/>
            </a:xfrm>
            <a:custGeom>
              <a:avLst/>
              <a:gdLst/>
              <a:ahLst/>
              <a:cxnLst/>
              <a:rect l="l" t="t" r="r" b="b"/>
              <a:pathLst>
                <a:path w="111" h="154" extrusionOk="0">
                  <a:moveTo>
                    <a:pt x="52" y="1"/>
                  </a:moveTo>
                  <a:cubicBezTo>
                    <a:pt x="38" y="1"/>
                    <a:pt x="24" y="20"/>
                    <a:pt x="0" y="56"/>
                  </a:cubicBezTo>
                  <a:cubicBezTo>
                    <a:pt x="23" y="123"/>
                    <a:pt x="36" y="154"/>
                    <a:pt x="54" y="154"/>
                  </a:cubicBezTo>
                  <a:cubicBezTo>
                    <a:pt x="67" y="154"/>
                    <a:pt x="84" y="135"/>
                    <a:pt x="111" y="101"/>
                  </a:cubicBezTo>
                  <a:cubicBezTo>
                    <a:pt x="83" y="32"/>
                    <a:pt x="69" y="1"/>
                    <a:pt x="5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9"/>
            <p:cNvSpPr/>
            <p:nvPr/>
          </p:nvSpPr>
          <p:spPr>
            <a:xfrm>
              <a:off x="1392700" y="4959875"/>
              <a:ext cx="12850" cy="3725"/>
            </a:xfrm>
            <a:custGeom>
              <a:avLst/>
              <a:gdLst/>
              <a:ahLst/>
              <a:cxnLst/>
              <a:rect l="l" t="t" r="r" b="b"/>
              <a:pathLst>
                <a:path w="514" h="149" extrusionOk="0">
                  <a:moveTo>
                    <a:pt x="123" y="1"/>
                  </a:moveTo>
                  <a:cubicBezTo>
                    <a:pt x="103" y="1"/>
                    <a:pt x="82" y="2"/>
                    <a:pt x="62" y="4"/>
                  </a:cubicBezTo>
                  <a:cubicBezTo>
                    <a:pt x="45" y="4"/>
                    <a:pt x="29" y="28"/>
                    <a:pt x="0" y="49"/>
                  </a:cubicBezTo>
                  <a:cubicBezTo>
                    <a:pt x="29" y="124"/>
                    <a:pt x="57" y="149"/>
                    <a:pt x="94" y="149"/>
                  </a:cubicBezTo>
                  <a:cubicBezTo>
                    <a:pt x="99" y="149"/>
                    <a:pt x="105" y="148"/>
                    <a:pt x="111" y="147"/>
                  </a:cubicBezTo>
                  <a:cubicBezTo>
                    <a:pt x="173" y="139"/>
                    <a:pt x="236" y="120"/>
                    <a:pt x="299" y="120"/>
                  </a:cubicBezTo>
                  <a:cubicBezTo>
                    <a:pt x="332" y="120"/>
                    <a:pt x="365" y="125"/>
                    <a:pt x="398" y="139"/>
                  </a:cubicBezTo>
                  <a:cubicBezTo>
                    <a:pt x="408" y="144"/>
                    <a:pt x="418" y="146"/>
                    <a:pt x="428" y="146"/>
                  </a:cubicBezTo>
                  <a:cubicBezTo>
                    <a:pt x="461" y="146"/>
                    <a:pt x="494" y="120"/>
                    <a:pt x="513" y="57"/>
                  </a:cubicBezTo>
                  <a:cubicBezTo>
                    <a:pt x="489" y="30"/>
                    <a:pt x="457" y="14"/>
                    <a:pt x="423" y="14"/>
                  </a:cubicBezTo>
                  <a:cubicBezTo>
                    <a:pt x="416" y="14"/>
                    <a:pt x="409" y="15"/>
                    <a:pt x="402" y="16"/>
                  </a:cubicBezTo>
                  <a:cubicBezTo>
                    <a:pt x="328" y="16"/>
                    <a:pt x="255" y="8"/>
                    <a:pt x="185" y="4"/>
                  </a:cubicBezTo>
                  <a:cubicBezTo>
                    <a:pt x="164" y="2"/>
                    <a:pt x="144" y="1"/>
                    <a:pt x="12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9"/>
            <p:cNvSpPr/>
            <p:nvPr/>
          </p:nvSpPr>
          <p:spPr>
            <a:xfrm>
              <a:off x="1433725" y="4959225"/>
              <a:ext cx="48125" cy="4550"/>
            </a:xfrm>
            <a:custGeom>
              <a:avLst/>
              <a:gdLst/>
              <a:ahLst/>
              <a:cxnLst/>
              <a:rect l="l" t="t" r="r" b="b"/>
              <a:pathLst>
                <a:path w="1925" h="182" extrusionOk="0">
                  <a:moveTo>
                    <a:pt x="206" y="1"/>
                  </a:moveTo>
                  <a:cubicBezTo>
                    <a:pt x="148" y="1"/>
                    <a:pt x="95" y="9"/>
                    <a:pt x="46" y="26"/>
                  </a:cubicBezTo>
                  <a:cubicBezTo>
                    <a:pt x="21" y="38"/>
                    <a:pt x="0" y="67"/>
                    <a:pt x="0" y="95"/>
                  </a:cubicBezTo>
                  <a:cubicBezTo>
                    <a:pt x="0" y="120"/>
                    <a:pt x="33" y="149"/>
                    <a:pt x="50" y="169"/>
                  </a:cubicBezTo>
                  <a:cubicBezTo>
                    <a:pt x="58" y="173"/>
                    <a:pt x="70" y="173"/>
                    <a:pt x="83" y="173"/>
                  </a:cubicBezTo>
                  <a:cubicBezTo>
                    <a:pt x="143" y="173"/>
                    <a:pt x="205" y="177"/>
                    <a:pt x="266" y="177"/>
                  </a:cubicBezTo>
                  <a:cubicBezTo>
                    <a:pt x="297" y="177"/>
                    <a:pt x="327" y="176"/>
                    <a:pt x="357" y="173"/>
                  </a:cubicBezTo>
                  <a:cubicBezTo>
                    <a:pt x="389" y="171"/>
                    <a:pt x="421" y="170"/>
                    <a:pt x="453" y="170"/>
                  </a:cubicBezTo>
                  <a:cubicBezTo>
                    <a:pt x="556" y="170"/>
                    <a:pt x="660" y="179"/>
                    <a:pt x="764" y="179"/>
                  </a:cubicBezTo>
                  <a:cubicBezTo>
                    <a:pt x="819" y="179"/>
                    <a:pt x="873" y="176"/>
                    <a:pt x="928" y="169"/>
                  </a:cubicBezTo>
                  <a:cubicBezTo>
                    <a:pt x="1000" y="162"/>
                    <a:pt x="1072" y="159"/>
                    <a:pt x="1145" y="159"/>
                  </a:cubicBezTo>
                  <a:cubicBezTo>
                    <a:pt x="1204" y="159"/>
                    <a:pt x="1263" y="161"/>
                    <a:pt x="1322" y="165"/>
                  </a:cubicBezTo>
                  <a:cubicBezTo>
                    <a:pt x="1392" y="169"/>
                    <a:pt x="1428" y="177"/>
                    <a:pt x="1469" y="177"/>
                  </a:cubicBezTo>
                  <a:cubicBezTo>
                    <a:pt x="1597" y="177"/>
                    <a:pt x="1724" y="177"/>
                    <a:pt x="1851" y="181"/>
                  </a:cubicBezTo>
                  <a:cubicBezTo>
                    <a:pt x="1888" y="181"/>
                    <a:pt x="1925" y="161"/>
                    <a:pt x="1921" y="116"/>
                  </a:cubicBezTo>
                  <a:cubicBezTo>
                    <a:pt x="1917" y="83"/>
                    <a:pt x="1880" y="54"/>
                    <a:pt x="1855" y="34"/>
                  </a:cubicBezTo>
                  <a:cubicBezTo>
                    <a:pt x="1851" y="31"/>
                    <a:pt x="1846" y="30"/>
                    <a:pt x="1839" y="30"/>
                  </a:cubicBezTo>
                  <a:cubicBezTo>
                    <a:pt x="1827" y="30"/>
                    <a:pt x="1811" y="34"/>
                    <a:pt x="1798" y="34"/>
                  </a:cubicBezTo>
                  <a:cubicBezTo>
                    <a:pt x="1679" y="30"/>
                    <a:pt x="1556" y="30"/>
                    <a:pt x="1437" y="21"/>
                  </a:cubicBezTo>
                  <a:cubicBezTo>
                    <a:pt x="1327" y="10"/>
                    <a:pt x="1220" y="5"/>
                    <a:pt x="1111" y="5"/>
                  </a:cubicBezTo>
                  <a:cubicBezTo>
                    <a:pt x="1057" y="5"/>
                    <a:pt x="1003" y="6"/>
                    <a:pt x="948" y="9"/>
                  </a:cubicBezTo>
                  <a:cubicBezTo>
                    <a:pt x="914" y="12"/>
                    <a:pt x="880" y="13"/>
                    <a:pt x="846" y="13"/>
                  </a:cubicBezTo>
                  <a:cubicBezTo>
                    <a:pt x="777" y="13"/>
                    <a:pt x="709" y="9"/>
                    <a:pt x="641" y="9"/>
                  </a:cubicBezTo>
                  <a:cubicBezTo>
                    <a:pt x="493" y="5"/>
                    <a:pt x="349" y="1"/>
                    <a:pt x="20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9"/>
            <p:cNvSpPr/>
            <p:nvPr/>
          </p:nvSpPr>
          <p:spPr>
            <a:xfrm>
              <a:off x="1361500" y="4932325"/>
              <a:ext cx="9475" cy="2250"/>
            </a:xfrm>
            <a:custGeom>
              <a:avLst/>
              <a:gdLst/>
              <a:ahLst/>
              <a:cxnLst/>
              <a:rect l="l" t="t" r="r" b="b"/>
              <a:pathLst>
                <a:path w="379" h="90" extrusionOk="0">
                  <a:moveTo>
                    <a:pt x="98" y="1"/>
                  </a:moveTo>
                  <a:cubicBezTo>
                    <a:pt x="74" y="1"/>
                    <a:pt x="55" y="2"/>
                    <a:pt x="46" y="6"/>
                  </a:cubicBezTo>
                  <a:cubicBezTo>
                    <a:pt x="34" y="10"/>
                    <a:pt x="21" y="35"/>
                    <a:pt x="1" y="51"/>
                  </a:cubicBezTo>
                  <a:cubicBezTo>
                    <a:pt x="38" y="76"/>
                    <a:pt x="89" y="90"/>
                    <a:pt x="150" y="90"/>
                  </a:cubicBezTo>
                  <a:cubicBezTo>
                    <a:pt x="218" y="90"/>
                    <a:pt x="296" y="73"/>
                    <a:pt x="378" y="39"/>
                  </a:cubicBezTo>
                  <a:cubicBezTo>
                    <a:pt x="331" y="20"/>
                    <a:pt x="182" y="1"/>
                    <a:pt x="9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9"/>
            <p:cNvSpPr/>
            <p:nvPr/>
          </p:nvSpPr>
          <p:spPr>
            <a:xfrm>
              <a:off x="1430225" y="4960125"/>
              <a:ext cx="2500" cy="2975"/>
            </a:xfrm>
            <a:custGeom>
              <a:avLst/>
              <a:gdLst/>
              <a:ahLst/>
              <a:cxnLst/>
              <a:rect l="l" t="t" r="r" b="b"/>
              <a:pathLst>
                <a:path w="100" h="119" extrusionOk="0">
                  <a:moveTo>
                    <a:pt x="45" y="1"/>
                  </a:moveTo>
                  <a:cubicBezTo>
                    <a:pt x="33" y="1"/>
                    <a:pt x="22" y="9"/>
                    <a:pt x="9" y="26"/>
                  </a:cubicBezTo>
                  <a:cubicBezTo>
                    <a:pt x="1" y="47"/>
                    <a:pt x="1" y="72"/>
                    <a:pt x="9" y="96"/>
                  </a:cubicBezTo>
                  <a:cubicBezTo>
                    <a:pt x="21" y="111"/>
                    <a:pt x="33" y="119"/>
                    <a:pt x="44" y="119"/>
                  </a:cubicBezTo>
                  <a:cubicBezTo>
                    <a:pt x="63" y="119"/>
                    <a:pt x="81" y="98"/>
                    <a:pt x="99" y="59"/>
                  </a:cubicBezTo>
                  <a:cubicBezTo>
                    <a:pt x="79" y="22"/>
                    <a:pt x="62" y="1"/>
                    <a:pt x="4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9"/>
            <p:cNvSpPr/>
            <p:nvPr/>
          </p:nvSpPr>
          <p:spPr>
            <a:xfrm>
              <a:off x="1395450" y="4973600"/>
              <a:ext cx="23325" cy="3825"/>
            </a:xfrm>
            <a:custGeom>
              <a:avLst/>
              <a:gdLst/>
              <a:ahLst/>
              <a:cxnLst/>
              <a:rect l="l" t="t" r="r" b="b"/>
              <a:pathLst>
                <a:path w="933" h="153" extrusionOk="0">
                  <a:moveTo>
                    <a:pt x="79" y="0"/>
                  </a:moveTo>
                  <a:cubicBezTo>
                    <a:pt x="58" y="0"/>
                    <a:pt x="38" y="21"/>
                    <a:pt x="1" y="41"/>
                  </a:cubicBezTo>
                  <a:cubicBezTo>
                    <a:pt x="63" y="132"/>
                    <a:pt x="63" y="132"/>
                    <a:pt x="108" y="132"/>
                  </a:cubicBezTo>
                  <a:lnTo>
                    <a:pt x="292" y="132"/>
                  </a:lnTo>
                  <a:cubicBezTo>
                    <a:pt x="366" y="136"/>
                    <a:pt x="444" y="152"/>
                    <a:pt x="522" y="152"/>
                  </a:cubicBezTo>
                  <a:cubicBezTo>
                    <a:pt x="625" y="152"/>
                    <a:pt x="727" y="144"/>
                    <a:pt x="830" y="140"/>
                  </a:cubicBezTo>
                  <a:cubicBezTo>
                    <a:pt x="835" y="140"/>
                    <a:pt x="840" y="140"/>
                    <a:pt x="846" y="140"/>
                  </a:cubicBezTo>
                  <a:cubicBezTo>
                    <a:pt x="877" y="140"/>
                    <a:pt x="908" y="134"/>
                    <a:pt x="932" y="50"/>
                  </a:cubicBezTo>
                  <a:cubicBezTo>
                    <a:pt x="895" y="29"/>
                    <a:pt x="854" y="13"/>
                    <a:pt x="809" y="4"/>
                  </a:cubicBezTo>
                  <a:cubicBezTo>
                    <a:pt x="567" y="0"/>
                    <a:pt x="325" y="0"/>
                    <a:pt x="7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9"/>
            <p:cNvSpPr/>
            <p:nvPr/>
          </p:nvSpPr>
          <p:spPr>
            <a:xfrm>
              <a:off x="1421100" y="4972150"/>
              <a:ext cx="46100" cy="5750"/>
            </a:xfrm>
            <a:custGeom>
              <a:avLst/>
              <a:gdLst/>
              <a:ahLst/>
              <a:cxnLst/>
              <a:rect l="l" t="t" r="r" b="b"/>
              <a:pathLst>
                <a:path w="1844" h="230" extrusionOk="0">
                  <a:moveTo>
                    <a:pt x="445" y="1"/>
                  </a:moveTo>
                  <a:cubicBezTo>
                    <a:pt x="438" y="1"/>
                    <a:pt x="431" y="2"/>
                    <a:pt x="423" y="5"/>
                  </a:cubicBezTo>
                  <a:cubicBezTo>
                    <a:pt x="324" y="38"/>
                    <a:pt x="217" y="55"/>
                    <a:pt x="110" y="55"/>
                  </a:cubicBezTo>
                  <a:cubicBezTo>
                    <a:pt x="98" y="55"/>
                    <a:pt x="87" y="55"/>
                    <a:pt x="75" y="54"/>
                  </a:cubicBezTo>
                  <a:cubicBezTo>
                    <a:pt x="46" y="54"/>
                    <a:pt x="21" y="62"/>
                    <a:pt x="1" y="140"/>
                  </a:cubicBezTo>
                  <a:cubicBezTo>
                    <a:pt x="43" y="193"/>
                    <a:pt x="86" y="214"/>
                    <a:pt x="131" y="214"/>
                  </a:cubicBezTo>
                  <a:cubicBezTo>
                    <a:pt x="142" y="214"/>
                    <a:pt x="153" y="213"/>
                    <a:pt x="165" y="210"/>
                  </a:cubicBezTo>
                  <a:cubicBezTo>
                    <a:pt x="183" y="202"/>
                    <a:pt x="203" y="200"/>
                    <a:pt x="223" y="200"/>
                  </a:cubicBezTo>
                  <a:cubicBezTo>
                    <a:pt x="235" y="200"/>
                    <a:pt x="247" y="200"/>
                    <a:pt x="259" y="202"/>
                  </a:cubicBezTo>
                  <a:cubicBezTo>
                    <a:pt x="302" y="218"/>
                    <a:pt x="346" y="227"/>
                    <a:pt x="391" y="227"/>
                  </a:cubicBezTo>
                  <a:cubicBezTo>
                    <a:pt x="415" y="227"/>
                    <a:pt x="440" y="224"/>
                    <a:pt x="464" y="218"/>
                  </a:cubicBezTo>
                  <a:cubicBezTo>
                    <a:pt x="518" y="198"/>
                    <a:pt x="575" y="186"/>
                    <a:pt x="637" y="186"/>
                  </a:cubicBezTo>
                  <a:cubicBezTo>
                    <a:pt x="725" y="201"/>
                    <a:pt x="816" y="209"/>
                    <a:pt x="907" y="209"/>
                  </a:cubicBezTo>
                  <a:cubicBezTo>
                    <a:pt x="938" y="209"/>
                    <a:pt x="970" y="208"/>
                    <a:pt x="1002" y="206"/>
                  </a:cubicBezTo>
                  <a:cubicBezTo>
                    <a:pt x="1051" y="206"/>
                    <a:pt x="1100" y="214"/>
                    <a:pt x="1150" y="227"/>
                  </a:cubicBezTo>
                  <a:cubicBezTo>
                    <a:pt x="1168" y="229"/>
                    <a:pt x="1186" y="230"/>
                    <a:pt x="1205" y="230"/>
                  </a:cubicBezTo>
                  <a:cubicBezTo>
                    <a:pt x="1282" y="230"/>
                    <a:pt x="1359" y="214"/>
                    <a:pt x="1433" y="214"/>
                  </a:cubicBezTo>
                  <a:cubicBezTo>
                    <a:pt x="1440" y="214"/>
                    <a:pt x="1447" y="214"/>
                    <a:pt x="1453" y="214"/>
                  </a:cubicBezTo>
                  <a:cubicBezTo>
                    <a:pt x="1560" y="222"/>
                    <a:pt x="1671" y="222"/>
                    <a:pt x="1782" y="227"/>
                  </a:cubicBezTo>
                  <a:cubicBezTo>
                    <a:pt x="1785" y="227"/>
                    <a:pt x="1789" y="227"/>
                    <a:pt x="1793" y="227"/>
                  </a:cubicBezTo>
                  <a:cubicBezTo>
                    <a:pt x="1812" y="227"/>
                    <a:pt x="1833" y="221"/>
                    <a:pt x="1843" y="157"/>
                  </a:cubicBezTo>
                  <a:cubicBezTo>
                    <a:pt x="1827" y="95"/>
                    <a:pt x="1802" y="75"/>
                    <a:pt x="1773" y="71"/>
                  </a:cubicBezTo>
                  <a:cubicBezTo>
                    <a:pt x="1679" y="67"/>
                    <a:pt x="1585" y="67"/>
                    <a:pt x="1494" y="54"/>
                  </a:cubicBezTo>
                  <a:cubicBezTo>
                    <a:pt x="1416" y="46"/>
                    <a:pt x="1338" y="46"/>
                    <a:pt x="1260" y="46"/>
                  </a:cubicBezTo>
                  <a:cubicBezTo>
                    <a:pt x="1183" y="46"/>
                    <a:pt x="1105" y="46"/>
                    <a:pt x="1027" y="38"/>
                  </a:cubicBezTo>
                  <a:cubicBezTo>
                    <a:pt x="990" y="30"/>
                    <a:pt x="952" y="27"/>
                    <a:pt x="914" y="27"/>
                  </a:cubicBezTo>
                  <a:cubicBezTo>
                    <a:pt x="893" y="27"/>
                    <a:pt x="871" y="28"/>
                    <a:pt x="850" y="30"/>
                  </a:cubicBezTo>
                  <a:cubicBezTo>
                    <a:pt x="797" y="43"/>
                    <a:pt x="742" y="49"/>
                    <a:pt x="688" y="49"/>
                  </a:cubicBezTo>
                  <a:cubicBezTo>
                    <a:pt x="638" y="49"/>
                    <a:pt x="589" y="44"/>
                    <a:pt x="542" y="34"/>
                  </a:cubicBezTo>
                  <a:cubicBezTo>
                    <a:pt x="509" y="27"/>
                    <a:pt x="478" y="1"/>
                    <a:pt x="44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9"/>
            <p:cNvSpPr/>
            <p:nvPr/>
          </p:nvSpPr>
          <p:spPr>
            <a:xfrm>
              <a:off x="1406650" y="4959900"/>
              <a:ext cx="22800" cy="3350"/>
            </a:xfrm>
            <a:custGeom>
              <a:avLst/>
              <a:gdLst/>
              <a:ahLst/>
              <a:cxnLst/>
              <a:rect l="l" t="t" r="r" b="b"/>
              <a:pathLst>
                <a:path w="912" h="134" extrusionOk="0">
                  <a:moveTo>
                    <a:pt x="377" y="1"/>
                  </a:moveTo>
                  <a:cubicBezTo>
                    <a:pt x="268" y="1"/>
                    <a:pt x="160" y="4"/>
                    <a:pt x="49" y="7"/>
                  </a:cubicBezTo>
                  <a:cubicBezTo>
                    <a:pt x="41" y="7"/>
                    <a:pt x="29" y="40"/>
                    <a:pt x="0" y="76"/>
                  </a:cubicBezTo>
                  <a:cubicBezTo>
                    <a:pt x="33" y="93"/>
                    <a:pt x="66" y="109"/>
                    <a:pt x="99" y="118"/>
                  </a:cubicBezTo>
                  <a:cubicBezTo>
                    <a:pt x="173" y="126"/>
                    <a:pt x="242" y="134"/>
                    <a:pt x="316" y="134"/>
                  </a:cubicBezTo>
                  <a:cubicBezTo>
                    <a:pt x="480" y="134"/>
                    <a:pt x="649" y="130"/>
                    <a:pt x="813" y="130"/>
                  </a:cubicBezTo>
                  <a:cubicBezTo>
                    <a:pt x="829" y="130"/>
                    <a:pt x="846" y="130"/>
                    <a:pt x="862" y="122"/>
                  </a:cubicBezTo>
                  <a:cubicBezTo>
                    <a:pt x="882" y="101"/>
                    <a:pt x="899" y="81"/>
                    <a:pt x="911" y="60"/>
                  </a:cubicBezTo>
                  <a:cubicBezTo>
                    <a:pt x="887" y="48"/>
                    <a:pt x="858" y="40"/>
                    <a:pt x="829" y="35"/>
                  </a:cubicBezTo>
                  <a:cubicBezTo>
                    <a:pt x="722" y="23"/>
                    <a:pt x="620" y="7"/>
                    <a:pt x="513" y="3"/>
                  </a:cubicBezTo>
                  <a:cubicBezTo>
                    <a:pt x="467" y="1"/>
                    <a:pt x="422" y="1"/>
                    <a:pt x="37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9"/>
            <p:cNvSpPr/>
            <p:nvPr/>
          </p:nvSpPr>
          <p:spPr>
            <a:xfrm>
              <a:off x="1310825" y="4901600"/>
              <a:ext cx="2800" cy="2075"/>
            </a:xfrm>
            <a:custGeom>
              <a:avLst/>
              <a:gdLst/>
              <a:ahLst/>
              <a:cxnLst/>
              <a:rect l="l" t="t" r="r" b="b"/>
              <a:pathLst>
                <a:path w="112" h="83" extrusionOk="0">
                  <a:moveTo>
                    <a:pt x="52" y="0"/>
                  </a:moveTo>
                  <a:cubicBezTo>
                    <a:pt x="18" y="0"/>
                    <a:pt x="4" y="13"/>
                    <a:pt x="1" y="41"/>
                  </a:cubicBezTo>
                  <a:cubicBezTo>
                    <a:pt x="5" y="53"/>
                    <a:pt x="9" y="70"/>
                    <a:pt x="25" y="78"/>
                  </a:cubicBezTo>
                  <a:cubicBezTo>
                    <a:pt x="32" y="81"/>
                    <a:pt x="39" y="82"/>
                    <a:pt x="45" y="82"/>
                  </a:cubicBezTo>
                  <a:cubicBezTo>
                    <a:pt x="73" y="82"/>
                    <a:pt x="95" y="55"/>
                    <a:pt x="112" y="8"/>
                  </a:cubicBezTo>
                  <a:cubicBezTo>
                    <a:pt x="87" y="3"/>
                    <a:pt x="67" y="0"/>
                    <a:pt x="5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9"/>
            <p:cNvSpPr/>
            <p:nvPr/>
          </p:nvSpPr>
          <p:spPr>
            <a:xfrm>
              <a:off x="1326325" y="4947125"/>
              <a:ext cx="6900" cy="3050"/>
            </a:xfrm>
            <a:custGeom>
              <a:avLst/>
              <a:gdLst/>
              <a:ahLst/>
              <a:cxnLst/>
              <a:rect l="l" t="t" r="r" b="b"/>
              <a:pathLst>
                <a:path w="276" h="122" extrusionOk="0">
                  <a:moveTo>
                    <a:pt x="169" y="1"/>
                  </a:moveTo>
                  <a:cubicBezTo>
                    <a:pt x="158" y="1"/>
                    <a:pt x="147" y="2"/>
                    <a:pt x="136" y="5"/>
                  </a:cubicBezTo>
                  <a:cubicBezTo>
                    <a:pt x="130" y="6"/>
                    <a:pt x="125" y="6"/>
                    <a:pt x="119" y="6"/>
                  </a:cubicBezTo>
                  <a:cubicBezTo>
                    <a:pt x="107" y="6"/>
                    <a:pt x="95" y="5"/>
                    <a:pt x="83" y="5"/>
                  </a:cubicBezTo>
                  <a:cubicBezTo>
                    <a:pt x="54" y="5"/>
                    <a:pt x="26" y="14"/>
                    <a:pt x="0" y="75"/>
                  </a:cubicBezTo>
                  <a:cubicBezTo>
                    <a:pt x="41" y="107"/>
                    <a:pt x="80" y="121"/>
                    <a:pt x="117" y="121"/>
                  </a:cubicBezTo>
                  <a:cubicBezTo>
                    <a:pt x="172" y="121"/>
                    <a:pt x="224" y="90"/>
                    <a:pt x="275" y="46"/>
                  </a:cubicBezTo>
                  <a:cubicBezTo>
                    <a:pt x="247" y="17"/>
                    <a:pt x="208" y="1"/>
                    <a:pt x="16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9"/>
            <p:cNvSpPr/>
            <p:nvPr/>
          </p:nvSpPr>
          <p:spPr>
            <a:xfrm>
              <a:off x="1296050" y="4931600"/>
              <a:ext cx="29475" cy="4000"/>
            </a:xfrm>
            <a:custGeom>
              <a:avLst/>
              <a:gdLst/>
              <a:ahLst/>
              <a:cxnLst/>
              <a:rect l="l" t="t" r="r" b="b"/>
              <a:pathLst>
                <a:path w="1179" h="160" extrusionOk="0">
                  <a:moveTo>
                    <a:pt x="982" y="0"/>
                  </a:moveTo>
                  <a:cubicBezTo>
                    <a:pt x="933" y="0"/>
                    <a:pt x="883" y="3"/>
                    <a:pt x="834" y="6"/>
                  </a:cubicBezTo>
                  <a:cubicBezTo>
                    <a:pt x="794" y="6"/>
                    <a:pt x="750" y="19"/>
                    <a:pt x="710" y="19"/>
                  </a:cubicBezTo>
                  <a:cubicBezTo>
                    <a:pt x="704" y="19"/>
                    <a:pt x="699" y="19"/>
                    <a:pt x="694" y="19"/>
                  </a:cubicBezTo>
                  <a:cubicBezTo>
                    <a:pt x="608" y="19"/>
                    <a:pt x="522" y="2"/>
                    <a:pt x="436" y="2"/>
                  </a:cubicBezTo>
                  <a:cubicBezTo>
                    <a:pt x="350" y="2"/>
                    <a:pt x="251" y="19"/>
                    <a:pt x="161" y="19"/>
                  </a:cubicBezTo>
                  <a:cubicBezTo>
                    <a:pt x="108" y="19"/>
                    <a:pt x="58" y="14"/>
                    <a:pt x="1" y="14"/>
                  </a:cubicBezTo>
                  <a:lnTo>
                    <a:pt x="1" y="146"/>
                  </a:lnTo>
                  <a:cubicBezTo>
                    <a:pt x="17" y="154"/>
                    <a:pt x="34" y="158"/>
                    <a:pt x="53" y="158"/>
                  </a:cubicBezTo>
                  <a:cubicBezTo>
                    <a:pt x="63" y="158"/>
                    <a:pt x="73" y="157"/>
                    <a:pt x="83" y="154"/>
                  </a:cubicBezTo>
                  <a:cubicBezTo>
                    <a:pt x="175" y="139"/>
                    <a:pt x="269" y="126"/>
                    <a:pt x="361" y="126"/>
                  </a:cubicBezTo>
                  <a:cubicBezTo>
                    <a:pt x="421" y="126"/>
                    <a:pt x="480" y="131"/>
                    <a:pt x="538" y="146"/>
                  </a:cubicBezTo>
                  <a:cubicBezTo>
                    <a:pt x="580" y="155"/>
                    <a:pt x="622" y="160"/>
                    <a:pt x="663" y="160"/>
                  </a:cubicBezTo>
                  <a:cubicBezTo>
                    <a:pt x="732" y="160"/>
                    <a:pt x="800" y="147"/>
                    <a:pt x="867" y="121"/>
                  </a:cubicBezTo>
                  <a:cubicBezTo>
                    <a:pt x="891" y="113"/>
                    <a:pt x="917" y="109"/>
                    <a:pt x="943" y="109"/>
                  </a:cubicBezTo>
                  <a:cubicBezTo>
                    <a:pt x="968" y="109"/>
                    <a:pt x="994" y="113"/>
                    <a:pt x="1019" y="121"/>
                  </a:cubicBezTo>
                  <a:cubicBezTo>
                    <a:pt x="1035" y="128"/>
                    <a:pt x="1050" y="131"/>
                    <a:pt x="1065" y="131"/>
                  </a:cubicBezTo>
                  <a:cubicBezTo>
                    <a:pt x="1109" y="131"/>
                    <a:pt x="1148" y="102"/>
                    <a:pt x="1179" y="23"/>
                  </a:cubicBezTo>
                  <a:cubicBezTo>
                    <a:pt x="1133" y="14"/>
                    <a:pt x="1088" y="6"/>
                    <a:pt x="1043" y="2"/>
                  </a:cubicBezTo>
                  <a:cubicBezTo>
                    <a:pt x="1023" y="1"/>
                    <a:pt x="1002" y="0"/>
                    <a:pt x="98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9"/>
            <p:cNvSpPr/>
            <p:nvPr/>
          </p:nvSpPr>
          <p:spPr>
            <a:xfrm>
              <a:off x="1321600" y="4901675"/>
              <a:ext cx="1975" cy="2000"/>
            </a:xfrm>
            <a:custGeom>
              <a:avLst/>
              <a:gdLst/>
              <a:ahLst/>
              <a:cxnLst/>
              <a:rect l="l" t="t" r="r" b="b"/>
              <a:pathLst>
                <a:path w="79" h="80" extrusionOk="0">
                  <a:moveTo>
                    <a:pt x="17" y="1"/>
                  </a:moveTo>
                  <a:cubicBezTo>
                    <a:pt x="13" y="1"/>
                    <a:pt x="1" y="21"/>
                    <a:pt x="1" y="34"/>
                  </a:cubicBezTo>
                  <a:cubicBezTo>
                    <a:pt x="1" y="46"/>
                    <a:pt x="9" y="58"/>
                    <a:pt x="17" y="71"/>
                  </a:cubicBezTo>
                  <a:cubicBezTo>
                    <a:pt x="25" y="77"/>
                    <a:pt x="31" y="80"/>
                    <a:pt x="36" y="80"/>
                  </a:cubicBezTo>
                  <a:cubicBezTo>
                    <a:pt x="54" y="80"/>
                    <a:pt x="63" y="49"/>
                    <a:pt x="79" y="30"/>
                  </a:cubicBezTo>
                  <a:lnTo>
                    <a:pt x="74" y="1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9"/>
            <p:cNvSpPr/>
            <p:nvPr/>
          </p:nvSpPr>
          <p:spPr>
            <a:xfrm>
              <a:off x="1334625" y="4946350"/>
              <a:ext cx="9150" cy="3900"/>
            </a:xfrm>
            <a:custGeom>
              <a:avLst/>
              <a:gdLst/>
              <a:ahLst/>
              <a:cxnLst/>
              <a:rect l="l" t="t" r="r" b="b"/>
              <a:pathLst>
                <a:path w="366" h="156" extrusionOk="0">
                  <a:moveTo>
                    <a:pt x="247" y="1"/>
                  </a:moveTo>
                  <a:cubicBezTo>
                    <a:pt x="198" y="1"/>
                    <a:pt x="149" y="19"/>
                    <a:pt x="100" y="19"/>
                  </a:cubicBezTo>
                  <a:cubicBezTo>
                    <a:pt x="89" y="19"/>
                    <a:pt x="78" y="18"/>
                    <a:pt x="66" y="15"/>
                  </a:cubicBezTo>
                  <a:cubicBezTo>
                    <a:pt x="64" y="15"/>
                    <a:pt x="62" y="15"/>
                    <a:pt x="59" y="15"/>
                  </a:cubicBezTo>
                  <a:cubicBezTo>
                    <a:pt x="37" y="15"/>
                    <a:pt x="16" y="32"/>
                    <a:pt x="1" y="69"/>
                  </a:cubicBezTo>
                  <a:cubicBezTo>
                    <a:pt x="39" y="135"/>
                    <a:pt x="60" y="155"/>
                    <a:pt x="145" y="155"/>
                  </a:cubicBezTo>
                  <a:cubicBezTo>
                    <a:pt x="170" y="155"/>
                    <a:pt x="200" y="154"/>
                    <a:pt x="239" y="151"/>
                  </a:cubicBezTo>
                  <a:cubicBezTo>
                    <a:pt x="245" y="151"/>
                    <a:pt x="251" y="151"/>
                    <a:pt x="257" y="151"/>
                  </a:cubicBezTo>
                  <a:cubicBezTo>
                    <a:pt x="297" y="151"/>
                    <a:pt x="337" y="145"/>
                    <a:pt x="366" y="52"/>
                  </a:cubicBezTo>
                  <a:cubicBezTo>
                    <a:pt x="326" y="12"/>
                    <a:pt x="286" y="1"/>
                    <a:pt x="247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9"/>
            <p:cNvSpPr/>
            <p:nvPr/>
          </p:nvSpPr>
          <p:spPr>
            <a:xfrm>
              <a:off x="1468500" y="4974350"/>
              <a:ext cx="6900" cy="2325"/>
            </a:xfrm>
            <a:custGeom>
              <a:avLst/>
              <a:gdLst/>
              <a:ahLst/>
              <a:cxnLst/>
              <a:rect l="l" t="t" r="r" b="b"/>
              <a:pathLst>
                <a:path w="276" h="93" extrusionOk="0">
                  <a:moveTo>
                    <a:pt x="173" y="0"/>
                  </a:moveTo>
                  <a:cubicBezTo>
                    <a:pt x="162" y="0"/>
                    <a:pt x="151" y="1"/>
                    <a:pt x="140" y="3"/>
                  </a:cubicBezTo>
                  <a:cubicBezTo>
                    <a:pt x="134" y="4"/>
                    <a:pt x="128" y="5"/>
                    <a:pt x="122" y="5"/>
                  </a:cubicBezTo>
                  <a:cubicBezTo>
                    <a:pt x="109" y="5"/>
                    <a:pt x="95" y="3"/>
                    <a:pt x="82" y="3"/>
                  </a:cubicBezTo>
                  <a:cubicBezTo>
                    <a:pt x="53" y="3"/>
                    <a:pt x="25" y="10"/>
                    <a:pt x="1" y="57"/>
                  </a:cubicBezTo>
                  <a:cubicBezTo>
                    <a:pt x="42" y="82"/>
                    <a:pt x="82" y="92"/>
                    <a:pt x="119" y="92"/>
                  </a:cubicBezTo>
                  <a:cubicBezTo>
                    <a:pt x="174" y="92"/>
                    <a:pt x="224" y="70"/>
                    <a:pt x="275" y="36"/>
                  </a:cubicBezTo>
                  <a:cubicBezTo>
                    <a:pt x="247" y="11"/>
                    <a:pt x="209" y="0"/>
                    <a:pt x="17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9"/>
            <p:cNvSpPr/>
            <p:nvPr/>
          </p:nvSpPr>
          <p:spPr>
            <a:xfrm>
              <a:off x="1476800" y="4973100"/>
              <a:ext cx="9175" cy="4525"/>
            </a:xfrm>
            <a:custGeom>
              <a:avLst/>
              <a:gdLst/>
              <a:ahLst/>
              <a:cxnLst/>
              <a:rect l="l" t="t" r="r" b="b"/>
              <a:pathLst>
                <a:path w="367" h="181" extrusionOk="0">
                  <a:moveTo>
                    <a:pt x="248" y="0"/>
                  </a:moveTo>
                  <a:cubicBezTo>
                    <a:pt x="199" y="0"/>
                    <a:pt x="150" y="20"/>
                    <a:pt x="102" y="20"/>
                  </a:cubicBezTo>
                  <a:cubicBezTo>
                    <a:pt x="90" y="20"/>
                    <a:pt x="78" y="19"/>
                    <a:pt x="67" y="16"/>
                  </a:cubicBezTo>
                  <a:cubicBezTo>
                    <a:pt x="64" y="16"/>
                    <a:pt x="62" y="16"/>
                    <a:pt x="59" y="16"/>
                  </a:cubicBezTo>
                  <a:cubicBezTo>
                    <a:pt x="37" y="16"/>
                    <a:pt x="16" y="33"/>
                    <a:pt x="1" y="78"/>
                  </a:cubicBezTo>
                  <a:cubicBezTo>
                    <a:pt x="43" y="158"/>
                    <a:pt x="62" y="181"/>
                    <a:pt x="149" y="181"/>
                  </a:cubicBezTo>
                  <a:cubicBezTo>
                    <a:pt x="173" y="181"/>
                    <a:pt x="203" y="179"/>
                    <a:pt x="239" y="176"/>
                  </a:cubicBezTo>
                  <a:cubicBezTo>
                    <a:pt x="284" y="172"/>
                    <a:pt x="333" y="180"/>
                    <a:pt x="366" y="57"/>
                  </a:cubicBezTo>
                  <a:cubicBezTo>
                    <a:pt x="326" y="13"/>
                    <a:pt x="287" y="0"/>
                    <a:pt x="24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9"/>
            <p:cNvSpPr/>
            <p:nvPr/>
          </p:nvSpPr>
          <p:spPr>
            <a:xfrm>
              <a:off x="1315550" y="4901475"/>
              <a:ext cx="3825" cy="2600"/>
            </a:xfrm>
            <a:custGeom>
              <a:avLst/>
              <a:gdLst/>
              <a:ahLst/>
              <a:cxnLst/>
              <a:rect l="l" t="t" r="r" b="b"/>
              <a:pathLst>
                <a:path w="153" h="104" extrusionOk="0">
                  <a:moveTo>
                    <a:pt x="56" y="0"/>
                  </a:moveTo>
                  <a:cubicBezTo>
                    <a:pt x="44" y="0"/>
                    <a:pt x="33" y="2"/>
                    <a:pt x="21" y="5"/>
                  </a:cubicBezTo>
                  <a:cubicBezTo>
                    <a:pt x="13" y="13"/>
                    <a:pt x="5" y="21"/>
                    <a:pt x="1" y="34"/>
                  </a:cubicBezTo>
                  <a:cubicBezTo>
                    <a:pt x="1" y="50"/>
                    <a:pt x="9" y="83"/>
                    <a:pt x="17" y="83"/>
                  </a:cubicBezTo>
                  <a:cubicBezTo>
                    <a:pt x="42" y="91"/>
                    <a:pt x="70" y="99"/>
                    <a:pt x="99" y="103"/>
                  </a:cubicBezTo>
                  <a:cubicBezTo>
                    <a:pt x="101" y="104"/>
                    <a:pt x="103" y="104"/>
                    <a:pt x="104" y="104"/>
                  </a:cubicBezTo>
                  <a:cubicBezTo>
                    <a:pt x="126" y="104"/>
                    <a:pt x="141" y="80"/>
                    <a:pt x="152" y="38"/>
                  </a:cubicBezTo>
                  <a:cubicBezTo>
                    <a:pt x="125" y="13"/>
                    <a:pt x="91" y="0"/>
                    <a:pt x="5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9"/>
            <p:cNvSpPr/>
            <p:nvPr/>
          </p:nvSpPr>
          <p:spPr>
            <a:xfrm>
              <a:off x="1326625" y="4917900"/>
              <a:ext cx="4350" cy="2475"/>
            </a:xfrm>
            <a:custGeom>
              <a:avLst/>
              <a:gdLst/>
              <a:ahLst/>
              <a:cxnLst/>
              <a:rect l="l" t="t" r="r" b="b"/>
              <a:pathLst>
                <a:path w="174" h="99" extrusionOk="0">
                  <a:moveTo>
                    <a:pt x="78" y="0"/>
                  </a:moveTo>
                  <a:cubicBezTo>
                    <a:pt x="53" y="0"/>
                    <a:pt x="28" y="10"/>
                    <a:pt x="1" y="41"/>
                  </a:cubicBezTo>
                  <a:cubicBezTo>
                    <a:pt x="13" y="62"/>
                    <a:pt x="17" y="82"/>
                    <a:pt x="25" y="82"/>
                  </a:cubicBezTo>
                  <a:cubicBezTo>
                    <a:pt x="42" y="93"/>
                    <a:pt x="61" y="99"/>
                    <a:pt x="81" y="99"/>
                  </a:cubicBezTo>
                  <a:cubicBezTo>
                    <a:pt x="105" y="99"/>
                    <a:pt x="130" y="90"/>
                    <a:pt x="148" y="74"/>
                  </a:cubicBezTo>
                  <a:cubicBezTo>
                    <a:pt x="161" y="58"/>
                    <a:pt x="169" y="41"/>
                    <a:pt x="173" y="25"/>
                  </a:cubicBezTo>
                  <a:cubicBezTo>
                    <a:pt x="139" y="16"/>
                    <a:pt x="108" y="0"/>
                    <a:pt x="7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9"/>
            <p:cNvSpPr/>
            <p:nvPr/>
          </p:nvSpPr>
          <p:spPr>
            <a:xfrm>
              <a:off x="1333925" y="4901550"/>
              <a:ext cx="4125" cy="2175"/>
            </a:xfrm>
            <a:custGeom>
              <a:avLst/>
              <a:gdLst/>
              <a:ahLst/>
              <a:cxnLst/>
              <a:rect l="l" t="t" r="r" b="b"/>
              <a:pathLst>
                <a:path w="165" h="87" extrusionOk="0">
                  <a:moveTo>
                    <a:pt x="79" y="1"/>
                  </a:moveTo>
                  <a:cubicBezTo>
                    <a:pt x="51" y="1"/>
                    <a:pt x="25" y="17"/>
                    <a:pt x="0" y="55"/>
                  </a:cubicBezTo>
                  <a:cubicBezTo>
                    <a:pt x="22" y="77"/>
                    <a:pt x="43" y="86"/>
                    <a:pt x="63" y="86"/>
                  </a:cubicBezTo>
                  <a:cubicBezTo>
                    <a:pt x="95" y="86"/>
                    <a:pt x="126" y="64"/>
                    <a:pt x="164" y="39"/>
                  </a:cubicBezTo>
                  <a:cubicBezTo>
                    <a:pt x="132" y="15"/>
                    <a:pt x="105" y="1"/>
                    <a:pt x="7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9"/>
            <p:cNvSpPr/>
            <p:nvPr/>
          </p:nvSpPr>
          <p:spPr>
            <a:xfrm>
              <a:off x="1305300" y="4972675"/>
              <a:ext cx="45975" cy="5450"/>
            </a:xfrm>
            <a:custGeom>
              <a:avLst/>
              <a:gdLst/>
              <a:ahLst/>
              <a:cxnLst/>
              <a:rect l="l" t="t" r="r" b="b"/>
              <a:pathLst>
                <a:path w="1839" h="218" extrusionOk="0">
                  <a:moveTo>
                    <a:pt x="279" y="0"/>
                  </a:moveTo>
                  <a:cubicBezTo>
                    <a:pt x="209" y="0"/>
                    <a:pt x="140" y="9"/>
                    <a:pt x="74" y="25"/>
                  </a:cubicBezTo>
                  <a:cubicBezTo>
                    <a:pt x="54" y="29"/>
                    <a:pt x="33" y="66"/>
                    <a:pt x="0" y="103"/>
                  </a:cubicBezTo>
                  <a:cubicBezTo>
                    <a:pt x="25" y="140"/>
                    <a:pt x="33" y="160"/>
                    <a:pt x="45" y="165"/>
                  </a:cubicBezTo>
                  <a:cubicBezTo>
                    <a:pt x="86" y="177"/>
                    <a:pt x="132" y="185"/>
                    <a:pt x="177" y="193"/>
                  </a:cubicBezTo>
                  <a:cubicBezTo>
                    <a:pt x="190" y="195"/>
                    <a:pt x="204" y="195"/>
                    <a:pt x="218" y="195"/>
                  </a:cubicBezTo>
                  <a:cubicBezTo>
                    <a:pt x="245" y="195"/>
                    <a:pt x="271" y="193"/>
                    <a:pt x="296" y="193"/>
                  </a:cubicBezTo>
                  <a:cubicBezTo>
                    <a:pt x="374" y="197"/>
                    <a:pt x="452" y="201"/>
                    <a:pt x="530" y="201"/>
                  </a:cubicBezTo>
                  <a:cubicBezTo>
                    <a:pt x="623" y="194"/>
                    <a:pt x="717" y="180"/>
                    <a:pt x="812" y="180"/>
                  </a:cubicBezTo>
                  <a:cubicBezTo>
                    <a:pt x="871" y="180"/>
                    <a:pt x="930" y="186"/>
                    <a:pt x="989" y="201"/>
                  </a:cubicBezTo>
                  <a:cubicBezTo>
                    <a:pt x="997" y="204"/>
                    <a:pt x="1005" y="205"/>
                    <a:pt x="1013" y="205"/>
                  </a:cubicBezTo>
                  <a:cubicBezTo>
                    <a:pt x="1046" y="205"/>
                    <a:pt x="1080" y="187"/>
                    <a:pt x="1116" y="177"/>
                  </a:cubicBezTo>
                  <a:cubicBezTo>
                    <a:pt x="1125" y="177"/>
                    <a:pt x="1136" y="168"/>
                    <a:pt x="1147" y="168"/>
                  </a:cubicBezTo>
                  <a:cubicBezTo>
                    <a:pt x="1150" y="168"/>
                    <a:pt x="1154" y="169"/>
                    <a:pt x="1157" y="173"/>
                  </a:cubicBezTo>
                  <a:cubicBezTo>
                    <a:pt x="1196" y="209"/>
                    <a:pt x="1234" y="218"/>
                    <a:pt x="1273" y="218"/>
                  </a:cubicBezTo>
                  <a:cubicBezTo>
                    <a:pt x="1301" y="218"/>
                    <a:pt x="1329" y="213"/>
                    <a:pt x="1358" y="210"/>
                  </a:cubicBezTo>
                  <a:cubicBezTo>
                    <a:pt x="1404" y="206"/>
                    <a:pt x="1453" y="201"/>
                    <a:pt x="1502" y="197"/>
                  </a:cubicBezTo>
                  <a:lnTo>
                    <a:pt x="1580" y="197"/>
                  </a:lnTo>
                  <a:cubicBezTo>
                    <a:pt x="1650" y="197"/>
                    <a:pt x="1724" y="197"/>
                    <a:pt x="1797" y="193"/>
                  </a:cubicBezTo>
                  <a:cubicBezTo>
                    <a:pt x="1822" y="193"/>
                    <a:pt x="1838" y="156"/>
                    <a:pt x="1838" y="95"/>
                  </a:cubicBezTo>
                  <a:cubicBezTo>
                    <a:pt x="1795" y="21"/>
                    <a:pt x="1748" y="1"/>
                    <a:pt x="1699" y="1"/>
                  </a:cubicBezTo>
                  <a:cubicBezTo>
                    <a:pt x="1669" y="1"/>
                    <a:pt x="1639" y="9"/>
                    <a:pt x="1609" y="17"/>
                  </a:cubicBezTo>
                  <a:cubicBezTo>
                    <a:pt x="1549" y="33"/>
                    <a:pt x="1491" y="38"/>
                    <a:pt x="1432" y="38"/>
                  </a:cubicBezTo>
                  <a:cubicBezTo>
                    <a:pt x="1337" y="38"/>
                    <a:pt x="1242" y="25"/>
                    <a:pt x="1148" y="25"/>
                  </a:cubicBezTo>
                  <a:cubicBezTo>
                    <a:pt x="1140" y="25"/>
                    <a:pt x="1132" y="25"/>
                    <a:pt x="1125" y="25"/>
                  </a:cubicBezTo>
                  <a:cubicBezTo>
                    <a:pt x="1047" y="25"/>
                    <a:pt x="960" y="5"/>
                    <a:pt x="878" y="5"/>
                  </a:cubicBezTo>
                  <a:cubicBezTo>
                    <a:pt x="759" y="5"/>
                    <a:pt x="644" y="17"/>
                    <a:pt x="525" y="17"/>
                  </a:cubicBezTo>
                  <a:cubicBezTo>
                    <a:pt x="443" y="17"/>
                    <a:pt x="361" y="0"/>
                    <a:pt x="27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9"/>
            <p:cNvSpPr/>
            <p:nvPr/>
          </p:nvSpPr>
          <p:spPr>
            <a:xfrm>
              <a:off x="1330125" y="4985475"/>
              <a:ext cx="107325" cy="6300"/>
            </a:xfrm>
            <a:custGeom>
              <a:avLst/>
              <a:gdLst/>
              <a:ahLst/>
              <a:cxnLst/>
              <a:rect l="l" t="t" r="r" b="b"/>
              <a:pathLst>
                <a:path w="4293" h="252" extrusionOk="0">
                  <a:moveTo>
                    <a:pt x="1623" y="0"/>
                  </a:moveTo>
                  <a:cubicBezTo>
                    <a:pt x="1618" y="0"/>
                    <a:pt x="1614" y="1"/>
                    <a:pt x="1609" y="1"/>
                  </a:cubicBezTo>
                  <a:cubicBezTo>
                    <a:pt x="1469" y="30"/>
                    <a:pt x="1330" y="22"/>
                    <a:pt x="1190" y="38"/>
                  </a:cubicBezTo>
                  <a:cubicBezTo>
                    <a:pt x="1157" y="38"/>
                    <a:pt x="1124" y="34"/>
                    <a:pt x="1088" y="34"/>
                  </a:cubicBezTo>
                  <a:cubicBezTo>
                    <a:pt x="1060" y="34"/>
                    <a:pt x="1033" y="24"/>
                    <a:pt x="1005" y="24"/>
                  </a:cubicBezTo>
                  <a:cubicBezTo>
                    <a:pt x="979" y="24"/>
                    <a:pt x="953" y="33"/>
                    <a:pt x="928" y="67"/>
                  </a:cubicBezTo>
                  <a:cubicBezTo>
                    <a:pt x="925" y="71"/>
                    <a:pt x="922" y="72"/>
                    <a:pt x="918" y="72"/>
                  </a:cubicBezTo>
                  <a:cubicBezTo>
                    <a:pt x="909" y="72"/>
                    <a:pt x="899" y="66"/>
                    <a:pt x="891" y="63"/>
                  </a:cubicBezTo>
                  <a:cubicBezTo>
                    <a:pt x="862" y="46"/>
                    <a:pt x="829" y="34"/>
                    <a:pt x="796" y="22"/>
                  </a:cubicBezTo>
                  <a:cubicBezTo>
                    <a:pt x="770" y="14"/>
                    <a:pt x="743" y="11"/>
                    <a:pt x="716" y="11"/>
                  </a:cubicBezTo>
                  <a:cubicBezTo>
                    <a:pt x="661" y="11"/>
                    <a:pt x="605" y="23"/>
                    <a:pt x="550" y="26"/>
                  </a:cubicBezTo>
                  <a:cubicBezTo>
                    <a:pt x="472" y="30"/>
                    <a:pt x="394" y="31"/>
                    <a:pt x="316" y="31"/>
                  </a:cubicBezTo>
                  <a:cubicBezTo>
                    <a:pt x="237" y="31"/>
                    <a:pt x="158" y="30"/>
                    <a:pt x="78" y="30"/>
                  </a:cubicBezTo>
                  <a:cubicBezTo>
                    <a:pt x="58" y="30"/>
                    <a:pt x="37" y="34"/>
                    <a:pt x="21" y="38"/>
                  </a:cubicBezTo>
                  <a:cubicBezTo>
                    <a:pt x="8" y="51"/>
                    <a:pt x="0" y="71"/>
                    <a:pt x="0" y="88"/>
                  </a:cubicBezTo>
                  <a:cubicBezTo>
                    <a:pt x="0" y="112"/>
                    <a:pt x="4" y="141"/>
                    <a:pt x="17" y="165"/>
                  </a:cubicBezTo>
                  <a:cubicBezTo>
                    <a:pt x="21" y="178"/>
                    <a:pt x="37" y="186"/>
                    <a:pt x="54" y="186"/>
                  </a:cubicBezTo>
                  <a:cubicBezTo>
                    <a:pt x="73" y="182"/>
                    <a:pt x="93" y="181"/>
                    <a:pt x="113" y="181"/>
                  </a:cubicBezTo>
                  <a:cubicBezTo>
                    <a:pt x="188" y="181"/>
                    <a:pt x="263" y="202"/>
                    <a:pt x="338" y="202"/>
                  </a:cubicBezTo>
                  <a:cubicBezTo>
                    <a:pt x="374" y="202"/>
                    <a:pt x="411" y="197"/>
                    <a:pt x="447" y="182"/>
                  </a:cubicBezTo>
                  <a:cubicBezTo>
                    <a:pt x="454" y="179"/>
                    <a:pt x="461" y="178"/>
                    <a:pt x="467" y="178"/>
                  </a:cubicBezTo>
                  <a:cubicBezTo>
                    <a:pt x="483" y="178"/>
                    <a:pt x="499" y="183"/>
                    <a:pt x="513" y="186"/>
                  </a:cubicBezTo>
                  <a:cubicBezTo>
                    <a:pt x="568" y="186"/>
                    <a:pt x="621" y="188"/>
                    <a:pt x="674" y="188"/>
                  </a:cubicBezTo>
                  <a:cubicBezTo>
                    <a:pt x="701" y="188"/>
                    <a:pt x="728" y="187"/>
                    <a:pt x="755" y="186"/>
                  </a:cubicBezTo>
                  <a:cubicBezTo>
                    <a:pt x="804" y="178"/>
                    <a:pt x="858" y="170"/>
                    <a:pt x="907" y="157"/>
                  </a:cubicBezTo>
                  <a:cubicBezTo>
                    <a:pt x="915" y="157"/>
                    <a:pt x="928" y="161"/>
                    <a:pt x="936" y="165"/>
                  </a:cubicBezTo>
                  <a:cubicBezTo>
                    <a:pt x="986" y="193"/>
                    <a:pt x="1035" y="221"/>
                    <a:pt x="1085" y="221"/>
                  </a:cubicBezTo>
                  <a:cubicBezTo>
                    <a:pt x="1109" y="221"/>
                    <a:pt x="1133" y="214"/>
                    <a:pt x="1157" y="198"/>
                  </a:cubicBezTo>
                  <a:cubicBezTo>
                    <a:pt x="1160" y="197"/>
                    <a:pt x="1162" y="197"/>
                    <a:pt x="1165" y="197"/>
                  </a:cubicBezTo>
                  <a:cubicBezTo>
                    <a:pt x="1175" y="197"/>
                    <a:pt x="1184" y="202"/>
                    <a:pt x="1194" y="202"/>
                  </a:cubicBezTo>
                  <a:cubicBezTo>
                    <a:pt x="1260" y="202"/>
                    <a:pt x="1326" y="202"/>
                    <a:pt x="1391" y="198"/>
                  </a:cubicBezTo>
                  <a:cubicBezTo>
                    <a:pt x="1498" y="194"/>
                    <a:pt x="1605" y="186"/>
                    <a:pt x="1711" y="186"/>
                  </a:cubicBezTo>
                  <a:cubicBezTo>
                    <a:pt x="1789" y="186"/>
                    <a:pt x="1863" y="211"/>
                    <a:pt x="1941" y="211"/>
                  </a:cubicBezTo>
                  <a:cubicBezTo>
                    <a:pt x="2040" y="211"/>
                    <a:pt x="2139" y="193"/>
                    <a:pt x="2238" y="193"/>
                  </a:cubicBezTo>
                  <a:cubicBezTo>
                    <a:pt x="2266" y="193"/>
                    <a:pt x="2294" y="195"/>
                    <a:pt x="2323" y="198"/>
                  </a:cubicBezTo>
                  <a:cubicBezTo>
                    <a:pt x="2330" y="199"/>
                    <a:pt x="2337" y="200"/>
                    <a:pt x="2344" y="200"/>
                  </a:cubicBezTo>
                  <a:cubicBezTo>
                    <a:pt x="2379" y="200"/>
                    <a:pt x="2414" y="189"/>
                    <a:pt x="2449" y="189"/>
                  </a:cubicBezTo>
                  <a:cubicBezTo>
                    <a:pt x="2483" y="189"/>
                    <a:pt x="2518" y="199"/>
                    <a:pt x="2552" y="239"/>
                  </a:cubicBezTo>
                  <a:cubicBezTo>
                    <a:pt x="2558" y="247"/>
                    <a:pt x="2564" y="249"/>
                    <a:pt x="2571" y="249"/>
                  </a:cubicBezTo>
                  <a:cubicBezTo>
                    <a:pt x="2579" y="249"/>
                    <a:pt x="2587" y="246"/>
                    <a:pt x="2593" y="243"/>
                  </a:cubicBezTo>
                  <a:cubicBezTo>
                    <a:pt x="2655" y="231"/>
                    <a:pt x="2712" y="219"/>
                    <a:pt x="2774" y="206"/>
                  </a:cubicBezTo>
                  <a:cubicBezTo>
                    <a:pt x="2781" y="205"/>
                    <a:pt x="2788" y="204"/>
                    <a:pt x="2794" y="204"/>
                  </a:cubicBezTo>
                  <a:cubicBezTo>
                    <a:pt x="2804" y="204"/>
                    <a:pt x="2814" y="206"/>
                    <a:pt x="2823" y="211"/>
                  </a:cubicBezTo>
                  <a:cubicBezTo>
                    <a:pt x="2839" y="219"/>
                    <a:pt x="2857" y="224"/>
                    <a:pt x="2876" y="224"/>
                  </a:cubicBezTo>
                  <a:cubicBezTo>
                    <a:pt x="2900" y="224"/>
                    <a:pt x="2924" y="216"/>
                    <a:pt x="2942" y="202"/>
                  </a:cubicBezTo>
                  <a:cubicBezTo>
                    <a:pt x="2961" y="193"/>
                    <a:pt x="2981" y="189"/>
                    <a:pt x="3003" y="189"/>
                  </a:cubicBezTo>
                  <a:cubicBezTo>
                    <a:pt x="3010" y="189"/>
                    <a:pt x="3017" y="189"/>
                    <a:pt x="3024" y="190"/>
                  </a:cubicBezTo>
                  <a:cubicBezTo>
                    <a:pt x="3074" y="190"/>
                    <a:pt x="3123" y="182"/>
                    <a:pt x="3172" y="170"/>
                  </a:cubicBezTo>
                  <a:cubicBezTo>
                    <a:pt x="3182" y="164"/>
                    <a:pt x="3193" y="162"/>
                    <a:pt x="3205" y="162"/>
                  </a:cubicBezTo>
                  <a:cubicBezTo>
                    <a:pt x="3221" y="162"/>
                    <a:pt x="3237" y="167"/>
                    <a:pt x="3254" y="174"/>
                  </a:cubicBezTo>
                  <a:cubicBezTo>
                    <a:pt x="3295" y="198"/>
                    <a:pt x="3336" y="219"/>
                    <a:pt x="3385" y="231"/>
                  </a:cubicBezTo>
                  <a:cubicBezTo>
                    <a:pt x="3402" y="235"/>
                    <a:pt x="3419" y="237"/>
                    <a:pt x="3437" y="237"/>
                  </a:cubicBezTo>
                  <a:cubicBezTo>
                    <a:pt x="3484" y="237"/>
                    <a:pt x="3531" y="225"/>
                    <a:pt x="3579" y="225"/>
                  </a:cubicBezTo>
                  <a:cubicBezTo>
                    <a:pt x="3602" y="225"/>
                    <a:pt x="3625" y="228"/>
                    <a:pt x="3648" y="235"/>
                  </a:cubicBezTo>
                  <a:cubicBezTo>
                    <a:pt x="3663" y="240"/>
                    <a:pt x="3677" y="242"/>
                    <a:pt x="3692" y="242"/>
                  </a:cubicBezTo>
                  <a:cubicBezTo>
                    <a:pt x="3722" y="242"/>
                    <a:pt x="3752" y="235"/>
                    <a:pt x="3782" y="235"/>
                  </a:cubicBezTo>
                  <a:cubicBezTo>
                    <a:pt x="3786" y="235"/>
                    <a:pt x="3791" y="235"/>
                    <a:pt x="3796" y="235"/>
                  </a:cubicBezTo>
                  <a:cubicBezTo>
                    <a:pt x="3857" y="235"/>
                    <a:pt x="3919" y="243"/>
                    <a:pt x="3980" y="248"/>
                  </a:cubicBezTo>
                  <a:cubicBezTo>
                    <a:pt x="3997" y="252"/>
                    <a:pt x="4013" y="252"/>
                    <a:pt x="4026" y="252"/>
                  </a:cubicBezTo>
                  <a:cubicBezTo>
                    <a:pt x="4091" y="248"/>
                    <a:pt x="4153" y="239"/>
                    <a:pt x="4214" y="235"/>
                  </a:cubicBezTo>
                  <a:cubicBezTo>
                    <a:pt x="4243" y="235"/>
                    <a:pt x="4268" y="227"/>
                    <a:pt x="4292" y="153"/>
                  </a:cubicBezTo>
                  <a:cubicBezTo>
                    <a:pt x="4247" y="89"/>
                    <a:pt x="4178" y="43"/>
                    <a:pt x="4116" y="43"/>
                  </a:cubicBezTo>
                  <a:cubicBezTo>
                    <a:pt x="4099" y="43"/>
                    <a:pt x="4082" y="47"/>
                    <a:pt x="4067" y="55"/>
                  </a:cubicBezTo>
                  <a:cubicBezTo>
                    <a:pt x="4034" y="72"/>
                    <a:pt x="4002" y="78"/>
                    <a:pt x="3970" y="78"/>
                  </a:cubicBezTo>
                  <a:cubicBezTo>
                    <a:pt x="3905" y="78"/>
                    <a:pt x="3841" y="53"/>
                    <a:pt x="3775" y="51"/>
                  </a:cubicBezTo>
                  <a:cubicBezTo>
                    <a:pt x="3718" y="42"/>
                    <a:pt x="3656" y="38"/>
                    <a:pt x="3599" y="38"/>
                  </a:cubicBezTo>
                  <a:cubicBezTo>
                    <a:pt x="3487" y="52"/>
                    <a:pt x="3374" y="60"/>
                    <a:pt x="3262" y="60"/>
                  </a:cubicBezTo>
                  <a:cubicBezTo>
                    <a:pt x="3239" y="60"/>
                    <a:pt x="3216" y="59"/>
                    <a:pt x="3193" y="59"/>
                  </a:cubicBezTo>
                  <a:cubicBezTo>
                    <a:pt x="3179" y="59"/>
                    <a:pt x="3166" y="59"/>
                    <a:pt x="3152" y="59"/>
                  </a:cubicBezTo>
                  <a:cubicBezTo>
                    <a:pt x="3071" y="59"/>
                    <a:pt x="2990" y="56"/>
                    <a:pt x="2909" y="14"/>
                  </a:cubicBezTo>
                  <a:cubicBezTo>
                    <a:pt x="2902" y="10"/>
                    <a:pt x="2895" y="8"/>
                    <a:pt x="2888" y="8"/>
                  </a:cubicBezTo>
                  <a:cubicBezTo>
                    <a:pt x="2867" y="8"/>
                    <a:pt x="2845" y="23"/>
                    <a:pt x="2823" y="26"/>
                  </a:cubicBezTo>
                  <a:cubicBezTo>
                    <a:pt x="2778" y="42"/>
                    <a:pt x="2733" y="51"/>
                    <a:pt x="2688" y="55"/>
                  </a:cubicBezTo>
                  <a:cubicBezTo>
                    <a:pt x="2647" y="48"/>
                    <a:pt x="2607" y="31"/>
                    <a:pt x="2566" y="31"/>
                  </a:cubicBezTo>
                  <a:cubicBezTo>
                    <a:pt x="2533" y="31"/>
                    <a:pt x="2499" y="42"/>
                    <a:pt x="2466" y="79"/>
                  </a:cubicBezTo>
                  <a:cubicBezTo>
                    <a:pt x="2465" y="80"/>
                    <a:pt x="2463" y="80"/>
                    <a:pt x="2461" y="80"/>
                  </a:cubicBezTo>
                  <a:cubicBezTo>
                    <a:pt x="2455" y="80"/>
                    <a:pt x="2448" y="75"/>
                    <a:pt x="2442" y="75"/>
                  </a:cubicBezTo>
                  <a:cubicBezTo>
                    <a:pt x="2326" y="68"/>
                    <a:pt x="2211" y="45"/>
                    <a:pt x="2096" y="45"/>
                  </a:cubicBezTo>
                  <a:cubicBezTo>
                    <a:pt x="2080" y="45"/>
                    <a:pt x="2064" y="45"/>
                    <a:pt x="2048" y="46"/>
                  </a:cubicBezTo>
                  <a:cubicBezTo>
                    <a:pt x="2041" y="47"/>
                    <a:pt x="2034" y="47"/>
                    <a:pt x="2027" y="47"/>
                  </a:cubicBezTo>
                  <a:cubicBezTo>
                    <a:pt x="1955" y="47"/>
                    <a:pt x="1883" y="17"/>
                    <a:pt x="1811" y="17"/>
                  </a:cubicBezTo>
                  <a:cubicBezTo>
                    <a:pt x="1795" y="17"/>
                    <a:pt x="1780" y="18"/>
                    <a:pt x="1765" y="22"/>
                  </a:cubicBezTo>
                  <a:cubicBezTo>
                    <a:pt x="1758" y="23"/>
                    <a:pt x="1751" y="24"/>
                    <a:pt x="1744" y="24"/>
                  </a:cubicBezTo>
                  <a:cubicBezTo>
                    <a:pt x="1703" y="24"/>
                    <a:pt x="1664" y="0"/>
                    <a:pt x="162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9"/>
            <p:cNvSpPr/>
            <p:nvPr/>
          </p:nvSpPr>
          <p:spPr>
            <a:xfrm>
              <a:off x="1310925" y="4959900"/>
              <a:ext cx="32450" cy="4400"/>
            </a:xfrm>
            <a:custGeom>
              <a:avLst/>
              <a:gdLst/>
              <a:ahLst/>
              <a:cxnLst/>
              <a:rect l="l" t="t" r="r" b="b"/>
              <a:pathLst>
                <a:path w="1298" h="176" extrusionOk="0">
                  <a:moveTo>
                    <a:pt x="92" y="0"/>
                  </a:moveTo>
                  <a:cubicBezTo>
                    <a:pt x="65" y="0"/>
                    <a:pt x="33" y="33"/>
                    <a:pt x="1" y="48"/>
                  </a:cubicBezTo>
                  <a:cubicBezTo>
                    <a:pt x="24" y="121"/>
                    <a:pt x="61" y="156"/>
                    <a:pt x="100" y="156"/>
                  </a:cubicBezTo>
                  <a:cubicBezTo>
                    <a:pt x="109" y="156"/>
                    <a:pt x="119" y="154"/>
                    <a:pt x="128" y="150"/>
                  </a:cubicBezTo>
                  <a:cubicBezTo>
                    <a:pt x="153" y="136"/>
                    <a:pt x="181" y="129"/>
                    <a:pt x="209" y="129"/>
                  </a:cubicBezTo>
                  <a:cubicBezTo>
                    <a:pt x="246" y="129"/>
                    <a:pt x="283" y="141"/>
                    <a:pt x="313" y="167"/>
                  </a:cubicBezTo>
                  <a:cubicBezTo>
                    <a:pt x="320" y="172"/>
                    <a:pt x="327" y="174"/>
                    <a:pt x="334" y="174"/>
                  </a:cubicBezTo>
                  <a:cubicBezTo>
                    <a:pt x="339" y="174"/>
                    <a:pt x="345" y="173"/>
                    <a:pt x="350" y="171"/>
                  </a:cubicBezTo>
                  <a:cubicBezTo>
                    <a:pt x="381" y="174"/>
                    <a:pt x="412" y="175"/>
                    <a:pt x="442" y="175"/>
                  </a:cubicBezTo>
                  <a:cubicBezTo>
                    <a:pt x="491" y="175"/>
                    <a:pt x="539" y="172"/>
                    <a:pt x="588" y="167"/>
                  </a:cubicBezTo>
                  <a:cubicBezTo>
                    <a:pt x="625" y="157"/>
                    <a:pt x="662" y="154"/>
                    <a:pt x="700" y="154"/>
                  </a:cubicBezTo>
                  <a:cubicBezTo>
                    <a:pt x="749" y="154"/>
                    <a:pt x="799" y="159"/>
                    <a:pt x="847" y="159"/>
                  </a:cubicBezTo>
                  <a:cubicBezTo>
                    <a:pt x="857" y="159"/>
                    <a:pt x="866" y="159"/>
                    <a:pt x="875" y="159"/>
                  </a:cubicBezTo>
                  <a:cubicBezTo>
                    <a:pt x="912" y="159"/>
                    <a:pt x="949" y="159"/>
                    <a:pt x="986" y="150"/>
                  </a:cubicBezTo>
                  <a:cubicBezTo>
                    <a:pt x="1002" y="147"/>
                    <a:pt x="1018" y="146"/>
                    <a:pt x="1034" y="146"/>
                  </a:cubicBezTo>
                  <a:cubicBezTo>
                    <a:pt x="1063" y="146"/>
                    <a:pt x="1092" y="151"/>
                    <a:pt x="1121" y="159"/>
                  </a:cubicBezTo>
                  <a:cubicBezTo>
                    <a:pt x="1137" y="161"/>
                    <a:pt x="1153" y="163"/>
                    <a:pt x="1169" y="163"/>
                  </a:cubicBezTo>
                  <a:cubicBezTo>
                    <a:pt x="1200" y="163"/>
                    <a:pt x="1231" y="157"/>
                    <a:pt x="1261" y="146"/>
                  </a:cubicBezTo>
                  <a:cubicBezTo>
                    <a:pt x="1281" y="138"/>
                    <a:pt x="1298" y="105"/>
                    <a:pt x="1281" y="44"/>
                  </a:cubicBezTo>
                  <a:cubicBezTo>
                    <a:pt x="1248" y="35"/>
                    <a:pt x="1211" y="27"/>
                    <a:pt x="1179" y="23"/>
                  </a:cubicBezTo>
                  <a:cubicBezTo>
                    <a:pt x="1076" y="19"/>
                    <a:pt x="965" y="19"/>
                    <a:pt x="863" y="15"/>
                  </a:cubicBezTo>
                  <a:cubicBezTo>
                    <a:pt x="727" y="11"/>
                    <a:pt x="592" y="15"/>
                    <a:pt x="456" y="3"/>
                  </a:cubicBezTo>
                  <a:cubicBezTo>
                    <a:pt x="444" y="1"/>
                    <a:pt x="432" y="1"/>
                    <a:pt x="419" y="1"/>
                  </a:cubicBezTo>
                  <a:cubicBezTo>
                    <a:pt x="349" y="1"/>
                    <a:pt x="278" y="18"/>
                    <a:pt x="206" y="18"/>
                  </a:cubicBezTo>
                  <a:cubicBezTo>
                    <a:pt x="172" y="18"/>
                    <a:pt x="138" y="14"/>
                    <a:pt x="103" y="3"/>
                  </a:cubicBezTo>
                  <a:cubicBezTo>
                    <a:pt x="100" y="1"/>
                    <a:pt x="96" y="0"/>
                    <a:pt x="92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9"/>
            <p:cNvSpPr/>
            <p:nvPr/>
          </p:nvSpPr>
          <p:spPr>
            <a:xfrm>
              <a:off x="1438450" y="4985900"/>
              <a:ext cx="29675" cy="5100"/>
            </a:xfrm>
            <a:custGeom>
              <a:avLst/>
              <a:gdLst/>
              <a:ahLst/>
              <a:cxnLst/>
              <a:rect l="l" t="t" r="r" b="b"/>
              <a:pathLst>
                <a:path w="1187" h="204" extrusionOk="0">
                  <a:moveTo>
                    <a:pt x="696" y="1"/>
                  </a:moveTo>
                  <a:cubicBezTo>
                    <a:pt x="651" y="1"/>
                    <a:pt x="607" y="8"/>
                    <a:pt x="562" y="21"/>
                  </a:cubicBezTo>
                  <a:cubicBezTo>
                    <a:pt x="519" y="34"/>
                    <a:pt x="475" y="40"/>
                    <a:pt x="431" y="40"/>
                  </a:cubicBezTo>
                  <a:cubicBezTo>
                    <a:pt x="390" y="40"/>
                    <a:pt x="349" y="35"/>
                    <a:pt x="308" y="25"/>
                  </a:cubicBezTo>
                  <a:cubicBezTo>
                    <a:pt x="278" y="16"/>
                    <a:pt x="248" y="12"/>
                    <a:pt x="219" y="12"/>
                  </a:cubicBezTo>
                  <a:cubicBezTo>
                    <a:pt x="149" y="12"/>
                    <a:pt x="82" y="34"/>
                    <a:pt x="13" y="54"/>
                  </a:cubicBezTo>
                  <a:cubicBezTo>
                    <a:pt x="8" y="54"/>
                    <a:pt x="4" y="75"/>
                    <a:pt x="0" y="87"/>
                  </a:cubicBezTo>
                  <a:cubicBezTo>
                    <a:pt x="13" y="189"/>
                    <a:pt x="49" y="189"/>
                    <a:pt x="78" y="194"/>
                  </a:cubicBezTo>
                  <a:cubicBezTo>
                    <a:pt x="99" y="195"/>
                    <a:pt x="118" y="196"/>
                    <a:pt x="138" y="196"/>
                  </a:cubicBezTo>
                  <a:cubicBezTo>
                    <a:pt x="166" y="196"/>
                    <a:pt x="193" y="194"/>
                    <a:pt x="222" y="189"/>
                  </a:cubicBezTo>
                  <a:cubicBezTo>
                    <a:pt x="271" y="186"/>
                    <a:pt x="324" y="167"/>
                    <a:pt x="376" y="167"/>
                  </a:cubicBezTo>
                  <a:cubicBezTo>
                    <a:pt x="385" y="167"/>
                    <a:pt x="394" y="168"/>
                    <a:pt x="402" y="169"/>
                  </a:cubicBezTo>
                  <a:cubicBezTo>
                    <a:pt x="457" y="180"/>
                    <a:pt x="510" y="196"/>
                    <a:pt x="563" y="196"/>
                  </a:cubicBezTo>
                  <a:cubicBezTo>
                    <a:pt x="590" y="196"/>
                    <a:pt x="617" y="192"/>
                    <a:pt x="644" y="181"/>
                  </a:cubicBezTo>
                  <a:cubicBezTo>
                    <a:pt x="673" y="169"/>
                    <a:pt x="706" y="165"/>
                    <a:pt x="735" y="165"/>
                  </a:cubicBezTo>
                  <a:cubicBezTo>
                    <a:pt x="760" y="168"/>
                    <a:pt x="788" y="198"/>
                    <a:pt x="811" y="198"/>
                  </a:cubicBezTo>
                  <a:cubicBezTo>
                    <a:pt x="817" y="198"/>
                    <a:pt x="824" y="196"/>
                    <a:pt x="829" y="189"/>
                  </a:cubicBezTo>
                  <a:cubicBezTo>
                    <a:pt x="845" y="170"/>
                    <a:pt x="860" y="163"/>
                    <a:pt x="875" y="163"/>
                  </a:cubicBezTo>
                  <a:cubicBezTo>
                    <a:pt x="901" y="163"/>
                    <a:pt x="926" y="186"/>
                    <a:pt x="952" y="202"/>
                  </a:cubicBezTo>
                  <a:cubicBezTo>
                    <a:pt x="955" y="203"/>
                    <a:pt x="958" y="204"/>
                    <a:pt x="961" y="204"/>
                  </a:cubicBezTo>
                  <a:cubicBezTo>
                    <a:pt x="966" y="204"/>
                    <a:pt x="973" y="202"/>
                    <a:pt x="981" y="202"/>
                  </a:cubicBezTo>
                  <a:cubicBezTo>
                    <a:pt x="1022" y="198"/>
                    <a:pt x="1063" y="194"/>
                    <a:pt x="1108" y="189"/>
                  </a:cubicBezTo>
                  <a:cubicBezTo>
                    <a:pt x="1112" y="191"/>
                    <a:pt x="1117" y="191"/>
                    <a:pt x="1121" y="191"/>
                  </a:cubicBezTo>
                  <a:cubicBezTo>
                    <a:pt x="1150" y="191"/>
                    <a:pt x="1179" y="169"/>
                    <a:pt x="1186" y="140"/>
                  </a:cubicBezTo>
                  <a:cubicBezTo>
                    <a:pt x="1182" y="46"/>
                    <a:pt x="1166" y="21"/>
                    <a:pt x="1141" y="21"/>
                  </a:cubicBezTo>
                  <a:cubicBezTo>
                    <a:pt x="1104" y="13"/>
                    <a:pt x="1071" y="13"/>
                    <a:pt x="1038" y="9"/>
                  </a:cubicBezTo>
                  <a:cubicBezTo>
                    <a:pt x="1031" y="8"/>
                    <a:pt x="1024" y="8"/>
                    <a:pt x="1017" y="8"/>
                  </a:cubicBezTo>
                  <a:cubicBezTo>
                    <a:pt x="965" y="8"/>
                    <a:pt x="915" y="25"/>
                    <a:pt x="863" y="25"/>
                  </a:cubicBezTo>
                  <a:cubicBezTo>
                    <a:pt x="845" y="25"/>
                    <a:pt x="827" y="23"/>
                    <a:pt x="809" y="17"/>
                  </a:cubicBezTo>
                  <a:cubicBezTo>
                    <a:pt x="771" y="6"/>
                    <a:pt x="733" y="1"/>
                    <a:pt x="69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9"/>
            <p:cNvSpPr/>
            <p:nvPr/>
          </p:nvSpPr>
          <p:spPr>
            <a:xfrm>
              <a:off x="1325600" y="4986600"/>
              <a:ext cx="3425" cy="3600"/>
            </a:xfrm>
            <a:custGeom>
              <a:avLst/>
              <a:gdLst/>
              <a:ahLst/>
              <a:cxnLst/>
              <a:rect l="l" t="t" r="r" b="b"/>
              <a:pathLst>
                <a:path w="137" h="144" extrusionOk="0">
                  <a:moveTo>
                    <a:pt x="58" y="1"/>
                  </a:moveTo>
                  <a:cubicBezTo>
                    <a:pt x="44" y="1"/>
                    <a:pt x="31" y="5"/>
                    <a:pt x="17" y="14"/>
                  </a:cubicBezTo>
                  <a:cubicBezTo>
                    <a:pt x="9" y="30"/>
                    <a:pt x="5" y="51"/>
                    <a:pt x="5" y="71"/>
                  </a:cubicBezTo>
                  <a:cubicBezTo>
                    <a:pt x="1" y="88"/>
                    <a:pt x="5" y="104"/>
                    <a:pt x="13" y="120"/>
                  </a:cubicBezTo>
                  <a:cubicBezTo>
                    <a:pt x="31" y="128"/>
                    <a:pt x="50" y="144"/>
                    <a:pt x="70" y="144"/>
                  </a:cubicBezTo>
                  <a:cubicBezTo>
                    <a:pt x="92" y="144"/>
                    <a:pt x="115" y="125"/>
                    <a:pt x="136" y="59"/>
                  </a:cubicBezTo>
                  <a:cubicBezTo>
                    <a:pt x="109" y="18"/>
                    <a:pt x="84" y="1"/>
                    <a:pt x="5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9"/>
            <p:cNvSpPr/>
            <p:nvPr/>
          </p:nvSpPr>
          <p:spPr>
            <a:xfrm>
              <a:off x="1296050" y="4901900"/>
              <a:ext cx="7125" cy="1975"/>
            </a:xfrm>
            <a:custGeom>
              <a:avLst/>
              <a:gdLst/>
              <a:ahLst/>
              <a:cxnLst/>
              <a:rect l="l" t="t" r="r" b="b"/>
              <a:pathLst>
                <a:path w="285" h="79" extrusionOk="0">
                  <a:moveTo>
                    <a:pt x="239" y="0"/>
                  </a:moveTo>
                  <a:cubicBezTo>
                    <a:pt x="165" y="0"/>
                    <a:pt x="91" y="8"/>
                    <a:pt x="13" y="12"/>
                  </a:cubicBezTo>
                  <a:cubicBezTo>
                    <a:pt x="9" y="12"/>
                    <a:pt x="5" y="17"/>
                    <a:pt x="1" y="21"/>
                  </a:cubicBezTo>
                  <a:lnTo>
                    <a:pt x="1" y="54"/>
                  </a:lnTo>
                  <a:cubicBezTo>
                    <a:pt x="13" y="62"/>
                    <a:pt x="26" y="66"/>
                    <a:pt x="38" y="70"/>
                  </a:cubicBezTo>
                  <a:cubicBezTo>
                    <a:pt x="87" y="74"/>
                    <a:pt x="140" y="78"/>
                    <a:pt x="194" y="78"/>
                  </a:cubicBezTo>
                  <a:cubicBezTo>
                    <a:pt x="210" y="78"/>
                    <a:pt x="231" y="78"/>
                    <a:pt x="247" y="70"/>
                  </a:cubicBezTo>
                  <a:cubicBezTo>
                    <a:pt x="255" y="66"/>
                    <a:pt x="264" y="45"/>
                    <a:pt x="284" y="21"/>
                  </a:cubicBezTo>
                  <a:cubicBezTo>
                    <a:pt x="264" y="12"/>
                    <a:pt x="251" y="0"/>
                    <a:pt x="23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9"/>
            <p:cNvSpPr/>
            <p:nvPr/>
          </p:nvSpPr>
          <p:spPr>
            <a:xfrm>
              <a:off x="1296050" y="4985300"/>
              <a:ext cx="28250" cy="6475"/>
            </a:xfrm>
            <a:custGeom>
              <a:avLst/>
              <a:gdLst/>
              <a:ahLst/>
              <a:cxnLst/>
              <a:rect l="l" t="t" r="r" b="b"/>
              <a:pathLst>
                <a:path w="1130" h="259" extrusionOk="0">
                  <a:moveTo>
                    <a:pt x="758" y="1"/>
                  </a:moveTo>
                  <a:cubicBezTo>
                    <a:pt x="716" y="1"/>
                    <a:pt x="675" y="7"/>
                    <a:pt x="633" y="25"/>
                  </a:cubicBezTo>
                  <a:cubicBezTo>
                    <a:pt x="557" y="52"/>
                    <a:pt x="477" y="65"/>
                    <a:pt x="398" y="65"/>
                  </a:cubicBezTo>
                  <a:cubicBezTo>
                    <a:pt x="331" y="65"/>
                    <a:pt x="265" y="56"/>
                    <a:pt x="202" y="37"/>
                  </a:cubicBezTo>
                  <a:cubicBezTo>
                    <a:pt x="155" y="26"/>
                    <a:pt x="111" y="12"/>
                    <a:pt x="67" y="12"/>
                  </a:cubicBezTo>
                  <a:cubicBezTo>
                    <a:pt x="45" y="12"/>
                    <a:pt x="23" y="15"/>
                    <a:pt x="1" y="25"/>
                  </a:cubicBezTo>
                  <a:lnTo>
                    <a:pt x="1" y="222"/>
                  </a:lnTo>
                  <a:cubicBezTo>
                    <a:pt x="34" y="238"/>
                    <a:pt x="75" y="246"/>
                    <a:pt x="112" y="246"/>
                  </a:cubicBezTo>
                  <a:cubicBezTo>
                    <a:pt x="166" y="235"/>
                    <a:pt x="219" y="226"/>
                    <a:pt x="272" y="226"/>
                  </a:cubicBezTo>
                  <a:cubicBezTo>
                    <a:pt x="319" y="226"/>
                    <a:pt x="365" y="233"/>
                    <a:pt x="411" y="255"/>
                  </a:cubicBezTo>
                  <a:cubicBezTo>
                    <a:pt x="418" y="257"/>
                    <a:pt x="424" y="258"/>
                    <a:pt x="431" y="258"/>
                  </a:cubicBezTo>
                  <a:cubicBezTo>
                    <a:pt x="453" y="258"/>
                    <a:pt x="475" y="245"/>
                    <a:pt x="497" y="242"/>
                  </a:cubicBezTo>
                  <a:cubicBezTo>
                    <a:pt x="551" y="234"/>
                    <a:pt x="596" y="218"/>
                    <a:pt x="649" y="213"/>
                  </a:cubicBezTo>
                  <a:cubicBezTo>
                    <a:pt x="711" y="205"/>
                    <a:pt x="776" y="209"/>
                    <a:pt x="838" y="205"/>
                  </a:cubicBezTo>
                  <a:lnTo>
                    <a:pt x="1039" y="205"/>
                  </a:lnTo>
                  <a:cubicBezTo>
                    <a:pt x="1068" y="205"/>
                    <a:pt x="1096" y="205"/>
                    <a:pt x="1129" y="111"/>
                  </a:cubicBezTo>
                  <a:cubicBezTo>
                    <a:pt x="1105" y="86"/>
                    <a:pt x="1088" y="62"/>
                    <a:pt x="1072" y="58"/>
                  </a:cubicBezTo>
                  <a:cubicBezTo>
                    <a:pt x="966" y="43"/>
                    <a:pt x="862" y="1"/>
                    <a:pt x="75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9"/>
            <p:cNvSpPr/>
            <p:nvPr/>
          </p:nvSpPr>
          <p:spPr>
            <a:xfrm>
              <a:off x="1305800" y="4917825"/>
              <a:ext cx="3325" cy="2550"/>
            </a:xfrm>
            <a:custGeom>
              <a:avLst/>
              <a:gdLst/>
              <a:ahLst/>
              <a:cxnLst/>
              <a:rect l="l" t="t" r="r" b="b"/>
              <a:pathLst>
                <a:path w="133" h="102" extrusionOk="0">
                  <a:moveTo>
                    <a:pt x="54" y="0"/>
                  </a:moveTo>
                  <a:cubicBezTo>
                    <a:pt x="41" y="0"/>
                    <a:pt x="29" y="3"/>
                    <a:pt x="17" y="7"/>
                  </a:cubicBezTo>
                  <a:cubicBezTo>
                    <a:pt x="5" y="16"/>
                    <a:pt x="1" y="28"/>
                    <a:pt x="1" y="44"/>
                  </a:cubicBezTo>
                  <a:cubicBezTo>
                    <a:pt x="1" y="57"/>
                    <a:pt x="5" y="73"/>
                    <a:pt x="13" y="85"/>
                  </a:cubicBezTo>
                  <a:cubicBezTo>
                    <a:pt x="24" y="96"/>
                    <a:pt x="37" y="102"/>
                    <a:pt x="51" y="102"/>
                  </a:cubicBezTo>
                  <a:cubicBezTo>
                    <a:pt x="78" y="102"/>
                    <a:pt x="108" y="81"/>
                    <a:pt x="132" y="40"/>
                  </a:cubicBezTo>
                  <a:cubicBezTo>
                    <a:pt x="112" y="14"/>
                    <a:pt x="83" y="0"/>
                    <a:pt x="5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9"/>
            <p:cNvSpPr/>
            <p:nvPr/>
          </p:nvSpPr>
          <p:spPr>
            <a:xfrm>
              <a:off x="1309600" y="4961400"/>
              <a:ext cx="25" cy="125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0"/>
                  </a:moveTo>
                  <a:lnTo>
                    <a:pt x="1" y="4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9"/>
            <p:cNvSpPr/>
            <p:nvPr/>
          </p:nvSpPr>
          <p:spPr>
            <a:xfrm>
              <a:off x="1344475" y="4960150"/>
              <a:ext cx="4225" cy="3725"/>
            </a:xfrm>
            <a:custGeom>
              <a:avLst/>
              <a:gdLst/>
              <a:ahLst/>
              <a:cxnLst/>
              <a:rect l="l" t="t" r="r" b="b"/>
              <a:pathLst>
                <a:path w="169" h="149" extrusionOk="0">
                  <a:moveTo>
                    <a:pt x="85" y="1"/>
                  </a:moveTo>
                  <a:cubicBezTo>
                    <a:pt x="58" y="1"/>
                    <a:pt x="30" y="16"/>
                    <a:pt x="1" y="46"/>
                  </a:cubicBezTo>
                  <a:cubicBezTo>
                    <a:pt x="34" y="115"/>
                    <a:pt x="60" y="149"/>
                    <a:pt x="86" y="149"/>
                  </a:cubicBezTo>
                  <a:cubicBezTo>
                    <a:pt x="111" y="149"/>
                    <a:pt x="137" y="117"/>
                    <a:pt x="169" y="54"/>
                  </a:cubicBezTo>
                  <a:cubicBezTo>
                    <a:pt x="141" y="18"/>
                    <a:pt x="114" y="1"/>
                    <a:pt x="85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9"/>
            <p:cNvSpPr/>
            <p:nvPr/>
          </p:nvSpPr>
          <p:spPr>
            <a:xfrm>
              <a:off x="1311025" y="4961075"/>
              <a:ext cx="25" cy="125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1" y="1"/>
                  </a:moveTo>
                  <a:lnTo>
                    <a:pt x="1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9"/>
            <p:cNvSpPr/>
            <p:nvPr/>
          </p:nvSpPr>
          <p:spPr>
            <a:xfrm>
              <a:off x="1345200" y="4946875"/>
              <a:ext cx="4325" cy="3250"/>
            </a:xfrm>
            <a:custGeom>
              <a:avLst/>
              <a:gdLst/>
              <a:ahLst/>
              <a:cxnLst/>
              <a:rect l="l" t="t" r="r" b="b"/>
              <a:pathLst>
                <a:path w="173" h="130" extrusionOk="0">
                  <a:moveTo>
                    <a:pt x="83" y="1"/>
                  </a:moveTo>
                  <a:cubicBezTo>
                    <a:pt x="61" y="1"/>
                    <a:pt x="38" y="9"/>
                    <a:pt x="17" y="15"/>
                  </a:cubicBezTo>
                  <a:cubicBezTo>
                    <a:pt x="9" y="15"/>
                    <a:pt x="0" y="39"/>
                    <a:pt x="0" y="48"/>
                  </a:cubicBezTo>
                  <a:cubicBezTo>
                    <a:pt x="0" y="64"/>
                    <a:pt x="9" y="85"/>
                    <a:pt x="17" y="101"/>
                  </a:cubicBezTo>
                  <a:cubicBezTo>
                    <a:pt x="39" y="119"/>
                    <a:pt x="59" y="129"/>
                    <a:pt x="80" y="129"/>
                  </a:cubicBezTo>
                  <a:cubicBezTo>
                    <a:pt x="109" y="129"/>
                    <a:pt x="139" y="109"/>
                    <a:pt x="173" y="68"/>
                  </a:cubicBezTo>
                  <a:cubicBezTo>
                    <a:pt x="143" y="15"/>
                    <a:pt x="113" y="1"/>
                    <a:pt x="8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9"/>
            <p:cNvSpPr/>
            <p:nvPr/>
          </p:nvSpPr>
          <p:spPr>
            <a:xfrm>
              <a:off x="1348275" y="4901400"/>
              <a:ext cx="2075" cy="2125"/>
            </a:xfrm>
            <a:custGeom>
              <a:avLst/>
              <a:gdLst/>
              <a:ahLst/>
              <a:cxnLst/>
              <a:rect l="l" t="t" r="r" b="b"/>
              <a:pathLst>
                <a:path w="83" h="85" extrusionOk="0">
                  <a:moveTo>
                    <a:pt x="50" y="1"/>
                  </a:moveTo>
                  <a:cubicBezTo>
                    <a:pt x="36" y="1"/>
                    <a:pt x="20" y="11"/>
                    <a:pt x="0" y="32"/>
                  </a:cubicBezTo>
                  <a:cubicBezTo>
                    <a:pt x="0" y="41"/>
                    <a:pt x="0" y="45"/>
                    <a:pt x="0" y="53"/>
                  </a:cubicBezTo>
                  <a:cubicBezTo>
                    <a:pt x="24" y="75"/>
                    <a:pt x="41" y="85"/>
                    <a:pt x="54" y="85"/>
                  </a:cubicBezTo>
                  <a:cubicBezTo>
                    <a:pt x="65" y="85"/>
                    <a:pt x="73" y="77"/>
                    <a:pt x="78" y="61"/>
                  </a:cubicBezTo>
                  <a:cubicBezTo>
                    <a:pt x="83" y="45"/>
                    <a:pt x="78" y="32"/>
                    <a:pt x="74" y="16"/>
                  </a:cubicBezTo>
                  <a:cubicBezTo>
                    <a:pt x="68" y="6"/>
                    <a:pt x="59" y="1"/>
                    <a:pt x="5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9"/>
            <p:cNvSpPr/>
            <p:nvPr/>
          </p:nvSpPr>
          <p:spPr>
            <a:xfrm>
              <a:off x="1349100" y="4917925"/>
              <a:ext cx="2900" cy="2350"/>
            </a:xfrm>
            <a:custGeom>
              <a:avLst/>
              <a:gdLst/>
              <a:ahLst/>
              <a:cxnLst/>
              <a:rect l="l" t="t" r="r" b="b"/>
              <a:pathLst>
                <a:path w="116" h="94" extrusionOk="0">
                  <a:moveTo>
                    <a:pt x="39" y="0"/>
                  </a:moveTo>
                  <a:cubicBezTo>
                    <a:pt x="22" y="0"/>
                    <a:pt x="7" y="13"/>
                    <a:pt x="0" y="57"/>
                  </a:cubicBezTo>
                  <a:cubicBezTo>
                    <a:pt x="26" y="76"/>
                    <a:pt x="50" y="93"/>
                    <a:pt x="77" y="93"/>
                  </a:cubicBezTo>
                  <a:cubicBezTo>
                    <a:pt x="84" y="93"/>
                    <a:pt x="91" y="92"/>
                    <a:pt x="99" y="90"/>
                  </a:cubicBezTo>
                  <a:cubicBezTo>
                    <a:pt x="107" y="81"/>
                    <a:pt x="111" y="73"/>
                    <a:pt x="111" y="65"/>
                  </a:cubicBezTo>
                  <a:cubicBezTo>
                    <a:pt x="115" y="53"/>
                    <a:pt x="115" y="40"/>
                    <a:pt x="111" y="28"/>
                  </a:cubicBezTo>
                  <a:cubicBezTo>
                    <a:pt x="91" y="16"/>
                    <a:pt x="74" y="7"/>
                    <a:pt x="54" y="3"/>
                  </a:cubicBezTo>
                  <a:cubicBezTo>
                    <a:pt x="49" y="1"/>
                    <a:pt x="44" y="0"/>
                    <a:pt x="39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9"/>
            <p:cNvSpPr/>
            <p:nvPr/>
          </p:nvSpPr>
          <p:spPr>
            <a:xfrm>
              <a:off x="1355650" y="4946775"/>
              <a:ext cx="5475" cy="3250"/>
            </a:xfrm>
            <a:custGeom>
              <a:avLst/>
              <a:gdLst/>
              <a:ahLst/>
              <a:cxnLst/>
              <a:rect l="l" t="t" r="r" b="b"/>
              <a:pathLst>
                <a:path w="219" h="130" extrusionOk="0">
                  <a:moveTo>
                    <a:pt x="88" y="1"/>
                  </a:moveTo>
                  <a:cubicBezTo>
                    <a:pt x="59" y="1"/>
                    <a:pt x="29" y="12"/>
                    <a:pt x="1" y="64"/>
                  </a:cubicBezTo>
                  <a:cubicBezTo>
                    <a:pt x="37" y="111"/>
                    <a:pt x="71" y="130"/>
                    <a:pt x="104" y="130"/>
                  </a:cubicBezTo>
                  <a:cubicBezTo>
                    <a:pt x="143" y="130"/>
                    <a:pt x="181" y="104"/>
                    <a:pt x="218" y="68"/>
                  </a:cubicBezTo>
                  <a:cubicBezTo>
                    <a:pt x="188" y="17"/>
                    <a:pt x="182" y="5"/>
                    <a:pt x="163" y="5"/>
                  </a:cubicBezTo>
                  <a:cubicBezTo>
                    <a:pt x="159" y="5"/>
                    <a:pt x="154" y="6"/>
                    <a:pt x="149" y="7"/>
                  </a:cubicBezTo>
                  <a:cubicBezTo>
                    <a:pt x="130" y="7"/>
                    <a:pt x="109" y="1"/>
                    <a:pt x="88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9"/>
            <p:cNvSpPr/>
            <p:nvPr/>
          </p:nvSpPr>
          <p:spPr>
            <a:xfrm>
              <a:off x="1459575" y="4947100"/>
              <a:ext cx="4025" cy="3150"/>
            </a:xfrm>
            <a:custGeom>
              <a:avLst/>
              <a:gdLst/>
              <a:ahLst/>
              <a:cxnLst/>
              <a:rect l="l" t="t" r="r" b="b"/>
              <a:pathLst>
                <a:path w="161" h="126" extrusionOk="0">
                  <a:moveTo>
                    <a:pt x="66" y="0"/>
                  </a:moveTo>
                  <a:cubicBezTo>
                    <a:pt x="61" y="0"/>
                    <a:pt x="55" y="1"/>
                    <a:pt x="50" y="2"/>
                  </a:cubicBezTo>
                  <a:cubicBezTo>
                    <a:pt x="25" y="2"/>
                    <a:pt x="5" y="10"/>
                    <a:pt x="1" y="63"/>
                  </a:cubicBezTo>
                  <a:cubicBezTo>
                    <a:pt x="34" y="105"/>
                    <a:pt x="54" y="126"/>
                    <a:pt x="76" y="126"/>
                  </a:cubicBezTo>
                  <a:cubicBezTo>
                    <a:pt x="97" y="126"/>
                    <a:pt x="121" y="107"/>
                    <a:pt x="161" y="71"/>
                  </a:cubicBezTo>
                  <a:cubicBezTo>
                    <a:pt x="146" y="28"/>
                    <a:pt x="109" y="0"/>
                    <a:pt x="66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9"/>
            <p:cNvSpPr/>
            <p:nvPr/>
          </p:nvSpPr>
          <p:spPr>
            <a:xfrm>
              <a:off x="1454025" y="4947150"/>
              <a:ext cx="4250" cy="3175"/>
            </a:xfrm>
            <a:custGeom>
              <a:avLst/>
              <a:gdLst/>
              <a:ahLst/>
              <a:cxnLst/>
              <a:rect l="l" t="t" r="r" b="b"/>
              <a:pathLst>
                <a:path w="170" h="127" extrusionOk="0">
                  <a:moveTo>
                    <a:pt x="83" y="0"/>
                  </a:moveTo>
                  <a:cubicBezTo>
                    <a:pt x="60" y="0"/>
                    <a:pt x="37" y="9"/>
                    <a:pt x="13" y="16"/>
                  </a:cubicBezTo>
                  <a:cubicBezTo>
                    <a:pt x="9" y="16"/>
                    <a:pt x="1" y="37"/>
                    <a:pt x="1" y="49"/>
                  </a:cubicBezTo>
                  <a:cubicBezTo>
                    <a:pt x="1" y="65"/>
                    <a:pt x="5" y="82"/>
                    <a:pt x="17" y="98"/>
                  </a:cubicBezTo>
                  <a:cubicBezTo>
                    <a:pt x="38" y="117"/>
                    <a:pt x="58" y="126"/>
                    <a:pt x="78" y="126"/>
                  </a:cubicBezTo>
                  <a:cubicBezTo>
                    <a:pt x="108" y="126"/>
                    <a:pt x="138" y="107"/>
                    <a:pt x="169" y="65"/>
                  </a:cubicBezTo>
                  <a:cubicBezTo>
                    <a:pt x="141" y="15"/>
                    <a:pt x="113" y="0"/>
                    <a:pt x="83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9"/>
            <p:cNvSpPr/>
            <p:nvPr/>
          </p:nvSpPr>
          <p:spPr>
            <a:xfrm>
              <a:off x="1464500" y="4947025"/>
              <a:ext cx="5450" cy="3300"/>
            </a:xfrm>
            <a:custGeom>
              <a:avLst/>
              <a:gdLst/>
              <a:ahLst/>
              <a:cxnLst/>
              <a:rect l="l" t="t" r="r" b="b"/>
              <a:pathLst>
                <a:path w="218" h="132" extrusionOk="0">
                  <a:moveTo>
                    <a:pt x="86" y="1"/>
                  </a:moveTo>
                  <a:cubicBezTo>
                    <a:pt x="58" y="1"/>
                    <a:pt x="29" y="11"/>
                    <a:pt x="0" y="66"/>
                  </a:cubicBezTo>
                  <a:cubicBezTo>
                    <a:pt x="36" y="113"/>
                    <a:pt x="69" y="131"/>
                    <a:pt x="101" y="131"/>
                  </a:cubicBezTo>
                  <a:cubicBezTo>
                    <a:pt x="140" y="131"/>
                    <a:pt x="178" y="104"/>
                    <a:pt x="218" y="66"/>
                  </a:cubicBezTo>
                  <a:cubicBezTo>
                    <a:pt x="181" y="9"/>
                    <a:pt x="181" y="5"/>
                    <a:pt x="148" y="5"/>
                  </a:cubicBezTo>
                  <a:cubicBezTo>
                    <a:pt x="145" y="5"/>
                    <a:pt x="143" y="5"/>
                    <a:pt x="140" y="5"/>
                  </a:cubicBezTo>
                  <a:cubicBezTo>
                    <a:pt x="122" y="5"/>
                    <a:pt x="104" y="1"/>
                    <a:pt x="86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9"/>
            <p:cNvSpPr/>
            <p:nvPr/>
          </p:nvSpPr>
          <p:spPr>
            <a:xfrm>
              <a:off x="1356800" y="4917750"/>
              <a:ext cx="2875" cy="2450"/>
            </a:xfrm>
            <a:custGeom>
              <a:avLst/>
              <a:gdLst/>
              <a:ahLst/>
              <a:cxnLst/>
              <a:rect l="l" t="t" r="r" b="b"/>
              <a:pathLst>
                <a:path w="115" h="98" extrusionOk="0">
                  <a:moveTo>
                    <a:pt x="52" y="1"/>
                  </a:moveTo>
                  <a:cubicBezTo>
                    <a:pt x="30" y="1"/>
                    <a:pt x="14" y="21"/>
                    <a:pt x="0" y="64"/>
                  </a:cubicBezTo>
                  <a:cubicBezTo>
                    <a:pt x="31" y="86"/>
                    <a:pt x="49" y="98"/>
                    <a:pt x="63" y="98"/>
                  </a:cubicBezTo>
                  <a:cubicBezTo>
                    <a:pt x="81" y="98"/>
                    <a:pt x="92" y="78"/>
                    <a:pt x="115" y="35"/>
                  </a:cubicBezTo>
                  <a:cubicBezTo>
                    <a:pt x="89" y="12"/>
                    <a:pt x="68" y="1"/>
                    <a:pt x="52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9"/>
            <p:cNvSpPr/>
            <p:nvPr/>
          </p:nvSpPr>
          <p:spPr>
            <a:xfrm>
              <a:off x="1339750" y="4931850"/>
              <a:ext cx="18500" cy="3225"/>
            </a:xfrm>
            <a:custGeom>
              <a:avLst/>
              <a:gdLst/>
              <a:ahLst/>
              <a:cxnLst/>
              <a:rect l="l" t="t" r="r" b="b"/>
              <a:pathLst>
                <a:path w="740" h="129" extrusionOk="0">
                  <a:moveTo>
                    <a:pt x="555" y="0"/>
                  </a:moveTo>
                  <a:cubicBezTo>
                    <a:pt x="387" y="0"/>
                    <a:pt x="218" y="4"/>
                    <a:pt x="50" y="9"/>
                  </a:cubicBezTo>
                  <a:cubicBezTo>
                    <a:pt x="34" y="9"/>
                    <a:pt x="17" y="37"/>
                    <a:pt x="1" y="50"/>
                  </a:cubicBezTo>
                  <a:lnTo>
                    <a:pt x="1" y="86"/>
                  </a:lnTo>
                  <a:cubicBezTo>
                    <a:pt x="21" y="99"/>
                    <a:pt x="42" y="103"/>
                    <a:pt x="67" y="111"/>
                  </a:cubicBezTo>
                  <a:cubicBezTo>
                    <a:pt x="80" y="112"/>
                    <a:pt x="94" y="113"/>
                    <a:pt x="109" y="113"/>
                  </a:cubicBezTo>
                  <a:cubicBezTo>
                    <a:pt x="137" y="113"/>
                    <a:pt x="166" y="111"/>
                    <a:pt x="194" y="111"/>
                  </a:cubicBezTo>
                  <a:cubicBezTo>
                    <a:pt x="224" y="110"/>
                    <a:pt x="253" y="109"/>
                    <a:pt x="282" y="109"/>
                  </a:cubicBezTo>
                  <a:cubicBezTo>
                    <a:pt x="333" y="109"/>
                    <a:pt x="382" y="112"/>
                    <a:pt x="432" y="119"/>
                  </a:cubicBezTo>
                  <a:cubicBezTo>
                    <a:pt x="458" y="125"/>
                    <a:pt x="485" y="128"/>
                    <a:pt x="511" y="128"/>
                  </a:cubicBezTo>
                  <a:cubicBezTo>
                    <a:pt x="576" y="128"/>
                    <a:pt x="640" y="111"/>
                    <a:pt x="698" y="82"/>
                  </a:cubicBezTo>
                  <a:cubicBezTo>
                    <a:pt x="707" y="78"/>
                    <a:pt x="715" y="62"/>
                    <a:pt x="739" y="33"/>
                  </a:cubicBezTo>
                  <a:cubicBezTo>
                    <a:pt x="678" y="17"/>
                    <a:pt x="616" y="9"/>
                    <a:pt x="555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9"/>
            <p:cNvSpPr/>
            <p:nvPr/>
          </p:nvSpPr>
          <p:spPr>
            <a:xfrm>
              <a:off x="1361000" y="4917600"/>
              <a:ext cx="2800" cy="3025"/>
            </a:xfrm>
            <a:custGeom>
              <a:avLst/>
              <a:gdLst/>
              <a:ahLst/>
              <a:cxnLst/>
              <a:rect l="l" t="t" r="r" b="b"/>
              <a:pathLst>
                <a:path w="112" h="121" extrusionOk="0">
                  <a:moveTo>
                    <a:pt x="51" y="1"/>
                  </a:moveTo>
                  <a:cubicBezTo>
                    <a:pt x="35" y="1"/>
                    <a:pt x="21" y="19"/>
                    <a:pt x="0" y="57"/>
                  </a:cubicBezTo>
                  <a:cubicBezTo>
                    <a:pt x="15" y="87"/>
                    <a:pt x="23" y="120"/>
                    <a:pt x="46" y="120"/>
                  </a:cubicBezTo>
                  <a:cubicBezTo>
                    <a:pt x="48" y="120"/>
                    <a:pt x="51" y="120"/>
                    <a:pt x="54" y="119"/>
                  </a:cubicBezTo>
                  <a:cubicBezTo>
                    <a:pt x="86" y="111"/>
                    <a:pt x="107" y="82"/>
                    <a:pt x="111" y="49"/>
                  </a:cubicBezTo>
                  <a:cubicBezTo>
                    <a:pt x="83" y="17"/>
                    <a:pt x="66" y="1"/>
                    <a:pt x="5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9"/>
            <p:cNvSpPr/>
            <p:nvPr/>
          </p:nvSpPr>
          <p:spPr>
            <a:xfrm>
              <a:off x="1474450" y="4901800"/>
              <a:ext cx="2900" cy="2025"/>
            </a:xfrm>
            <a:custGeom>
              <a:avLst/>
              <a:gdLst/>
              <a:ahLst/>
              <a:cxnLst/>
              <a:rect l="l" t="t" r="r" b="b"/>
              <a:pathLst>
                <a:path w="116" h="81" extrusionOk="0">
                  <a:moveTo>
                    <a:pt x="54" y="0"/>
                  </a:moveTo>
                  <a:cubicBezTo>
                    <a:pt x="33" y="0"/>
                    <a:pt x="9" y="0"/>
                    <a:pt x="0" y="49"/>
                  </a:cubicBezTo>
                  <a:cubicBezTo>
                    <a:pt x="20" y="69"/>
                    <a:pt x="47" y="81"/>
                    <a:pt x="76" y="81"/>
                  </a:cubicBezTo>
                  <a:cubicBezTo>
                    <a:pt x="84" y="81"/>
                    <a:pt x="91" y="80"/>
                    <a:pt x="99" y="78"/>
                  </a:cubicBezTo>
                  <a:cubicBezTo>
                    <a:pt x="107" y="74"/>
                    <a:pt x="111" y="66"/>
                    <a:pt x="111" y="58"/>
                  </a:cubicBezTo>
                  <a:cubicBezTo>
                    <a:pt x="115" y="45"/>
                    <a:pt x="115" y="37"/>
                    <a:pt x="111" y="25"/>
                  </a:cubicBezTo>
                  <a:cubicBezTo>
                    <a:pt x="91" y="12"/>
                    <a:pt x="74" y="4"/>
                    <a:pt x="5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9"/>
            <p:cNvSpPr/>
            <p:nvPr/>
          </p:nvSpPr>
          <p:spPr>
            <a:xfrm>
              <a:off x="1482150" y="4901575"/>
              <a:ext cx="2900" cy="2300"/>
            </a:xfrm>
            <a:custGeom>
              <a:avLst/>
              <a:gdLst/>
              <a:ahLst/>
              <a:cxnLst/>
              <a:rect l="l" t="t" r="r" b="b"/>
              <a:pathLst>
                <a:path w="116" h="92" extrusionOk="0">
                  <a:moveTo>
                    <a:pt x="53" y="1"/>
                  </a:moveTo>
                  <a:cubicBezTo>
                    <a:pt x="30" y="1"/>
                    <a:pt x="15" y="22"/>
                    <a:pt x="0" y="62"/>
                  </a:cubicBezTo>
                  <a:cubicBezTo>
                    <a:pt x="30" y="82"/>
                    <a:pt x="48" y="92"/>
                    <a:pt x="62" y="92"/>
                  </a:cubicBezTo>
                  <a:cubicBezTo>
                    <a:pt x="80" y="92"/>
                    <a:pt x="92" y="74"/>
                    <a:pt x="115" y="34"/>
                  </a:cubicBezTo>
                  <a:cubicBezTo>
                    <a:pt x="89" y="11"/>
                    <a:pt x="69" y="1"/>
                    <a:pt x="5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9"/>
            <p:cNvSpPr/>
            <p:nvPr/>
          </p:nvSpPr>
          <p:spPr>
            <a:xfrm>
              <a:off x="1486350" y="4901450"/>
              <a:ext cx="2800" cy="2750"/>
            </a:xfrm>
            <a:custGeom>
              <a:avLst/>
              <a:gdLst/>
              <a:ahLst/>
              <a:cxnLst/>
              <a:rect l="l" t="t" r="r" b="b"/>
              <a:pathLst>
                <a:path w="112" h="110" extrusionOk="0">
                  <a:moveTo>
                    <a:pt x="51" y="1"/>
                  </a:moveTo>
                  <a:cubicBezTo>
                    <a:pt x="35" y="1"/>
                    <a:pt x="22" y="17"/>
                    <a:pt x="0" y="51"/>
                  </a:cubicBezTo>
                  <a:cubicBezTo>
                    <a:pt x="11" y="80"/>
                    <a:pt x="26" y="110"/>
                    <a:pt x="46" y="110"/>
                  </a:cubicBezTo>
                  <a:cubicBezTo>
                    <a:pt x="49" y="110"/>
                    <a:pt x="51" y="109"/>
                    <a:pt x="54" y="108"/>
                  </a:cubicBezTo>
                  <a:cubicBezTo>
                    <a:pt x="83" y="100"/>
                    <a:pt x="107" y="76"/>
                    <a:pt x="111" y="43"/>
                  </a:cubicBezTo>
                  <a:cubicBezTo>
                    <a:pt x="83" y="15"/>
                    <a:pt x="66" y="1"/>
                    <a:pt x="5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9"/>
            <p:cNvSpPr/>
            <p:nvPr/>
          </p:nvSpPr>
          <p:spPr>
            <a:xfrm>
              <a:off x="1296050" y="4959125"/>
              <a:ext cx="13575" cy="4925"/>
            </a:xfrm>
            <a:custGeom>
              <a:avLst/>
              <a:gdLst/>
              <a:ahLst/>
              <a:cxnLst/>
              <a:rect l="l" t="t" r="r" b="b"/>
              <a:pathLst>
                <a:path w="543" h="197" extrusionOk="0">
                  <a:moveTo>
                    <a:pt x="79" y="1"/>
                  </a:moveTo>
                  <a:cubicBezTo>
                    <a:pt x="50" y="1"/>
                    <a:pt x="26" y="9"/>
                    <a:pt x="1" y="17"/>
                  </a:cubicBezTo>
                  <a:lnTo>
                    <a:pt x="1" y="194"/>
                  </a:lnTo>
                  <a:cubicBezTo>
                    <a:pt x="5" y="196"/>
                    <a:pt x="8" y="197"/>
                    <a:pt x="11" y="197"/>
                  </a:cubicBezTo>
                  <a:cubicBezTo>
                    <a:pt x="14" y="197"/>
                    <a:pt x="17" y="196"/>
                    <a:pt x="21" y="194"/>
                  </a:cubicBezTo>
                  <a:cubicBezTo>
                    <a:pt x="32" y="194"/>
                    <a:pt x="43" y="195"/>
                    <a:pt x="54" y="195"/>
                  </a:cubicBezTo>
                  <a:cubicBezTo>
                    <a:pt x="105" y="195"/>
                    <a:pt x="155" y="187"/>
                    <a:pt x="206" y="177"/>
                  </a:cubicBezTo>
                  <a:cubicBezTo>
                    <a:pt x="230" y="164"/>
                    <a:pt x="254" y="158"/>
                    <a:pt x="279" y="158"/>
                  </a:cubicBezTo>
                  <a:cubicBezTo>
                    <a:pt x="302" y="158"/>
                    <a:pt x="324" y="163"/>
                    <a:pt x="346" y="173"/>
                  </a:cubicBezTo>
                  <a:cubicBezTo>
                    <a:pt x="368" y="186"/>
                    <a:pt x="391" y="192"/>
                    <a:pt x="412" y="192"/>
                  </a:cubicBezTo>
                  <a:cubicBezTo>
                    <a:pt x="459" y="192"/>
                    <a:pt x="503" y="160"/>
                    <a:pt x="543" y="95"/>
                  </a:cubicBezTo>
                  <a:cubicBezTo>
                    <a:pt x="514" y="79"/>
                    <a:pt x="489" y="50"/>
                    <a:pt x="460" y="42"/>
                  </a:cubicBezTo>
                  <a:cubicBezTo>
                    <a:pt x="333" y="25"/>
                    <a:pt x="206" y="13"/>
                    <a:pt x="79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9"/>
            <p:cNvSpPr/>
            <p:nvPr/>
          </p:nvSpPr>
          <p:spPr>
            <a:xfrm>
              <a:off x="1301200" y="4945950"/>
              <a:ext cx="23700" cy="4300"/>
            </a:xfrm>
            <a:custGeom>
              <a:avLst/>
              <a:gdLst/>
              <a:ahLst/>
              <a:cxnLst/>
              <a:rect l="l" t="t" r="r" b="b"/>
              <a:pathLst>
                <a:path w="948" h="172" extrusionOk="0">
                  <a:moveTo>
                    <a:pt x="401" y="1"/>
                  </a:moveTo>
                  <a:cubicBezTo>
                    <a:pt x="295" y="1"/>
                    <a:pt x="189" y="15"/>
                    <a:pt x="82" y="15"/>
                  </a:cubicBezTo>
                  <a:cubicBezTo>
                    <a:pt x="53" y="15"/>
                    <a:pt x="16" y="15"/>
                    <a:pt x="0" y="93"/>
                  </a:cubicBezTo>
                  <a:cubicBezTo>
                    <a:pt x="11" y="133"/>
                    <a:pt x="52" y="164"/>
                    <a:pt x="96" y="164"/>
                  </a:cubicBezTo>
                  <a:cubicBezTo>
                    <a:pt x="101" y="164"/>
                    <a:pt x="106" y="163"/>
                    <a:pt x="111" y="163"/>
                  </a:cubicBezTo>
                  <a:cubicBezTo>
                    <a:pt x="267" y="163"/>
                    <a:pt x="423" y="158"/>
                    <a:pt x="583" y="158"/>
                  </a:cubicBezTo>
                  <a:cubicBezTo>
                    <a:pt x="591" y="158"/>
                    <a:pt x="599" y="158"/>
                    <a:pt x="607" y="154"/>
                  </a:cubicBezTo>
                  <a:cubicBezTo>
                    <a:pt x="628" y="148"/>
                    <a:pt x="649" y="144"/>
                    <a:pt x="670" y="144"/>
                  </a:cubicBezTo>
                  <a:cubicBezTo>
                    <a:pt x="700" y="144"/>
                    <a:pt x="729" y="151"/>
                    <a:pt x="755" y="163"/>
                  </a:cubicBezTo>
                  <a:cubicBezTo>
                    <a:pt x="786" y="168"/>
                    <a:pt x="816" y="171"/>
                    <a:pt x="846" y="171"/>
                  </a:cubicBezTo>
                  <a:cubicBezTo>
                    <a:pt x="865" y="171"/>
                    <a:pt x="884" y="170"/>
                    <a:pt x="903" y="167"/>
                  </a:cubicBezTo>
                  <a:cubicBezTo>
                    <a:pt x="915" y="167"/>
                    <a:pt x="932" y="138"/>
                    <a:pt x="948" y="117"/>
                  </a:cubicBezTo>
                  <a:cubicBezTo>
                    <a:pt x="927" y="85"/>
                    <a:pt x="890" y="64"/>
                    <a:pt x="854" y="60"/>
                  </a:cubicBezTo>
                  <a:cubicBezTo>
                    <a:pt x="842" y="61"/>
                    <a:pt x="830" y="61"/>
                    <a:pt x="818" y="61"/>
                  </a:cubicBezTo>
                  <a:cubicBezTo>
                    <a:pt x="760" y="61"/>
                    <a:pt x="702" y="53"/>
                    <a:pt x="644" y="40"/>
                  </a:cubicBezTo>
                  <a:cubicBezTo>
                    <a:pt x="564" y="9"/>
                    <a:pt x="483" y="1"/>
                    <a:pt x="40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9"/>
            <p:cNvSpPr/>
            <p:nvPr/>
          </p:nvSpPr>
          <p:spPr>
            <a:xfrm>
              <a:off x="1296175" y="4972225"/>
              <a:ext cx="7600" cy="5450"/>
            </a:xfrm>
            <a:custGeom>
              <a:avLst/>
              <a:gdLst/>
              <a:ahLst/>
              <a:cxnLst/>
              <a:rect l="l" t="t" r="r" b="b"/>
              <a:pathLst>
                <a:path w="304" h="218" extrusionOk="0">
                  <a:moveTo>
                    <a:pt x="84" y="0"/>
                  </a:moveTo>
                  <a:cubicBezTo>
                    <a:pt x="74" y="0"/>
                    <a:pt x="64" y="1"/>
                    <a:pt x="53" y="2"/>
                  </a:cubicBezTo>
                  <a:cubicBezTo>
                    <a:pt x="33" y="10"/>
                    <a:pt x="12" y="23"/>
                    <a:pt x="0" y="43"/>
                  </a:cubicBezTo>
                  <a:lnTo>
                    <a:pt x="0" y="203"/>
                  </a:lnTo>
                  <a:cubicBezTo>
                    <a:pt x="4" y="207"/>
                    <a:pt x="12" y="207"/>
                    <a:pt x="21" y="211"/>
                  </a:cubicBezTo>
                  <a:cubicBezTo>
                    <a:pt x="35" y="216"/>
                    <a:pt x="49" y="217"/>
                    <a:pt x="63" y="217"/>
                  </a:cubicBezTo>
                  <a:cubicBezTo>
                    <a:pt x="140" y="217"/>
                    <a:pt x="215" y="162"/>
                    <a:pt x="293" y="162"/>
                  </a:cubicBezTo>
                  <a:cubicBezTo>
                    <a:pt x="295" y="162"/>
                    <a:pt x="297" y="162"/>
                    <a:pt x="300" y="162"/>
                  </a:cubicBezTo>
                  <a:cubicBezTo>
                    <a:pt x="300" y="146"/>
                    <a:pt x="300" y="133"/>
                    <a:pt x="304" y="121"/>
                  </a:cubicBezTo>
                  <a:cubicBezTo>
                    <a:pt x="295" y="105"/>
                    <a:pt x="291" y="80"/>
                    <a:pt x="279" y="72"/>
                  </a:cubicBezTo>
                  <a:cubicBezTo>
                    <a:pt x="225" y="25"/>
                    <a:pt x="156" y="0"/>
                    <a:pt x="8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9"/>
            <p:cNvSpPr/>
            <p:nvPr/>
          </p:nvSpPr>
          <p:spPr>
            <a:xfrm>
              <a:off x="1296050" y="4917075"/>
              <a:ext cx="6700" cy="3825"/>
            </a:xfrm>
            <a:custGeom>
              <a:avLst/>
              <a:gdLst/>
              <a:ahLst/>
              <a:cxnLst/>
              <a:rect l="l" t="t" r="r" b="b"/>
              <a:pathLst>
                <a:path w="268" h="153" extrusionOk="0">
                  <a:moveTo>
                    <a:pt x="34" y="0"/>
                  </a:moveTo>
                  <a:cubicBezTo>
                    <a:pt x="21" y="0"/>
                    <a:pt x="9" y="0"/>
                    <a:pt x="1" y="9"/>
                  </a:cubicBezTo>
                  <a:lnTo>
                    <a:pt x="1" y="152"/>
                  </a:lnTo>
                  <a:cubicBezTo>
                    <a:pt x="30" y="144"/>
                    <a:pt x="58" y="140"/>
                    <a:pt x="87" y="140"/>
                  </a:cubicBezTo>
                  <a:cubicBezTo>
                    <a:pt x="92" y="139"/>
                    <a:pt x="98" y="139"/>
                    <a:pt x="103" y="139"/>
                  </a:cubicBezTo>
                  <a:cubicBezTo>
                    <a:pt x="128" y="139"/>
                    <a:pt x="152" y="145"/>
                    <a:pt x="178" y="145"/>
                  </a:cubicBezTo>
                  <a:cubicBezTo>
                    <a:pt x="183" y="145"/>
                    <a:pt x="188" y="145"/>
                    <a:pt x="194" y="144"/>
                  </a:cubicBezTo>
                  <a:cubicBezTo>
                    <a:pt x="222" y="144"/>
                    <a:pt x="251" y="128"/>
                    <a:pt x="268" y="62"/>
                  </a:cubicBezTo>
                  <a:cubicBezTo>
                    <a:pt x="255" y="46"/>
                    <a:pt x="243" y="25"/>
                    <a:pt x="231" y="21"/>
                  </a:cubicBezTo>
                  <a:cubicBezTo>
                    <a:pt x="165" y="13"/>
                    <a:pt x="99" y="9"/>
                    <a:pt x="3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9"/>
            <p:cNvSpPr/>
            <p:nvPr/>
          </p:nvSpPr>
          <p:spPr>
            <a:xfrm>
              <a:off x="1296050" y="4946100"/>
              <a:ext cx="4250" cy="4125"/>
            </a:xfrm>
            <a:custGeom>
              <a:avLst/>
              <a:gdLst/>
              <a:ahLst/>
              <a:cxnLst/>
              <a:rect l="l" t="t" r="r" b="b"/>
              <a:pathLst>
                <a:path w="170" h="165" extrusionOk="0">
                  <a:moveTo>
                    <a:pt x="1" y="1"/>
                  </a:moveTo>
                  <a:lnTo>
                    <a:pt x="1" y="152"/>
                  </a:lnTo>
                  <a:cubicBezTo>
                    <a:pt x="38" y="161"/>
                    <a:pt x="75" y="165"/>
                    <a:pt x="116" y="165"/>
                  </a:cubicBezTo>
                  <a:cubicBezTo>
                    <a:pt x="128" y="161"/>
                    <a:pt x="145" y="152"/>
                    <a:pt x="153" y="140"/>
                  </a:cubicBezTo>
                  <a:cubicBezTo>
                    <a:pt x="165" y="124"/>
                    <a:pt x="169" y="107"/>
                    <a:pt x="169" y="91"/>
                  </a:cubicBezTo>
                  <a:cubicBezTo>
                    <a:pt x="169" y="70"/>
                    <a:pt x="161" y="42"/>
                    <a:pt x="153" y="42"/>
                  </a:cubicBezTo>
                  <a:cubicBezTo>
                    <a:pt x="99" y="34"/>
                    <a:pt x="50" y="1"/>
                    <a:pt x="1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9"/>
            <p:cNvSpPr/>
            <p:nvPr/>
          </p:nvSpPr>
          <p:spPr>
            <a:xfrm>
              <a:off x="1469825" y="4931600"/>
              <a:ext cx="29475" cy="4000"/>
            </a:xfrm>
            <a:custGeom>
              <a:avLst/>
              <a:gdLst/>
              <a:ahLst/>
              <a:cxnLst/>
              <a:rect l="l" t="t" r="r" b="b"/>
              <a:pathLst>
                <a:path w="1179" h="160" extrusionOk="0">
                  <a:moveTo>
                    <a:pt x="198" y="0"/>
                  </a:moveTo>
                  <a:cubicBezTo>
                    <a:pt x="177" y="0"/>
                    <a:pt x="157" y="1"/>
                    <a:pt x="136" y="2"/>
                  </a:cubicBezTo>
                  <a:cubicBezTo>
                    <a:pt x="91" y="6"/>
                    <a:pt x="46" y="14"/>
                    <a:pt x="1" y="23"/>
                  </a:cubicBezTo>
                  <a:cubicBezTo>
                    <a:pt x="34" y="102"/>
                    <a:pt x="74" y="131"/>
                    <a:pt x="116" y="131"/>
                  </a:cubicBezTo>
                  <a:cubicBezTo>
                    <a:pt x="131" y="131"/>
                    <a:pt x="146" y="128"/>
                    <a:pt x="161" y="121"/>
                  </a:cubicBezTo>
                  <a:cubicBezTo>
                    <a:pt x="185" y="113"/>
                    <a:pt x="212" y="109"/>
                    <a:pt x="239" y="109"/>
                  </a:cubicBezTo>
                  <a:cubicBezTo>
                    <a:pt x="266" y="109"/>
                    <a:pt x="292" y="113"/>
                    <a:pt x="317" y="121"/>
                  </a:cubicBezTo>
                  <a:cubicBezTo>
                    <a:pt x="381" y="147"/>
                    <a:pt x="450" y="160"/>
                    <a:pt x="519" y="160"/>
                  </a:cubicBezTo>
                  <a:cubicBezTo>
                    <a:pt x="560" y="160"/>
                    <a:pt x="601" y="155"/>
                    <a:pt x="641" y="146"/>
                  </a:cubicBezTo>
                  <a:cubicBezTo>
                    <a:pt x="701" y="131"/>
                    <a:pt x="760" y="126"/>
                    <a:pt x="820" y="126"/>
                  </a:cubicBezTo>
                  <a:cubicBezTo>
                    <a:pt x="913" y="126"/>
                    <a:pt x="1006" y="139"/>
                    <a:pt x="1101" y="154"/>
                  </a:cubicBezTo>
                  <a:cubicBezTo>
                    <a:pt x="1109" y="157"/>
                    <a:pt x="1118" y="158"/>
                    <a:pt x="1128" y="158"/>
                  </a:cubicBezTo>
                  <a:cubicBezTo>
                    <a:pt x="1145" y="158"/>
                    <a:pt x="1163" y="154"/>
                    <a:pt x="1178" y="146"/>
                  </a:cubicBezTo>
                  <a:lnTo>
                    <a:pt x="1178" y="14"/>
                  </a:lnTo>
                  <a:cubicBezTo>
                    <a:pt x="1129" y="14"/>
                    <a:pt x="1072" y="19"/>
                    <a:pt x="1023" y="19"/>
                  </a:cubicBezTo>
                  <a:cubicBezTo>
                    <a:pt x="928" y="19"/>
                    <a:pt x="834" y="2"/>
                    <a:pt x="744" y="2"/>
                  </a:cubicBezTo>
                  <a:cubicBezTo>
                    <a:pt x="657" y="2"/>
                    <a:pt x="571" y="19"/>
                    <a:pt x="485" y="19"/>
                  </a:cubicBezTo>
                  <a:cubicBezTo>
                    <a:pt x="480" y="19"/>
                    <a:pt x="475" y="19"/>
                    <a:pt x="470" y="19"/>
                  </a:cubicBezTo>
                  <a:cubicBezTo>
                    <a:pt x="430" y="19"/>
                    <a:pt x="390" y="6"/>
                    <a:pt x="350" y="6"/>
                  </a:cubicBezTo>
                  <a:cubicBezTo>
                    <a:pt x="300" y="3"/>
                    <a:pt x="249" y="0"/>
                    <a:pt x="198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9"/>
            <p:cNvSpPr/>
            <p:nvPr/>
          </p:nvSpPr>
          <p:spPr>
            <a:xfrm>
              <a:off x="1492300" y="4901900"/>
              <a:ext cx="7000" cy="1975"/>
            </a:xfrm>
            <a:custGeom>
              <a:avLst/>
              <a:gdLst/>
              <a:ahLst/>
              <a:cxnLst/>
              <a:rect l="l" t="t" r="r" b="b"/>
              <a:pathLst>
                <a:path w="280" h="79" extrusionOk="0">
                  <a:moveTo>
                    <a:pt x="41" y="0"/>
                  </a:moveTo>
                  <a:cubicBezTo>
                    <a:pt x="33" y="0"/>
                    <a:pt x="21" y="12"/>
                    <a:pt x="0" y="21"/>
                  </a:cubicBezTo>
                  <a:cubicBezTo>
                    <a:pt x="17" y="45"/>
                    <a:pt x="25" y="66"/>
                    <a:pt x="37" y="70"/>
                  </a:cubicBezTo>
                  <a:cubicBezTo>
                    <a:pt x="54" y="78"/>
                    <a:pt x="70" y="78"/>
                    <a:pt x="87" y="78"/>
                  </a:cubicBezTo>
                  <a:cubicBezTo>
                    <a:pt x="144" y="78"/>
                    <a:pt x="193" y="74"/>
                    <a:pt x="247" y="70"/>
                  </a:cubicBezTo>
                  <a:cubicBezTo>
                    <a:pt x="259" y="66"/>
                    <a:pt x="271" y="62"/>
                    <a:pt x="279" y="54"/>
                  </a:cubicBezTo>
                  <a:lnTo>
                    <a:pt x="279" y="21"/>
                  </a:lnTo>
                  <a:cubicBezTo>
                    <a:pt x="275" y="17"/>
                    <a:pt x="271" y="12"/>
                    <a:pt x="267" y="12"/>
                  </a:cubicBezTo>
                  <a:cubicBezTo>
                    <a:pt x="193" y="8"/>
                    <a:pt x="119" y="0"/>
                    <a:pt x="4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9"/>
            <p:cNvSpPr/>
            <p:nvPr/>
          </p:nvSpPr>
          <p:spPr>
            <a:xfrm>
              <a:off x="1469825" y="4985300"/>
              <a:ext cx="29475" cy="6475"/>
            </a:xfrm>
            <a:custGeom>
              <a:avLst/>
              <a:gdLst/>
              <a:ahLst/>
              <a:cxnLst/>
              <a:rect l="l" t="t" r="r" b="b"/>
              <a:pathLst>
                <a:path w="1179" h="259" extrusionOk="0">
                  <a:moveTo>
                    <a:pt x="393" y="1"/>
                  </a:moveTo>
                  <a:cubicBezTo>
                    <a:pt x="284" y="1"/>
                    <a:pt x="175" y="43"/>
                    <a:pt x="66" y="58"/>
                  </a:cubicBezTo>
                  <a:cubicBezTo>
                    <a:pt x="46" y="62"/>
                    <a:pt x="30" y="86"/>
                    <a:pt x="1" y="111"/>
                  </a:cubicBezTo>
                  <a:cubicBezTo>
                    <a:pt x="34" y="205"/>
                    <a:pt x="66" y="205"/>
                    <a:pt x="99" y="205"/>
                  </a:cubicBezTo>
                  <a:lnTo>
                    <a:pt x="304" y="205"/>
                  </a:lnTo>
                  <a:cubicBezTo>
                    <a:pt x="374" y="209"/>
                    <a:pt x="440" y="205"/>
                    <a:pt x="506" y="213"/>
                  </a:cubicBezTo>
                  <a:cubicBezTo>
                    <a:pt x="559" y="218"/>
                    <a:pt x="608" y="234"/>
                    <a:pt x="661" y="242"/>
                  </a:cubicBezTo>
                  <a:cubicBezTo>
                    <a:pt x="684" y="245"/>
                    <a:pt x="708" y="258"/>
                    <a:pt x="732" y="258"/>
                  </a:cubicBezTo>
                  <a:cubicBezTo>
                    <a:pt x="739" y="258"/>
                    <a:pt x="745" y="257"/>
                    <a:pt x="752" y="255"/>
                  </a:cubicBezTo>
                  <a:cubicBezTo>
                    <a:pt x="800" y="233"/>
                    <a:pt x="848" y="226"/>
                    <a:pt x="896" y="226"/>
                  </a:cubicBezTo>
                  <a:cubicBezTo>
                    <a:pt x="951" y="226"/>
                    <a:pt x="1005" y="235"/>
                    <a:pt x="1059" y="246"/>
                  </a:cubicBezTo>
                  <a:cubicBezTo>
                    <a:pt x="1101" y="246"/>
                    <a:pt x="1142" y="238"/>
                    <a:pt x="1178" y="222"/>
                  </a:cubicBezTo>
                  <a:lnTo>
                    <a:pt x="1178" y="25"/>
                  </a:lnTo>
                  <a:cubicBezTo>
                    <a:pt x="1157" y="15"/>
                    <a:pt x="1134" y="12"/>
                    <a:pt x="1112" y="12"/>
                  </a:cubicBezTo>
                  <a:cubicBezTo>
                    <a:pt x="1066" y="12"/>
                    <a:pt x="1020" y="26"/>
                    <a:pt x="973" y="37"/>
                  </a:cubicBezTo>
                  <a:cubicBezTo>
                    <a:pt x="906" y="56"/>
                    <a:pt x="836" y="65"/>
                    <a:pt x="767" y="65"/>
                  </a:cubicBezTo>
                  <a:cubicBezTo>
                    <a:pt x="684" y="65"/>
                    <a:pt x="600" y="52"/>
                    <a:pt x="522" y="25"/>
                  </a:cubicBezTo>
                  <a:cubicBezTo>
                    <a:pt x="479" y="7"/>
                    <a:pt x="436" y="1"/>
                    <a:pt x="39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9"/>
            <p:cNvSpPr/>
            <p:nvPr/>
          </p:nvSpPr>
          <p:spPr>
            <a:xfrm>
              <a:off x="1483275" y="4959125"/>
              <a:ext cx="16025" cy="4925"/>
            </a:xfrm>
            <a:custGeom>
              <a:avLst/>
              <a:gdLst/>
              <a:ahLst/>
              <a:cxnLst/>
              <a:rect l="l" t="t" r="r" b="b"/>
              <a:pathLst>
                <a:path w="641" h="197" extrusionOk="0">
                  <a:moveTo>
                    <a:pt x="550" y="1"/>
                  </a:moveTo>
                  <a:cubicBezTo>
                    <a:pt x="398" y="13"/>
                    <a:pt x="251" y="25"/>
                    <a:pt x="95" y="42"/>
                  </a:cubicBezTo>
                  <a:cubicBezTo>
                    <a:pt x="62" y="54"/>
                    <a:pt x="29" y="71"/>
                    <a:pt x="0" y="95"/>
                  </a:cubicBezTo>
                  <a:cubicBezTo>
                    <a:pt x="46" y="160"/>
                    <a:pt x="97" y="192"/>
                    <a:pt x="154" y="192"/>
                  </a:cubicBezTo>
                  <a:cubicBezTo>
                    <a:pt x="180" y="192"/>
                    <a:pt x="206" y="186"/>
                    <a:pt x="234" y="173"/>
                  </a:cubicBezTo>
                  <a:cubicBezTo>
                    <a:pt x="260" y="163"/>
                    <a:pt x="286" y="158"/>
                    <a:pt x="312" y="158"/>
                  </a:cubicBezTo>
                  <a:cubicBezTo>
                    <a:pt x="341" y="158"/>
                    <a:pt x="369" y="164"/>
                    <a:pt x="394" y="177"/>
                  </a:cubicBezTo>
                  <a:cubicBezTo>
                    <a:pt x="455" y="187"/>
                    <a:pt x="519" y="195"/>
                    <a:pt x="580" y="195"/>
                  </a:cubicBezTo>
                  <a:cubicBezTo>
                    <a:pt x="594" y="195"/>
                    <a:pt x="607" y="194"/>
                    <a:pt x="620" y="194"/>
                  </a:cubicBezTo>
                  <a:cubicBezTo>
                    <a:pt x="624" y="196"/>
                    <a:pt x="627" y="197"/>
                    <a:pt x="630" y="197"/>
                  </a:cubicBezTo>
                  <a:cubicBezTo>
                    <a:pt x="633" y="197"/>
                    <a:pt x="636" y="196"/>
                    <a:pt x="640" y="194"/>
                  </a:cubicBezTo>
                  <a:lnTo>
                    <a:pt x="640" y="17"/>
                  </a:lnTo>
                  <a:cubicBezTo>
                    <a:pt x="612" y="5"/>
                    <a:pt x="583" y="1"/>
                    <a:pt x="550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9"/>
            <p:cNvSpPr/>
            <p:nvPr/>
          </p:nvSpPr>
          <p:spPr>
            <a:xfrm>
              <a:off x="1471175" y="4945950"/>
              <a:ext cx="23000" cy="4300"/>
            </a:xfrm>
            <a:custGeom>
              <a:avLst/>
              <a:gdLst/>
              <a:ahLst/>
              <a:cxnLst/>
              <a:rect l="l" t="t" r="r" b="b"/>
              <a:pathLst>
                <a:path w="920" h="172" extrusionOk="0">
                  <a:moveTo>
                    <a:pt x="533" y="1"/>
                  </a:moveTo>
                  <a:cubicBezTo>
                    <a:pt x="454" y="1"/>
                    <a:pt x="374" y="9"/>
                    <a:pt x="296" y="40"/>
                  </a:cubicBezTo>
                  <a:cubicBezTo>
                    <a:pt x="238" y="53"/>
                    <a:pt x="183" y="61"/>
                    <a:pt x="126" y="61"/>
                  </a:cubicBezTo>
                  <a:cubicBezTo>
                    <a:pt x="114" y="61"/>
                    <a:pt x="102" y="61"/>
                    <a:pt x="90" y="60"/>
                  </a:cubicBezTo>
                  <a:cubicBezTo>
                    <a:pt x="54" y="64"/>
                    <a:pt x="21" y="85"/>
                    <a:pt x="0" y="117"/>
                  </a:cubicBezTo>
                  <a:cubicBezTo>
                    <a:pt x="17" y="138"/>
                    <a:pt x="29" y="167"/>
                    <a:pt x="45" y="167"/>
                  </a:cubicBezTo>
                  <a:cubicBezTo>
                    <a:pt x="63" y="170"/>
                    <a:pt x="80" y="171"/>
                    <a:pt x="99" y="171"/>
                  </a:cubicBezTo>
                  <a:cubicBezTo>
                    <a:pt x="128" y="171"/>
                    <a:pt x="159" y="168"/>
                    <a:pt x="189" y="163"/>
                  </a:cubicBezTo>
                  <a:cubicBezTo>
                    <a:pt x="215" y="151"/>
                    <a:pt x="243" y="144"/>
                    <a:pt x="270" y="144"/>
                  </a:cubicBezTo>
                  <a:cubicBezTo>
                    <a:pt x="290" y="144"/>
                    <a:pt x="310" y="148"/>
                    <a:pt x="328" y="154"/>
                  </a:cubicBezTo>
                  <a:cubicBezTo>
                    <a:pt x="337" y="158"/>
                    <a:pt x="345" y="158"/>
                    <a:pt x="357" y="158"/>
                  </a:cubicBezTo>
                  <a:cubicBezTo>
                    <a:pt x="509" y="158"/>
                    <a:pt x="661" y="163"/>
                    <a:pt x="817" y="163"/>
                  </a:cubicBezTo>
                  <a:cubicBezTo>
                    <a:pt x="821" y="163"/>
                    <a:pt x="826" y="164"/>
                    <a:pt x="831" y="164"/>
                  </a:cubicBezTo>
                  <a:cubicBezTo>
                    <a:pt x="871" y="164"/>
                    <a:pt x="908" y="133"/>
                    <a:pt x="919" y="93"/>
                  </a:cubicBezTo>
                  <a:cubicBezTo>
                    <a:pt x="907" y="15"/>
                    <a:pt x="870" y="15"/>
                    <a:pt x="841" y="15"/>
                  </a:cubicBezTo>
                  <a:cubicBezTo>
                    <a:pt x="740" y="15"/>
                    <a:pt x="636" y="1"/>
                    <a:pt x="533" y="1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9"/>
            <p:cNvSpPr/>
            <p:nvPr/>
          </p:nvSpPr>
          <p:spPr>
            <a:xfrm>
              <a:off x="1487475" y="4972225"/>
              <a:ext cx="11825" cy="5450"/>
            </a:xfrm>
            <a:custGeom>
              <a:avLst/>
              <a:gdLst/>
              <a:ahLst/>
              <a:cxnLst/>
              <a:rect l="l" t="t" r="r" b="b"/>
              <a:pathLst>
                <a:path w="473" h="218" extrusionOk="0">
                  <a:moveTo>
                    <a:pt x="344" y="0"/>
                  </a:moveTo>
                  <a:cubicBezTo>
                    <a:pt x="236" y="0"/>
                    <a:pt x="130" y="25"/>
                    <a:pt x="33" y="72"/>
                  </a:cubicBezTo>
                  <a:cubicBezTo>
                    <a:pt x="21" y="80"/>
                    <a:pt x="9" y="105"/>
                    <a:pt x="1" y="121"/>
                  </a:cubicBezTo>
                  <a:lnTo>
                    <a:pt x="5" y="162"/>
                  </a:lnTo>
                  <a:cubicBezTo>
                    <a:pt x="8" y="162"/>
                    <a:pt x="12" y="162"/>
                    <a:pt x="16" y="162"/>
                  </a:cubicBezTo>
                  <a:cubicBezTo>
                    <a:pt x="137" y="162"/>
                    <a:pt x="254" y="217"/>
                    <a:pt x="374" y="217"/>
                  </a:cubicBezTo>
                  <a:cubicBezTo>
                    <a:pt x="396" y="217"/>
                    <a:pt x="418" y="216"/>
                    <a:pt x="440" y="211"/>
                  </a:cubicBezTo>
                  <a:cubicBezTo>
                    <a:pt x="452" y="207"/>
                    <a:pt x="464" y="207"/>
                    <a:pt x="472" y="203"/>
                  </a:cubicBezTo>
                  <a:lnTo>
                    <a:pt x="472" y="43"/>
                  </a:lnTo>
                  <a:cubicBezTo>
                    <a:pt x="448" y="23"/>
                    <a:pt x="419" y="10"/>
                    <a:pt x="390" y="2"/>
                  </a:cubicBezTo>
                  <a:cubicBezTo>
                    <a:pt x="375" y="1"/>
                    <a:pt x="359" y="0"/>
                    <a:pt x="344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9"/>
            <p:cNvSpPr/>
            <p:nvPr/>
          </p:nvSpPr>
          <p:spPr>
            <a:xfrm>
              <a:off x="1492700" y="4917075"/>
              <a:ext cx="6600" cy="3825"/>
            </a:xfrm>
            <a:custGeom>
              <a:avLst/>
              <a:gdLst/>
              <a:ahLst/>
              <a:cxnLst/>
              <a:rect l="l" t="t" r="r" b="b"/>
              <a:pathLst>
                <a:path w="264" h="153" extrusionOk="0">
                  <a:moveTo>
                    <a:pt x="231" y="0"/>
                  </a:moveTo>
                  <a:cubicBezTo>
                    <a:pt x="169" y="9"/>
                    <a:pt x="103" y="13"/>
                    <a:pt x="38" y="21"/>
                  </a:cubicBezTo>
                  <a:cubicBezTo>
                    <a:pt x="25" y="25"/>
                    <a:pt x="13" y="46"/>
                    <a:pt x="1" y="62"/>
                  </a:cubicBezTo>
                  <a:cubicBezTo>
                    <a:pt x="13" y="128"/>
                    <a:pt x="42" y="144"/>
                    <a:pt x="75" y="144"/>
                  </a:cubicBezTo>
                  <a:cubicBezTo>
                    <a:pt x="80" y="145"/>
                    <a:pt x="84" y="145"/>
                    <a:pt x="89" y="145"/>
                  </a:cubicBezTo>
                  <a:cubicBezTo>
                    <a:pt x="113" y="145"/>
                    <a:pt x="139" y="139"/>
                    <a:pt x="163" y="139"/>
                  </a:cubicBezTo>
                  <a:cubicBezTo>
                    <a:pt x="168" y="139"/>
                    <a:pt x="173" y="139"/>
                    <a:pt x="177" y="140"/>
                  </a:cubicBezTo>
                  <a:cubicBezTo>
                    <a:pt x="206" y="140"/>
                    <a:pt x="235" y="144"/>
                    <a:pt x="263" y="152"/>
                  </a:cubicBezTo>
                  <a:lnTo>
                    <a:pt x="263" y="9"/>
                  </a:lnTo>
                  <a:cubicBezTo>
                    <a:pt x="255" y="0"/>
                    <a:pt x="243" y="0"/>
                    <a:pt x="231" y="0"/>
                  </a:cubicBez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9"/>
            <p:cNvSpPr/>
            <p:nvPr/>
          </p:nvSpPr>
          <p:spPr>
            <a:xfrm>
              <a:off x="1495075" y="4946100"/>
              <a:ext cx="4225" cy="4125"/>
            </a:xfrm>
            <a:custGeom>
              <a:avLst/>
              <a:gdLst/>
              <a:ahLst/>
              <a:cxnLst/>
              <a:rect l="l" t="t" r="r" b="b"/>
              <a:pathLst>
                <a:path w="169" h="165" extrusionOk="0">
                  <a:moveTo>
                    <a:pt x="168" y="1"/>
                  </a:moveTo>
                  <a:cubicBezTo>
                    <a:pt x="123" y="1"/>
                    <a:pt x="70" y="34"/>
                    <a:pt x="21" y="42"/>
                  </a:cubicBezTo>
                  <a:cubicBezTo>
                    <a:pt x="13" y="42"/>
                    <a:pt x="0" y="70"/>
                    <a:pt x="0" y="91"/>
                  </a:cubicBezTo>
                  <a:cubicBezTo>
                    <a:pt x="0" y="107"/>
                    <a:pt x="4" y="124"/>
                    <a:pt x="17" y="140"/>
                  </a:cubicBezTo>
                  <a:cubicBezTo>
                    <a:pt x="25" y="152"/>
                    <a:pt x="41" y="161"/>
                    <a:pt x="58" y="165"/>
                  </a:cubicBezTo>
                  <a:cubicBezTo>
                    <a:pt x="95" y="165"/>
                    <a:pt x="132" y="161"/>
                    <a:pt x="168" y="152"/>
                  </a:cubicBezTo>
                  <a:lnTo>
                    <a:pt x="168" y="1"/>
                  </a:lnTo>
                  <a:close/>
                </a:path>
              </a:pathLst>
            </a:custGeom>
            <a:solidFill>
              <a:srgbClr val="4824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7"/>
          <p:cNvSpPr/>
          <p:nvPr/>
        </p:nvSpPr>
        <p:spPr>
          <a:xfrm>
            <a:off x="661125" y="495350"/>
            <a:ext cx="3783426" cy="1294626"/>
          </a:xfrm>
          <a:custGeom>
            <a:avLst/>
            <a:gdLst/>
            <a:ahLst/>
            <a:cxnLst/>
            <a:rect l="l" t="t" r="r" b="b"/>
            <a:pathLst>
              <a:path w="3797" h="3796" extrusionOk="0">
                <a:moveTo>
                  <a:pt x="1" y="0"/>
                </a:moveTo>
                <a:lnTo>
                  <a:pt x="1" y="3796"/>
                </a:lnTo>
                <a:lnTo>
                  <a:pt x="3796" y="3796"/>
                </a:lnTo>
                <a:lnTo>
                  <a:pt x="3796" y="0"/>
                </a:lnTo>
                <a:close/>
              </a:path>
            </a:pathLst>
          </a:custGeom>
          <a:solidFill>
            <a:srgbClr val="C1AD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37"/>
          <p:cNvSpPr txBox="1">
            <a:spLocks noGrp="1"/>
          </p:cNvSpPr>
          <p:nvPr>
            <p:ph type="title"/>
          </p:nvPr>
        </p:nvSpPr>
        <p:spPr>
          <a:xfrm>
            <a:off x="575088" y="822476"/>
            <a:ext cx="3955500" cy="9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¿PREGUNTAS?</a:t>
            </a:r>
            <a:endParaRPr dirty="0"/>
          </a:p>
        </p:txBody>
      </p:sp>
      <p:sp>
        <p:nvSpPr>
          <p:cNvPr id="481" name="Google Shape;481;p37"/>
          <p:cNvSpPr/>
          <p:nvPr/>
        </p:nvSpPr>
        <p:spPr>
          <a:xfrm>
            <a:off x="661125" y="495350"/>
            <a:ext cx="3824105" cy="1343634"/>
          </a:xfrm>
          <a:custGeom>
            <a:avLst/>
            <a:gdLst/>
            <a:ahLst/>
            <a:cxnLst/>
            <a:rect l="l" t="t" r="r" b="b"/>
            <a:pathLst>
              <a:path w="34280" h="12281" extrusionOk="0">
                <a:moveTo>
                  <a:pt x="31358" y="1"/>
                </a:moveTo>
                <a:lnTo>
                  <a:pt x="28289" y="9"/>
                </a:lnTo>
                <a:lnTo>
                  <a:pt x="26680" y="9"/>
                </a:lnTo>
                <a:lnTo>
                  <a:pt x="24994" y="13"/>
                </a:lnTo>
                <a:cubicBezTo>
                  <a:pt x="23874" y="21"/>
                  <a:pt x="22758" y="30"/>
                  <a:pt x="21654" y="30"/>
                </a:cubicBezTo>
                <a:lnTo>
                  <a:pt x="18154" y="13"/>
                </a:lnTo>
                <a:cubicBezTo>
                  <a:pt x="17752" y="13"/>
                  <a:pt x="17331" y="11"/>
                  <a:pt x="16905" y="11"/>
                </a:cubicBezTo>
                <a:cubicBezTo>
                  <a:pt x="16692" y="11"/>
                  <a:pt x="16477" y="12"/>
                  <a:pt x="16262" y="13"/>
                </a:cubicBezTo>
                <a:lnTo>
                  <a:pt x="14403" y="30"/>
                </a:lnTo>
                <a:cubicBezTo>
                  <a:pt x="13800" y="38"/>
                  <a:pt x="13209" y="46"/>
                  <a:pt x="12635" y="46"/>
                </a:cubicBezTo>
                <a:lnTo>
                  <a:pt x="10817" y="46"/>
                </a:lnTo>
                <a:lnTo>
                  <a:pt x="7079" y="34"/>
                </a:lnTo>
                <a:lnTo>
                  <a:pt x="325" y="5"/>
                </a:lnTo>
                <a:lnTo>
                  <a:pt x="83" y="5"/>
                </a:lnTo>
                <a:lnTo>
                  <a:pt x="66" y="3070"/>
                </a:lnTo>
                <a:cubicBezTo>
                  <a:pt x="58" y="4137"/>
                  <a:pt x="50" y="5216"/>
                  <a:pt x="38" y="6316"/>
                </a:cubicBezTo>
                <a:cubicBezTo>
                  <a:pt x="25" y="8376"/>
                  <a:pt x="13" y="10226"/>
                  <a:pt x="1" y="12146"/>
                </a:cubicBezTo>
                <a:lnTo>
                  <a:pt x="666" y="12151"/>
                </a:lnTo>
                <a:cubicBezTo>
                  <a:pt x="1761" y="12151"/>
                  <a:pt x="2762" y="12142"/>
                  <a:pt x="3686" y="12142"/>
                </a:cubicBezTo>
                <a:cubicBezTo>
                  <a:pt x="3992" y="12142"/>
                  <a:pt x="4289" y="12141"/>
                  <a:pt x="4577" y="12141"/>
                </a:cubicBezTo>
                <a:cubicBezTo>
                  <a:pt x="4721" y="12141"/>
                  <a:pt x="4863" y="12141"/>
                  <a:pt x="5003" y="12142"/>
                </a:cubicBezTo>
                <a:lnTo>
                  <a:pt x="6381" y="12151"/>
                </a:lnTo>
                <a:lnTo>
                  <a:pt x="9016" y="12163"/>
                </a:lnTo>
                <a:cubicBezTo>
                  <a:pt x="9910" y="12167"/>
                  <a:pt x="10575" y="12175"/>
                  <a:pt x="11326" y="12188"/>
                </a:cubicBezTo>
                <a:lnTo>
                  <a:pt x="13566" y="12220"/>
                </a:lnTo>
                <a:cubicBezTo>
                  <a:pt x="14305" y="12233"/>
                  <a:pt x="15105" y="12237"/>
                  <a:pt x="15798" y="12237"/>
                </a:cubicBezTo>
                <a:lnTo>
                  <a:pt x="19003" y="12216"/>
                </a:lnTo>
                <a:cubicBezTo>
                  <a:pt x="19144" y="12215"/>
                  <a:pt x="19278" y="12215"/>
                  <a:pt x="19407" y="12215"/>
                </a:cubicBezTo>
                <a:cubicBezTo>
                  <a:pt x="19979" y="12215"/>
                  <a:pt x="20434" y="12222"/>
                  <a:pt x="20796" y="12229"/>
                </a:cubicBezTo>
                <a:cubicBezTo>
                  <a:pt x="21695" y="12241"/>
                  <a:pt x="22643" y="12261"/>
                  <a:pt x="23632" y="12270"/>
                </a:cubicBezTo>
                <a:lnTo>
                  <a:pt x="24378" y="12274"/>
                </a:lnTo>
                <a:lnTo>
                  <a:pt x="25043" y="12274"/>
                </a:lnTo>
                <a:lnTo>
                  <a:pt x="26290" y="12278"/>
                </a:lnTo>
                <a:cubicBezTo>
                  <a:pt x="26962" y="12279"/>
                  <a:pt x="27599" y="12280"/>
                  <a:pt x="28198" y="12280"/>
                </a:cubicBezTo>
                <a:cubicBezTo>
                  <a:pt x="29047" y="12280"/>
                  <a:pt x="29820" y="12279"/>
                  <a:pt x="30513" y="12274"/>
                </a:cubicBezTo>
                <a:cubicBezTo>
                  <a:pt x="31694" y="12265"/>
                  <a:pt x="32630" y="12257"/>
                  <a:pt x="33274" y="12241"/>
                </a:cubicBezTo>
                <a:cubicBezTo>
                  <a:pt x="33914" y="12224"/>
                  <a:pt x="34263" y="12208"/>
                  <a:pt x="34271" y="12192"/>
                </a:cubicBezTo>
                <a:cubicBezTo>
                  <a:pt x="34279" y="12171"/>
                  <a:pt x="33939" y="12151"/>
                  <a:pt x="33311" y="12130"/>
                </a:cubicBezTo>
                <a:cubicBezTo>
                  <a:pt x="32683" y="12110"/>
                  <a:pt x="31760" y="12089"/>
                  <a:pt x="30595" y="12073"/>
                </a:cubicBezTo>
                <a:lnTo>
                  <a:pt x="26409" y="12015"/>
                </a:lnTo>
                <a:lnTo>
                  <a:pt x="25166" y="12003"/>
                </a:lnTo>
                <a:lnTo>
                  <a:pt x="24530" y="11999"/>
                </a:lnTo>
                <a:lnTo>
                  <a:pt x="23952" y="11991"/>
                </a:lnTo>
                <a:lnTo>
                  <a:pt x="21219" y="11945"/>
                </a:lnTo>
                <a:cubicBezTo>
                  <a:pt x="20739" y="11937"/>
                  <a:pt x="19943" y="11929"/>
                  <a:pt x="18921" y="11929"/>
                </a:cubicBezTo>
                <a:cubicBezTo>
                  <a:pt x="17924" y="11933"/>
                  <a:pt x="16795" y="11954"/>
                  <a:pt x="15655" y="11958"/>
                </a:cubicBezTo>
                <a:cubicBezTo>
                  <a:pt x="15489" y="11959"/>
                  <a:pt x="15319" y="11960"/>
                  <a:pt x="15143" y="11960"/>
                </a:cubicBezTo>
                <a:cubicBezTo>
                  <a:pt x="14170" y="11960"/>
                  <a:pt x="13035" y="11942"/>
                  <a:pt x="11638" y="11921"/>
                </a:cubicBezTo>
                <a:lnTo>
                  <a:pt x="10337" y="11909"/>
                </a:lnTo>
                <a:lnTo>
                  <a:pt x="9044" y="11904"/>
                </a:lnTo>
                <a:lnTo>
                  <a:pt x="6377" y="11896"/>
                </a:lnTo>
                <a:lnTo>
                  <a:pt x="4962" y="11892"/>
                </a:lnTo>
                <a:cubicBezTo>
                  <a:pt x="4441" y="11892"/>
                  <a:pt x="3932" y="11896"/>
                  <a:pt x="3431" y="11896"/>
                </a:cubicBezTo>
                <a:cubicBezTo>
                  <a:pt x="2430" y="11904"/>
                  <a:pt x="1462" y="11917"/>
                  <a:pt x="530" y="11917"/>
                </a:cubicBezTo>
                <a:lnTo>
                  <a:pt x="231" y="11917"/>
                </a:lnTo>
                <a:lnTo>
                  <a:pt x="251" y="6254"/>
                </a:lnTo>
                <a:cubicBezTo>
                  <a:pt x="259" y="5191"/>
                  <a:pt x="263" y="4088"/>
                  <a:pt x="268" y="2947"/>
                </a:cubicBezTo>
                <a:lnTo>
                  <a:pt x="272" y="194"/>
                </a:lnTo>
                <a:lnTo>
                  <a:pt x="514" y="194"/>
                </a:lnTo>
                <a:lnTo>
                  <a:pt x="7292" y="198"/>
                </a:lnTo>
                <a:lnTo>
                  <a:pt x="12926" y="198"/>
                </a:lnTo>
                <a:lnTo>
                  <a:pt x="14801" y="181"/>
                </a:lnTo>
                <a:cubicBezTo>
                  <a:pt x="15404" y="173"/>
                  <a:pt x="15991" y="169"/>
                  <a:pt x="16562" y="165"/>
                </a:cubicBezTo>
                <a:cubicBezTo>
                  <a:pt x="17116" y="165"/>
                  <a:pt x="17702" y="169"/>
                  <a:pt x="18285" y="169"/>
                </a:cubicBezTo>
                <a:cubicBezTo>
                  <a:pt x="19446" y="177"/>
                  <a:pt x="20624" y="190"/>
                  <a:pt x="21814" y="194"/>
                </a:cubicBezTo>
                <a:cubicBezTo>
                  <a:pt x="22051" y="194"/>
                  <a:pt x="22286" y="195"/>
                  <a:pt x="22520" y="195"/>
                </a:cubicBezTo>
                <a:cubicBezTo>
                  <a:pt x="23455" y="195"/>
                  <a:pt x="24362" y="190"/>
                  <a:pt x="25232" y="190"/>
                </a:cubicBezTo>
                <a:lnTo>
                  <a:pt x="26828" y="190"/>
                </a:lnTo>
                <a:lnTo>
                  <a:pt x="28416" y="194"/>
                </a:lnTo>
                <a:lnTo>
                  <a:pt x="31456" y="198"/>
                </a:lnTo>
                <a:lnTo>
                  <a:pt x="32852" y="206"/>
                </a:lnTo>
                <a:lnTo>
                  <a:pt x="33537" y="210"/>
                </a:lnTo>
                <a:lnTo>
                  <a:pt x="33877" y="214"/>
                </a:lnTo>
                <a:lnTo>
                  <a:pt x="34062" y="214"/>
                </a:lnTo>
                <a:cubicBezTo>
                  <a:pt x="34058" y="255"/>
                  <a:pt x="34058" y="296"/>
                  <a:pt x="34058" y="337"/>
                </a:cubicBezTo>
                <a:cubicBezTo>
                  <a:pt x="34058" y="448"/>
                  <a:pt x="34058" y="559"/>
                  <a:pt x="34058" y="666"/>
                </a:cubicBezTo>
                <a:cubicBezTo>
                  <a:pt x="34054" y="887"/>
                  <a:pt x="34054" y="1109"/>
                  <a:pt x="34054" y="1326"/>
                </a:cubicBezTo>
                <a:cubicBezTo>
                  <a:pt x="34050" y="1765"/>
                  <a:pt x="34050" y="2200"/>
                  <a:pt x="34050" y="2627"/>
                </a:cubicBezTo>
                <a:cubicBezTo>
                  <a:pt x="34050" y="3493"/>
                  <a:pt x="34058" y="4285"/>
                  <a:pt x="34062" y="5015"/>
                </a:cubicBezTo>
                <a:cubicBezTo>
                  <a:pt x="34066" y="5741"/>
                  <a:pt x="34070" y="6402"/>
                  <a:pt x="34074" y="7005"/>
                </a:cubicBezTo>
                <a:cubicBezTo>
                  <a:pt x="34078" y="7621"/>
                  <a:pt x="34078" y="8216"/>
                  <a:pt x="34083" y="8737"/>
                </a:cubicBezTo>
                <a:cubicBezTo>
                  <a:pt x="34091" y="9787"/>
                  <a:pt x="34099" y="10612"/>
                  <a:pt x="34115" y="11178"/>
                </a:cubicBezTo>
                <a:cubicBezTo>
                  <a:pt x="34132" y="11744"/>
                  <a:pt x="34148" y="12048"/>
                  <a:pt x="34177" y="12056"/>
                </a:cubicBezTo>
                <a:cubicBezTo>
                  <a:pt x="34177" y="12056"/>
                  <a:pt x="34178" y="12057"/>
                  <a:pt x="34178" y="12057"/>
                </a:cubicBezTo>
                <a:cubicBezTo>
                  <a:pt x="34202" y="12057"/>
                  <a:pt x="34218" y="11766"/>
                  <a:pt x="34230" y="11215"/>
                </a:cubicBezTo>
                <a:cubicBezTo>
                  <a:pt x="34247" y="10653"/>
                  <a:pt x="34255" y="9828"/>
                  <a:pt x="34263" y="8770"/>
                </a:cubicBezTo>
                <a:cubicBezTo>
                  <a:pt x="34267" y="8232"/>
                  <a:pt x="34267" y="7666"/>
                  <a:pt x="34271" y="7001"/>
                </a:cubicBezTo>
                <a:cubicBezTo>
                  <a:pt x="34275" y="6320"/>
                  <a:pt x="34271" y="5602"/>
                  <a:pt x="34267" y="4855"/>
                </a:cubicBezTo>
                <a:cubicBezTo>
                  <a:pt x="34263" y="4112"/>
                  <a:pt x="34259" y="3345"/>
                  <a:pt x="34255" y="2561"/>
                </a:cubicBezTo>
                <a:cubicBezTo>
                  <a:pt x="34255" y="1790"/>
                  <a:pt x="34259" y="949"/>
                  <a:pt x="34263" y="38"/>
                </a:cubicBezTo>
                <a:lnTo>
                  <a:pt x="34263" y="13"/>
                </a:lnTo>
                <a:cubicBezTo>
                  <a:pt x="33377" y="5"/>
                  <a:pt x="32359" y="1"/>
                  <a:pt x="31358" y="1"/>
                </a:cubicBezTo>
                <a:close/>
              </a:path>
            </a:pathLst>
          </a:custGeom>
          <a:solidFill>
            <a:srgbClr val="5D3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6"/>
          <p:cNvSpPr txBox="1">
            <a:spLocks noGrp="1"/>
          </p:cNvSpPr>
          <p:nvPr>
            <p:ph type="title"/>
          </p:nvPr>
        </p:nvSpPr>
        <p:spPr>
          <a:xfrm>
            <a:off x="3025050" y="368825"/>
            <a:ext cx="3093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MULTIMEDIA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456" name="Google Shape;456;p36"/>
          <p:cNvSpPr txBox="1">
            <a:spLocks noGrp="1"/>
          </p:cNvSpPr>
          <p:nvPr>
            <p:ph type="subTitle" idx="4294967295"/>
          </p:nvPr>
        </p:nvSpPr>
        <p:spPr>
          <a:xfrm flipH="1">
            <a:off x="1027750" y="1858950"/>
            <a:ext cx="2528100" cy="18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dirty="0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rPr>
              <a:t>DOCUMENTAL: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s-CL" dirty="0"/>
              <a:t>Historia de America Latina: 2.Colonizacion y nueva sociedad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grpSp>
        <p:nvGrpSpPr>
          <p:cNvPr id="457" name="Google Shape;457;p36"/>
          <p:cNvGrpSpPr/>
          <p:nvPr/>
        </p:nvGrpSpPr>
        <p:grpSpPr>
          <a:xfrm>
            <a:off x="4147957" y="1525656"/>
            <a:ext cx="3972319" cy="2522757"/>
            <a:chOff x="1041975" y="238125"/>
            <a:chExt cx="1247000" cy="791950"/>
          </a:xfrm>
        </p:grpSpPr>
        <p:sp>
          <p:nvSpPr>
            <p:cNvPr id="458" name="Google Shape;458;p36"/>
            <p:cNvSpPr/>
            <p:nvPr/>
          </p:nvSpPr>
          <p:spPr>
            <a:xfrm>
              <a:off x="1041975" y="238125"/>
              <a:ext cx="1247000" cy="791950"/>
            </a:xfrm>
            <a:custGeom>
              <a:avLst/>
              <a:gdLst/>
              <a:ahLst/>
              <a:cxnLst/>
              <a:rect l="l" t="t" r="r" b="b"/>
              <a:pathLst>
                <a:path w="49880" h="31678" extrusionOk="0">
                  <a:moveTo>
                    <a:pt x="49674" y="0"/>
                  </a:moveTo>
                  <a:lnTo>
                    <a:pt x="43298" y="16"/>
                  </a:lnTo>
                  <a:lnTo>
                    <a:pt x="11871" y="90"/>
                  </a:lnTo>
                  <a:lnTo>
                    <a:pt x="197" y="45"/>
                  </a:lnTo>
                  <a:lnTo>
                    <a:pt x="103" y="45"/>
                  </a:lnTo>
                  <a:lnTo>
                    <a:pt x="103" y="140"/>
                  </a:lnTo>
                  <a:cubicBezTo>
                    <a:pt x="58" y="11116"/>
                    <a:pt x="0" y="27783"/>
                    <a:pt x="0" y="30672"/>
                  </a:cubicBezTo>
                  <a:lnTo>
                    <a:pt x="0" y="31480"/>
                  </a:lnTo>
                  <a:lnTo>
                    <a:pt x="0" y="31677"/>
                  </a:lnTo>
                  <a:lnTo>
                    <a:pt x="197" y="31677"/>
                  </a:lnTo>
                  <a:lnTo>
                    <a:pt x="25063" y="31595"/>
                  </a:lnTo>
                  <a:cubicBezTo>
                    <a:pt x="36097" y="31554"/>
                    <a:pt x="47081" y="31521"/>
                    <a:pt x="49715" y="31521"/>
                  </a:cubicBezTo>
                  <a:lnTo>
                    <a:pt x="30807" y="31460"/>
                  </a:lnTo>
                  <a:lnTo>
                    <a:pt x="6569" y="31460"/>
                  </a:lnTo>
                  <a:cubicBezTo>
                    <a:pt x="4993" y="31460"/>
                    <a:pt x="2641" y="31448"/>
                    <a:pt x="247" y="31431"/>
                  </a:cubicBezTo>
                  <a:lnTo>
                    <a:pt x="247" y="31431"/>
                  </a:lnTo>
                  <a:cubicBezTo>
                    <a:pt x="284" y="27056"/>
                    <a:pt x="320" y="22593"/>
                    <a:pt x="320" y="22593"/>
                  </a:cubicBezTo>
                  <a:lnTo>
                    <a:pt x="406" y="354"/>
                  </a:lnTo>
                  <a:lnTo>
                    <a:pt x="406" y="354"/>
                  </a:lnTo>
                  <a:lnTo>
                    <a:pt x="6483" y="378"/>
                  </a:lnTo>
                  <a:lnTo>
                    <a:pt x="37910" y="160"/>
                  </a:lnTo>
                  <a:lnTo>
                    <a:pt x="49666" y="148"/>
                  </a:lnTo>
                  <a:lnTo>
                    <a:pt x="49666" y="148"/>
                  </a:lnTo>
                  <a:lnTo>
                    <a:pt x="49687" y="31493"/>
                  </a:lnTo>
                  <a:lnTo>
                    <a:pt x="49760" y="15350"/>
                  </a:lnTo>
                  <a:cubicBezTo>
                    <a:pt x="49806" y="17168"/>
                    <a:pt x="49842" y="18990"/>
                    <a:pt x="49879" y="20820"/>
                  </a:cubicBezTo>
                  <a:cubicBezTo>
                    <a:pt x="49879" y="20820"/>
                    <a:pt x="49871" y="17734"/>
                    <a:pt x="49863" y="13602"/>
                  </a:cubicBezTo>
                  <a:cubicBezTo>
                    <a:pt x="49851" y="9483"/>
                    <a:pt x="49830" y="4317"/>
                    <a:pt x="49818" y="144"/>
                  </a:cubicBezTo>
                  <a:lnTo>
                    <a:pt x="49818" y="0"/>
                  </a:ln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6"/>
            <p:cNvSpPr/>
            <p:nvPr/>
          </p:nvSpPr>
          <p:spPr>
            <a:xfrm>
              <a:off x="1075400" y="259350"/>
              <a:ext cx="1179925" cy="749800"/>
            </a:xfrm>
            <a:custGeom>
              <a:avLst/>
              <a:gdLst/>
              <a:ahLst/>
              <a:cxnLst/>
              <a:rect l="l" t="t" r="r" b="b"/>
              <a:pathLst>
                <a:path w="47197" h="29992" extrusionOk="0">
                  <a:moveTo>
                    <a:pt x="46959" y="0"/>
                  </a:moveTo>
                  <a:cubicBezTo>
                    <a:pt x="44361" y="13"/>
                    <a:pt x="42191" y="17"/>
                    <a:pt x="40935" y="17"/>
                  </a:cubicBezTo>
                  <a:cubicBezTo>
                    <a:pt x="35851" y="17"/>
                    <a:pt x="11256" y="103"/>
                    <a:pt x="11256" y="103"/>
                  </a:cubicBezTo>
                  <a:lnTo>
                    <a:pt x="235" y="54"/>
                  </a:lnTo>
                  <a:lnTo>
                    <a:pt x="120" y="54"/>
                  </a:lnTo>
                  <a:lnTo>
                    <a:pt x="120" y="165"/>
                  </a:lnTo>
                  <a:cubicBezTo>
                    <a:pt x="71" y="10529"/>
                    <a:pt x="1" y="26265"/>
                    <a:pt x="1" y="28998"/>
                  </a:cubicBezTo>
                  <a:lnTo>
                    <a:pt x="1" y="29991"/>
                  </a:lnTo>
                  <a:lnTo>
                    <a:pt x="235" y="29991"/>
                  </a:lnTo>
                  <a:cubicBezTo>
                    <a:pt x="2832" y="29991"/>
                    <a:pt x="13308" y="29946"/>
                    <a:pt x="23730" y="29897"/>
                  </a:cubicBezTo>
                  <a:cubicBezTo>
                    <a:pt x="34152" y="29843"/>
                    <a:pt x="44517" y="29807"/>
                    <a:pt x="47008" y="29807"/>
                  </a:cubicBezTo>
                  <a:lnTo>
                    <a:pt x="29138" y="29745"/>
                  </a:lnTo>
                  <a:lnTo>
                    <a:pt x="6250" y="29745"/>
                  </a:lnTo>
                  <a:cubicBezTo>
                    <a:pt x="4766" y="29745"/>
                    <a:pt x="2549" y="29729"/>
                    <a:pt x="293" y="29709"/>
                  </a:cubicBezTo>
                  <a:lnTo>
                    <a:pt x="293" y="29709"/>
                  </a:lnTo>
                  <a:cubicBezTo>
                    <a:pt x="334" y="25578"/>
                    <a:pt x="382" y="21370"/>
                    <a:pt x="382" y="21370"/>
                  </a:cubicBezTo>
                  <a:lnTo>
                    <a:pt x="480" y="420"/>
                  </a:lnTo>
                  <a:lnTo>
                    <a:pt x="480" y="420"/>
                  </a:lnTo>
                  <a:lnTo>
                    <a:pt x="6168" y="448"/>
                  </a:lnTo>
                  <a:lnTo>
                    <a:pt x="35847" y="189"/>
                  </a:lnTo>
                  <a:lnTo>
                    <a:pt x="46950" y="177"/>
                  </a:lnTo>
                  <a:lnTo>
                    <a:pt x="46950" y="177"/>
                  </a:lnTo>
                  <a:lnTo>
                    <a:pt x="46975" y="29778"/>
                  </a:lnTo>
                  <a:lnTo>
                    <a:pt x="47057" y="14538"/>
                  </a:lnTo>
                  <a:cubicBezTo>
                    <a:pt x="47106" y="16258"/>
                    <a:pt x="47155" y="17989"/>
                    <a:pt x="47197" y="19725"/>
                  </a:cubicBezTo>
                  <a:cubicBezTo>
                    <a:pt x="47197" y="19725"/>
                    <a:pt x="47192" y="16803"/>
                    <a:pt x="47180" y="12897"/>
                  </a:cubicBezTo>
                  <a:cubicBezTo>
                    <a:pt x="47164" y="8999"/>
                    <a:pt x="47143" y="4116"/>
                    <a:pt x="47127" y="169"/>
                  </a:cubicBezTo>
                  <a:lnTo>
                    <a:pt x="47127" y="0"/>
                  </a:ln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6"/>
            <p:cNvSpPr/>
            <p:nvPr/>
          </p:nvSpPr>
          <p:spPr>
            <a:xfrm>
              <a:off x="1072950" y="1015575"/>
              <a:ext cx="368700" cy="25"/>
            </a:xfrm>
            <a:custGeom>
              <a:avLst/>
              <a:gdLst/>
              <a:ahLst/>
              <a:cxnLst/>
              <a:rect l="l" t="t" r="r" b="b"/>
              <a:pathLst>
                <a:path w="14748" h="1" extrusionOk="0">
                  <a:moveTo>
                    <a:pt x="0" y="1"/>
                  </a:moveTo>
                  <a:lnTo>
                    <a:pt x="14747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6"/>
            <p:cNvSpPr/>
            <p:nvPr/>
          </p:nvSpPr>
          <p:spPr>
            <a:xfrm>
              <a:off x="1073125" y="1004500"/>
              <a:ext cx="345650" cy="3200"/>
            </a:xfrm>
            <a:custGeom>
              <a:avLst/>
              <a:gdLst/>
              <a:ahLst/>
              <a:cxnLst/>
              <a:rect l="l" t="t" r="r" b="b"/>
              <a:pathLst>
                <a:path w="13826" h="128" extrusionOk="0">
                  <a:moveTo>
                    <a:pt x="2963" y="0"/>
                  </a:moveTo>
                  <a:cubicBezTo>
                    <a:pt x="2928" y="0"/>
                    <a:pt x="2893" y="0"/>
                    <a:pt x="2857" y="1"/>
                  </a:cubicBezTo>
                  <a:cubicBezTo>
                    <a:pt x="2349" y="5"/>
                    <a:pt x="1844" y="29"/>
                    <a:pt x="1335" y="37"/>
                  </a:cubicBezTo>
                  <a:cubicBezTo>
                    <a:pt x="900" y="42"/>
                    <a:pt x="453" y="33"/>
                    <a:pt x="30" y="79"/>
                  </a:cubicBezTo>
                  <a:cubicBezTo>
                    <a:pt x="0" y="82"/>
                    <a:pt x="11" y="100"/>
                    <a:pt x="41" y="100"/>
                  </a:cubicBezTo>
                  <a:cubicBezTo>
                    <a:pt x="44" y="100"/>
                    <a:pt x="47" y="99"/>
                    <a:pt x="51" y="99"/>
                  </a:cubicBezTo>
                  <a:cubicBezTo>
                    <a:pt x="168" y="88"/>
                    <a:pt x="287" y="85"/>
                    <a:pt x="406" y="85"/>
                  </a:cubicBezTo>
                  <a:cubicBezTo>
                    <a:pt x="703" y="85"/>
                    <a:pt x="1004" y="108"/>
                    <a:pt x="1302" y="111"/>
                  </a:cubicBezTo>
                  <a:cubicBezTo>
                    <a:pt x="1737" y="111"/>
                    <a:pt x="2172" y="87"/>
                    <a:pt x="2607" y="83"/>
                  </a:cubicBezTo>
                  <a:cubicBezTo>
                    <a:pt x="3063" y="83"/>
                    <a:pt x="3514" y="95"/>
                    <a:pt x="3969" y="95"/>
                  </a:cubicBezTo>
                  <a:cubicBezTo>
                    <a:pt x="4425" y="95"/>
                    <a:pt x="4880" y="87"/>
                    <a:pt x="5332" y="87"/>
                  </a:cubicBezTo>
                  <a:cubicBezTo>
                    <a:pt x="5787" y="87"/>
                    <a:pt x="6243" y="87"/>
                    <a:pt x="6698" y="91"/>
                  </a:cubicBezTo>
                  <a:cubicBezTo>
                    <a:pt x="7154" y="95"/>
                    <a:pt x="7605" y="107"/>
                    <a:pt x="8060" y="111"/>
                  </a:cubicBezTo>
                  <a:cubicBezTo>
                    <a:pt x="8516" y="115"/>
                    <a:pt x="8967" y="124"/>
                    <a:pt x="9419" y="128"/>
                  </a:cubicBezTo>
                  <a:cubicBezTo>
                    <a:pt x="9870" y="128"/>
                    <a:pt x="10325" y="107"/>
                    <a:pt x="10777" y="99"/>
                  </a:cubicBezTo>
                  <a:cubicBezTo>
                    <a:pt x="11277" y="91"/>
                    <a:pt x="11778" y="70"/>
                    <a:pt x="12278" y="62"/>
                  </a:cubicBezTo>
                  <a:cubicBezTo>
                    <a:pt x="12294" y="62"/>
                    <a:pt x="12309" y="62"/>
                    <a:pt x="12325" y="62"/>
                  </a:cubicBezTo>
                  <a:cubicBezTo>
                    <a:pt x="12745" y="62"/>
                    <a:pt x="13166" y="107"/>
                    <a:pt x="13584" y="107"/>
                  </a:cubicBezTo>
                  <a:cubicBezTo>
                    <a:pt x="13653" y="107"/>
                    <a:pt x="13721" y="106"/>
                    <a:pt x="13788" y="103"/>
                  </a:cubicBezTo>
                  <a:cubicBezTo>
                    <a:pt x="13825" y="103"/>
                    <a:pt x="13821" y="99"/>
                    <a:pt x="13788" y="99"/>
                  </a:cubicBezTo>
                  <a:cubicBezTo>
                    <a:pt x="13337" y="99"/>
                    <a:pt x="12898" y="29"/>
                    <a:pt x="12451" y="25"/>
                  </a:cubicBezTo>
                  <a:cubicBezTo>
                    <a:pt x="12387" y="25"/>
                    <a:pt x="12323" y="24"/>
                    <a:pt x="12259" y="24"/>
                  </a:cubicBezTo>
                  <a:cubicBezTo>
                    <a:pt x="11877" y="24"/>
                    <a:pt x="11497" y="33"/>
                    <a:pt x="11117" y="33"/>
                  </a:cubicBezTo>
                  <a:cubicBezTo>
                    <a:pt x="10658" y="33"/>
                    <a:pt x="10198" y="17"/>
                    <a:pt x="9743" y="17"/>
                  </a:cubicBezTo>
                  <a:cubicBezTo>
                    <a:pt x="9712" y="17"/>
                    <a:pt x="9681" y="17"/>
                    <a:pt x="9650" y="17"/>
                  </a:cubicBezTo>
                  <a:cubicBezTo>
                    <a:pt x="9252" y="17"/>
                    <a:pt x="8854" y="38"/>
                    <a:pt x="8456" y="38"/>
                  </a:cubicBezTo>
                  <a:cubicBezTo>
                    <a:pt x="8426" y="38"/>
                    <a:pt x="8395" y="38"/>
                    <a:pt x="8364" y="37"/>
                  </a:cubicBezTo>
                  <a:cubicBezTo>
                    <a:pt x="7904" y="33"/>
                    <a:pt x="7449" y="9"/>
                    <a:pt x="6989" y="5"/>
                  </a:cubicBezTo>
                  <a:cubicBezTo>
                    <a:pt x="6530" y="5"/>
                    <a:pt x="6070" y="13"/>
                    <a:pt x="5611" y="13"/>
                  </a:cubicBezTo>
                  <a:cubicBezTo>
                    <a:pt x="5151" y="13"/>
                    <a:pt x="4696" y="17"/>
                    <a:pt x="4236" y="21"/>
                  </a:cubicBezTo>
                  <a:cubicBezTo>
                    <a:pt x="3812" y="21"/>
                    <a:pt x="3388" y="0"/>
                    <a:pt x="2963" y="0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6"/>
            <p:cNvSpPr/>
            <p:nvPr/>
          </p:nvSpPr>
          <p:spPr>
            <a:xfrm>
              <a:off x="1086275" y="1010350"/>
              <a:ext cx="348825" cy="4350"/>
            </a:xfrm>
            <a:custGeom>
              <a:avLst/>
              <a:gdLst/>
              <a:ahLst/>
              <a:cxnLst/>
              <a:rect l="l" t="t" r="r" b="b"/>
              <a:pathLst>
                <a:path w="13953" h="174" extrusionOk="0">
                  <a:moveTo>
                    <a:pt x="1597" y="0"/>
                  </a:moveTo>
                  <a:cubicBezTo>
                    <a:pt x="1076" y="5"/>
                    <a:pt x="555" y="17"/>
                    <a:pt x="38" y="25"/>
                  </a:cubicBezTo>
                  <a:cubicBezTo>
                    <a:pt x="1" y="25"/>
                    <a:pt x="5" y="41"/>
                    <a:pt x="38" y="41"/>
                  </a:cubicBezTo>
                  <a:cubicBezTo>
                    <a:pt x="493" y="41"/>
                    <a:pt x="949" y="62"/>
                    <a:pt x="1404" y="62"/>
                  </a:cubicBezTo>
                  <a:cubicBezTo>
                    <a:pt x="1455" y="62"/>
                    <a:pt x="1507" y="63"/>
                    <a:pt x="1558" y="63"/>
                  </a:cubicBezTo>
                  <a:cubicBezTo>
                    <a:pt x="1912" y="63"/>
                    <a:pt x="2267" y="53"/>
                    <a:pt x="2620" y="53"/>
                  </a:cubicBezTo>
                  <a:cubicBezTo>
                    <a:pt x="2672" y="53"/>
                    <a:pt x="2723" y="53"/>
                    <a:pt x="2775" y="54"/>
                  </a:cubicBezTo>
                  <a:cubicBezTo>
                    <a:pt x="3230" y="58"/>
                    <a:pt x="3685" y="70"/>
                    <a:pt x="4141" y="74"/>
                  </a:cubicBezTo>
                  <a:cubicBezTo>
                    <a:pt x="4596" y="82"/>
                    <a:pt x="5052" y="99"/>
                    <a:pt x="5507" y="103"/>
                  </a:cubicBezTo>
                  <a:cubicBezTo>
                    <a:pt x="5573" y="104"/>
                    <a:pt x="5639" y="105"/>
                    <a:pt x="5704" y="105"/>
                  </a:cubicBezTo>
                  <a:cubicBezTo>
                    <a:pt x="6057" y="105"/>
                    <a:pt x="6406" y="90"/>
                    <a:pt x="6759" y="90"/>
                  </a:cubicBezTo>
                  <a:cubicBezTo>
                    <a:pt x="6795" y="90"/>
                    <a:pt x="6830" y="90"/>
                    <a:pt x="6866" y="91"/>
                  </a:cubicBezTo>
                  <a:cubicBezTo>
                    <a:pt x="7317" y="95"/>
                    <a:pt x="7768" y="115"/>
                    <a:pt x="8220" y="124"/>
                  </a:cubicBezTo>
                  <a:cubicBezTo>
                    <a:pt x="8667" y="128"/>
                    <a:pt x="9122" y="132"/>
                    <a:pt x="9578" y="136"/>
                  </a:cubicBezTo>
                  <a:cubicBezTo>
                    <a:pt x="9641" y="136"/>
                    <a:pt x="9704" y="137"/>
                    <a:pt x="9767" y="137"/>
                  </a:cubicBezTo>
                  <a:cubicBezTo>
                    <a:pt x="10155" y="137"/>
                    <a:pt x="10544" y="127"/>
                    <a:pt x="10932" y="124"/>
                  </a:cubicBezTo>
                  <a:cubicBezTo>
                    <a:pt x="11024" y="123"/>
                    <a:pt x="11115" y="122"/>
                    <a:pt x="11207" y="122"/>
                  </a:cubicBezTo>
                  <a:cubicBezTo>
                    <a:pt x="11615" y="122"/>
                    <a:pt x="12020" y="129"/>
                    <a:pt x="12425" y="136"/>
                  </a:cubicBezTo>
                  <a:cubicBezTo>
                    <a:pt x="12906" y="148"/>
                    <a:pt x="13406" y="136"/>
                    <a:pt x="13878" y="173"/>
                  </a:cubicBezTo>
                  <a:cubicBezTo>
                    <a:pt x="13882" y="173"/>
                    <a:pt x="13885" y="173"/>
                    <a:pt x="13889" y="173"/>
                  </a:cubicBezTo>
                  <a:cubicBezTo>
                    <a:pt x="13938" y="173"/>
                    <a:pt x="13952" y="148"/>
                    <a:pt x="13898" y="144"/>
                  </a:cubicBezTo>
                  <a:cubicBezTo>
                    <a:pt x="13667" y="126"/>
                    <a:pt x="13435" y="124"/>
                    <a:pt x="13203" y="124"/>
                  </a:cubicBezTo>
                  <a:cubicBezTo>
                    <a:pt x="13126" y="124"/>
                    <a:pt x="13050" y="124"/>
                    <a:pt x="12973" y="124"/>
                  </a:cubicBezTo>
                  <a:cubicBezTo>
                    <a:pt x="12903" y="124"/>
                    <a:pt x="12832" y="124"/>
                    <a:pt x="12762" y="124"/>
                  </a:cubicBezTo>
                  <a:cubicBezTo>
                    <a:pt x="12306" y="115"/>
                    <a:pt x="11859" y="87"/>
                    <a:pt x="11408" y="82"/>
                  </a:cubicBezTo>
                  <a:cubicBezTo>
                    <a:pt x="11381" y="82"/>
                    <a:pt x="11354" y="82"/>
                    <a:pt x="11327" y="82"/>
                  </a:cubicBezTo>
                  <a:cubicBezTo>
                    <a:pt x="10949" y="82"/>
                    <a:pt x="10572" y="104"/>
                    <a:pt x="10197" y="104"/>
                  </a:cubicBezTo>
                  <a:cubicBezTo>
                    <a:pt x="10147" y="104"/>
                    <a:pt x="10096" y="104"/>
                    <a:pt x="10046" y="103"/>
                  </a:cubicBezTo>
                  <a:cubicBezTo>
                    <a:pt x="9594" y="95"/>
                    <a:pt x="9147" y="50"/>
                    <a:pt x="8696" y="41"/>
                  </a:cubicBezTo>
                  <a:cubicBezTo>
                    <a:pt x="8618" y="40"/>
                    <a:pt x="8540" y="40"/>
                    <a:pt x="8461" y="40"/>
                  </a:cubicBezTo>
                  <a:cubicBezTo>
                    <a:pt x="8122" y="40"/>
                    <a:pt x="7780" y="50"/>
                    <a:pt x="7441" y="50"/>
                  </a:cubicBezTo>
                  <a:cubicBezTo>
                    <a:pt x="7398" y="50"/>
                    <a:pt x="7355" y="50"/>
                    <a:pt x="7313" y="50"/>
                  </a:cubicBezTo>
                  <a:cubicBezTo>
                    <a:pt x="6849" y="41"/>
                    <a:pt x="6390" y="17"/>
                    <a:pt x="5926" y="13"/>
                  </a:cubicBezTo>
                  <a:cubicBezTo>
                    <a:pt x="5497" y="13"/>
                    <a:pt x="5064" y="38"/>
                    <a:pt x="4635" y="38"/>
                  </a:cubicBezTo>
                  <a:cubicBezTo>
                    <a:pt x="4604" y="38"/>
                    <a:pt x="4574" y="38"/>
                    <a:pt x="4543" y="37"/>
                  </a:cubicBezTo>
                  <a:cubicBezTo>
                    <a:pt x="4079" y="37"/>
                    <a:pt x="3620" y="9"/>
                    <a:pt x="3156" y="9"/>
                  </a:cubicBezTo>
                  <a:cubicBezTo>
                    <a:pt x="2635" y="9"/>
                    <a:pt x="2114" y="0"/>
                    <a:pt x="1597" y="0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6"/>
            <p:cNvSpPr/>
            <p:nvPr/>
          </p:nvSpPr>
          <p:spPr>
            <a:xfrm>
              <a:off x="1072750" y="1014650"/>
              <a:ext cx="271150" cy="3650"/>
            </a:xfrm>
            <a:custGeom>
              <a:avLst/>
              <a:gdLst/>
              <a:ahLst/>
              <a:cxnLst/>
              <a:rect l="l" t="t" r="r" b="b"/>
              <a:pathLst>
                <a:path w="10846" h="146" extrusionOk="0">
                  <a:moveTo>
                    <a:pt x="4058" y="1"/>
                  </a:moveTo>
                  <a:cubicBezTo>
                    <a:pt x="3611" y="5"/>
                    <a:pt x="3164" y="17"/>
                    <a:pt x="2716" y="25"/>
                  </a:cubicBezTo>
                  <a:cubicBezTo>
                    <a:pt x="2269" y="34"/>
                    <a:pt x="1822" y="62"/>
                    <a:pt x="1375" y="71"/>
                  </a:cubicBezTo>
                  <a:cubicBezTo>
                    <a:pt x="927" y="83"/>
                    <a:pt x="476" y="79"/>
                    <a:pt x="29" y="83"/>
                  </a:cubicBezTo>
                  <a:cubicBezTo>
                    <a:pt x="0" y="83"/>
                    <a:pt x="0" y="103"/>
                    <a:pt x="29" y="103"/>
                  </a:cubicBezTo>
                  <a:cubicBezTo>
                    <a:pt x="476" y="99"/>
                    <a:pt x="927" y="87"/>
                    <a:pt x="1375" y="83"/>
                  </a:cubicBezTo>
                  <a:cubicBezTo>
                    <a:pt x="1822" y="83"/>
                    <a:pt x="2273" y="103"/>
                    <a:pt x="2721" y="103"/>
                  </a:cubicBezTo>
                  <a:cubicBezTo>
                    <a:pt x="3168" y="103"/>
                    <a:pt x="3619" y="116"/>
                    <a:pt x="4066" y="120"/>
                  </a:cubicBezTo>
                  <a:lnTo>
                    <a:pt x="5412" y="120"/>
                  </a:lnTo>
                  <a:cubicBezTo>
                    <a:pt x="5860" y="120"/>
                    <a:pt x="6311" y="124"/>
                    <a:pt x="6762" y="132"/>
                  </a:cubicBezTo>
                  <a:lnTo>
                    <a:pt x="8112" y="144"/>
                  </a:lnTo>
                  <a:cubicBezTo>
                    <a:pt x="8203" y="145"/>
                    <a:pt x="8293" y="146"/>
                    <a:pt x="8383" y="146"/>
                  </a:cubicBezTo>
                  <a:cubicBezTo>
                    <a:pt x="8744" y="146"/>
                    <a:pt x="9104" y="140"/>
                    <a:pt x="9462" y="140"/>
                  </a:cubicBezTo>
                  <a:cubicBezTo>
                    <a:pt x="9497" y="141"/>
                    <a:pt x="9533" y="141"/>
                    <a:pt x="9568" y="141"/>
                  </a:cubicBezTo>
                  <a:cubicBezTo>
                    <a:pt x="9919" y="141"/>
                    <a:pt x="10269" y="126"/>
                    <a:pt x="10618" y="126"/>
                  </a:cubicBezTo>
                  <a:cubicBezTo>
                    <a:pt x="10683" y="126"/>
                    <a:pt x="10748" y="127"/>
                    <a:pt x="10812" y="128"/>
                  </a:cubicBezTo>
                  <a:cubicBezTo>
                    <a:pt x="10841" y="128"/>
                    <a:pt x="10845" y="116"/>
                    <a:pt x="10816" y="116"/>
                  </a:cubicBezTo>
                  <a:cubicBezTo>
                    <a:pt x="10365" y="103"/>
                    <a:pt x="9914" y="112"/>
                    <a:pt x="9462" y="95"/>
                  </a:cubicBezTo>
                  <a:cubicBezTo>
                    <a:pt x="9011" y="83"/>
                    <a:pt x="8560" y="83"/>
                    <a:pt x="8108" y="75"/>
                  </a:cubicBezTo>
                  <a:cubicBezTo>
                    <a:pt x="7657" y="62"/>
                    <a:pt x="7210" y="58"/>
                    <a:pt x="6758" y="50"/>
                  </a:cubicBezTo>
                  <a:cubicBezTo>
                    <a:pt x="6307" y="46"/>
                    <a:pt x="5860" y="17"/>
                    <a:pt x="5408" y="13"/>
                  </a:cubicBezTo>
                  <a:cubicBezTo>
                    <a:pt x="4957" y="9"/>
                    <a:pt x="4510" y="1"/>
                    <a:pt x="4058" y="1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6"/>
            <p:cNvSpPr/>
            <p:nvPr/>
          </p:nvSpPr>
          <p:spPr>
            <a:xfrm>
              <a:off x="1359150" y="1017925"/>
              <a:ext cx="49675" cy="2700"/>
            </a:xfrm>
            <a:custGeom>
              <a:avLst/>
              <a:gdLst/>
              <a:ahLst/>
              <a:cxnLst/>
              <a:rect l="l" t="t" r="r" b="b"/>
              <a:pathLst>
                <a:path w="1987" h="108" extrusionOk="0">
                  <a:moveTo>
                    <a:pt x="78" y="0"/>
                  </a:moveTo>
                  <a:cubicBezTo>
                    <a:pt x="55" y="0"/>
                    <a:pt x="32" y="1"/>
                    <a:pt x="9" y="1"/>
                  </a:cubicBezTo>
                  <a:cubicBezTo>
                    <a:pt x="0" y="1"/>
                    <a:pt x="9" y="38"/>
                    <a:pt x="13" y="38"/>
                  </a:cubicBezTo>
                  <a:cubicBezTo>
                    <a:pt x="337" y="38"/>
                    <a:pt x="649" y="63"/>
                    <a:pt x="973" y="71"/>
                  </a:cubicBezTo>
                  <a:cubicBezTo>
                    <a:pt x="1285" y="79"/>
                    <a:pt x="1584" y="91"/>
                    <a:pt x="1896" y="108"/>
                  </a:cubicBezTo>
                  <a:cubicBezTo>
                    <a:pt x="1941" y="108"/>
                    <a:pt x="1986" y="38"/>
                    <a:pt x="1941" y="34"/>
                  </a:cubicBezTo>
                  <a:cubicBezTo>
                    <a:pt x="1874" y="27"/>
                    <a:pt x="1804" y="24"/>
                    <a:pt x="1732" y="24"/>
                  </a:cubicBezTo>
                  <a:cubicBezTo>
                    <a:pt x="1506" y="24"/>
                    <a:pt x="1264" y="50"/>
                    <a:pt x="1043" y="50"/>
                  </a:cubicBezTo>
                  <a:cubicBezTo>
                    <a:pt x="721" y="50"/>
                    <a:pt x="399" y="0"/>
                    <a:pt x="78" y="0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6"/>
            <p:cNvSpPr/>
            <p:nvPr/>
          </p:nvSpPr>
          <p:spPr>
            <a:xfrm>
              <a:off x="1078175" y="1021850"/>
              <a:ext cx="364150" cy="4725"/>
            </a:xfrm>
            <a:custGeom>
              <a:avLst/>
              <a:gdLst/>
              <a:ahLst/>
              <a:cxnLst/>
              <a:rect l="l" t="t" r="r" b="b"/>
              <a:pathLst>
                <a:path w="14566" h="189" extrusionOk="0">
                  <a:moveTo>
                    <a:pt x="3296" y="0"/>
                  </a:moveTo>
                  <a:cubicBezTo>
                    <a:pt x="2930" y="4"/>
                    <a:pt x="2569" y="37"/>
                    <a:pt x="2204" y="45"/>
                  </a:cubicBezTo>
                  <a:cubicBezTo>
                    <a:pt x="1839" y="53"/>
                    <a:pt x="1478" y="78"/>
                    <a:pt x="1113" y="86"/>
                  </a:cubicBezTo>
                  <a:cubicBezTo>
                    <a:pt x="1088" y="86"/>
                    <a:pt x="1064" y="87"/>
                    <a:pt x="1039" y="87"/>
                  </a:cubicBezTo>
                  <a:cubicBezTo>
                    <a:pt x="722" y="87"/>
                    <a:pt x="403" y="65"/>
                    <a:pt x="86" y="65"/>
                  </a:cubicBezTo>
                  <a:cubicBezTo>
                    <a:pt x="62" y="65"/>
                    <a:pt x="37" y="65"/>
                    <a:pt x="13" y="66"/>
                  </a:cubicBezTo>
                  <a:cubicBezTo>
                    <a:pt x="1" y="66"/>
                    <a:pt x="1" y="90"/>
                    <a:pt x="13" y="90"/>
                  </a:cubicBezTo>
                  <a:cubicBezTo>
                    <a:pt x="174" y="88"/>
                    <a:pt x="335" y="87"/>
                    <a:pt x="496" y="87"/>
                  </a:cubicBezTo>
                  <a:cubicBezTo>
                    <a:pt x="817" y="87"/>
                    <a:pt x="1137" y="90"/>
                    <a:pt x="1457" y="90"/>
                  </a:cubicBezTo>
                  <a:cubicBezTo>
                    <a:pt x="1941" y="90"/>
                    <a:pt x="2422" y="57"/>
                    <a:pt x="2906" y="57"/>
                  </a:cubicBezTo>
                  <a:cubicBezTo>
                    <a:pt x="3386" y="57"/>
                    <a:pt x="3854" y="70"/>
                    <a:pt x="4330" y="74"/>
                  </a:cubicBezTo>
                  <a:cubicBezTo>
                    <a:pt x="4806" y="78"/>
                    <a:pt x="5277" y="103"/>
                    <a:pt x="5753" y="111"/>
                  </a:cubicBezTo>
                  <a:cubicBezTo>
                    <a:pt x="6225" y="119"/>
                    <a:pt x="6709" y="123"/>
                    <a:pt x="7185" y="131"/>
                  </a:cubicBezTo>
                  <a:cubicBezTo>
                    <a:pt x="7661" y="140"/>
                    <a:pt x="8137" y="164"/>
                    <a:pt x="8617" y="172"/>
                  </a:cubicBezTo>
                  <a:cubicBezTo>
                    <a:pt x="8718" y="174"/>
                    <a:pt x="8819" y="175"/>
                    <a:pt x="8920" y="175"/>
                  </a:cubicBezTo>
                  <a:cubicBezTo>
                    <a:pt x="9195" y="175"/>
                    <a:pt x="9472" y="170"/>
                    <a:pt x="9749" y="170"/>
                  </a:cubicBezTo>
                  <a:cubicBezTo>
                    <a:pt x="9851" y="170"/>
                    <a:pt x="9952" y="171"/>
                    <a:pt x="10054" y="172"/>
                  </a:cubicBezTo>
                  <a:cubicBezTo>
                    <a:pt x="10530" y="176"/>
                    <a:pt x="11010" y="189"/>
                    <a:pt x="11490" y="189"/>
                  </a:cubicBezTo>
                  <a:cubicBezTo>
                    <a:pt x="12003" y="189"/>
                    <a:pt x="12503" y="168"/>
                    <a:pt x="13016" y="164"/>
                  </a:cubicBezTo>
                  <a:cubicBezTo>
                    <a:pt x="13310" y="162"/>
                    <a:pt x="13609" y="151"/>
                    <a:pt x="13906" y="151"/>
                  </a:cubicBezTo>
                  <a:cubicBezTo>
                    <a:pt x="14095" y="151"/>
                    <a:pt x="14283" y="156"/>
                    <a:pt x="14469" y="168"/>
                  </a:cubicBezTo>
                  <a:cubicBezTo>
                    <a:pt x="14471" y="168"/>
                    <a:pt x="14473" y="168"/>
                    <a:pt x="14475" y="168"/>
                  </a:cubicBezTo>
                  <a:cubicBezTo>
                    <a:pt x="14533" y="168"/>
                    <a:pt x="14565" y="119"/>
                    <a:pt x="14510" y="115"/>
                  </a:cubicBezTo>
                  <a:cubicBezTo>
                    <a:pt x="14413" y="105"/>
                    <a:pt x="14313" y="102"/>
                    <a:pt x="14213" y="102"/>
                  </a:cubicBezTo>
                  <a:cubicBezTo>
                    <a:pt x="13923" y="102"/>
                    <a:pt x="13625" y="131"/>
                    <a:pt x="13344" y="131"/>
                  </a:cubicBezTo>
                  <a:lnTo>
                    <a:pt x="12011" y="131"/>
                  </a:lnTo>
                  <a:cubicBezTo>
                    <a:pt x="11769" y="129"/>
                    <a:pt x="11527" y="129"/>
                    <a:pt x="11285" y="129"/>
                  </a:cubicBezTo>
                  <a:cubicBezTo>
                    <a:pt x="11043" y="129"/>
                    <a:pt x="10802" y="129"/>
                    <a:pt x="10562" y="127"/>
                  </a:cubicBezTo>
                  <a:cubicBezTo>
                    <a:pt x="10078" y="123"/>
                    <a:pt x="9602" y="86"/>
                    <a:pt x="9122" y="70"/>
                  </a:cubicBezTo>
                  <a:cubicBezTo>
                    <a:pt x="8936" y="65"/>
                    <a:pt x="8747" y="64"/>
                    <a:pt x="8558" y="64"/>
                  </a:cubicBezTo>
                  <a:cubicBezTo>
                    <a:pt x="8404" y="64"/>
                    <a:pt x="8249" y="65"/>
                    <a:pt x="8095" y="65"/>
                  </a:cubicBezTo>
                  <a:cubicBezTo>
                    <a:pt x="7950" y="65"/>
                    <a:pt x="7805" y="64"/>
                    <a:pt x="7661" y="62"/>
                  </a:cubicBezTo>
                  <a:cubicBezTo>
                    <a:pt x="7177" y="57"/>
                    <a:pt x="6693" y="57"/>
                    <a:pt x="6209" y="53"/>
                  </a:cubicBezTo>
                  <a:cubicBezTo>
                    <a:pt x="5721" y="45"/>
                    <a:pt x="5240" y="0"/>
                    <a:pt x="4752" y="0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6"/>
            <p:cNvSpPr/>
            <p:nvPr/>
          </p:nvSpPr>
          <p:spPr>
            <a:xfrm>
              <a:off x="1915350" y="253800"/>
              <a:ext cx="368700" cy="25"/>
            </a:xfrm>
            <a:custGeom>
              <a:avLst/>
              <a:gdLst/>
              <a:ahLst/>
              <a:cxnLst/>
              <a:rect l="l" t="t" r="r" b="b"/>
              <a:pathLst>
                <a:path w="14748" h="1" extrusionOk="0">
                  <a:moveTo>
                    <a:pt x="0" y="1"/>
                  </a:moveTo>
                  <a:lnTo>
                    <a:pt x="14747" y="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6"/>
            <p:cNvSpPr/>
            <p:nvPr/>
          </p:nvSpPr>
          <p:spPr>
            <a:xfrm>
              <a:off x="1915625" y="242825"/>
              <a:ext cx="345650" cy="3200"/>
            </a:xfrm>
            <a:custGeom>
              <a:avLst/>
              <a:gdLst/>
              <a:ahLst/>
              <a:cxnLst/>
              <a:rect l="l" t="t" r="r" b="b"/>
              <a:pathLst>
                <a:path w="13826" h="128" extrusionOk="0">
                  <a:moveTo>
                    <a:pt x="2968" y="0"/>
                  </a:moveTo>
                  <a:cubicBezTo>
                    <a:pt x="2932" y="0"/>
                    <a:pt x="2897" y="0"/>
                    <a:pt x="2862" y="1"/>
                  </a:cubicBezTo>
                  <a:cubicBezTo>
                    <a:pt x="2353" y="5"/>
                    <a:pt x="1844" y="29"/>
                    <a:pt x="1335" y="38"/>
                  </a:cubicBezTo>
                  <a:cubicBezTo>
                    <a:pt x="900" y="42"/>
                    <a:pt x="453" y="34"/>
                    <a:pt x="34" y="79"/>
                  </a:cubicBezTo>
                  <a:cubicBezTo>
                    <a:pt x="1" y="82"/>
                    <a:pt x="15" y="100"/>
                    <a:pt x="45" y="100"/>
                  </a:cubicBezTo>
                  <a:cubicBezTo>
                    <a:pt x="48" y="100"/>
                    <a:pt x="52" y="100"/>
                    <a:pt x="55" y="99"/>
                  </a:cubicBezTo>
                  <a:cubicBezTo>
                    <a:pt x="173" y="89"/>
                    <a:pt x="291" y="85"/>
                    <a:pt x="410" y="85"/>
                  </a:cubicBezTo>
                  <a:cubicBezTo>
                    <a:pt x="705" y="85"/>
                    <a:pt x="1004" y="109"/>
                    <a:pt x="1302" y="112"/>
                  </a:cubicBezTo>
                  <a:cubicBezTo>
                    <a:pt x="1737" y="112"/>
                    <a:pt x="2172" y="87"/>
                    <a:pt x="2607" y="83"/>
                  </a:cubicBezTo>
                  <a:cubicBezTo>
                    <a:pt x="3063" y="83"/>
                    <a:pt x="3518" y="95"/>
                    <a:pt x="3969" y="95"/>
                  </a:cubicBezTo>
                  <a:cubicBezTo>
                    <a:pt x="4425" y="95"/>
                    <a:pt x="4880" y="87"/>
                    <a:pt x="5336" y="87"/>
                  </a:cubicBezTo>
                  <a:cubicBezTo>
                    <a:pt x="5787" y="87"/>
                    <a:pt x="6243" y="87"/>
                    <a:pt x="6698" y="91"/>
                  </a:cubicBezTo>
                  <a:cubicBezTo>
                    <a:pt x="7154" y="95"/>
                    <a:pt x="7609" y="107"/>
                    <a:pt x="8060" y="112"/>
                  </a:cubicBezTo>
                  <a:cubicBezTo>
                    <a:pt x="8516" y="116"/>
                    <a:pt x="8967" y="124"/>
                    <a:pt x="9419" y="128"/>
                  </a:cubicBezTo>
                  <a:cubicBezTo>
                    <a:pt x="9874" y="128"/>
                    <a:pt x="10325" y="107"/>
                    <a:pt x="10777" y="99"/>
                  </a:cubicBezTo>
                  <a:cubicBezTo>
                    <a:pt x="11277" y="91"/>
                    <a:pt x="11778" y="71"/>
                    <a:pt x="12283" y="62"/>
                  </a:cubicBezTo>
                  <a:cubicBezTo>
                    <a:pt x="12298" y="62"/>
                    <a:pt x="12313" y="62"/>
                    <a:pt x="12328" y="62"/>
                  </a:cubicBezTo>
                  <a:cubicBezTo>
                    <a:pt x="12746" y="62"/>
                    <a:pt x="13166" y="107"/>
                    <a:pt x="13585" y="107"/>
                  </a:cubicBezTo>
                  <a:cubicBezTo>
                    <a:pt x="13653" y="107"/>
                    <a:pt x="13721" y="106"/>
                    <a:pt x="13789" y="103"/>
                  </a:cubicBezTo>
                  <a:cubicBezTo>
                    <a:pt x="13826" y="103"/>
                    <a:pt x="13821" y="99"/>
                    <a:pt x="13784" y="99"/>
                  </a:cubicBezTo>
                  <a:cubicBezTo>
                    <a:pt x="13337" y="99"/>
                    <a:pt x="12894" y="29"/>
                    <a:pt x="12447" y="25"/>
                  </a:cubicBezTo>
                  <a:cubicBezTo>
                    <a:pt x="12383" y="25"/>
                    <a:pt x="12319" y="25"/>
                    <a:pt x="12256" y="25"/>
                  </a:cubicBezTo>
                  <a:cubicBezTo>
                    <a:pt x="11874" y="25"/>
                    <a:pt x="11497" y="34"/>
                    <a:pt x="11113" y="34"/>
                  </a:cubicBezTo>
                  <a:cubicBezTo>
                    <a:pt x="10658" y="34"/>
                    <a:pt x="10198" y="17"/>
                    <a:pt x="9739" y="17"/>
                  </a:cubicBezTo>
                  <a:cubicBezTo>
                    <a:pt x="9703" y="17"/>
                    <a:pt x="9668" y="17"/>
                    <a:pt x="9633" y="17"/>
                  </a:cubicBezTo>
                  <a:cubicBezTo>
                    <a:pt x="9208" y="17"/>
                    <a:pt x="8784" y="38"/>
                    <a:pt x="8364" y="38"/>
                  </a:cubicBezTo>
                  <a:cubicBezTo>
                    <a:pt x="7905" y="34"/>
                    <a:pt x="7445" y="9"/>
                    <a:pt x="6985" y="5"/>
                  </a:cubicBezTo>
                  <a:cubicBezTo>
                    <a:pt x="6920" y="4"/>
                    <a:pt x="6854" y="4"/>
                    <a:pt x="6789" y="4"/>
                  </a:cubicBezTo>
                  <a:cubicBezTo>
                    <a:pt x="6396" y="4"/>
                    <a:pt x="6005" y="13"/>
                    <a:pt x="5611" y="13"/>
                  </a:cubicBezTo>
                  <a:cubicBezTo>
                    <a:pt x="5523" y="12"/>
                    <a:pt x="5435" y="12"/>
                    <a:pt x="5348" y="12"/>
                  </a:cubicBezTo>
                  <a:cubicBezTo>
                    <a:pt x="4976" y="12"/>
                    <a:pt x="4605" y="18"/>
                    <a:pt x="4236" y="21"/>
                  </a:cubicBezTo>
                  <a:cubicBezTo>
                    <a:pt x="3812" y="21"/>
                    <a:pt x="3391" y="0"/>
                    <a:pt x="2968" y="0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6"/>
            <p:cNvSpPr/>
            <p:nvPr/>
          </p:nvSpPr>
          <p:spPr>
            <a:xfrm>
              <a:off x="1928775" y="248675"/>
              <a:ext cx="348725" cy="4350"/>
            </a:xfrm>
            <a:custGeom>
              <a:avLst/>
              <a:gdLst/>
              <a:ahLst/>
              <a:cxnLst/>
              <a:rect l="l" t="t" r="r" b="b"/>
              <a:pathLst>
                <a:path w="13949" h="174" extrusionOk="0">
                  <a:moveTo>
                    <a:pt x="1593" y="1"/>
                  </a:moveTo>
                  <a:cubicBezTo>
                    <a:pt x="1076" y="5"/>
                    <a:pt x="555" y="17"/>
                    <a:pt x="34" y="25"/>
                  </a:cubicBezTo>
                  <a:cubicBezTo>
                    <a:pt x="1" y="25"/>
                    <a:pt x="1" y="42"/>
                    <a:pt x="34" y="42"/>
                  </a:cubicBezTo>
                  <a:cubicBezTo>
                    <a:pt x="493" y="42"/>
                    <a:pt x="949" y="62"/>
                    <a:pt x="1404" y="62"/>
                  </a:cubicBezTo>
                  <a:cubicBezTo>
                    <a:pt x="1455" y="63"/>
                    <a:pt x="1507" y="63"/>
                    <a:pt x="1558" y="63"/>
                  </a:cubicBezTo>
                  <a:cubicBezTo>
                    <a:pt x="1911" y="63"/>
                    <a:pt x="2264" y="53"/>
                    <a:pt x="2617" y="53"/>
                  </a:cubicBezTo>
                  <a:cubicBezTo>
                    <a:pt x="2668" y="53"/>
                    <a:pt x="2719" y="54"/>
                    <a:pt x="2771" y="54"/>
                  </a:cubicBezTo>
                  <a:cubicBezTo>
                    <a:pt x="3226" y="58"/>
                    <a:pt x="3681" y="70"/>
                    <a:pt x="4137" y="74"/>
                  </a:cubicBezTo>
                  <a:cubicBezTo>
                    <a:pt x="4592" y="83"/>
                    <a:pt x="5048" y="99"/>
                    <a:pt x="5503" y="103"/>
                  </a:cubicBezTo>
                  <a:cubicBezTo>
                    <a:pt x="5569" y="104"/>
                    <a:pt x="5635" y="105"/>
                    <a:pt x="5701" y="105"/>
                  </a:cubicBezTo>
                  <a:cubicBezTo>
                    <a:pt x="6054" y="105"/>
                    <a:pt x="6405" y="90"/>
                    <a:pt x="6756" y="90"/>
                  </a:cubicBezTo>
                  <a:cubicBezTo>
                    <a:pt x="6791" y="90"/>
                    <a:pt x="6826" y="91"/>
                    <a:pt x="6861" y="91"/>
                  </a:cubicBezTo>
                  <a:cubicBezTo>
                    <a:pt x="7313" y="95"/>
                    <a:pt x="7764" y="116"/>
                    <a:pt x="8216" y="124"/>
                  </a:cubicBezTo>
                  <a:cubicBezTo>
                    <a:pt x="8667" y="128"/>
                    <a:pt x="9122" y="132"/>
                    <a:pt x="9574" y="136"/>
                  </a:cubicBezTo>
                  <a:cubicBezTo>
                    <a:pt x="9637" y="137"/>
                    <a:pt x="9701" y="137"/>
                    <a:pt x="9764" y="137"/>
                  </a:cubicBezTo>
                  <a:cubicBezTo>
                    <a:pt x="10154" y="137"/>
                    <a:pt x="10540" y="127"/>
                    <a:pt x="10932" y="124"/>
                  </a:cubicBezTo>
                  <a:cubicBezTo>
                    <a:pt x="11024" y="123"/>
                    <a:pt x="11115" y="123"/>
                    <a:pt x="11207" y="123"/>
                  </a:cubicBezTo>
                  <a:cubicBezTo>
                    <a:pt x="11614" y="123"/>
                    <a:pt x="12017" y="129"/>
                    <a:pt x="12426" y="136"/>
                  </a:cubicBezTo>
                  <a:cubicBezTo>
                    <a:pt x="12906" y="148"/>
                    <a:pt x="13406" y="136"/>
                    <a:pt x="13878" y="173"/>
                  </a:cubicBezTo>
                  <a:cubicBezTo>
                    <a:pt x="13882" y="173"/>
                    <a:pt x="13885" y="173"/>
                    <a:pt x="13888" y="173"/>
                  </a:cubicBezTo>
                  <a:cubicBezTo>
                    <a:pt x="13934" y="173"/>
                    <a:pt x="13948" y="148"/>
                    <a:pt x="13899" y="144"/>
                  </a:cubicBezTo>
                  <a:cubicBezTo>
                    <a:pt x="13667" y="127"/>
                    <a:pt x="13434" y="124"/>
                    <a:pt x="13200" y="124"/>
                  </a:cubicBezTo>
                  <a:cubicBezTo>
                    <a:pt x="13123" y="124"/>
                    <a:pt x="13046" y="125"/>
                    <a:pt x="12969" y="125"/>
                  </a:cubicBezTo>
                  <a:cubicBezTo>
                    <a:pt x="12899" y="125"/>
                    <a:pt x="12828" y="124"/>
                    <a:pt x="12758" y="124"/>
                  </a:cubicBezTo>
                  <a:cubicBezTo>
                    <a:pt x="12307" y="116"/>
                    <a:pt x="11859" y="87"/>
                    <a:pt x="11404" y="83"/>
                  </a:cubicBezTo>
                  <a:cubicBezTo>
                    <a:pt x="11377" y="82"/>
                    <a:pt x="11350" y="82"/>
                    <a:pt x="11323" y="82"/>
                  </a:cubicBezTo>
                  <a:cubicBezTo>
                    <a:pt x="10946" y="82"/>
                    <a:pt x="10571" y="105"/>
                    <a:pt x="10194" y="105"/>
                  </a:cubicBezTo>
                  <a:cubicBezTo>
                    <a:pt x="10143" y="105"/>
                    <a:pt x="10092" y="104"/>
                    <a:pt x="10042" y="103"/>
                  </a:cubicBezTo>
                  <a:cubicBezTo>
                    <a:pt x="9590" y="95"/>
                    <a:pt x="9143" y="50"/>
                    <a:pt x="8696" y="42"/>
                  </a:cubicBezTo>
                  <a:cubicBezTo>
                    <a:pt x="8617" y="40"/>
                    <a:pt x="8539" y="40"/>
                    <a:pt x="8460" y="40"/>
                  </a:cubicBezTo>
                  <a:cubicBezTo>
                    <a:pt x="8119" y="40"/>
                    <a:pt x="7779" y="50"/>
                    <a:pt x="7437" y="50"/>
                  </a:cubicBezTo>
                  <a:cubicBezTo>
                    <a:pt x="7395" y="50"/>
                    <a:pt x="7352" y="50"/>
                    <a:pt x="7309" y="50"/>
                  </a:cubicBezTo>
                  <a:cubicBezTo>
                    <a:pt x="6849" y="46"/>
                    <a:pt x="6386" y="17"/>
                    <a:pt x="5926" y="13"/>
                  </a:cubicBezTo>
                  <a:cubicBezTo>
                    <a:pt x="5493" y="13"/>
                    <a:pt x="5064" y="38"/>
                    <a:pt x="4632" y="38"/>
                  </a:cubicBezTo>
                  <a:cubicBezTo>
                    <a:pt x="4601" y="38"/>
                    <a:pt x="4570" y="38"/>
                    <a:pt x="4539" y="38"/>
                  </a:cubicBezTo>
                  <a:cubicBezTo>
                    <a:pt x="4079" y="38"/>
                    <a:pt x="3616" y="9"/>
                    <a:pt x="3156" y="9"/>
                  </a:cubicBezTo>
                  <a:cubicBezTo>
                    <a:pt x="2635" y="5"/>
                    <a:pt x="2114" y="1"/>
                    <a:pt x="1593" y="1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6"/>
            <p:cNvSpPr/>
            <p:nvPr/>
          </p:nvSpPr>
          <p:spPr>
            <a:xfrm>
              <a:off x="1915250" y="252975"/>
              <a:ext cx="271050" cy="3650"/>
            </a:xfrm>
            <a:custGeom>
              <a:avLst/>
              <a:gdLst/>
              <a:ahLst/>
              <a:cxnLst/>
              <a:rect l="l" t="t" r="r" b="b"/>
              <a:pathLst>
                <a:path w="10842" h="146" extrusionOk="0">
                  <a:moveTo>
                    <a:pt x="4058" y="1"/>
                  </a:moveTo>
                  <a:cubicBezTo>
                    <a:pt x="3611" y="5"/>
                    <a:pt x="3160" y="21"/>
                    <a:pt x="2712" y="26"/>
                  </a:cubicBezTo>
                  <a:cubicBezTo>
                    <a:pt x="2265" y="34"/>
                    <a:pt x="1822" y="63"/>
                    <a:pt x="1371" y="75"/>
                  </a:cubicBezTo>
                  <a:cubicBezTo>
                    <a:pt x="923" y="83"/>
                    <a:pt x="476" y="79"/>
                    <a:pt x="29" y="83"/>
                  </a:cubicBezTo>
                  <a:cubicBezTo>
                    <a:pt x="0" y="83"/>
                    <a:pt x="0" y="104"/>
                    <a:pt x="29" y="104"/>
                  </a:cubicBezTo>
                  <a:cubicBezTo>
                    <a:pt x="476" y="99"/>
                    <a:pt x="923" y="87"/>
                    <a:pt x="1371" y="83"/>
                  </a:cubicBezTo>
                  <a:cubicBezTo>
                    <a:pt x="1822" y="83"/>
                    <a:pt x="2269" y="104"/>
                    <a:pt x="2717" y="104"/>
                  </a:cubicBezTo>
                  <a:cubicBezTo>
                    <a:pt x="3168" y="104"/>
                    <a:pt x="3615" y="116"/>
                    <a:pt x="4062" y="120"/>
                  </a:cubicBezTo>
                  <a:lnTo>
                    <a:pt x="5408" y="120"/>
                  </a:lnTo>
                  <a:cubicBezTo>
                    <a:pt x="5856" y="120"/>
                    <a:pt x="6311" y="124"/>
                    <a:pt x="6758" y="132"/>
                  </a:cubicBezTo>
                  <a:lnTo>
                    <a:pt x="8112" y="145"/>
                  </a:lnTo>
                  <a:cubicBezTo>
                    <a:pt x="8202" y="145"/>
                    <a:pt x="8291" y="146"/>
                    <a:pt x="8381" y="146"/>
                  </a:cubicBezTo>
                  <a:cubicBezTo>
                    <a:pt x="8740" y="146"/>
                    <a:pt x="9101" y="140"/>
                    <a:pt x="9462" y="140"/>
                  </a:cubicBezTo>
                  <a:cubicBezTo>
                    <a:pt x="9503" y="141"/>
                    <a:pt x="9544" y="141"/>
                    <a:pt x="9586" y="141"/>
                  </a:cubicBezTo>
                  <a:cubicBezTo>
                    <a:pt x="9951" y="141"/>
                    <a:pt x="10320" y="128"/>
                    <a:pt x="10688" y="128"/>
                  </a:cubicBezTo>
                  <a:cubicBezTo>
                    <a:pt x="10729" y="128"/>
                    <a:pt x="10771" y="128"/>
                    <a:pt x="10812" y="128"/>
                  </a:cubicBezTo>
                  <a:cubicBezTo>
                    <a:pt x="10841" y="128"/>
                    <a:pt x="10841" y="116"/>
                    <a:pt x="10816" y="116"/>
                  </a:cubicBezTo>
                  <a:cubicBezTo>
                    <a:pt x="10365" y="104"/>
                    <a:pt x="9910" y="112"/>
                    <a:pt x="9458" y="95"/>
                  </a:cubicBezTo>
                  <a:cubicBezTo>
                    <a:pt x="9011" y="83"/>
                    <a:pt x="8556" y="83"/>
                    <a:pt x="8104" y="75"/>
                  </a:cubicBezTo>
                  <a:cubicBezTo>
                    <a:pt x="7653" y="63"/>
                    <a:pt x="7206" y="58"/>
                    <a:pt x="6754" y="50"/>
                  </a:cubicBezTo>
                  <a:cubicBezTo>
                    <a:pt x="6303" y="46"/>
                    <a:pt x="5856" y="17"/>
                    <a:pt x="5404" y="13"/>
                  </a:cubicBezTo>
                  <a:cubicBezTo>
                    <a:pt x="4953" y="13"/>
                    <a:pt x="4506" y="1"/>
                    <a:pt x="4058" y="1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6"/>
            <p:cNvSpPr/>
            <p:nvPr/>
          </p:nvSpPr>
          <p:spPr>
            <a:xfrm>
              <a:off x="2201650" y="256250"/>
              <a:ext cx="49675" cy="2700"/>
            </a:xfrm>
            <a:custGeom>
              <a:avLst/>
              <a:gdLst/>
              <a:ahLst/>
              <a:cxnLst/>
              <a:rect l="l" t="t" r="r" b="b"/>
              <a:pathLst>
                <a:path w="1987" h="108" extrusionOk="0">
                  <a:moveTo>
                    <a:pt x="78" y="0"/>
                  </a:moveTo>
                  <a:cubicBezTo>
                    <a:pt x="55" y="0"/>
                    <a:pt x="32" y="1"/>
                    <a:pt x="9" y="1"/>
                  </a:cubicBezTo>
                  <a:cubicBezTo>
                    <a:pt x="1" y="1"/>
                    <a:pt x="9" y="38"/>
                    <a:pt x="13" y="38"/>
                  </a:cubicBezTo>
                  <a:cubicBezTo>
                    <a:pt x="337" y="38"/>
                    <a:pt x="649" y="63"/>
                    <a:pt x="969" y="71"/>
                  </a:cubicBezTo>
                  <a:cubicBezTo>
                    <a:pt x="1285" y="79"/>
                    <a:pt x="1584" y="92"/>
                    <a:pt x="1892" y="108"/>
                  </a:cubicBezTo>
                  <a:cubicBezTo>
                    <a:pt x="1941" y="108"/>
                    <a:pt x="1986" y="38"/>
                    <a:pt x="1941" y="34"/>
                  </a:cubicBezTo>
                  <a:cubicBezTo>
                    <a:pt x="1873" y="27"/>
                    <a:pt x="1802" y="25"/>
                    <a:pt x="1730" y="25"/>
                  </a:cubicBezTo>
                  <a:cubicBezTo>
                    <a:pt x="1504" y="25"/>
                    <a:pt x="1264" y="51"/>
                    <a:pt x="1043" y="51"/>
                  </a:cubicBezTo>
                  <a:cubicBezTo>
                    <a:pt x="721" y="51"/>
                    <a:pt x="399" y="0"/>
                    <a:pt x="78" y="0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6"/>
            <p:cNvSpPr/>
            <p:nvPr/>
          </p:nvSpPr>
          <p:spPr>
            <a:xfrm>
              <a:off x="1920575" y="260275"/>
              <a:ext cx="364225" cy="4750"/>
            </a:xfrm>
            <a:custGeom>
              <a:avLst/>
              <a:gdLst/>
              <a:ahLst/>
              <a:cxnLst/>
              <a:rect l="l" t="t" r="r" b="b"/>
              <a:pathLst>
                <a:path w="14569" h="190" extrusionOk="0">
                  <a:moveTo>
                    <a:pt x="3295" y="0"/>
                  </a:moveTo>
                  <a:cubicBezTo>
                    <a:pt x="2930" y="4"/>
                    <a:pt x="2569" y="37"/>
                    <a:pt x="2204" y="45"/>
                  </a:cubicBezTo>
                  <a:cubicBezTo>
                    <a:pt x="1839" y="50"/>
                    <a:pt x="1478" y="78"/>
                    <a:pt x="1113" y="82"/>
                  </a:cubicBezTo>
                  <a:cubicBezTo>
                    <a:pt x="1067" y="83"/>
                    <a:pt x="1021" y="84"/>
                    <a:pt x="976" y="84"/>
                  </a:cubicBezTo>
                  <a:cubicBezTo>
                    <a:pt x="683" y="84"/>
                    <a:pt x="386" y="66"/>
                    <a:pt x="91" y="66"/>
                  </a:cubicBezTo>
                  <a:cubicBezTo>
                    <a:pt x="66" y="66"/>
                    <a:pt x="42" y="66"/>
                    <a:pt x="17" y="66"/>
                  </a:cubicBezTo>
                  <a:cubicBezTo>
                    <a:pt x="1" y="66"/>
                    <a:pt x="5" y="86"/>
                    <a:pt x="17" y="86"/>
                  </a:cubicBezTo>
                  <a:cubicBezTo>
                    <a:pt x="177" y="85"/>
                    <a:pt x="337" y="85"/>
                    <a:pt x="497" y="85"/>
                  </a:cubicBezTo>
                  <a:cubicBezTo>
                    <a:pt x="818" y="85"/>
                    <a:pt x="1139" y="86"/>
                    <a:pt x="1461" y="86"/>
                  </a:cubicBezTo>
                  <a:cubicBezTo>
                    <a:pt x="1946" y="86"/>
                    <a:pt x="2426" y="58"/>
                    <a:pt x="2906" y="58"/>
                  </a:cubicBezTo>
                  <a:cubicBezTo>
                    <a:pt x="3390" y="58"/>
                    <a:pt x="3858" y="70"/>
                    <a:pt x="4334" y="74"/>
                  </a:cubicBezTo>
                  <a:cubicBezTo>
                    <a:pt x="4805" y="78"/>
                    <a:pt x="5281" y="99"/>
                    <a:pt x="5753" y="107"/>
                  </a:cubicBezTo>
                  <a:cubicBezTo>
                    <a:pt x="6229" y="115"/>
                    <a:pt x="6709" y="123"/>
                    <a:pt x="7189" y="132"/>
                  </a:cubicBezTo>
                  <a:cubicBezTo>
                    <a:pt x="7670" y="140"/>
                    <a:pt x="8146" y="164"/>
                    <a:pt x="8622" y="173"/>
                  </a:cubicBezTo>
                  <a:cubicBezTo>
                    <a:pt x="8693" y="173"/>
                    <a:pt x="8765" y="174"/>
                    <a:pt x="8837" y="174"/>
                  </a:cubicBezTo>
                  <a:cubicBezTo>
                    <a:pt x="9117" y="174"/>
                    <a:pt x="9399" y="170"/>
                    <a:pt x="9681" y="170"/>
                  </a:cubicBezTo>
                  <a:cubicBezTo>
                    <a:pt x="9807" y="170"/>
                    <a:pt x="9932" y="170"/>
                    <a:pt x="10058" y="173"/>
                  </a:cubicBezTo>
                  <a:cubicBezTo>
                    <a:pt x="10538" y="177"/>
                    <a:pt x="11014" y="189"/>
                    <a:pt x="11494" y="189"/>
                  </a:cubicBezTo>
                  <a:cubicBezTo>
                    <a:pt x="12007" y="189"/>
                    <a:pt x="12511" y="169"/>
                    <a:pt x="13020" y="164"/>
                  </a:cubicBezTo>
                  <a:cubicBezTo>
                    <a:pt x="13316" y="159"/>
                    <a:pt x="13617" y="150"/>
                    <a:pt x="13916" y="150"/>
                  </a:cubicBezTo>
                  <a:cubicBezTo>
                    <a:pt x="14103" y="150"/>
                    <a:pt x="14289" y="153"/>
                    <a:pt x="14473" y="164"/>
                  </a:cubicBezTo>
                  <a:cubicBezTo>
                    <a:pt x="14475" y="165"/>
                    <a:pt x="14477" y="165"/>
                    <a:pt x="14480" y="165"/>
                  </a:cubicBezTo>
                  <a:cubicBezTo>
                    <a:pt x="14537" y="165"/>
                    <a:pt x="14569" y="115"/>
                    <a:pt x="14510" y="111"/>
                  </a:cubicBezTo>
                  <a:cubicBezTo>
                    <a:pt x="14415" y="102"/>
                    <a:pt x="14317" y="98"/>
                    <a:pt x="14218" y="98"/>
                  </a:cubicBezTo>
                  <a:cubicBezTo>
                    <a:pt x="13929" y="98"/>
                    <a:pt x="13629" y="129"/>
                    <a:pt x="13344" y="132"/>
                  </a:cubicBezTo>
                  <a:cubicBezTo>
                    <a:pt x="12901" y="132"/>
                    <a:pt x="12458" y="132"/>
                    <a:pt x="12011" y="128"/>
                  </a:cubicBezTo>
                  <a:cubicBezTo>
                    <a:pt x="11771" y="125"/>
                    <a:pt x="11530" y="125"/>
                    <a:pt x="11288" y="125"/>
                  </a:cubicBezTo>
                  <a:cubicBezTo>
                    <a:pt x="11047" y="125"/>
                    <a:pt x="10804" y="125"/>
                    <a:pt x="10562" y="123"/>
                  </a:cubicBezTo>
                  <a:cubicBezTo>
                    <a:pt x="10082" y="119"/>
                    <a:pt x="9606" y="82"/>
                    <a:pt x="9126" y="66"/>
                  </a:cubicBezTo>
                  <a:cubicBezTo>
                    <a:pt x="8954" y="62"/>
                    <a:pt x="8781" y="60"/>
                    <a:pt x="8608" y="60"/>
                  </a:cubicBezTo>
                  <a:cubicBezTo>
                    <a:pt x="8369" y="60"/>
                    <a:pt x="8129" y="63"/>
                    <a:pt x="7891" y="63"/>
                  </a:cubicBezTo>
                  <a:cubicBezTo>
                    <a:pt x="7816" y="63"/>
                    <a:pt x="7741" y="62"/>
                    <a:pt x="7665" y="62"/>
                  </a:cubicBezTo>
                  <a:cubicBezTo>
                    <a:pt x="7181" y="54"/>
                    <a:pt x="6693" y="58"/>
                    <a:pt x="6209" y="50"/>
                  </a:cubicBezTo>
                  <a:cubicBezTo>
                    <a:pt x="5725" y="45"/>
                    <a:pt x="5240" y="0"/>
                    <a:pt x="4756" y="0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36"/>
          <p:cNvGrpSpPr/>
          <p:nvPr/>
        </p:nvGrpSpPr>
        <p:grpSpPr>
          <a:xfrm>
            <a:off x="5778516" y="2446915"/>
            <a:ext cx="697785" cy="674758"/>
            <a:chOff x="1523075" y="480050"/>
            <a:chExt cx="279550" cy="270325"/>
          </a:xfrm>
        </p:grpSpPr>
        <p:sp>
          <p:nvSpPr>
            <p:cNvPr id="473" name="Google Shape;473;p36"/>
            <p:cNvSpPr/>
            <p:nvPr/>
          </p:nvSpPr>
          <p:spPr>
            <a:xfrm>
              <a:off x="1523075" y="480050"/>
              <a:ext cx="279550" cy="270325"/>
            </a:xfrm>
            <a:custGeom>
              <a:avLst/>
              <a:gdLst/>
              <a:ahLst/>
              <a:cxnLst/>
              <a:rect l="l" t="t" r="r" b="b"/>
              <a:pathLst>
                <a:path w="11182" h="10813" extrusionOk="0">
                  <a:moveTo>
                    <a:pt x="5731" y="1"/>
                  </a:moveTo>
                  <a:cubicBezTo>
                    <a:pt x="3454" y="1"/>
                    <a:pt x="1380" y="1433"/>
                    <a:pt x="600" y="3630"/>
                  </a:cubicBezTo>
                  <a:cubicBezTo>
                    <a:pt x="0" y="5300"/>
                    <a:pt x="267" y="7159"/>
                    <a:pt x="1305" y="8595"/>
                  </a:cubicBezTo>
                  <a:cubicBezTo>
                    <a:pt x="2318" y="9991"/>
                    <a:pt x="3936" y="10813"/>
                    <a:pt x="5653" y="10813"/>
                  </a:cubicBezTo>
                  <a:cubicBezTo>
                    <a:pt x="5703" y="10813"/>
                    <a:pt x="5753" y="10812"/>
                    <a:pt x="5802" y="10811"/>
                  </a:cubicBezTo>
                  <a:cubicBezTo>
                    <a:pt x="8695" y="10741"/>
                    <a:pt x="11001" y="8365"/>
                    <a:pt x="10985" y="5468"/>
                  </a:cubicBezTo>
                  <a:lnTo>
                    <a:pt x="10985" y="5468"/>
                  </a:lnTo>
                  <a:cubicBezTo>
                    <a:pt x="10968" y="7598"/>
                    <a:pt x="9672" y="9510"/>
                    <a:pt x="7702" y="10310"/>
                  </a:cubicBezTo>
                  <a:cubicBezTo>
                    <a:pt x="7058" y="10573"/>
                    <a:pt x="6393" y="10697"/>
                    <a:pt x="5738" y="10697"/>
                  </a:cubicBezTo>
                  <a:cubicBezTo>
                    <a:pt x="3681" y="10697"/>
                    <a:pt x="1734" y="9470"/>
                    <a:pt x="915" y="7450"/>
                  </a:cubicBezTo>
                  <a:cubicBezTo>
                    <a:pt x="661" y="6818"/>
                    <a:pt x="530" y="6145"/>
                    <a:pt x="538" y="5468"/>
                  </a:cubicBezTo>
                  <a:cubicBezTo>
                    <a:pt x="538" y="5218"/>
                    <a:pt x="558" y="4972"/>
                    <a:pt x="591" y="4725"/>
                  </a:cubicBezTo>
                  <a:cubicBezTo>
                    <a:pt x="600" y="4664"/>
                    <a:pt x="612" y="4602"/>
                    <a:pt x="624" y="4541"/>
                  </a:cubicBezTo>
                  <a:cubicBezTo>
                    <a:pt x="632" y="4479"/>
                    <a:pt x="645" y="4418"/>
                    <a:pt x="657" y="4356"/>
                  </a:cubicBezTo>
                  <a:lnTo>
                    <a:pt x="702" y="4176"/>
                  </a:lnTo>
                  <a:lnTo>
                    <a:pt x="751" y="3995"/>
                  </a:lnTo>
                  <a:cubicBezTo>
                    <a:pt x="895" y="3519"/>
                    <a:pt x="1104" y="3064"/>
                    <a:pt x="1379" y="2649"/>
                  </a:cubicBezTo>
                  <a:cubicBezTo>
                    <a:pt x="1613" y="2292"/>
                    <a:pt x="1888" y="1964"/>
                    <a:pt x="2204" y="1673"/>
                  </a:cubicBezTo>
                  <a:cubicBezTo>
                    <a:pt x="2516" y="1385"/>
                    <a:pt x="2865" y="1135"/>
                    <a:pt x="3242" y="930"/>
                  </a:cubicBezTo>
                  <a:cubicBezTo>
                    <a:pt x="3998" y="523"/>
                    <a:pt x="4842" y="310"/>
                    <a:pt x="5702" y="310"/>
                  </a:cubicBezTo>
                  <a:cubicBezTo>
                    <a:pt x="5771" y="310"/>
                    <a:pt x="5840" y="312"/>
                    <a:pt x="5909" y="314"/>
                  </a:cubicBezTo>
                  <a:cubicBezTo>
                    <a:pt x="5967" y="314"/>
                    <a:pt x="6024" y="323"/>
                    <a:pt x="6081" y="327"/>
                  </a:cubicBezTo>
                  <a:cubicBezTo>
                    <a:pt x="6139" y="331"/>
                    <a:pt x="6196" y="335"/>
                    <a:pt x="6254" y="339"/>
                  </a:cubicBezTo>
                  <a:cubicBezTo>
                    <a:pt x="6369" y="356"/>
                    <a:pt x="6484" y="368"/>
                    <a:pt x="6594" y="392"/>
                  </a:cubicBezTo>
                  <a:cubicBezTo>
                    <a:pt x="6824" y="433"/>
                    <a:pt x="7050" y="487"/>
                    <a:pt x="7267" y="557"/>
                  </a:cubicBezTo>
                  <a:cubicBezTo>
                    <a:pt x="7378" y="593"/>
                    <a:pt x="7489" y="630"/>
                    <a:pt x="7596" y="676"/>
                  </a:cubicBezTo>
                  <a:cubicBezTo>
                    <a:pt x="7702" y="721"/>
                    <a:pt x="7805" y="766"/>
                    <a:pt x="7912" y="811"/>
                  </a:cubicBezTo>
                  <a:cubicBezTo>
                    <a:pt x="7965" y="836"/>
                    <a:pt x="8014" y="864"/>
                    <a:pt x="8067" y="889"/>
                  </a:cubicBezTo>
                  <a:cubicBezTo>
                    <a:pt x="8117" y="918"/>
                    <a:pt x="8170" y="942"/>
                    <a:pt x="8219" y="971"/>
                  </a:cubicBezTo>
                  <a:lnTo>
                    <a:pt x="8371" y="1057"/>
                  </a:lnTo>
                  <a:lnTo>
                    <a:pt x="8515" y="1152"/>
                  </a:lnTo>
                  <a:cubicBezTo>
                    <a:pt x="8880" y="1377"/>
                    <a:pt x="9216" y="1648"/>
                    <a:pt x="9512" y="1956"/>
                  </a:cubicBezTo>
                  <a:cubicBezTo>
                    <a:pt x="10119" y="2579"/>
                    <a:pt x="10558" y="3343"/>
                    <a:pt x="10792" y="4180"/>
                  </a:cubicBezTo>
                  <a:cubicBezTo>
                    <a:pt x="10907" y="4602"/>
                    <a:pt x="10973" y="5033"/>
                    <a:pt x="10985" y="5468"/>
                  </a:cubicBezTo>
                  <a:cubicBezTo>
                    <a:pt x="11051" y="5320"/>
                    <a:pt x="11124" y="5169"/>
                    <a:pt x="11182" y="5013"/>
                  </a:cubicBezTo>
                  <a:cubicBezTo>
                    <a:pt x="10973" y="2448"/>
                    <a:pt x="8999" y="380"/>
                    <a:pt x="6447" y="48"/>
                  </a:cubicBezTo>
                  <a:cubicBezTo>
                    <a:pt x="6207" y="16"/>
                    <a:pt x="5968" y="1"/>
                    <a:pt x="5731" y="1"/>
                  </a:cubicBezTo>
                  <a:close/>
                </a:path>
              </a:pathLst>
            </a:custGeom>
            <a:solidFill>
              <a:srgbClr val="5D3D1D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6"/>
            <p:cNvSpPr/>
            <p:nvPr/>
          </p:nvSpPr>
          <p:spPr>
            <a:xfrm>
              <a:off x="1641450" y="573050"/>
              <a:ext cx="79525" cy="96650"/>
            </a:xfrm>
            <a:custGeom>
              <a:avLst/>
              <a:gdLst/>
              <a:ahLst/>
              <a:cxnLst/>
              <a:rect l="l" t="t" r="r" b="b"/>
              <a:pathLst>
                <a:path w="3181" h="3866" extrusionOk="0">
                  <a:moveTo>
                    <a:pt x="95" y="0"/>
                  </a:moveTo>
                  <a:cubicBezTo>
                    <a:pt x="83" y="599"/>
                    <a:pt x="66" y="1202"/>
                    <a:pt x="50" y="1814"/>
                  </a:cubicBezTo>
                  <a:cubicBezTo>
                    <a:pt x="33" y="2425"/>
                    <a:pt x="17" y="3049"/>
                    <a:pt x="5" y="3669"/>
                  </a:cubicBezTo>
                  <a:lnTo>
                    <a:pt x="1" y="3865"/>
                  </a:lnTo>
                  <a:lnTo>
                    <a:pt x="169" y="3759"/>
                  </a:lnTo>
                  <a:lnTo>
                    <a:pt x="1470" y="2942"/>
                  </a:lnTo>
                  <a:lnTo>
                    <a:pt x="2270" y="2421"/>
                  </a:lnTo>
                  <a:lnTo>
                    <a:pt x="2955" y="1974"/>
                  </a:lnTo>
                  <a:lnTo>
                    <a:pt x="3004" y="1941"/>
                  </a:lnTo>
                  <a:lnTo>
                    <a:pt x="3181" y="1822"/>
                  </a:lnTo>
                  <a:lnTo>
                    <a:pt x="3004" y="1711"/>
                  </a:lnTo>
                  <a:cubicBezTo>
                    <a:pt x="2508" y="1391"/>
                    <a:pt x="1999" y="1079"/>
                    <a:pt x="1494" y="772"/>
                  </a:cubicBezTo>
                  <a:cubicBezTo>
                    <a:pt x="1006" y="513"/>
                    <a:pt x="542" y="259"/>
                    <a:pt x="95" y="0"/>
                  </a:cubicBezTo>
                  <a:lnTo>
                    <a:pt x="95" y="0"/>
                  </a:lnTo>
                  <a:cubicBezTo>
                    <a:pt x="161" y="74"/>
                    <a:pt x="226" y="148"/>
                    <a:pt x="288" y="226"/>
                  </a:cubicBezTo>
                  <a:cubicBezTo>
                    <a:pt x="715" y="513"/>
                    <a:pt x="1141" y="796"/>
                    <a:pt x="1572" y="1075"/>
                  </a:cubicBezTo>
                  <a:cubicBezTo>
                    <a:pt x="1967" y="1327"/>
                    <a:pt x="2369" y="1576"/>
                    <a:pt x="2775" y="1827"/>
                  </a:cubicBezTo>
                  <a:lnTo>
                    <a:pt x="2775" y="1827"/>
                  </a:lnTo>
                  <a:lnTo>
                    <a:pt x="135" y="3621"/>
                  </a:lnTo>
                  <a:lnTo>
                    <a:pt x="107" y="1847"/>
                  </a:lnTo>
                  <a:cubicBezTo>
                    <a:pt x="99" y="1235"/>
                    <a:pt x="95" y="616"/>
                    <a:pt x="95" y="0"/>
                  </a:cubicBezTo>
                  <a:close/>
                </a:path>
              </a:pathLst>
            </a:custGeom>
            <a:solidFill>
              <a:srgbClr val="5D3D1D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Elementos multimedia en línea 1" descr="Historia de America Latina: 2.Colonizacion y nueva sociedad">
            <a:hlinkClick r:id="" action="ppaction://media"/>
            <a:extLst>
              <a:ext uri="{FF2B5EF4-FFF2-40B4-BE49-F238E27FC236}">
                <a16:creationId xmlns:a16="http://schemas.microsoft.com/office/drawing/2014/main" id="{AD0994F6-0564-C647-9DA1-70EA0C80994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301817" y="1611346"/>
            <a:ext cx="3711267" cy="23266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7"/>
          <p:cNvSpPr txBox="1">
            <a:spLocks noGrp="1"/>
          </p:cNvSpPr>
          <p:nvPr>
            <p:ph type="body" idx="1"/>
          </p:nvPr>
        </p:nvSpPr>
        <p:spPr>
          <a:xfrm>
            <a:off x="613325" y="1094051"/>
            <a:ext cx="7731000" cy="36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lnSpc>
                <a:spcPct val="150000"/>
              </a:lnSpc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s-CL" sz="1600" dirty="0"/>
              <a:t>Primera unidad del programa (Globalidades)</a:t>
            </a:r>
          </a:p>
          <a:p>
            <a:pPr marL="171450" lvl="0" indent="-171450">
              <a:lnSpc>
                <a:spcPct val="150000"/>
              </a:lnSpc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s-CL" sz="1600" dirty="0"/>
              <a:t>Benassar (capitulo 2, 3, 7 y 8), Mellafe, del Molino García, Chaunu (capitulos 1 y 2), clases y enlaces. </a:t>
            </a:r>
          </a:p>
          <a:p>
            <a:pPr marL="171450" lvl="0" indent="-171450">
              <a:lnSpc>
                <a:spcPct val="150000"/>
              </a:lnSpc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s-CL" sz="1600" dirty="0"/>
              <a:t>Recomendaciones: dividir los contenidos por materia (incluyendo los autores), y en cada materia destacar conceptos clave.</a:t>
            </a:r>
          </a:p>
          <a:p>
            <a:pPr marL="171450" lvl="0" indent="-171450">
              <a:lnSpc>
                <a:spcPct val="150000"/>
              </a:lnSpc>
              <a:buClr>
                <a:schemeClr val="dk1"/>
              </a:buClr>
              <a:buFont typeface="Arial" panose="020B0604020202020204" pitchFamily="34" charset="0"/>
              <a:buChar char="•"/>
            </a:pPr>
            <a:r>
              <a:rPr lang="es-CL" sz="1600" dirty="0"/>
              <a:t>Para la elaboración de la prueba: responder de manera concisa, precisa, sin rodeos. Un vocabulario formal y amplio. </a:t>
            </a:r>
          </a:p>
          <a:p>
            <a:pPr marL="171450" lvl="0" indent="-171450">
              <a:lnSpc>
                <a:spcPct val="150000"/>
              </a:lnSpc>
              <a:buClr>
                <a:schemeClr val="dk1"/>
              </a:buClr>
              <a:buFont typeface="Arial" panose="020B0604020202020204" pitchFamily="34" charset="0"/>
              <a:buChar char="•"/>
            </a:pPr>
            <a:endParaRPr lang="es-CL" sz="1600" dirty="0"/>
          </a:p>
          <a:p>
            <a:pPr marL="0" lvl="0" indent="0">
              <a:lnSpc>
                <a:spcPct val="150000"/>
              </a:lnSpc>
              <a:buClr>
                <a:schemeClr val="dk1"/>
              </a:buClr>
              <a:buNone/>
            </a:pPr>
            <a:endParaRPr lang="es-CL" sz="1600" dirty="0"/>
          </a:p>
          <a:p>
            <a:pPr marL="171450" lvl="0" indent="-171450">
              <a:buClr>
                <a:schemeClr val="dk1"/>
              </a:buClr>
              <a:buFont typeface="Arial" panose="020B0604020202020204" pitchFamily="34" charset="0"/>
              <a:buChar char="•"/>
            </a:pPr>
            <a:endParaRPr sz="1600" dirty="0">
              <a:solidFill>
                <a:schemeClr val="dk1"/>
              </a:solidFill>
              <a:latin typeface="Livvic"/>
              <a:ea typeface="Livvic"/>
              <a:cs typeface="Livvic"/>
              <a:sym typeface="Livvic"/>
            </a:endParaRPr>
          </a:p>
        </p:txBody>
      </p:sp>
      <p:sp>
        <p:nvSpPr>
          <p:cNvPr id="129" name="Google Shape;129;p27"/>
          <p:cNvSpPr txBox="1">
            <a:spLocks noGrp="1"/>
          </p:cNvSpPr>
          <p:nvPr>
            <p:ph type="ctrTitle"/>
          </p:nvPr>
        </p:nvSpPr>
        <p:spPr>
          <a:xfrm>
            <a:off x="1362456" y="359450"/>
            <a:ext cx="5846194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CONTENIDOS PARA LA PRUEBA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057" y="148897"/>
            <a:ext cx="8088449" cy="26580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8"/>
          <p:cNvSpPr txBox="1">
            <a:spLocks noGrp="1"/>
          </p:cNvSpPr>
          <p:nvPr>
            <p:ph type="ctrTitle"/>
          </p:nvPr>
        </p:nvSpPr>
        <p:spPr>
          <a:xfrm>
            <a:off x="1746875" y="2245564"/>
            <a:ext cx="2837934" cy="7013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CL" sz="1600" dirty="0"/>
              <a:t>Conformación del imperio castellano: expansión y asentamiento original.</a:t>
            </a:r>
            <a:br>
              <a:rPr lang="es-CL" sz="1600" dirty="0"/>
            </a:br>
            <a:endParaRPr sz="1600" dirty="0"/>
          </a:p>
        </p:txBody>
      </p:sp>
      <p:sp>
        <p:nvSpPr>
          <p:cNvPr id="136" name="Google Shape;136;p28"/>
          <p:cNvSpPr txBox="1">
            <a:spLocks noGrp="1"/>
          </p:cNvSpPr>
          <p:nvPr>
            <p:ph type="title" idx="2"/>
          </p:nvPr>
        </p:nvSpPr>
        <p:spPr>
          <a:xfrm>
            <a:off x="617134" y="2036990"/>
            <a:ext cx="1123200" cy="9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37" name="Google Shape;137;p28"/>
          <p:cNvSpPr txBox="1">
            <a:spLocks noGrp="1"/>
          </p:cNvSpPr>
          <p:nvPr>
            <p:ph type="ctrTitle" idx="3"/>
          </p:nvPr>
        </p:nvSpPr>
        <p:spPr>
          <a:xfrm>
            <a:off x="1740334" y="3048697"/>
            <a:ext cx="2722200" cy="9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CL" sz="1600" dirty="0"/>
              <a:t>Superestructura e infraestructura jurídica, institucional y política de las Indias.</a:t>
            </a:r>
            <a:endParaRPr sz="1050" dirty="0"/>
          </a:p>
        </p:txBody>
      </p:sp>
      <p:sp>
        <p:nvSpPr>
          <p:cNvPr id="138" name="Google Shape;138;p28"/>
          <p:cNvSpPr txBox="1">
            <a:spLocks noGrp="1"/>
          </p:cNvSpPr>
          <p:nvPr>
            <p:ph type="title" idx="4"/>
          </p:nvPr>
        </p:nvSpPr>
        <p:spPr>
          <a:xfrm>
            <a:off x="719477" y="3030747"/>
            <a:ext cx="1123200" cy="9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139" name="Google Shape;139;p28"/>
          <p:cNvSpPr txBox="1">
            <a:spLocks noGrp="1"/>
          </p:cNvSpPr>
          <p:nvPr>
            <p:ph type="ctrTitle" idx="5"/>
          </p:nvPr>
        </p:nvSpPr>
        <p:spPr>
          <a:xfrm>
            <a:off x="5656843" y="2152337"/>
            <a:ext cx="2864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CL" sz="1600" dirty="0"/>
              <a:t>Economía y sociedad formativa. La indefinición teórica.</a:t>
            </a:r>
            <a:br>
              <a:rPr lang="es-CL" sz="1600" dirty="0"/>
            </a:br>
            <a:endParaRPr sz="1600" dirty="0"/>
          </a:p>
        </p:txBody>
      </p:sp>
      <p:sp>
        <p:nvSpPr>
          <p:cNvPr id="140" name="Google Shape;140;p28"/>
          <p:cNvSpPr txBox="1">
            <a:spLocks noGrp="1"/>
          </p:cNvSpPr>
          <p:nvPr>
            <p:ph type="title" idx="6"/>
          </p:nvPr>
        </p:nvSpPr>
        <p:spPr>
          <a:xfrm>
            <a:off x="719477" y="3975789"/>
            <a:ext cx="1123200" cy="9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141" name="Google Shape;141;p28"/>
          <p:cNvSpPr txBox="1">
            <a:spLocks noGrp="1"/>
          </p:cNvSpPr>
          <p:nvPr>
            <p:ph type="ctrTitle" idx="7"/>
          </p:nvPr>
        </p:nvSpPr>
        <p:spPr>
          <a:xfrm>
            <a:off x="5688077" y="3070768"/>
            <a:ext cx="2466000" cy="9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CL" sz="1600" dirty="0"/>
              <a:t>Contrapunto americano entre Austrias mayores y menores. </a:t>
            </a:r>
            <a:br>
              <a:rPr lang="es-CL" sz="1600" dirty="0"/>
            </a:br>
            <a:endParaRPr sz="1600" dirty="0"/>
          </a:p>
        </p:txBody>
      </p:sp>
      <p:sp>
        <p:nvSpPr>
          <p:cNvPr id="142" name="Google Shape;142;p28"/>
          <p:cNvSpPr txBox="1">
            <a:spLocks noGrp="1"/>
          </p:cNvSpPr>
          <p:nvPr>
            <p:ph type="title" idx="8"/>
          </p:nvPr>
        </p:nvSpPr>
        <p:spPr>
          <a:xfrm>
            <a:off x="4546726" y="2019040"/>
            <a:ext cx="1123200" cy="9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11" name="Google Shape;142;p28">
            <a:extLst>
              <a:ext uri="{FF2B5EF4-FFF2-40B4-BE49-F238E27FC236}">
                <a16:creationId xmlns:a16="http://schemas.microsoft.com/office/drawing/2014/main" id="{401EB25C-BE86-AA45-A48C-C56432075EA2}"/>
              </a:ext>
            </a:extLst>
          </p:cNvPr>
          <p:cNvSpPr txBox="1">
            <a:spLocks/>
          </p:cNvSpPr>
          <p:nvPr/>
        </p:nvSpPr>
        <p:spPr>
          <a:xfrm>
            <a:off x="4533643" y="3073940"/>
            <a:ext cx="1123200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edressed"/>
              <a:buNone/>
              <a:defRPr sz="6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rPr lang="en" dirty="0"/>
              <a:t>05</a:t>
            </a:r>
          </a:p>
        </p:txBody>
      </p:sp>
      <p:sp>
        <p:nvSpPr>
          <p:cNvPr id="13" name="Google Shape;140;p28">
            <a:extLst>
              <a:ext uri="{FF2B5EF4-FFF2-40B4-BE49-F238E27FC236}">
                <a16:creationId xmlns:a16="http://schemas.microsoft.com/office/drawing/2014/main" id="{13E217CF-FE0A-6C4C-ABAC-8997DF0034ED}"/>
              </a:ext>
            </a:extLst>
          </p:cNvPr>
          <p:cNvSpPr txBox="1">
            <a:spLocks/>
          </p:cNvSpPr>
          <p:nvPr/>
        </p:nvSpPr>
        <p:spPr>
          <a:xfrm>
            <a:off x="1740334" y="4020126"/>
            <a:ext cx="2729323" cy="9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edressed"/>
              <a:buNone/>
              <a:defRPr sz="60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lvl="0" algn="l"/>
            <a:r>
              <a:rPr lang="es-CL" sz="1600" dirty="0"/>
              <a:t>Las pretensiones generales de la monarquía castellana  y las realidades locales.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0"/>
          <p:cNvSpPr txBox="1">
            <a:spLocks noGrp="1"/>
          </p:cNvSpPr>
          <p:nvPr>
            <p:ph type="subTitle" idx="1"/>
          </p:nvPr>
        </p:nvSpPr>
        <p:spPr>
          <a:xfrm flipH="1">
            <a:off x="356616" y="1417320"/>
            <a:ext cx="4215384" cy="3191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/>
              <a:t>Proyecto improvisado, sin mucha organización. Competencia frente a Portugal.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dirty="0"/>
              <a:t>Nudo estratégico (Antillas)</a:t>
            </a:r>
          </a:p>
          <a:p>
            <a:pPr marL="285750" lvl="0" indent="-285750" algn="l">
              <a:buFont typeface="Arial" panose="020B0604020202020204" pitchFamily="34" charset="0"/>
              <a:buChar char="•"/>
            </a:pPr>
            <a:r>
              <a:rPr lang="es-CL" dirty="0"/>
              <a:t>Los españoles dominan América bajo la diálectica de pacto/ consenso estratégico en términos políticos y económicos entre los líderes indígenas y los conquistadores. </a:t>
            </a:r>
            <a:endParaRPr lang="es-ES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333" name="Google Shape;333;p30"/>
          <p:cNvSpPr txBox="1">
            <a:spLocks noGrp="1"/>
          </p:cNvSpPr>
          <p:nvPr>
            <p:ph type="title"/>
          </p:nvPr>
        </p:nvSpPr>
        <p:spPr>
          <a:xfrm>
            <a:off x="595847" y="433150"/>
            <a:ext cx="3569100" cy="7562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Con respecto al proyecto de conquista</a:t>
            </a:r>
            <a:endParaRPr dirty="0"/>
          </a:p>
        </p:txBody>
      </p:sp>
      <p:pic>
        <p:nvPicPr>
          <p:cNvPr id="334" name="Google Shape;334;p30"/>
          <p:cNvPicPr preferRelativeResize="0"/>
          <p:nvPr/>
        </p:nvPicPr>
        <p:blipFill>
          <a:blip r:embed="rId3">
            <a:alphaModFix amt="96000"/>
          </a:blip>
          <a:stretch>
            <a:fillRect/>
          </a:stretch>
        </p:blipFill>
        <p:spPr>
          <a:xfrm>
            <a:off x="5003075" y="433150"/>
            <a:ext cx="3390725" cy="4277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1"/>
          <p:cNvSpPr txBox="1">
            <a:spLocks noGrp="1"/>
          </p:cNvSpPr>
          <p:nvPr>
            <p:ph type="ctrTitle"/>
          </p:nvPr>
        </p:nvSpPr>
        <p:spPr>
          <a:xfrm>
            <a:off x="1935550" y="359450"/>
            <a:ext cx="52731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Las Antillas</a:t>
            </a:r>
            <a:endParaRPr dirty="0"/>
          </a:p>
        </p:txBody>
      </p:sp>
      <p:sp>
        <p:nvSpPr>
          <p:cNvPr id="340" name="Google Shape;340;p31"/>
          <p:cNvSpPr txBox="1">
            <a:spLocks noGrp="1"/>
          </p:cNvSpPr>
          <p:nvPr>
            <p:ph type="subTitle" idx="2"/>
          </p:nvPr>
        </p:nvSpPr>
        <p:spPr>
          <a:xfrm>
            <a:off x="3591150" y="1474467"/>
            <a:ext cx="196170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Antillas mayores</a:t>
            </a:r>
            <a:endParaRPr dirty="0"/>
          </a:p>
        </p:txBody>
      </p:sp>
      <p:sp>
        <p:nvSpPr>
          <p:cNvPr id="341" name="Google Shape;341;p31"/>
          <p:cNvSpPr txBox="1">
            <a:spLocks noGrp="1"/>
          </p:cNvSpPr>
          <p:nvPr>
            <p:ph type="subTitle" idx="4"/>
          </p:nvPr>
        </p:nvSpPr>
        <p:spPr>
          <a:xfrm>
            <a:off x="3084450" y="3348126"/>
            <a:ext cx="2975100" cy="17176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s-CL" dirty="0"/>
              <a:t>Antigua y Barbuda, Barbados, Dominica, Granada, San Cristóbal y Nieves, San Vicente y las Granadinas, Santa Lucía, Trinidad y Tobago</a:t>
            </a:r>
            <a:endParaRPr dirty="0"/>
          </a:p>
        </p:txBody>
      </p:sp>
      <p:sp>
        <p:nvSpPr>
          <p:cNvPr id="342" name="Google Shape;342;p31"/>
          <p:cNvSpPr txBox="1">
            <a:spLocks noGrp="1"/>
          </p:cNvSpPr>
          <p:nvPr>
            <p:ph type="subTitle" idx="1"/>
          </p:nvPr>
        </p:nvSpPr>
        <p:spPr>
          <a:xfrm>
            <a:off x="3023375" y="1675677"/>
            <a:ext cx="3097200" cy="99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600"/>
              </a:spcAft>
            </a:pPr>
            <a:r>
              <a:rPr lang="es-CL" dirty="0"/>
              <a:t>Cuba, Jamaica, La Española (Haití y República Dominicana) y Puerto Rico</a:t>
            </a:r>
            <a:endParaRPr dirty="0"/>
          </a:p>
        </p:txBody>
      </p:sp>
      <p:sp>
        <p:nvSpPr>
          <p:cNvPr id="343" name="Google Shape;343;p31"/>
          <p:cNvSpPr txBox="1">
            <a:spLocks noGrp="1"/>
          </p:cNvSpPr>
          <p:nvPr>
            <p:ph type="subTitle" idx="3"/>
          </p:nvPr>
        </p:nvSpPr>
        <p:spPr>
          <a:xfrm>
            <a:off x="3591150" y="3146917"/>
            <a:ext cx="1961700" cy="37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Antillas menores</a:t>
            </a:r>
            <a:endParaRPr dirty="0"/>
          </a:p>
        </p:txBody>
      </p:sp>
      <p:sp>
        <p:nvSpPr>
          <p:cNvPr id="346" name="Google Shape;346;p31"/>
          <p:cNvSpPr/>
          <p:nvPr/>
        </p:nvSpPr>
        <p:spPr>
          <a:xfrm>
            <a:off x="3405950" y="2855338"/>
            <a:ext cx="2332040" cy="24673"/>
          </a:xfrm>
          <a:custGeom>
            <a:avLst/>
            <a:gdLst/>
            <a:ahLst/>
            <a:cxnLst/>
            <a:rect l="l" t="t" r="r" b="b"/>
            <a:pathLst>
              <a:path w="137199" h="1426" extrusionOk="0">
                <a:moveTo>
                  <a:pt x="12716" y="0"/>
                </a:moveTo>
                <a:cubicBezTo>
                  <a:pt x="1" y="0"/>
                  <a:pt x="1" y="1426"/>
                  <a:pt x="12716" y="1426"/>
                </a:cubicBezTo>
                <a:cubicBezTo>
                  <a:pt x="13005" y="1426"/>
                  <a:pt x="13301" y="1425"/>
                  <a:pt x="13603" y="1424"/>
                </a:cubicBezTo>
                <a:cubicBezTo>
                  <a:pt x="54189" y="1285"/>
                  <a:pt x="94810" y="1008"/>
                  <a:pt x="135396" y="800"/>
                </a:cubicBezTo>
                <a:cubicBezTo>
                  <a:pt x="137198" y="800"/>
                  <a:pt x="137198" y="627"/>
                  <a:pt x="135396" y="627"/>
                </a:cubicBezTo>
                <a:cubicBezTo>
                  <a:pt x="94810" y="419"/>
                  <a:pt x="54189" y="141"/>
                  <a:pt x="13603" y="3"/>
                </a:cubicBezTo>
                <a:cubicBezTo>
                  <a:pt x="13301" y="1"/>
                  <a:pt x="13005" y="0"/>
                  <a:pt x="127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258;p48">
            <a:extLst>
              <a:ext uri="{FF2B5EF4-FFF2-40B4-BE49-F238E27FC236}">
                <a16:creationId xmlns:a16="http://schemas.microsoft.com/office/drawing/2014/main" id="{CDA8169D-95D1-2D48-9FAB-A30812F7E43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899" y="1820070"/>
            <a:ext cx="1741776" cy="2504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63;p48">
            <a:extLst>
              <a:ext uri="{FF2B5EF4-FFF2-40B4-BE49-F238E27FC236}">
                <a16:creationId xmlns:a16="http://schemas.microsoft.com/office/drawing/2014/main" id="{25361636-13B5-164E-BEFA-9917232FB79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8350" y="2880011"/>
            <a:ext cx="2031343" cy="1922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ategoría:Flora de las Antillas Mayores - Wikiwand">
            <a:extLst>
              <a:ext uri="{FF2B5EF4-FFF2-40B4-BE49-F238E27FC236}">
                <a16:creationId xmlns:a16="http://schemas.microsoft.com/office/drawing/2014/main" id="{8F627FF1-8487-F74B-95B5-CCEB1DC53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454" y="1365621"/>
            <a:ext cx="2682898" cy="134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9" name="Google Shape;869;p41"/>
          <p:cNvPicPr preferRelativeResize="0"/>
          <p:nvPr/>
        </p:nvPicPr>
        <p:blipFill rotWithShape="1">
          <a:blip r:embed="rId3">
            <a:alphaModFix/>
          </a:blip>
          <a:srcRect t="1047" b="1047"/>
          <a:stretch/>
        </p:blipFill>
        <p:spPr>
          <a:xfrm>
            <a:off x="2735404" y="540000"/>
            <a:ext cx="6979474" cy="4403598"/>
          </a:xfrm>
          <a:prstGeom prst="rect">
            <a:avLst/>
          </a:prstGeom>
          <a:noFill/>
          <a:ln>
            <a:noFill/>
          </a:ln>
        </p:spPr>
      </p:pic>
      <p:sp>
        <p:nvSpPr>
          <p:cNvPr id="870" name="Google Shape;870;p41"/>
          <p:cNvSpPr txBox="1">
            <a:spLocks noGrp="1"/>
          </p:cNvSpPr>
          <p:nvPr>
            <p:ph type="title"/>
          </p:nvPr>
        </p:nvSpPr>
        <p:spPr>
          <a:xfrm>
            <a:off x="270075" y="509350"/>
            <a:ext cx="4301925" cy="6610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 CONQUISTA DE LAS MESETAS</a:t>
            </a:r>
            <a:endParaRPr sz="2400" dirty="0"/>
          </a:p>
        </p:txBody>
      </p:sp>
      <p:sp>
        <p:nvSpPr>
          <p:cNvPr id="4" name="Google Shape;332;p30">
            <a:extLst>
              <a:ext uri="{FF2B5EF4-FFF2-40B4-BE49-F238E27FC236}">
                <a16:creationId xmlns:a16="http://schemas.microsoft.com/office/drawing/2014/main" id="{90C44F72-8BE7-A748-894F-EF949832F35B}"/>
              </a:ext>
            </a:extLst>
          </p:cNvPr>
          <p:cNvSpPr txBox="1">
            <a:spLocks/>
          </p:cNvSpPr>
          <p:nvPr/>
        </p:nvSpPr>
        <p:spPr>
          <a:xfrm flipH="1">
            <a:off x="356616" y="1417320"/>
            <a:ext cx="4215384" cy="31912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71450" lvl="0" indent="-171450">
              <a:lnSpc>
                <a:spcPct val="150000"/>
              </a:lnSpc>
              <a:buClr>
                <a:srgbClr val="482400"/>
              </a:buClr>
              <a:buSzPts val="1100"/>
              <a:buFont typeface="Arial" panose="020B0604020202020204" pitchFamily="34" charset="0"/>
              <a:buChar char="•"/>
            </a:pPr>
            <a:r>
              <a:rPr lang="es-CL" sz="1800" dirty="0">
                <a:solidFill>
                  <a:srgbClr val="482400"/>
                </a:solidFill>
                <a:latin typeface="Livvic Light"/>
                <a:sym typeface="Livvic Light"/>
              </a:rPr>
              <a:t>Modelo Cortesiano</a:t>
            </a:r>
          </a:p>
          <a:p>
            <a:pPr marL="171450" lvl="0" indent="-171450">
              <a:lnSpc>
                <a:spcPct val="150000"/>
              </a:lnSpc>
              <a:buClr>
                <a:srgbClr val="482400"/>
              </a:buClr>
              <a:buSzPts val="1100"/>
              <a:buFont typeface="Arial" panose="020B0604020202020204" pitchFamily="34" charset="0"/>
              <a:buChar char="•"/>
            </a:pPr>
            <a:r>
              <a:rPr lang="es-CL" sz="1800" dirty="0">
                <a:solidFill>
                  <a:srgbClr val="482400"/>
                </a:solidFill>
                <a:latin typeface="Livvic Light"/>
                <a:sym typeface="Livvic Light"/>
              </a:rPr>
              <a:t>México: Cortés</a:t>
            </a:r>
          </a:p>
          <a:p>
            <a:pPr marL="171450" lvl="0" indent="-171450">
              <a:lnSpc>
                <a:spcPct val="150000"/>
              </a:lnSpc>
              <a:buClr>
                <a:srgbClr val="482400"/>
              </a:buClr>
              <a:buSzPts val="1100"/>
              <a:buFont typeface="Arial" panose="020B0604020202020204" pitchFamily="34" charset="0"/>
              <a:buChar char="•"/>
            </a:pPr>
            <a:r>
              <a:rPr lang="es-CL" sz="1800" dirty="0">
                <a:solidFill>
                  <a:srgbClr val="482400"/>
                </a:solidFill>
                <a:latin typeface="Livvic Light"/>
                <a:sym typeface="Livvic Light"/>
              </a:rPr>
              <a:t>Perú: Pizarro</a:t>
            </a:r>
          </a:p>
          <a:p>
            <a:pPr marL="171450" lvl="0" indent="-171450">
              <a:lnSpc>
                <a:spcPct val="150000"/>
              </a:lnSpc>
              <a:buClr>
                <a:srgbClr val="482400"/>
              </a:buClr>
              <a:buSzPts val="1100"/>
              <a:buFont typeface="Arial" panose="020B0604020202020204" pitchFamily="34" charset="0"/>
              <a:buChar char="•"/>
            </a:pPr>
            <a:r>
              <a:rPr lang="es-CL" sz="1800" dirty="0">
                <a:solidFill>
                  <a:srgbClr val="482400"/>
                </a:solidFill>
                <a:latin typeface="Livvic Light"/>
                <a:sym typeface="Livvic Light"/>
              </a:rPr>
              <a:t>Estructuras y organización</a:t>
            </a:r>
          </a:p>
          <a:p>
            <a:pPr marL="171450" lvl="0" indent="-171450">
              <a:lnSpc>
                <a:spcPct val="150000"/>
              </a:lnSpc>
              <a:buClr>
                <a:srgbClr val="482400"/>
              </a:buClr>
              <a:buSzPts val="1100"/>
              <a:buFont typeface="Arial" panose="020B0604020202020204" pitchFamily="34" charset="0"/>
              <a:buChar char="•"/>
            </a:pPr>
            <a:r>
              <a:rPr lang="es-CL" sz="1800" dirty="0">
                <a:solidFill>
                  <a:srgbClr val="482400"/>
                </a:solidFill>
                <a:latin typeface="Livvic Light"/>
                <a:sym typeface="Livvic Light"/>
              </a:rPr>
              <a:t>Evangelización</a:t>
            </a:r>
          </a:p>
          <a:p>
            <a:pPr marL="171450" lvl="0" indent="-171450">
              <a:lnSpc>
                <a:spcPct val="150000"/>
              </a:lnSpc>
              <a:buClr>
                <a:srgbClr val="482400"/>
              </a:buClr>
              <a:buSzPts val="1100"/>
              <a:buFont typeface="Arial" panose="020B0604020202020204" pitchFamily="34" charset="0"/>
              <a:buChar char="•"/>
            </a:pPr>
            <a:r>
              <a:rPr lang="es-CL" sz="1800" dirty="0">
                <a:solidFill>
                  <a:srgbClr val="482400"/>
                </a:solidFill>
                <a:latin typeface="Livvic Light"/>
                <a:sym typeface="Livvic Light"/>
              </a:rPr>
              <a:t>Motivación de lucro</a:t>
            </a:r>
          </a:p>
          <a:p>
            <a:pPr marL="171450" lvl="0" indent="-171450">
              <a:lnSpc>
                <a:spcPct val="150000"/>
              </a:lnSpc>
              <a:buClr>
                <a:srgbClr val="482400"/>
              </a:buClr>
              <a:buSzPts val="1100"/>
              <a:buFont typeface="Arial" panose="020B0604020202020204" pitchFamily="34" charset="0"/>
              <a:buChar char="•"/>
            </a:pPr>
            <a:endParaRPr lang="es-CL" sz="1800" dirty="0">
              <a:solidFill>
                <a:srgbClr val="482400"/>
              </a:solidFill>
              <a:latin typeface="Livvic Light"/>
              <a:sym typeface="Livvic Light"/>
            </a:endParaRPr>
          </a:p>
          <a:p>
            <a:pPr marL="171450" lvl="0" indent="-171450">
              <a:lnSpc>
                <a:spcPct val="150000"/>
              </a:lnSpc>
              <a:buClr>
                <a:srgbClr val="482400"/>
              </a:buClr>
              <a:buSzPts val="1100"/>
              <a:buFont typeface="Arial" panose="020B0604020202020204" pitchFamily="34" charset="0"/>
              <a:buChar char="•"/>
            </a:pPr>
            <a:endParaRPr lang="es-CL" sz="1800" dirty="0">
              <a:solidFill>
                <a:srgbClr val="482400"/>
              </a:solidFill>
              <a:latin typeface="Livvic Light"/>
              <a:sym typeface="Livvic Light"/>
            </a:endParaRPr>
          </a:p>
          <a:p>
            <a:pPr marL="171450" lvl="0" indent="-171450">
              <a:lnSpc>
                <a:spcPct val="150000"/>
              </a:lnSpc>
              <a:buClr>
                <a:srgbClr val="482400"/>
              </a:buClr>
              <a:buSzPts val="1100"/>
              <a:buFont typeface="Arial" panose="020B0604020202020204" pitchFamily="34" charset="0"/>
              <a:buChar char="•"/>
            </a:pPr>
            <a:endParaRPr lang="es-CL" sz="1800" dirty="0">
              <a:solidFill>
                <a:srgbClr val="482400"/>
              </a:solidFill>
              <a:latin typeface="Livvic Light"/>
              <a:sym typeface="Livvic Ligh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3"/>
          <p:cNvSpPr txBox="1">
            <a:spLocks noGrp="1"/>
          </p:cNvSpPr>
          <p:nvPr>
            <p:ph type="title"/>
          </p:nvPr>
        </p:nvSpPr>
        <p:spPr>
          <a:xfrm>
            <a:off x="1781364" y="223693"/>
            <a:ext cx="529071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¿Por qué se mantiene la conquista?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75" name="Google Shape;375;p33"/>
          <p:cNvSpPr txBox="1">
            <a:spLocks noGrp="1"/>
          </p:cNvSpPr>
          <p:nvPr>
            <p:ph type="ctrTitle" idx="4294967295"/>
          </p:nvPr>
        </p:nvSpPr>
        <p:spPr>
          <a:xfrm>
            <a:off x="6566864" y="3222814"/>
            <a:ext cx="1595142" cy="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dk1"/>
                </a:solidFill>
              </a:rPr>
              <a:t>Fuerte estructura organizacional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377" name="Google Shape;377;p33"/>
          <p:cNvSpPr txBox="1">
            <a:spLocks noGrp="1"/>
          </p:cNvSpPr>
          <p:nvPr>
            <p:ph type="ctrTitle" idx="4294967295"/>
          </p:nvPr>
        </p:nvSpPr>
        <p:spPr>
          <a:xfrm>
            <a:off x="1043514" y="1021415"/>
            <a:ext cx="1475700" cy="4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dk1"/>
                </a:solidFill>
              </a:rPr>
              <a:t>Mantener las estructuras (solo cambian los destinatarios)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379" name="Google Shape;379;p33"/>
          <p:cNvSpPr txBox="1">
            <a:spLocks noGrp="1"/>
          </p:cNvSpPr>
          <p:nvPr>
            <p:ph type="ctrTitle" idx="4294967295"/>
          </p:nvPr>
        </p:nvSpPr>
        <p:spPr>
          <a:xfrm>
            <a:off x="6549622" y="1377202"/>
            <a:ext cx="1595143" cy="7581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/>
              <a:t>Utopía religiosa</a:t>
            </a:r>
            <a:endParaRPr sz="2000" dirty="0"/>
          </a:p>
        </p:txBody>
      </p:sp>
      <p:sp>
        <p:nvSpPr>
          <p:cNvPr id="380" name="Google Shape;380;p33"/>
          <p:cNvSpPr txBox="1">
            <a:spLocks noGrp="1"/>
          </p:cNvSpPr>
          <p:nvPr>
            <p:ph type="ctrTitle" idx="4294967295"/>
          </p:nvPr>
        </p:nvSpPr>
        <p:spPr>
          <a:xfrm>
            <a:off x="1025229" y="2943239"/>
            <a:ext cx="1475700" cy="4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dirty="0">
                <a:solidFill>
                  <a:schemeClr val="dk1"/>
                </a:solidFill>
              </a:rPr>
              <a:t>Se benefician de los pactos y los consensos  </a:t>
            </a:r>
            <a:endParaRPr sz="2000" dirty="0">
              <a:solidFill>
                <a:schemeClr val="dk1"/>
              </a:solidFill>
            </a:endParaRPr>
          </a:p>
        </p:txBody>
      </p:sp>
      <p:grpSp>
        <p:nvGrpSpPr>
          <p:cNvPr id="386" name="Google Shape;386;p33"/>
          <p:cNvGrpSpPr/>
          <p:nvPr/>
        </p:nvGrpSpPr>
        <p:grpSpPr>
          <a:xfrm>
            <a:off x="2697152" y="1362556"/>
            <a:ext cx="768828" cy="393727"/>
            <a:chOff x="902350" y="3187325"/>
            <a:chExt cx="195025" cy="99875"/>
          </a:xfrm>
        </p:grpSpPr>
        <p:sp>
          <p:nvSpPr>
            <p:cNvPr id="387" name="Google Shape;387;p33"/>
            <p:cNvSpPr/>
            <p:nvPr/>
          </p:nvSpPr>
          <p:spPr>
            <a:xfrm>
              <a:off x="1001150" y="3187750"/>
              <a:ext cx="94900" cy="94925"/>
            </a:xfrm>
            <a:custGeom>
              <a:avLst/>
              <a:gdLst/>
              <a:ahLst/>
              <a:cxnLst/>
              <a:rect l="l" t="t" r="r" b="b"/>
              <a:pathLst>
                <a:path w="3796" h="3797" extrusionOk="0">
                  <a:moveTo>
                    <a:pt x="0" y="0"/>
                  </a:moveTo>
                  <a:lnTo>
                    <a:pt x="0" y="3796"/>
                  </a:lnTo>
                  <a:lnTo>
                    <a:pt x="3796" y="3796"/>
                  </a:lnTo>
                  <a:lnTo>
                    <a:pt x="3796" y="0"/>
                  </a:lnTo>
                  <a:close/>
                </a:path>
              </a:pathLst>
            </a:custGeom>
            <a:solidFill>
              <a:srgbClr val="C1A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3"/>
            <p:cNvSpPr/>
            <p:nvPr/>
          </p:nvSpPr>
          <p:spPr>
            <a:xfrm>
              <a:off x="998775" y="3187325"/>
              <a:ext cx="98600" cy="99875"/>
            </a:xfrm>
            <a:custGeom>
              <a:avLst/>
              <a:gdLst/>
              <a:ahLst/>
              <a:cxnLst/>
              <a:rect l="l" t="t" r="r" b="b"/>
              <a:pathLst>
                <a:path w="3944" h="3995" extrusionOk="0">
                  <a:moveTo>
                    <a:pt x="3578" y="1"/>
                  </a:moveTo>
                  <a:cubicBezTo>
                    <a:pt x="3391" y="1"/>
                    <a:pt x="3205" y="19"/>
                    <a:pt x="3033" y="34"/>
                  </a:cubicBezTo>
                  <a:cubicBezTo>
                    <a:pt x="2939" y="42"/>
                    <a:pt x="2848" y="46"/>
                    <a:pt x="2758" y="46"/>
                  </a:cubicBezTo>
                  <a:cubicBezTo>
                    <a:pt x="2664" y="46"/>
                    <a:pt x="2569" y="42"/>
                    <a:pt x="2471" y="38"/>
                  </a:cubicBezTo>
                  <a:cubicBezTo>
                    <a:pt x="2278" y="30"/>
                    <a:pt x="2065" y="17"/>
                    <a:pt x="1851" y="17"/>
                  </a:cubicBezTo>
                  <a:lnTo>
                    <a:pt x="1236" y="22"/>
                  </a:lnTo>
                  <a:lnTo>
                    <a:pt x="83" y="9"/>
                  </a:lnTo>
                  <a:lnTo>
                    <a:pt x="70" y="1072"/>
                  </a:lnTo>
                  <a:cubicBezTo>
                    <a:pt x="66" y="1248"/>
                    <a:pt x="62" y="1421"/>
                    <a:pt x="62" y="1593"/>
                  </a:cubicBezTo>
                  <a:cubicBezTo>
                    <a:pt x="58" y="1753"/>
                    <a:pt x="50" y="1921"/>
                    <a:pt x="42" y="2086"/>
                  </a:cubicBezTo>
                  <a:cubicBezTo>
                    <a:pt x="33" y="2254"/>
                    <a:pt x="29" y="2430"/>
                    <a:pt x="29" y="2590"/>
                  </a:cubicBezTo>
                  <a:lnTo>
                    <a:pt x="29" y="3050"/>
                  </a:lnTo>
                  <a:cubicBezTo>
                    <a:pt x="29" y="3124"/>
                    <a:pt x="29" y="3198"/>
                    <a:pt x="29" y="3267"/>
                  </a:cubicBezTo>
                  <a:cubicBezTo>
                    <a:pt x="29" y="3333"/>
                    <a:pt x="25" y="3403"/>
                    <a:pt x="21" y="3464"/>
                  </a:cubicBezTo>
                  <a:cubicBezTo>
                    <a:pt x="17" y="3526"/>
                    <a:pt x="17" y="3587"/>
                    <a:pt x="13" y="3649"/>
                  </a:cubicBezTo>
                  <a:cubicBezTo>
                    <a:pt x="9" y="3735"/>
                    <a:pt x="5" y="3821"/>
                    <a:pt x="1" y="3907"/>
                  </a:cubicBezTo>
                  <a:lnTo>
                    <a:pt x="66" y="3911"/>
                  </a:lnTo>
                  <a:lnTo>
                    <a:pt x="333" y="3924"/>
                  </a:lnTo>
                  <a:lnTo>
                    <a:pt x="432" y="3928"/>
                  </a:lnTo>
                  <a:lnTo>
                    <a:pt x="518" y="3928"/>
                  </a:lnTo>
                  <a:lnTo>
                    <a:pt x="846" y="3936"/>
                  </a:lnTo>
                  <a:cubicBezTo>
                    <a:pt x="1051" y="3940"/>
                    <a:pt x="1228" y="3944"/>
                    <a:pt x="1375" y="3953"/>
                  </a:cubicBezTo>
                  <a:lnTo>
                    <a:pt x="1699" y="3953"/>
                  </a:lnTo>
                  <a:lnTo>
                    <a:pt x="2163" y="3969"/>
                  </a:lnTo>
                  <a:cubicBezTo>
                    <a:pt x="2245" y="3973"/>
                    <a:pt x="2323" y="3975"/>
                    <a:pt x="2397" y="3975"/>
                  </a:cubicBezTo>
                  <a:cubicBezTo>
                    <a:pt x="2471" y="3975"/>
                    <a:pt x="2541" y="3973"/>
                    <a:pt x="2606" y="3969"/>
                  </a:cubicBezTo>
                  <a:cubicBezTo>
                    <a:pt x="2738" y="3965"/>
                    <a:pt x="2857" y="3965"/>
                    <a:pt x="2959" y="3965"/>
                  </a:cubicBezTo>
                  <a:cubicBezTo>
                    <a:pt x="3058" y="3969"/>
                    <a:pt x="3160" y="3973"/>
                    <a:pt x="3255" y="3977"/>
                  </a:cubicBezTo>
                  <a:cubicBezTo>
                    <a:pt x="3406" y="3987"/>
                    <a:pt x="3539" y="3995"/>
                    <a:pt x="3643" y="3995"/>
                  </a:cubicBezTo>
                  <a:cubicBezTo>
                    <a:pt x="3665" y="3995"/>
                    <a:pt x="3686" y="3994"/>
                    <a:pt x="3706" y="3994"/>
                  </a:cubicBezTo>
                  <a:cubicBezTo>
                    <a:pt x="3817" y="3989"/>
                    <a:pt x="3878" y="3981"/>
                    <a:pt x="3886" y="3961"/>
                  </a:cubicBezTo>
                  <a:cubicBezTo>
                    <a:pt x="3891" y="3936"/>
                    <a:pt x="3841" y="3916"/>
                    <a:pt x="3747" y="3887"/>
                  </a:cubicBezTo>
                  <a:cubicBezTo>
                    <a:pt x="3612" y="3846"/>
                    <a:pt x="3468" y="3809"/>
                    <a:pt x="3328" y="3784"/>
                  </a:cubicBezTo>
                  <a:cubicBezTo>
                    <a:pt x="3234" y="3764"/>
                    <a:pt x="3123" y="3743"/>
                    <a:pt x="2996" y="3731"/>
                  </a:cubicBezTo>
                  <a:cubicBezTo>
                    <a:pt x="2873" y="3719"/>
                    <a:pt x="2738" y="3715"/>
                    <a:pt x="2606" y="3710"/>
                  </a:cubicBezTo>
                  <a:cubicBezTo>
                    <a:pt x="2471" y="3706"/>
                    <a:pt x="2335" y="3702"/>
                    <a:pt x="2204" y="3694"/>
                  </a:cubicBezTo>
                  <a:cubicBezTo>
                    <a:pt x="2061" y="3686"/>
                    <a:pt x="1905" y="3678"/>
                    <a:pt x="1740" y="3674"/>
                  </a:cubicBezTo>
                  <a:lnTo>
                    <a:pt x="1400" y="3661"/>
                  </a:lnTo>
                  <a:cubicBezTo>
                    <a:pt x="1252" y="3657"/>
                    <a:pt x="1072" y="3653"/>
                    <a:pt x="862" y="3653"/>
                  </a:cubicBezTo>
                  <a:lnTo>
                    <a:pt x="526" y="3649"/>
                  </a:lnTo>
                  <a:lnTo>
                    <a:pt x="280" y="3649"/>
                  </a:lnTo>
                  <a:lnTo>
                    <a:pt x="267" y="3645"/>
                  </a:lnTo>
                  <a:lnTo>
                    <a:pt x="259" y="3641"/>
                  </a:lnTo>
                  <a:cubicBezTo>
                    <a:pt x="263" y="3632"/>
                    <a:pt x="263" y="3628"/>
                    <a:pt x="267" y="3620"/>
                  </a:cubicBezTo>
                  <a:lnTo>
                    <a:pt x="267" y="3608"/>
                  </a:lnTo>
                  <a:lnTo>
                    <a:pt x="267" y="3567"/>
                  </a:lnTo>
                  <a:lnTo>
                    <a:pt x="271" y="3477"/>
                  </a:lnTo>
                  <a:cubicBezTo>
                    <a:pt x="276" y="3329"/>
                    <a:pt x="276" y="3169"/>
                    <a:pt x="271" y="3021"/>
                  </a:cubicBezTo>
                  <a:cubicBezTo>
                    <a:pt x="267" y="2873"/>
                    <a:pt x="263" y="2717"/>
                    <a:pt x="263" y="2557"/>
                  </a:cubicBezTo>
                  <a:cubicBezTo>
                    <a:pt x="259" y="2401"/>
                    <a:pt x="263" y="2250"/>
                    <a:pt x="267" y="2086"/>
                  </a:cubicBezTo>
                  <a:cubicBezTo>
                    <a:pt x="271" y="1921"/>
                    <a:pt x="276" y="1745"/>
                    <a:pt x="276" y="1560"/>
                  </a:cubicBezTo>
                  <a:cubicBezTo>
                    <a:pt x="271" y="1388"/>
                    <a:pt x="271" y="1212"/>
                    <a:pt x="271" y="1035"/>
                  </a:cubicBezTo>
                  <a:cubicBezTo>
                    <a:pt x="271" y="871"/>
                    <a:pt x="267" y="703"/>
                    <a:pt x="267" y="535"/>
                  </a:cubicBezTo>
                  <a:lnTo>
                    <a:pt x="267" y="280"/>
                  </a:lnTo>
                  <a:lnTo>
                    <a:pt x="267" y="202"/>
                  </a:lnTo>
                  <a:lnTo>
                    <a:pt x="267" y="194"/>
                  </a:lnTo>
                  <a:lnTo>
                    <a:pt x="382" y="194"/>
                  </a:lnTo>
                  <a:lnTo>
                    <a:pt x="678" y="190"/>
                  </a:lnTo>
                  <a:lnTo>
                    <a:pt x="1277" y="186"/>
                  </a:lnTo>
                  <a:cubicBezTo>
                    <a:pt x="1486" y="178"/>
                    <a:pt x="1695" y="173"/>
                    <a:pt x="1888" y="169"/>
                  </a:cubicBezTo>
                  <a:cubicBezTo>
                    <a:pt x="2085" y="169"/>
                    <a:pt x="2278" y="182"/>
                    <a:pt x="2483" y="190"/>
                  </a:cubicBezTo>
                  <a:cubicBezTo>
                    <a:pt x="2586" y="198"/>
                    <a:pt x="2688" y="198"/>
                    <a:pt x="2795" y="198"/>
                  </a:cubicBezTo>
                  <a:cubicBezTo>
                    <a:pt x="2902" y="198"/>
                    <a:pt x="3004" y="190"/>
                    <a:pt x="3103" y="182"/>
                  </a:cubicBezTo>
                  <a:cubicBezTo>
                    <a:pt x="3256" y="168"/>
                    <a:pt x="3409" y="160"/>
                    <a:pt x="3559" y="160"/>
                  </a:cubicBezTo>
                  <a:cubicBezTo>
                    <a:pt x="3590" y="160"/>
                    <a:pt x="3622" y="160"/>
                    <a:pt x="3653" y="161"/>
                  </a:cubicBezTo>
                  <a:lnTo>
                    <a:pt x="3714" y="161"/>
                  </a:lnTo>
                  <a:cubicBezTo>
                    <a:pt x="3722" y="161"/>
                    <a:pt x="3726" y="165"/>
                    <a:pt x="3735" y="165"/>
                  </a:cubicBezTo>
                  <a:cubicBezTo>
                    <a:pt x="3731" y="182"/>
                    <a:pt x="3731" y="190"/>
                    <a:pt x="3726" y="202"/>
                  </a:cubicBezTo>
                  <a:lnTo>
                    <a:pt x="3726" y="214"/>
                  </a:lnTo>
                  <a:lnTo>
                    <a:pt x="3726" y="251"/>
                  </a:lnTo>
                  <a:lnTo>
                    <a:pt x="3722" y="333"/>
                  </a:lnTo>
                  <a:cubicBezTo>
                    <a:pt x="3714" y="522"/>
                    <a:pt x="3714" y="703"/>
                    <a:pt x="3722" y="879"/>
                  </a:cubicBezTo>
                  <a:cubicBezTo>
                    <a:pt x="3726" y="1052"/>
                    <a:pt x="3726" y="1212"/>
                    <a:pt x="3726" y="1372"/>
                  </a:cubicBezTo>
                  <a:cubicBezTo>
                    <a:pt x="3726" y="1540"/>
                    <a:pt x="3731" y="1696"/>
                    <a:pt x="3735" y="1843"/>
                  </a:cubicBezTo>
                  <a:cubicBezTo>
                    <a:pt x="3735" y="1991"/>
                    <a:pt x="3739" y="2131"/>
                    <a:pt x="3735" y="2258"/>
                  </a:cubicBezTo>
                  <a:cubicBezTo>
                    <a:pt x="3735" y="2385"/>
                    <a:pt x="3726" y="2508"/>
                    <a:pt x="3722" y="2631"/>
                  </a:cubicBezTo>
                  <a:cubicBezTo>
                    <a:pt x="3718" y="2754"/>
                    <a:pt x="3714" y="2877"/>
                    <a:pt x="3718" y="2984"/>
                  </a:cubicBezTo>
                  <a:cubicBezTo>
                    <a:pt x="3722" y="3087"/>
                    <a:pt x="3726" y="3181"/>
                    <a:pt x="3731" y="3267"/>
                  </a:cubicBezTo>
                  <a:cubicBezTo>
                    <a:pt x="3751" y="3612"/>
                    <a:pt x="3780" y="3813"/>
                    <a:pt x="3829" y="3813"/>
                  </a:cubicBezTo>
                  <a:cubicBezTo>
                    <a:pt x="3882" y="3813"/>
                    <a:pt x="3907" y="3616"/>
                    <a:pt x="3911" y="3271"/>
                  </a:cubicBezTo>
                  <a:cubicBezTo>
                    <a:pt x="3919" y="3185"/>
                    <a:pt x="3915" y="3079"/>
                    <a:pt x="3919" y="2984"/>
                  </a:cubicBezTo>
                  <a:cubicBezTo>
                    <a:pt x="3919" y="2890"/>
                    <a:pt x="3923" y="2783"/>
                    <a:pt x="3932" y="2664"/>
                  </a:cubicBezTo>
                  <a:cubicBezTo>
                    <a:pt x="3936" y="2541"/>
                    <a:pt x="3944" y="2414"/>
                    <a:pt x="3944" y="2262"/>
                  </a:cubicBezTo>
                  <a:cubicBezTo>
                    <a:pt x="3944" y="2114"/>
                    <a:pt x="3940" y="1971"/>
                    <a:pt x="3936" y="1815"/>
                  </a:cubicBezTo>
                  <a:cubicBezTo>
                    <a:pt x="3927" y="1663"/>
                    <a:pt x="3919" y="1507"/>
                    <a:pt x="3919" y="1355"/>
                  </a:cubicBezTo>
                  <a:cubicBezTo>
                    <a:pt x="3919" y="1183"/>
                    <a:pt x="3911" y="1015"/>
                    <a:pt x="3903" y="842"/>
                  </a:cubicBezTo>
                  <a:cubicBezTo>
                    <a:pt x="3895" y="670"/>
                    <a:pt x="3891" y="502"/>
                    <a:pt x="3895" y="329"/>
                  </a:cubicBezTo>
                  <a:cubicBezTo>
                    <a:pt x="3899" y="227"/>
                    <a:pt x="3903" y="120"/>
                    <a:pt x="3903" y="1"/>
                  </a:cubicBezTo>
                  <a:lnTo>
                    <a:pt x="3632" y="1"/>
                  </a:lnTo>
                  <a:cubicBezTo>
                    <a:pt x="3614" y="1"/>
                    <a:pt x="3596" y="1"/>
                    <a:pt x="3578" y="1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3"/>
            <p:cNvSpPr/>
            <p:nvPr/>
          </p:nvSpPr>
          <p:spPr>
            <a:xfrm>
              <a:off x="902350" y="3235150"/>
              <a:ext cx="98825" cy="25"/>
            </a:xfrm>
            <a:custGeom>
              <a:avLst/>
              <a:gdLst/>
              <a:ahLst/>
              <a:cxnLst/>
              <a:rect l="l" t="t" r="r" b="b"/>
              <a:pathLst>
                <a:path w="3953" h="1" extrusionOk="0">
                  <a:moveTo>
                    <a:pt x="3952" y="0"/>
                  </a:moveTo>
                  <a:lnTo>
                    <a:pt x="1" y="0"/>
                  </a:lnTo>
                </a:path>
              </a:pathLst>
            </a:custGeom>
            <a:solidFill>
              <a:srgbClr val="C1A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3"/>
            <p:cNvSpPr/>
            <p:nvPr/>
          </p:nvSpPr>
          <p:spPr>
            <a:xfrm>
              <a:off x="902350" y="3231350"/>
              <a:ext cx="98700" cy="7650"/>
            </a:xfrm>
            <a:custGeom>
              <a:avLst/>
              <a:gdLst/>
              <a:ahLst/>
              <a:cxnLst/>
              <a:rect l="l" t="t" r="r" b="b"/>
              <a:pathLst>
                <a:path w="3948" h="306" extrusionOk="0">
                  <a:moveTo>
                    <a:pt x="3497" y="0"/>
                  </a:moveTo>
                  <a:cubicBezTo>
                    <a:pt x="3460" y="4"/>
                    <a:pt x="3419" y="9"/>
                    <a:pt x="3382" y="9"/>
                  </a:cubicBezTo>
                  <a:lnTo>
                    <a:pt x="3152" y="25"/>
                  </a:lnTo>
                  <a:cubicBezTo>
                    <a:pt x="3094" y="37"/>
                    <a:pt x="3033" y="41"/>
                    <a:pt x="2975" y="46"/>
                  </a:cubicBezTo>
                  <a:cubicBezTo>
                    <a:pt x="2943" y="41"/>
                    <a:pt x="2910" y="33"/>
                    <a:pt x="2873" y="29"/>
                  </a:cubicBezTo>
                  <a:cubicBezTo>
                    <a:pt x="2832" y="29"/>
                    <a:pt x="2791" y="29"/>
                    <a:pt x="2754" y="37"/>
                  </a:cubicBezTo>
                  <a:cubicBezTo>
                    <a:pt x="2713" y="46"/>
                    <a:pt x="2672" y="50"/>
                    <a:pt x="2635" y="54"/>
                  </a:cubicBezTo>
                  <a:cubicBezTo>
                    <a:pt x="2594" y="50"/>
                    <a:pt x="2553" y="41"/>
                    <a:pt x="2512" y="29"/>
                  </a:cubicBezTo>
                  <a:cubicBezTo>
                    <a:pt x="2487" y="25"/>
                    <a:pt x="2467" y="21"/>
                    <a:pt x="2442" y="21"/>
                  </a:cubicBezTo>
                  <a:lnTo>
                    <a:pt x="2376" y="25"/>
                  </a:lnTo>
                  <a:lnTo>
                    <a:pt x="2237" y="33"/>
                  </a:lnTo>
                  <a:lnTo>
                    <a:pt x="2097" y="41"/>
                  </a:lnTo>
                  <a:cubicBezTo>
                    <a:pt x="2073" y="46"/>
                    <a:pt x="2048" y="46"/>
                    <a:pt x="2028" y="46"/>
                  </a:cubicBezTo>
                  <a:lnTo>
                    <a:pt x="1954" y="58"/>
                  </a:lnTo>
                  <a:cubicBezTo>
                    <a:pt x="1929" y="62"/>
                    <a:pt x="1905" y="66"/>
                    <a:pt x="1884" y="66"/>
                  </a:cubicBezTo>
                  <a:lnTo>
                    <a:pt x="1810" y="66"/>
                  </a:lnTo>
                  <a:lnTo>
                    <a:pt x="1667" y="70"/>
                  </a:lnTo>
                  <a:lnTo>
                    <a:pt x="1507" y="74"/>
                  </a:lnTo>
                  <a:lnTo>
                    <a:pt x="1351" y="82"/>
                  </a:lnTo>
                  <a:cubicBezTo>
                    <a:pt x="1297" y="82"/>
                    <a:pt x="1248" y="78"/>
                    <a:pt x="1195" y="78"/>
                  </a:cubicBezTo>
                  <a:lnTo>
                    <a:pt x="1121" y="74"/>
                  </a:lnTo>
                  <a:cubicBezTo>
                    <a:pt x="1092" y="74"/>
                    <a:pt x="1067" y="78"/>
                    <a:pt x="1043" y="82"/>
                  </a:cubicBezTo>
                  <a:cubicBezTo>
                    <a:pt x="1015" y="88"/>
                    <a:pt x="987" y="91"/>
                    <a:pt x="958" y="91"/>
                  </a:cubicBezTo>
                  <a:cubicBezTo>
                    <a:pt x="940" y="91"/>
                    <a:pt x="922" y="90"/>
                    <a:pt x="903" y="87"/>
                  </a:cubicBezTo>
                  <a:cubicBezTo>
                    <a:pt x="858" y="70"/>
                    <a:pt x="813" y="58"/>
                    <a:pt x="768" y="50"/>
                  </a:cubicBezTo>
                  <a:cubicBezTo>
                    <a:pt x="723" y="50"/>
                    <a:pt x="678" y="50"/>
                    <a:pt x="633" y="58"/>
                  </a:cubicBezTo>
                  <a:cubicBezTo>
                    <a:pt x="612" y="62"/>
                    <a:pt x="591" y="62"/>
                    <a:pt x="575" y="62"/>
                  </a:cubicBezTo>
                  <a:lnTo>
                    <a:pt x="304" y="62"/>
                  </a:lnTo>
                  <a:cubicBezTo>
                    <a:pt x="243" y="62"/>
                    <a:pt x="185" y="66"/>
                    <a:pt x="144" y="70"/>
                  </a:cubicBezTo>
                  <a:cubicBezTo>
                    <a:pt x="107" y="70"/>
                    <a:pt x="74" y="78"/>
                    <a:pt x="42" y="95"/>
                  </a:cubicBezTo>
                  <a:cubicBezTo>
                    <a:pt x="17" y="107"/>
                    <a:pt x="5" y="128"/>
                    <a:pt x="5" y="152"/>
                  </a:cubicBezTo>
                  <a:cubicBezTo>
                    <a:pt x="1" y="177"/>
                    <a:pt x="13" y="201"/>
                    <a:pt x="38" y="214"/>
                  </a:cubicBezTo>
                  <a:cubicBezTo>
                    <a:pt x="66" y="234"/>
                    <a:pt x="103" y="251"/>
                    <a:pt x="140" y="259"/>
                  </a:cubicBezTo>
                  <a:cubicBezTo>
                    <a:pt x="193" y="267"/>
                    <a:pt x="247" y="271"/>
                    <a:pt x="304" y="271"/>
                  </a:cubicBezTo>
                  <a:cubicBezTo>
                    <a:pt x="322" y="272"/>
                    <a:pt x="341" y="273"/>
                    <a:pt x="361" y="273"/>
                  </a:cubicBezTo>
                  <a:cubicBezTo>
                    <a:pt x="409" y="273"/>
                    <a:pt x="462" y="270"/>
                    <a:pt x="518" y="267"/>
                  </a:cubicBezTo>
                  <a:lnTo>
                    <a:pt x="579" y="263"/>
                  </a:lnTo>
                  <a:cubicBezTo>
                    <a:pt x="600" y="263"/>
                    <a:pt x="620" y="259"/>
                    <a:pt x="641" y="255"/>
                  </a:cubicBezTo>
                  <a:cubicBezTo>
                    <a:pt x="682" y="242"/>
                    <a:pt x="723" y="238"/>
                    <a:pt x="768" y="234"/>
                  </a:cubicBezTo>
                  <a:cubicBezTo>
                    <a:pt x="809" y="238"/>
                    <a:pt x="854" y="255"/>
                    <a:pt x="903" y="263"/>
                  </a:cubicBezTo>
                  <a:cubicBezTo>
                    <a:pt x="957" y="263"/>
                    <a:pt x="1006" y="259"/>
                    <a:pt x="1055" y="242"/>
                  </a:cubicBezTo>
                  <a:cubicBezTo>
                    <a:pt x="1080" y="238"/>
                    <a:pt x="1100" y="234"/>
                    <a:pt x="1125" y="234"/>
                  </a:cubicBezTo>
                  <a:lnTo>
                    <a:pt x="1355" y="234"/>
                  </a:lnTo>
                  <a:cubicBezTo>
                    <a:pt x="1408" y="230"/>
                    <a:pt x="1461" y="226"/>
                    <a:pt x="1515" y="226"/>
                  </a:cubicBezTo>
                  <a:lnTo>
                    <a:pt x="1675" y="234"/>
                  </a:lnTo>
                  <a:lnTo>
                    <a:pt x="1818" y="242"/>
                  </a:lnTo>
                  <a:lnTo>
                    <a:pt x="1892" y="247"/>
                  </a:lnTo>
                  <a:cubicBezTo>
                    <a:pt x="1899" y="248"/>
                    <a:pt x="1907" y="248"/>
                    <a:pt x="1915" y="248"/>
                  </a:cubicBezTo>
                  <a:cubicBezTo>
                    <a:pt x="1931" y="248"/>
                    <a:pt x="1950" y="247"/>
                    <a:pt x="1966" y="247"/>
                  </a:cubicBezTo>
                  <a:lnTo>
                    <a:pt x="2036" y="242"/>
                  </a:lnTo>
                  <a:lnTo>
                    <a:pt x="2106" y="242"/>
                  </a:lnTo>
                  <a:lnTo>
                    <a:pt x="2245" y="247"/>
                  </a:lnTo>
                  <a:lnTo>
                    <a:pt x="2446" y="247"/>
                  </a:lnTo>
                  <a:cubicBezTo>
                    <a:pt x="2467" y="247"/>
                    <a:pt x="2487" y="251"/>
                    <a:pt x="2508" y="259"/>
                  </a:cubicBezTo>
                  <a:cubicBezTo>
                    <a:pt x="2549" y="275"/>
                    <a:pt x="2594" y="288"/>
                    <a:pt x="2639" y="292"/>
                  </a:cubicBezTo>
                  <a:cubicBezTo>
                    <a:pt x="2680" y="292"/>
                    <a:pt x="2721" y="284"/>
                    <a:pt x="2758" y="284"/>
                  </a:cubicBezTo>
                  <a:cubicBezTo>
                    <a:pt x="2776" y="281"/>
                    <a:pt x="2795" y="280"/>
                    <a:pt x="2813" y="280"/>
                  </a:cubicBezTo>
                  <a:cubicBezTo>
                    <a:pt x="2832" y="280"/>
                    <a:pt x="2850" y="281"/>
                    <a:pt x="2869" y="284"/>
                  </a:cubicBezTo>
                  <a:cubicBezTo>
                    <a:pt x="2902" y="292"/>
                    <a:pt x="2939" y="300"/>
                    <a:pt x="2971" y="304"/>
                  </a:cubicBezTo>
                  <a:cubicBezTo>
                    <a:pt x="2988" y="305"/>
                    <a:pt x="3004" y="306"/>
                    <a:pt x="3021" y="306"/>
                  </a:cubicBezTo>
                  <a:cubicBezTo>
                    <a:pt x="3066" y="306"/>
                    <a:pt x="3111" y="302"/>
                    <a:pt x="3156" y="296"/>
                  </a:cubicBezTo>
                  <a:lnTo>
                    <a:pt x="3382" y="292"/>
                  </a:lnTo>
                  <a:cubicBezTo>
                    <a:pt x="3423" y="292"/>
                    <a:pt x="3464" y="284"/>
                    <a:pt x="3505" y="275"/>
                  </a:cubicBezTo>
                  <a:cubicBezTo>
                    <a:pt x="3538" y="271"/>
                    <a:pt x="3575" y="267"/>
                    <a:pt x="3611" y="263"/>
                  </a:cubicBezTo>
                  <a:cubicBezTo>
                    <a:pt x="3644" y="259"/>
                    <a:pt x="3677" y="259"/>
                    <a:pt x="3706" y="251"/>
                  </a:cubicBezTo>
                  <a:lnTo>
                    <a:pt x="3751" y="247"/>
                  </a:lnTo>
                  <a:lnTo>
                    <a:pt x="3767" y="242"/>
                  </a:lnTo>
                  <a:lnTo>
                    <a:pt x="3788" y="242"/>
                  </a:lnTo>
                  <a:cubicBezTo>
                    <a:pt x="3799" y="244"/>
                    <a:pt x="3810" y="244"/>
                    <a:pt x="3821" y="244"/>
                  </a:cubicBezTo>
                  <a:cubicBezTo>
                    <a:pt x="3849" y="244"/>
                    <a:pt x="3877" y="241"/>
                    <a:pt x="3903" y="238"/>
                  </a:cubicBezTo>
                  <a:cubicBezTo>
                    <a:pt x="3932" y="230"/>
                    <a:pt x="3948" y="210"/>
                    <a:pt x="3948" y="189"/>
                  </a:cubicBezTo>
                  <a:cubicBezTo>
                    <a:pt x="3948" y="169"/>
                    <a:pt x="3932" y="152"/>
                    <a:pt x="3907" y="128"/>
                  </a:cubicBezTo>
                  <a:cubicBezTo>
                    <a:pt x="3874" y="95"/>
                    <a:pt x="3833" y="66"/>
                    <a:pt x="3792" y="41"/>
                  </a:cubicBezTo>
                  <a:cubicBezTo>
                    <a:pt x="3784" y="41"/>
                    <a:pt x="3780" y="37"/>
                    <a:pt x="3772" y="33"/>
                  </a:cubicBezTo>
                  <a:lnTo>
                    <a:pt x="3751" y="29"/>
                  </a:lnTo>
                  <a:lnTo>
                    <a:pt x="3706" y="21"/>
                  </a:lnTo>
                  <a:cubicBezTo>
                    <a:pt x="3677" y="13"/>
                    <a:pt x="3644" y="9"/>
                    <a:pt x="3611" y="4"/>
                  </a:cubicBezTo>
                  <a:cubicBezTo>
                    <a:pt x="3575" y="0"/>
                    <a:pt x="3534" y="0"/>
                    <a:pt x="3497" y="0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1" name="Google Shape;391;p33"/>
          <p:cNvGrpSpPr/>
          <p:nvPr/>
        </p:nvGrpSpPr>
        <p:grpSpPr>
          <a:xfrm>
            <a:off x="2505561" y="3160589"/>
            <a:ext cx="766068" cy="393727"/>
            <a:chOff x="936400" y="3684850"/>
            <a:chExt cx="194325" cy="99875"/>
          </a:xfrm>
        </p:grpSpPr>
        <p:sp>
          <p:nvSpPr>
            <p:cNvPr id="392" name="Google Shape;392;p33"/>
            <p:cNvSpPr/>
            <p:nvPr/>
          </p:nvSpPr>
          <p:spPr>
            <a:xfrm>
              <a:off x="1034475" y="3685275"/>
              <a:ext cx="94925" cy="94900"/>
            </a:xfrm>
            <a:custGeom>
              <a:avLst/>
              <a:gdLst/>
              <a:ahLst/>
              <a:cxnLst/>
              <a:rect l="l" t="t" r="r" b="b"/>
              <a:pathLst>
                <a:path w="3797" h="3796" extrusionOk="0">
                  <a:moveTo>
                    <a:pt x="1" y="0"/>
                  </a:moveTo>
                  <a:lnTo>
                    <a:pt x="1" y="3796"/>
                  </a:lnTo>
                  <a:lnTo>
                    <a:pt x="3796" y="3796"/>
                  </a:lnTo>
                  <a:lnTo>
                    <a:pt x="3796" y="0"/>
                  </a:lnTo>
                  <a:close/>
                </a:path>
              </a:pathLst>
            </a:custGeom>
            <a:solidFill>
              <a:srgbClr val="C1A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3"/>
            <p:cNvSpPr/>
            <p:nvPr/>
          </p:nvSpPr>
          <p:spPr>
            <a:xfrm>
              <a:off x="1032125" y="3684850"/>
              <a:ext cx="98600" cy="99875"/>
            </a:xfrm>
            <a:custGeom>
              <a:avLst/>
              <a:gdLst/>
              <a:ahLst/>
              <a:cxnLst/>
              <a:rect l="l" t="t" r="r" b="b"/>
              <a:pathLst>
                <a:path w="3944" h="3995" extrusionOk="0">
                  <a:moveTo>
                    <a:pt x="3578" y="0"/>
                  </a:moveTo>
                  <a:cubicBezTo>
                    <a:pt x="3391" y="0"/>
                    <a:pt x="3205" y="19"/>
                    <a:pt x="3033" y="34"/>
                  </a:cubicBezTo>
                  <a:cubicBezTo>
                    <a:pt x="2938" y="42"/>
                    <a:pt x="2848" y="46"/>
                    <a:pt x="2758" y="46"/>
                  </a:cubicBezTo>
                  <a:cubicBezTo>
                    <a:pt x="2663" y="46"/>
                    <a:pt x="2569" y="42"/>
                    <a:pt x="2470" y="38"/>
                  </a:cubicBezTo>
                  <a:cubicBezTo>
                    <a:pt x="2278" y="30"/>
                    <a:pt x="2064" y="17"/>
                    <a:pt x="1851" y="17"/>
                  </a:cubicBezTo>
                  <a:lnTo>
                    <a:pt x="1235" y="21"/>
                  </a:lnTo>
                  <a:lnTo>
                    <a:pt x="82" y="9"/>
                  </a:lnTo>
                  <a:lnTo>
                    <a:pt x="70" y="1072"/>
                  </a:lnTo>
                  <a:cubicBezTo>
                    <a:pt x="66" y="1248"/>
                    <a:pt x="62" y="1421"/>
                    <a:pt x="62" y="1593"/>
                  </a:cubicBezTo>
                  <a:cubicBezTo>
                    <a:pt x="58" y="1753"/>
                    <a:pt x="49" y="1921"/>
                    <a:pt x="41" y="2085"/>
                  </a:cubicBezTo>
                  <a:cubicBezTo>
                    <a:pt x="33" y="2254"/>
                    <a:pt x="29" y="2430"/>
                    <a:pt x="29" y="2590"/>
                  </a:cubicBezTo>
                  <a:lnTo>
                    <a:pt x="29" y="3050"/>
                  </a:lnTo>
                  <a:cubicBezTo>
                    <a:pt x="29" y="3124"/>
                    <a:pt x="29" y="3197"/>
                    <a:pt x="29" y="3267"/>
                  </a:cubicBezTo>
                  <a:cubicBezTo>
                    <a:pt x="29" y="3333"/>
                    <a:pt x="25" y="3403"/>
                    <a:pt x="21" y="3464"/>
                  </a:cubicBezTo>
                  <a:cubicBezTo>
                    <a:pt x="17" y="3526"/>
                    <a:pt x="17" y="3587"/>
                    <a:pt x="13" y="3649"/>
                  </a:cubicBezTo>
                  <a:cubicBezTo>
                    <a:pt x="8" y="3735"/>
                    <a:pt x="4" y="3821"/>
                    <a:pt x="0" y="3907"/>
                  </a:cubicBezTo>
                  <a:lnTo>
                    <a:pt x="66" y="3911"/>
                  </a:lnTo>
                  <a:lnTo>
                    <a:pt x="333" y="3924"/>
                  </a:lnTo>
                  <a:lnTo>
                    <a:pt x="431" y="3928"/>
                  </a:lnTo>
                  <a:lnTo>
                    <a:pt x="517" y="3928"/>
                  </a:lnTo>
                  <a:lnTo>
                    <a:pt x="846" y="3936"/>
                  </a:lnTo>
                  <a:cubicBezTo>
                    <a:pt x="1051" y="3940"/>
                    <a:pt x="1227" y="3944"/>
                    <a:pt x="1375" y="3952"/>
                  </a:cubicBezTo>
                  <a:lnTo>
                    <a:pt x="1699" y="3952"/>
                  </a:lnTo>
                  <a:lnTo>
                    <a:pt x="2163" y="3969"/>
                  </a:lnTo>
                  <a:cubicBezTo>
                    <a:pt x="2245" y="3973"/>
                    <a:pt x="2323" y="3975"/>
                    <a:pt x="2397" y="3975"/>
                  </a:cubicBezTo>
                  <a:cubicBezTo>
                    <a:pt x="2470" y="3975"/>
                    <a:pt x="2540" y="3973"/>
                    <a:pt x="2606" y="3969"/>
                  </a:cubicBezTo>
                  <a:cubicBezTo>
                    <a:pt x="2737" y="3965"/>
                    <a:pt x="2856" y="3965"/>
                    <a:pt x="2955" y="3965"/>
                  </a:cubicBezTo>
                  <a:cubicBezTo>
                    <a:pt x="3057" y="3969"/>
                    <a:pt x="3160" y="3973"/>
                    <a:pt x="3250" y="3977"/>
                  </a:cubicBezTo>
                  <a:cubicBezTo>
                    <a:pt x="3405" y="3987"/>
                    <a:pt x="3538" y="3994"/>
                    <a:pt x="3642" y="3994"/>
                  </a:cubicBezTo>
                  <a:cubicBezTo>
                    <a:pt x="3665" y="3994"/>
                    <a:pt x="3686" y="3994"/>
                    <a:pt x="3705" y="3993"/>
                  </a:cubicBezTo>
                  <a:cubicBezTo>
                    <a:pt x="3816" y="3989"/>
                    <a:pt x="3878" y="3981"/>
                    <a:pt x="3886" y="3961"/>
                  </a:cubicBezTo>
                  <a:cubicBezTo>
                    <a:pt x="3890" y="3936"/>
                    <a:pt x="3841" y="3915"/>
                    <a:pt x="3747" y="3887"/>
                  </a:cubicBezTo>
                  <a:cubicBezTo>
                    <a:pt x="3611" y="3846"/>
                    <a:pt x="3467" y="3809"/>
                    <a:pt x="3328" y="3784"/>
                  </a:cubicBezTo>
                  <a:cubicBezTo>
                    <a:pt x="3229" y="3764"/>
                    <a:pt x="3123" y="3743"/>
                    <a:pt x="2996" y="3731"/>
                  </a:cubicBezTo>
                  <a:cubicBezTo>
                    <a:pt x="2873" y="3719"/>
                    <a:pt x="2737" y="3714"/>
                    <a:pt x="2606" y="3710"/>
                  </a:cubicBezTo>
                  <a:cubicBezTo>
                    <a:pt x="2470" y="3706"/>
                    <a:pt x="2335" y="3702"/>
                    <a:pt x="2204" y="3694"/>
                  </a:cubicBezTo>
                  <a:cubicBezTo>
                    <a:pt x="2060" y="3686"/>
                    <a:pt x="1900" y="3677"/>
                    <a:pt x="1740" y="3673"/>
                  </a:cubicBezTo>
                  <a:lnTo>
                    <a:pt x="1399" y="3661"/>
                  </a:lnTo>
                  <a:cubicBezTo>
                    <a:pt x="1252" y="3657"/>
                    <a:pt x="1071" y="3653"/>
                    <a:pt x="862" y="3653"/>
                  </a:cubicBezTo>
                  <a:lnTo>
                    <a:pt x="525" y="3649"/>
                  </a:lnTo>
                  <a:lnTo>
                    <a:pt x="279" y="3649"/>
                  </a:lnTo>
                  <a:lnTo>
                    <a:pt x="267" y="3645"/>
                  </a:lnTo>
                  <a:lnTo>
                    <a:pt x="259" y="3641"/>
                  </a:lnTo>
                  <a:cubicBezTo>
                    <a:pt x="263" y="3632"/>
                    <a:pt x="263" y="3628"/>
                    <a:pt x="267" y="3620"/>
                  </a:cubicBezTo>
                  <a:lnTo>
                    <a:pt x="267" y="3608"/>
                  </a:lnTo>
                  <a:lnTo>
                    <a:pt x="267" y="3567"/>
                  </a:lnTo>
                  <a:lnTo>
                    <a:pt x="271" y="3476"/>
                  </a:lnTo>
                  <a:cubicBezTo>
                    <a:pt x="275" y="3329"/>
                    <a:pt x="271" y="3169"/>
                    <a:pt x="271" y="3021"/>
                  </a:cubicBezTo>
                  <a:cubicBezTo>
                    <a:pt x="267" y="2873"/>
                    <a:pt x="263" y="2717"/>
                    <a:pt x="263" y="2557"/>
                  </a:cubicBezTo>
                  <a:cubicBezTo>
                    <a:pt x="259" y="2401"/>
                    <a:pt x="263" y="2250"/>
                    <a:pt x="267" y="2085"/>
                  </a:cubicBezTo>
                  <a:cubicBezTo>
                    <a:pt x="271" y="1921"/>
                    <a:pt x="275" y="1745"/>
                    <a:pt x="275" y="1560"/>
                  </a:cubicBezTo>
                  <a:cubicBezTo>
                    <a:pt x="271" y="1388"/>
                    <a:pt x="271" y="1211"/>
                    <a:pt x="271" y="1035"/>
                  </a:cubicBezTo>
                  <a:cubicBezTo>
                    <a:pt x="271" y="871"/>
                    <a:pt x="267" y="703"/>
                    <a:pt x="267" y="534"/>
                  </a:cubicBezTo>
                  <a:lnTo>
                    <a:pt x="267" y="280"/>
                  </a:lnTo>
                  <a:lnTo>
                    <a:pt x="267" y="202"/>
                  </a:lnTo>
                  <a:lnTo>
                    <a:pt x="267" y="194"/>
                  </a:lnTo>
                  <a:lnTo>
                    <a:pt x="378" y="194"/>
                  </a:lnTo>
                  <a:lnTo>
                    <a:pt x="673" y="190"/>
                  </a:lnTo>
                  <a:lnTo>
                    <a:pt x="1276" y="186"/>
                  </a:lnTo>
                  <a:cubicBezTo>
                    <a:pt x="1486" y="177"/>
                    <a:pt x="1695" y="173"/>
                    <a:pt x="1888" y="169"/>
                  </a:cubicBezTo>
                  <a:cubicBezTo>
                    <a:pt x="2085" y="169"/>
                    <a:pt x="2278" y="181"/>
                    <a:pt x="2483" y="190"/>
                  </a:cubicBezTo>
                  <a:cubicBezTo>
                    <a:pt x="2585" y="198"/>
                    <a:pt x="2688" y="198"/>
                    <a:pt x="2795" y="198"/>
                  </a:cubicBezTo>
                  <a:cubicBezTo>
                    <a:pt x="2901" y="198"/>
                    <a:pt x="3004" y="190"/>
                    <a:pt x="3102" y="181"/>
                  </a:cubicBezTo>
                  <a:cubicBezTo>
                    <a:pt x="3255" y="168"/>
                    <a:pt x="3408" y="160"/>
                    <a:pt x="3559" y="160"/>
                  </a:cubicBezTo>
                  <a:cubicBezTo>
                    <a:pt x="3590" y="160"/>
                    <a:pt x="3621" y="160"/>
                    <a:pt x="3652" y="161"/>
                  </a:cubicBezTo>
                  <a:lnTo>
                    <a:pt x="3714" y="161"/>
                  </a:lnTo>
                  <a:cubicBezTo>
                    <a:pt x="3722" y="161"/>
                    <a:pt x="3726" y="165"/>
                    <a:pt x="3734" y="165"/>
                  </a:cubicBezTo>
                  <a:cubicBezTo>
                    <a:pt x="3730" y="181"/>
                    <a:pt x="3726" y="190"/>
                    <a:pt x="3726" y="202"/>
                  </a:cubicBezTo>
                  <a:lnTo>
                    <a:pt x="3726" y="214"/>
                  </a:lnTo>
                  <a:lnTo>
                    <a:pt x="3726" y="251"/>
                  </a:lnTo>
                  <a:lnTo>
                    <a:pt x="3722" y="333"/>
                  </a:lnTo>
                  <a:cubicBezTo>
                    <a:pt x="3714" y="522"/>
                    <a:pt x="3714" y="703"/>
                    <a:pt x="3722" y="879"/>
                  </a:cubicBezTo>
                  <a:cubicBezTo>
                    <a:pt x="3726" y="1051"/>
                    <a:pt x="3726" y="1211"/>
                    <a:pt x="3726" y="1371"/>
                  </a:cubicBezTo>
                  <a:cubicBezTo>
                    <a:pt x="3726" y="1540"/>
                    <a:pt x="3730" y="1696"/>
                    <a:pt x="3730" y="1843"/>
                  </a:cubicBezTo>
                  <a:cubicBezTo>
                    <a:pt x="3734" y="1991"/>
                    <a:pt x="3738" y="2131"/>
                    <a:pt x="3734" y="2258"/>
                  </a:cubicBezTo>
                  <a:cubicBezTo>
                    <a:pt x="3734" y="2385"/>
                    <a:pt x="3726" y="2508"/>
                    <a:pt x="3722" y="2631"/>
                  </a:cubicBezTo>
                  <a:cubicBezTo>
                    <a:pt x="3718" y="2754"/>
                    <a:pt x="3714" y="2877"/>
                    <a:pt x="3718" y="2984"/>
                  </a:cubicBezTo>
                  <a:cubicBezTo>
                    <a:pt x="3722" y="3087"/>
                    <a:pt x="3726" y="3181"/>
                    <a:pt x="3730" y="3267"/>
                  </a:cubicBezTo>
                  <a:cubicBezTo>
                    <a:pt x="3747" y="3612"/>
                    <a:pt x="3779" y="3813"/>
                    <a:pt x="3829" y="3813"/>
                  </a:cubicBezTo>
                  <a:cubicBezTo>
                    <a:pt x="3882" y="3813"/>
                    <a:pt x="3907" y="3616"/>
                    <a:pt x="3911" y="3271"/>
                  </a:cubicBezTo>
                  <a:cubicBezTo>
                    <a:pt x="3919" y="3185"/>
                    <a:pt x="3915" y="3078"/>
                    <a:pt x="3919" y="2984"/>
                  </a:cubicBezTo>
                  <a:cubicBezTo>
                    <a:pt x="3919" y="2890"/>
                    <a:pt x="3923" y="2783"/>
                    <a:pt x="3931" y="2664"/>
                  </a:cubicBezTo>
                  <a:cubicBezTo>
                    <a:pt x="3935" y="2541"/>
                    <a:pt x="3943" y="2414"/>
                    <a:pt x="3943" y="2262"/>
                  </a:cubicBezTo>
                  <a:cubicBezTo>
                    <a:pt x="3943" y="2114"/>
                    <a:pt x="3939" y="1971"/>
                    <a:pt x="3935" y="1815"/>
                  </a:cubicBezTo>
                  <a:cubicBezTo>
                    <a:pt x="3927" y="1663"/>
                    <a:pt x="3919" y="1507"/>
                    <a:pt x="3919" y="1355"/>
                  </a:cubicBezTo>
                  <a:cubicBezTo>
                    <a:pt x="3919" y="1183"/>
                    <a:pt x="3911" y="1014"/>
                    <a:pt x="3902" y="842"/>
                  </a:cubicBezTo>
                  <a:cubicBezTo>
                    <a:pt x="3894" y="670"/>
                    <a:pt x="3890" y="502"/>
                    <a:pt x="3894" y="329"/>
                  </a:cubicBezTo>
                  <a:cubicBezTo>
                    <a:pt x="3898" y="227"/>
                    <a:pt x="3902" y="120"/>
                    <a:pt x="3902" y="1"/>
                  </a:cubicBezTo>
                  <a:lnTo>
                    <a:pt x="3632" y="1"/>
                  </a:lnTo>
                  <a:cubicBezTo>
                    <a:pt x="3614" y="1"/>
                    <a:pt x="3596" y="0"/>
                    <a:pt x="3578" y="0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3"/>
            <p:cNvSpPr/>
            <p:nvPr/>
          </p:nvSpPr>
          <p:spPr>
            <a:xfrm>
              <a:off x="936400" y="3732675"/>
              <a:ext cx="98725" cy="25"/>
            </a:xfrm>
            <a:custGeom>
              <a:avLst/>
              <a:gdLst/>
              <a:ahLst/>
              <a:cxnLst/>
              <a:rect l="l" t="t" r="r" b="b"/>
              <a:pathLst>
                <a:path w="3949" h="1" extrusionOk="0">
                  <a:moveTo>
                    <a:pt x="3948" y="0"/>
                  </a:moveTo>
                  <a:lnTo>
                    <a:pt x="1" y="0"/>
                  </a:lnTo>
                </a:path>
              </a:pathLst>
            </a:custGeom>
            <a:solidFill>
              <a:srgbClr val="C1A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3"/>
            <p:cNvSpPr/>
            <p:nvPr/>
          </p:nvSpPr>
          <p:spPr>
            <a:xfrm>
              <a:off x="936400" y="3728875"/>
              <a:ext cx="98625" cy="7650"/>
            </a:xfrm>
            <a:custGeom>
              <a:avLst/>
              <a:gdLst/>
              <a:ahLst/>
              <a:cxnLst/>
              <a:rect l="l" t="t" r="r" b="b"/>
              <a:pathLst>
                <a:path w="3945" h="306" extrusionOk="0">
                  <a:moveTo>
                    <a:pt x="3497" y="0"/>
                  </a:moveTo>
                  <a:cubicBezTo>
                    <a:pt x="3456" y="4"/>
                    <a:pt x="3419" y="8"/>
                    <a:pt x="3378" y="8"/>
                  </a:cubicBezTo>
                  <a:lnTo>
                    <a:pt x="3148" y="25"/>
                  </a:lnTo>
                  <a:cubicBezTo>
                    <a:pt x="3091" y="37"/>
                    <a:pt x="3029" y="41"/>
                    <a:pt x="2972" y="45"/>
                  </a:cubicBezTo>
                  <a:cubicBezTo>
                    <a:pt x="2943" y="41"/>
                    <a:pt x="2906" y="33"/>
                    <a:pt x="2869" y="29"/>
                  </a:cubicBezTo>
                  <a:cubicBezTo>
                    <a:pt x="2828" y="29"/>
                    <a:pt x="2787" y="29"/>
                    <a:pt x="2750" y="37"/>
                  </a:cubicBezTo>
                  <a:cubicBezTo>
                    <a:pt x="2709" y="45"/>
                    <a:pt x="2672" y="49"/>
                    <a:pt x="2631" y="54"/>
                  </a:cubicBezTo>
                  <a:cubicBezTo>
                    <a:pt x="2590" y="49"/>
                    <a:pt x="2549" y="41"/>
                    <a:pt x="2508" y="29"/>
                  </a:cubicBezTo>
                  <a:cubicBezTo>
                    <a:pt x="2487" y="25"/>
                    <a:pt x="2463" y="21"/>
                    <a:pt x="2438" y="21"/>
                  </a:cubicBezTo>
                  <a:lnTo>
                    <a:pt x="2373" y="25"/>
                  </a:lnTo>
                  <a:lnTo>
                    <a:pt x="2237" y="33"/>
                  </a:lnTo>
                  <a:lnTo>
                    <a:pt x="2094" y="41"/>
                  </a:lnTo>
                  <a:cubicBezTo>
                    <a:pt x="2073" y="45"/>
                    <a:pt x="2048" y="45"/>
                    <a:pt x="2024" y="49"/>
                  </a:cubicBezTo>
                  <a:lnTo>
                    <a:pt x="1950" y="58"/>
                  </a:lnTo>
                  <a:cubicBezTo>
                    <a:pt x="1925" y="62"/>
                    <a:pt x="1905" y="66"/>
                    <a:pt x="1880" y="66"/>
                  </a:cubicBezTo>
                  <a:lnTo>
                    <a:pt x="1806" y="66"/>
                  </a:lnTo>
                  <a:lnTo>
                    <a:pt x="1663" y="70"/>
                  </a:lnTo>
                  <a:lnTo>
                    <a:pt x="1503" y="74"/>
                  </a:lnTo>
                  <a:lnTo>
                    <a:pt x="1347" y="82"/>
                  </a:lnTo>
                  <a:cubicBezTo>
                    <a:pt x="1293" y="82"/>
                    <a:pt x="1244" y="78"/>
                    <a:pt x="1191" y="78"/>
                  </a:cubicBezTo>
                  <a:lnTo>
                    <a:pt x="1117" y="74"/>
                  </a:lnTo>
                  <a:cubicBezTo>
                    <a:pt x="1092" y="74"/>
                    <a:pt x="1064" y="78"/>
                    <a:pt x="1039" y="82"/>
                  </a:cubicBezTo>
                  <a:cubicBezTo>
                    <a:pt x="1011" y="87"/>
                    <a:pt x="983" y="91"/>
                    <a:pt x="955" y="91"/>
                  </a:cubicBezTo>
                  <a:cubicBezTo>
                    <a:pt x="938" y="91"/>
                    <a:pt x="921" y="90"/>
                    <a:pt x="904" y="86"/>
                  </a:cubicBezTo>
                  <a:cubicBezTo>
                    <a:pt x="854" y="70"/>
                    <a:pt x="809" y="58"/>
                    <a:pt x="764" y="49"/>
                  </a:cubicBezTo>
                  <a:cubicBezTo>
                    <a:pt x="719" y="49"/>
                    <a:pt x="674" y="49"/>
                    <a:pt x="629" y="58"/>
                  </a:cubicBezTo>
                  <a:cubicBezTo>
                    <a:pt x="608" y="62"/>
                    <a:pt x="592" y="62"/>
                    <a:pt x="571" y="62"/>
                  </a:cubicBezTo>
                  <a:lnTo>
                    <a:pt x="300" y="62"/>
                  </a:lnTo>
                  <a:cubicBezTo>
                    <a:pt x="239" y="62"/>
                    <a:pt x="186" y="66"/>
                    <a:pt x="140" y="70"/>
                  </a:cubicBezTo>
                  <a:cubicBezTo>
                    <a:pt x="103" y="70"/>
                    <a:pt x="71" y="78"/>
                    <a:pt x="38" y="95"/>
                  </a:cubicBezTo>
                  <a:cubicBezTo>
                    <a:pt x="13" y="107"/>
                    <a:pt x="1" y="127"/>
                    <a:pt x="1" y="152"/>
                  </a:cubicBezTo>
                  <a:cubicBezTo>
                    <a:pt x="1" y="181"/>
                    <a:pt x="13" y="201"/>
                    <a:pt x="38" y="214"/>
                  </a:cubicBezTo>
                  <a:cubicBezTo>
                    <a:pt x="67" y="234"/>
                    <a:pt x="103" y="251"/>
                    <a:pt x="140" y="259"/>
                  </a:cubicBezTo>
                  <a:cubicBezTo>
                    <a:pt x="194" y="267"/>
                    <a:pt x="247" y="271"/>
                    <a:pt x="305" y="271"/>
                  </a:cubicBezTo>
                  <a:cubicBezTo>
                    <a:pt x="323" y="272"/>
                    <a:pt x="342" y="273"/>
                    <a:pt x="362" y="273"/>
                  </a:cubicBezTo>
                  <a:cubicBezTo>
                    <a:pt x="410" y="273"/>
                    <a:pt x="463" y="270"/>
                    <a:pt x="518" y="267"/>
                  </a:cubicBezTo>
                  <a:lnTo>
                    <a:pt x="579" y="263"/>
                  </a:lnTo>
                  <a:cubicBezTo>
                    <a:pt x="600" y="263"/>
                    <a:pt x="620" y="259"/>
                    <a:pt x="641" y="255"/>
                  </a:cubicBezTo>
                  <a:cubicBezTo>
                    <a:pt x="682" y="242"/>
                    <a:pt x="727" y="238"/>
                    <a:pt x="768" y="234"/>
                  </a:cubicBezTo>
                  <a:cubicBezTo>
                    <a:pt x="809" y="238"/>
                    <a:pt x="854" y="255"/>
                    <a:pt x="904" y="263"/>
                  </a:cubicBezTo>
                  <a:cubicBezTo>
                    <a:pt x="957" y="263"/>
                    <a:pt x="1006" y="259"/>
                    <a:pt x="1055" y="242"/>
                  </a:cubicBezTo>
                  <a:cubicBezTo>
                    <a:pt x="1080" y="238"/>
                    <a:pt x="1105" y="234"/>
                    <a:pt x="1125" y="234"/>
                  </a:cubicBezTo>
                  <a:lnTo>
                    <a:pt x="1359" y="234"/>
                  </a:lnTo>
                  <a:cubicBezTo>
                    <a:pt x="1408" y="230"/>
                    <a:pt x="1462" y="226"/>
                    <a:pt x="1515" y="226"/>
                  </a:cubicBezTo>
                  <a:lnTo>
                    <a:pt x="1675" y="234"/>
                  </a:lnTo>
                  <a:lnTo>
                    <a:pt x="1819" y="242"/>
                  </a:lnTo>
                  <a:lnTo>
                    <a:pt x="1892" y="246"/>
                  </a:lnTo>
                  <a:cubicBezTo>
                    <a:pt x="1899" y="248"/>
                    <a:pt x="1907" y="248"/>
                    <a:pt x="1915" y="248"/>
                  </a:cubicBezTo>
                  <a:cubicBezTo>
                    <a:pt x="1932" y="248"/>
                    <a:pt x="1950" y="246"/>
                    <a:pt x="1966" y="246"/>
                  </a:cubicBezTo>
                  <a:lnTo>
                    <a:pt x="2036" y="242"/>
                  </a:lnTo>
                  <a:lnTo>
                    <a:pt x="2106" y="242"/>
                  </a:lnTo>
                  <a:lnTo>
                    <a:pt x="2245" y="246"/>
                  </a:lnTo>
                  <a:lnTo>
                    <a:pt x="2442" y="246"/>
                  </a:lnTo>
                  <a:cubicBezTo>
                    <a:pt x="2463" y="246"/>
                    <a:pt x="2483" y="251"/>
                    <a:pt x="2504" y="259"/>
                  </a:cubicBezTo>
                  <a:cubicBezTo>
                    <a:pt x="2545" y="275"/>
                    <a:pt x="2590" y="287"/>
                    <a:pt x="2635" y="292"/>
                  </a:cubicBezTo>
                  <a:cubicBezTo>
                    <a:pt x="2676" y="292"/>
                    <a:pt x="2717" y="283"/>
                    <a:pt x="2758" y="283"/>
                  </a:cubicBezTo>
                  <a:cubicBezTo>
                    <a:pt x="2775" y="281"/>
                    <a:pt x="2792" y="280"/>
                    <a:pt x="2810" y="280"/>
                  </a:cubicBezTo>
                  <a:cubicBezTo>
                    <a:pt x="2828" y="280"/>
                    <a:pt x="2846" y="281"/>
                    <a:pt x="2865" y="283"/>
                  </a:cubicBezTo>
                  <a:cubicBezTo>
                    <a:pt x="2898" y="292"/>
                    <a:pt x="2935" y="300"/>
                    <a:pt x="2968" y="304"/>
                  </a:cubicBezTo>
                  <a:cubicBezTo>
                    <a:pt x="2984" y="305"/>
                    <a:pt x="3001" y="306"/>
                    <a:pt x="3018" y="306"/>
                  </a:cubicBezTo>
                  <a:cubicBezTo>
                    <a:pt x="3064" y="306"/>
                    <a:pt x="3111" y="302"/>
                    <a:pt x="3156" y="296"/>
                  </a:cubicBezTo>
                  <a:lnTo>
                    <a:pt x="3378" y="292"/>
                  </a:lnTo>
                  <a:cubicBezTo>
                    <a:pt x="3419" y="292"/>
                    <a:pt x="3460" y="283"/>
                    <a:pt x="3501" y="275"/>
                  </a:cubicBezTo>
                  <a:cubicBezTo>
                    <a:pt x="3538" y="271"/>
                    <a:pt x="3571" y="267"/>
                    <a:pt x="3608" y="263"/>
                  </a:cubicBezTo>
                  <a:cubicBezTo>
                    <a:pt x="3640" y="259"/>
                    <a:pt x="3673" y="259"/>
                    <a:pt x="3706" y="251"/>
                  </a:cubicBezTo>
                  <a:lnTo>
                    <a:pt x="3747" y="246"/>
                  </a:lnTo>
                  <a:lnTo>
                    <a:pt x="3768" y="242"/>
                  </a:lnTo>
                  <a:lnTo>
                    <a:pt x="3784" y="242"/>
                  </a:lnTo>
                  <a:cubicBezTo>
                    <a:pt x="3795" y="244"/>
                    <a:pt x="3806" y="244"/>
                    <a:pt x="3817" y="244"/>
                  </a:cubicBezTo>
                  <a:cubicBezTo>
                    <a:pt x="3845" y="244"/>
                    <a:pt x="3873" y="241"/>
                    <a:pt x="3899" y="238"/>
                  </a:cubicBezTo>
                  <a:cubicBezTo>
                    <a:pt x="3928" y="230"/>
                    <a:pt x="3944" y="210"/>
                    <a:pt x="3944" y="189"/>
                  </a:cubicBezTo>
                  <a:cubicBezTo>
                    <a:pt x="3944" y="168"/>
                    <a:pt x="3932" y="152"/>
                    <a:pt x="3903" y="127"/>
                  </a:cubicBezTo>
                  <a:cubicBezTo>
                    <a:pt x="3870" y="95"/>
                    <a:pt x="3833" y="66"/>
                    <a:pt x="3788" y="41"/>
                  </a:cubicBezTo>
                  <a:cubicBezTo>
                    <a:pt x="3784" y="41"/>
                    <a:pt x="3776" y="37"/>
                    <a:pt x="3768" y="33"/>
                  </a:cubicBezTo>
                  <a:lnTo>
                    <a:pt x="3747" y="29"/>
                  </a:lnTo>
                  <a:lnTo>
                    <a:pt x="3706" y="21"/>
                  </a:lnTo>
                  <a:cubicBezTo>
                    <a:pt x="3673" y="13"/>
                    <a:pt x="3640" y="8"/>
                    <a:pt x="3608" y="4"/>
                  </a:cubicBezTo>
                  <a:cubicBezTo>
                    <a:pt x="3571" y="0"/>
                    <a:pt x="3534" y="0"/>
                    <a:pt x="3497" y="0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33"/>
          <p:cNvGrpSpPr/>
          <p:nvPr/>
        </p:nvGrpSpPr>
        <p:grpSpPr>
          <a:xfrm>
            <a:off x="5747436" y="1727284"/>
            <a:ext cx="775332" cy="393727"/>
            <a:chOff x="1698900" y="3389925"/>
            <a:chExt cx="196675" cy="99875"/>
          </a:xfrm>
        </p:grpSpPr>
        <p:sp>
          <p:nvSpPr>
            <p:cNvPr id="397" name="Google Shape;397;p33"/>
            <p:cNvSpPr/>
            <p:nvPr/>
          </p:nvSpPr>
          <p:spPr>
            <a:xfrm>
              <a:off x="1701250" y="3390350"/>
              <a:ext cx="94925" cy="94900"/>
            </a:xfrm>
            <a:custGeom>
              <a:avLst/>
              <a:gdLst/>
              <a:ahLst/>
              <a:cxnLst/>
              <a:rect l="l" t="t" r="r" b="b"/>
              <a:pathLst>
                <a:path w="3797" h="3796" extrusionOk="0">
                  <a:moveTo>
                    <a:pt x="1" y="0"/>
                  </a:moveTo>
                  <a:lnTo>
                    <a:pt x="1" y="3796"/>
                  </a:lnTo>
                  <a:lnTo>
                    <a:pt x="3796" y="3796"/>
                  </a:lnTo>
                  <a:lnTo>
                    <a:pt x="3796" y="0"/>
                  </a:lnTo>
                  <a:close/>
                </a:path>
              </a:pathLst>
            </a:custGeom>
            <a:solidFill>
              <a:srgbClr val="C1A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3"/>
            <p:cNvSpPr/>
            <p:nvPr/>
          </p:nvSpPr>
          <p:spPr>
            <a:xfrm>
              <a:off x="1698900" y="3389925"/>
              <a:ext cx="98600" cy="99875"/>
            </a:xfrm>
            <a:custGeom>
              <a:avLst/>
              <a:gdLst/>
              <a:ahLst/>
              <a:cxnLst/>
              <a:rect l="l" t="t" r="r" b="b"/>
              <a:pathLst>
                <a:path w="3944" h="3995" extrusionOk="0">
                  <a:moveTo>
                    <a:pt x="3578" y="1"/>
                  </a:moveTo>
                  <a:cubicBezTo>
                    <a:pt x="3391" y="1"/>
                    <a:pt x="3205" y="19"/>
                    <a:pt x="3033" y="34"/>
                  </a:cubicBezTo>
                  <a:cubicBezTo>
                    <a:pt x="2938" y="42"/>
                    <a:pt x="2848" y="46"/>
                    <a:pt x="2758" y="46"/>
                  </a:cubicBezTo>
                  <a:cubicBezTo>
                    <a:pt x="2663" y="46"/>
                    <a:pt x="2569" y="42"/>
                    <a:pt x="2471" y="38"/>
                  </a:cubicBezTo>
                  <a:cubicBezTo>
                    <a:pt x="2278" y="30"/>
                    <a:pt x="2064" y="17"/>
                    <a:pt x="1851" y="17"/>
                  </a:cubicBezTo>
                  <a:lnTo>
                    <a:pt x="1236" y="22"/>
                  </a:lnTo>
                  <a:lnTo>
                    <a:pt x="82" y="9"/>
                  </a:lnTo>
                  <a:lnTo>
                    <a:pt x="70" y="1072"/>
                  </a:lnTo>
                  <a:cubicBezTo>
                    <a:pt x="66" y="1248"/>
                    <a:pt x="62" y="1421"/>
                    <a:pt x="62" y="1593"/>
                  </a:cubicBezTo>
                  <a:cubicBezTo>
                    <a:pt x="58" y="1753"/>
                    <a:pt x="50" y="1921"/>
                    <a:pt x="41" y="2086"/>
                  </a:cubicBezTo>
                  <a:cubicBezTo>
                    <a:pt x="33" y="2254"/>
                    <a:pt x="29" y="2430"/>
                    <a:pt x="29" y="2590"/>
                  </a:cubicBezTo>
                  <a:lnTo>
                    <a:pt x="29" y="3050"/>
                  </a:lnTo>
                  <a:cubicBezTo>
                    <a:pt x="29" y="3124"/>
                    <a:pt x="29" y="3197"/>
                    <a:pt x="29" y="3267"/>
                  </a:cubicBezTo>
                  <a:cubicBezTo>
                    <a:pt x="29" y="3333"/>
                    <a:pt x="25" y="3403"/>
                    <a:pt x="21" y="3464"/>
                  </a:cubicBezTo>
                  <a:cubicBezTo>
                    <a:pt x="17" y="3526"/>
                    <a:pt x="17" y="3587"/>
                    <a:pt x="13" y="3649"/>
                  </a:cubicBezTo>
                  <a:cubicBezTo>
                    <a:pt x="9" y="3735"/>
                    <a:pt x="5" y="3821"/>
                    <a:pt x="0" y="3907"/>
                  </a:cubicBezTo>
                  <a:lnTo>
                    <a:pt x="66" y="3911"/>
                  </a:lnTo>
                  <a:lnTo>
                    <a:pt x="333" y="3924"/>
                  </a:lnTo>
                  <a:lnTo>
                    <a:pt x="431" y="3928"/>
                  </a:lnTo>
                  <a:lnTo>
                    <a:pt x="517" y="3928"/>
                  </a:lnTo>
                  <a:lnTo>
                    <a:pt x="846" y="3936"/>
                  </a:lnTo>
                  <a:cubicBezTo>
                    <a:pt x="1051" y="3940"/>
                    <a:pt x="1227" y="3944"/>
                    <a:pt x="1375" y="3952"/>
                  </a:cubicBezTo>
                  <a:lnTo>
                    <a:pt x="1695" y="3952"/>
                  </a:lnTo>
                  <a:lnTo>
                    <a:pt x="2155" y="3969"/>
                  </a:lnTo>
                  <a:cubicBezTo>
                    <a:pt x="2237" y="3973"/>
                    <a:pt x="2315" y="3975"/>
                    <a:pt x="2389" y="3975"/>
                  </a:cubicBezTo>
                  <a:cubicBezTo>
                    <a:pt x="2462" y="3975"/>
                    <a:pt x="2532" y="3973"/>
                    <a:pt x="2598" y="3969"/>
                  </a:cubicBezTo>
                  <a:cubicBezTo>
                    <a:pt x="2729" y="3965"/>
                    <a:pt x="2848" y="3965"/>
                    <a:pt x="2951" y="3965"/>
                  </a:cubicBezTo>
                  <a:cubicBezTo>
                    <a:pt x="3049" y="3969"/>
                    <a:pt x="3152" y="3973"/>
                    <a:pt x="3246" y="3977"/>
                  </a:cubicBezTo>
                  <a:cubicBezTo>
                    <a:pt x="3398" y="3987"/>
                    <a:pt x="3531" y="3995"/>
                    <a:pt x="3634" y="3995"/>
                  </a:cubicBezTo>
                  <a:cubicBezTo>
                    <a:pt x="3657" y="3995"/>
                    <a:pt x="3678" y="3994"/>
                    <a:pt x="3697" y="3994"/>
                  </a:cubicBezTo>
                  <a:cubicBezTo>
                    <a:pt x="3808" y="3989"/>
                    <a:pt x="3870" y="3981"/>
                    <a:pt x="3878" y="3961"/>
                  </a:cubicBezTo>
                  <a:cubicBezTo>
                    <a:pt x="3882" y="3936"/>
                    <a:pt x="3833" y="3916"/>
                    <a:pt x="3743" y="3887"/>
                  </a:cubicBezTo>
                  <a:cubicBezTo>
                    <a:pt x="3603" y="3846"/>
                    <a:pt x="3459" y="3809"/>
                    <a:pt x="3320" y="3784"/>
                  </a:cubicBezTo>
                  <a:cubicBezTo>
                    <a:pt x="3226" y="3764"/>
                    <a:pt x="3115" y="3743"/>
                    <a:pt x="2992" y="3731"/>
                  </a:cubicBezTo>
                  <a:cubicBezTo>
                    <a:pt x="2865" y="3719"/>
                    <a:pt x="2729" y="3715"/>
                    <a:pt x="2598" y="3710"/>
                  </a:cubicBezTo>
                  <a:cubicBezTo>
                    <a:pt x="2462" y="3706"/>
                    <a:pt x="2327" y="3702"/>
                    <a:pt x="2200" y="3694"/>
                  </a:cubicBezTo>
                  <a:cubicBezTo>
                    <a:pt x="2056" y="3686"/>
                    <a:pt x="1896" y="3678"/>
                    <a:pt x="1736" y="3673"/>
                  </a:cubicBezTo>
                  <a:lnTo>
                    <a:pt x="1396" y="3661"/>
                  </a:lnTo>
                  <a:cubicBezTo>
                    <a:pt x="1248" y="3657"/>
                    <a:pt x="1067" y="3653"/>
                    <a:pt x="858" y="3653"/>
                  </a:cubicBezTo>
                  <a:lnTo>
                    <a:pt x="522" y="3649"/>
                  </a:lnTo>
                  <a:lnTo>
                    <a:pt x="275" y="3649"/>
                  </a:lnTo>
                  <a:lnTo>
                    <a:pt x="263" y="3645"/>
                  </a:lnTo>
                  <a:lnTo>
                    <a:pt x="255" y="3641"/>
                  </a:lnTo>
                  <a:cubicBezTo>
                    <a:pt x="255" y="3632"/>
                    <a:pt x="259" y="3628"/>
                    <a:pt x="263" y="3620"/>
                  </a:cubicBezTo>
                  <a:lnTo>
                    <a:pt x="263" y="3608"/>
                  </a:lnTo>
                  <a:lnTo>
                    <a:pt x="263" y="3567"/>
                  </a:lnTo>
                  <a:lnTo>
                    <a:pt x="267" y="3477"/>
                  </a:lnTo>
                  <a:cubicBezTo>
                    <a:pt x="271" y="3329"/>
                    <a:pt x="267" y="3169"/>
                    <a:pt x="267" y="3021"/>
                  </a:cubicBezTo>
                  <a:cubicBezTo>
                    <a:pt x="263" y="2873"/>
                    <a:pt x="259" y="2717"/>
                    <a:pt x="255" y="2557"/>
                  </a:cubicBezTo>
                  <a:cubicBezTo>
                    <a:pt x="255" y="2401"/>
                    <a:pt x="255" y="2250"/>
                    <a:pt x="263" y="2086"/>
                  </a:cubicBezTo>
                  <a:cubicBezTo>
                    <a:pt x="267" y="1921"/>
                    <a:pt x="271" y="1745"/>
                    <a:pt x="271" y="1560"/>
                  </a:cubicBezTo>
                  <a:cubicBezTo>
                    <a:pt x="267" y="1388"/>
                    <a:pt x="267" y="1212"/>
                    <a:pt x="267" y="1035"/>
                  </a:cubicBezTo>
                  <a:cubicBezTo>
                    <a:pt x="267" y="871"/>
                    <a:pt x="263" y="703"/>
                    <a:pt x="263" y="534"/>
                  </a:cubicBezTo>
                  <a:lnTo>
                    <a:pt x="263" y="280"/>
                  </a:lnTo>
                  <a:lnTo>
                    <a:pt x="263" y="202"/>
                  </a:lnTo>
                  <a:lnTo>
                    <a:pt x="263" y="194"/>
                  </a:lnTo>
                  <a:lnTo>
                    <a:pt x="374" y="194"/>
                  </a:lnTo>
                  <a:lnTo>
                    <a:pt x="669" y="190"/>
                  </a:lnTo>
                  <a:lnTo>
                    <a:pt x="1272" y="186"/>
                  </a:lnTo>
                  <a:cubicBezTo>
                    <a:pt x="1482" y="177"/>
                    <a:pt x="1691" y="173"/>
                    <a:pt x="1884" y="169"/>
                  </a:cubicBezTo>
                  <a:cubicBezTo>
                    <a:pt x="2077" y="169"/>
                    <a:pt x="2274" y="182"/>
                    <a:pt x="2479" y="190"/>
                  </a:cubicBezTo>
                  <a:cubicBezTo>
                    <a:pt x="2581" y="198"/>
                    <a:pt x="2684" y="198"/>
                    <a:pt x="2791" y="198"/>
                  </a:cubicBezTo>
                  <a:cubicBezTo>
                    <a:pt x="2897" y="198"/>
                    <a:pt x="3000" y="190"/>
                    <a:pt x="3098" y="182"/>
                  </a:cubicBezTo>
                  <a:cubicBezTo>
                    <a:pt x="3248" y="168"/>
                    <a:pt x="3400" y="160"/>
                    <a:pt x="3553" y="160"/>
                  </a:cubicBezTo>
                  <a:cubicBezTo>
                    <a:pt x="3585" y="160"/>
                    <a:pt x="3617" y="160"/>
                    <a:pt x="3648" y="161"/>
                  </a:cubicBezTo>
                  <a:lnTo>
                    <a:pt x="3710" y="161"/>
                  </a:lnTo>
                  <a:cubicBezTo>
                    <a:pt x="3714" y="161"/>
                    <a:pt x="3722" y="165"/>
                    <a:pt x="3730" y="165"/>
                  </a:cubicBezTo>
                  <a:cubicBezTo>
                    <a:pt x="3726" y="182"/>
                    <a:pt x="3722" y="190"/>
                    <a:pt x="3722" y="202"/>
                  </a:cubicBezTo>
                  <a:lnTo>
                    <a:pt x="3722" y="214"/>
                  </a:lnTo>
                  <a:lnTo>
                    <a:pt x="3722" y="251"/>
                  </a:lnTo>
                  <a:lnTo>
                    <a:pt x="3718" y="333"/>
                  </a:lnTo>
                  <a:cubicBezTo>
                    <a:pt x="3714" y="522"/>
                    <a:pt x="3714" y="703"/>
                    <a:pt x="3718" y="879"/>
                  </a:cubicBezTo>
                  <a:cubicBezTo>
                    <a:pt x="3722" y="1051"/>
                    <a:pt x="3722" y="1212"/>
                    <a:pt x="3722" y="1372"/>
                  </a:cubicBezTo>
                  <a:cubicBezTo>
                    <a:pt x="3722" y="1540"/>
                    <a:pt x="3726" y="1696"/>
                    <a:pt x="3730" y="1843"/>
                  </a:cubicBezTo>
                  <a:cubicBezTo>
                    <a:pt x="3734" y="1991"/>
                    <a:pt x="3734" y="2131"/>
                    <a:pt x="3734" y="2258"/>
                  </a:cubicBezTo>
                  <a:cubicBezTo>
                    <a:pt x="3730" y="2385"/>
                    <a:pt x="3726" y="2508"/>
                    <a:pt x="3722" y="2631"/>
                  </a:cubicBezTo>
                  <a:cubicBezTo>
                    <a:pt x="3714" y="2754"/>
                    <a:pt x="3714" y="2877"/>
                    <a:pt x="3714" y="2984"/>
                  </a:cubicBezTo>
                  <a:cubicBezTo>
                    <a:pt x="3718" y="3087"/>
                    <a:pt x="3722" y="3181"/>
                    <a:pt x="3726" y="3267"/>
                  </a:cubicBezTo>
                  <a:cubicBezTo>
                    <a:pt x="3751" y="3612"/>
                    <a:pt x="3780" y="3813"/>
                    <a:pt x="3829" y="3813"/>
                  </a:cubicBezTo>
                  <a:cubicBezTo>
                    <a:pt x="3882" y="3813"/>
                    <a:pt x="3907" y="3616"/>
                    <a:pt x="3911" y="3271"/>
                  </a:cubicBezTo>
                  <a:cubicBezTo>
                    <a:pt x="3919" y="3185"/>
                    <a:pt x="3915" y="3078"/>
                    <a:pt x="3919" y="2984"/>
                  </a:cubicBezTo>
                  <a:cubicBezTo>
                    <a:pt x="3919" y="2890"/>
                    <a:pt x="3923" y="2783"/>
                    <a:pt x="3931" y="2664"/>
                  </a:cubicBezTo>
                  <a:cubicBezTo>
                    <a:pt x="3935" y="2541"/>
                    <a:pt x="3944" y="2414"/>
                    <a:pt x="3944" y="2262"/>
                  </a:cubicBezTo>
                  <a:cubicBezTo>
                    <a:pt x="3944" y="2114"/>
                    <a:pt x="3940" y="1971"/>
                    <a:pt x="3935" y="1815"/>
                  </a:cubicBezTo>
                  <a:cubicBezTo>
                    <a:pt x="3927" y="1663"/>
                    <a:pt x="3919" y="1507"/>
                    <a:pt x="3919" y="1355"/>
                  </a:cubicBezTo>
                  <a:cubicBezTo>
                    <a:pt x="3919" y="1183"/>
                    <a:pt x="3911" y="1015"/>
                    <a:pt x="3903" y="842"/>
                  </a:cubicBezTo>
                  <a:cubicBezTo>
                    <a:pt x="3894" y="670"/>
                    <a:pt x="3890" y="502"/>
                    <a:pt x="3894" y="329"/>
                  </a:cubicBezTo>
                  <a:cubicBezTo>
                    <a:pt x="3899" y="227"/>
                    <a:pt x="3903" y="120"/>
                    <a:pt x="3903" y="1"/>
                  </a:cubicBezTo>
                  <a:lnTo>
                    <a:pt x="3632" y="1"/>
                  </a:lnTo>
                  <a:cubicBezTo>
                    <a:pt x="3614" y="1"/>
                    <a:pt x="3596" y="1"/>
                    <a:pt x="3578" y="1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3"/>
            <p:cNvSpPr/>
            <p:nvPr/>
          </p:nvSpPr>
          <p:spPr>
            <a:xfrm>
              <a:off x="1796750" y="3437750"/>
              <a:ext cx="98825" cy="25"/>
            </a:xfrm>
            <a:custGeom>
              <a:avLst/>
              <a:gdLst/>
              <a:ahLst/>
              <a:cxnLst/>
              <a:rect l="l" t="t" r="r" b="b"/>
              <a:pathLst>
                <a:path w="3953" h="1" extrusionOk="0">
                  <a:moveTo>
                    <a:pt x="3952" y="0"/>
                  </a:moveTo>
                  <a:lnTo>
                    <a:pt x="1" y="0"/>
                  </a:lnTo>
                </a:path>
              </a:pathLst>
            </a:custGeom>
            <a:solidFill>
              <a:srgbClr val="C1A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3"/>
            <p:cNvSpPr/>
            <p:nvPr/>
          </p:nvSpPr>
          <p:spPr>
            <a:xfrm>
              <a:off x="1796750" y="3433950"/>
              <a:ext cx="98725" cy="7650"/>
            </a:xfrm>
            <a:custGeom>
              <a:avLst/>
              <a:gdLst/>
              <a:ahLst/>
              <a:cxnLst/>
              <a:rect l="l" t="t" r="r" b="b"/>
              <a:pathLst>
                <a:path w="3949" h="306" extrusionOk="0">
                  <a:moveTo>
                    <a:pt x="3497" y="0"/>
                  </a:moveTo>
                  <a:cubicBezTo>
                    <a:pt x="3456" y="4"/>
                    <a:pt x="3419" y="9"/>
                    <a:pt x="3382" y="9"/>
                  </a:cubicBezTo>
                  <a:lnTo>
                    <a:pt x="3152" y="25"/>
                  </a:lnTo>
                  <a:cubicBezTo>
                    <a:pt x="3091" y="37"/>
                    <a:pt x="3033" y="41"/>
                    <a:pt x="2972" y="45"/>
                  </a:cubicBezTo>
                  <a:cubicBezTo>
                    <a:pt x="2943" y="41"/>
                    <a:pt x="2910" y="33"/>
                    <a:pt x="2869" y="29"/>
                  </a:cubicBezTo>
                  <a:cubicBezTo>
                    <a:pt x="2832" y="29"/>
                    <a:pt x="2791" y="29"/>
                    <a:pt x="2750" y="37"/>
                  </a:cubicBezTo>
                  <a:cubicBezTo>
                    <a:pt x="2713" y="45"/>
                    <a:pt x="2672" y="50"/>
                    <a:pt x="2631" y="54"/>
                  </a:cubicBezTo>
                  <a:cubicBezTo>
                    <a:pt x="2590" y="50"/>
                    <a:pt x="2549" y="41"/>
                    <a:pt x="2512" y="29"/>
                  </a:cubicBezTo>
                  <a:cubicBezTo>
                    <a:pt x="2488" y="25"/>
                    <a:pt x="2463" y="21"/>
                    <a:pt x="2442" y="21"/>
                  </a:cubicBezTo>
                  <a:lnTo>
                    <a:pt x="2373" y="25"/>
                  </a:lnTo>
                  <a:lnTo>
                    <a:pt x="2237" y="33"/>
                  </a:lnTo>
                  <a:lnTo>
                    <a:pt x="2098" y="41"/>
                  </a:lnTo>
                  <a:cubicBezTo>
                    <a:pt x="2077" y="45"/>
                    <a:pt x="2048" y="45"/>
                    <a:pt x="2024" y="45"/>
                  </a:cubicBezTo>
                  <a:lnTo>
                    <a:pt x="1954" y="58"/>
                  </a:lnTo>
                  <a:cubicBezTo>
                    <a:pt x="1929" y="62"/>
                    <a:pt x="1905" y="66"/>
                    <a:pt x="1884" y="66"/>
                  </a:cubicBezTo>
                  <a:lnTo>
                    <a:pt x="1810" y="66"/>
                  </a:lnTo>
                  <a:lnTo>
                    <a:pt x="1667" y="70"/>
                  </a:lnTo>
                  <a:lnTo>
                    <a:pt x="1507" y="74"/>
                  </a:lnTo>
                  <a:lnTo>
                    <a:pt x="1347" y="82"/>
                  </a:lnTo>
                  <a:cubicBezTo>
                    <a:pt x="1298" y="82"/>
                    <a:pt x="1244" y="78"/>
                    <a:pt x="1195" y="78"/>
                  </a:cubicBezTo>
                  <a:lnTo>
                    <a:pt x="1117" y="74"/>
                  </a:lnTo>
                  <a:cubicBezTo>
                    <a:pt x="1092" y="74"/>
                    <a:pt x="1068" y="78"/>
                    <a:pt x="1043" y="82"/>
                  </a:cubicBezTo>
                  <a:cubicBezTo>
                    <a:pt x="1015" y="87"/>
                    <a:pt x="986" y="91"/>
                    <a:pt x="957" y="91"/>
                  </a:cubicBezTo>
                  <a:cubicBezTo>
                    <a:pt x="939" y="91"/>
                    <a:pt x="921" y="90"/>
                    <a:pt x="904" y="87"/>
                  </a:cubicBezTo>
                  <a:cubicBezTo>
                    <a:pt x="859" y="70"/>
                    <a:pt x="813" y="58"/>
                    <a:pt x="764" y="50"/>
                  </a:cubicBezTo>
                  <a:cubicBezTo>
                    <a:pt x="719" y="50"/>
                    <a:pt x="678" y="50"/>
                    <a:pt x="633" y="58"/>
                  </a:cubicBezTo>
                  <a:cubicBezTo>
                    <a:pt x="612" y="62"/>
                    <a:pt x="592" y="62"/>
                    <a:pt x="571" y="62"/>
                  </a:cubicBezTo>
                  <a:lnTo>
                    <a:pt x="305" y="62"/>
                  </a:lnTo>
                  <a:cubicBezTo>
                    <a:pt x="239" y="62"/>
                    <a:pt x="186" y="66"/>
                    <a:pt x="145" y="70"/>
                  </a:cubicBezTo>
                  <a:cubicBezTo>
                    <a:pt x="108" y="70"/>
                    <a:pt x="71" y="78"/>
                    <a:pt x="42" y="95"/>
                  </a:cubicBezTo>
                  <a:cubicBezTo>
                    <a:pt x="17" y="107"/>
                    <a:pt x="1" y="128"/>
                    <a:pt x="1" y="152"/>
                  </a:cubicBezTo>
                  <a:cubicBezTo>
                    <a:pt x="1" y="181"/>
                    <a:pt x="17" y="201"/>
                    <a:pt x="38" y="214"/>
                  </a:cubicBezTo>
                  <a:cubicBezTo>
                    <a:pt x="71" y="234"/>
                    <a:pt x="104" y="251"/>
                    <a:pt x="140" y="259"/>
                  </a:cubicBezTo>
                  <a:cubicBezTo>
                    <a:pt x="194" y="267"/>
                    <a:pt x="251" y="271"/>
                    <a:pt x="305" y="271"/>
                  </a:cubicBezTo>
                  <a:cubicBezTo>
                    <a:pt x="324" y="272"/>
                    <a:pt x="343" y="273"/>
                    <a:pt x="363" y="273"/>
                  </a:cubicBezTo>
                  <a:cubicBezTo>
                    <a:pt x="412" y="273"/>
                    <a:pt x="463" y="270"/>
                    <a:pt x="518" y="267"/>
                  </a:cubicBezTo>
                  <a:lnTo>
                    <a:pt x="580" y="263"/>
                  </a:lnTo>
                  <a:cubicBezTo>
                    <a:pt x="600" y="263"/>
                    <a:pt x="625" y="259"/>
                    <a:pt x="645" y="255"/>
                  </a:cubicBezTo>
                  <a:cubicBezTo>
                    <a:pt x="686" y="242"/>
                    <a:pt x="727" y="238"/>
                    <a:pt x="768" y="234"/>
                  </a:cubicBezTo>
                  <a:cubicBezTo>
                    <a:pt x="809" y="238"/>
                    <a:pt x="854" y="255"/>
                    <a:pt x="908" y="263"/>
                  </a:cubicBezTo>
                  <a:cubicBezTo>
                    <a:pt x="957" y="263"/>
                    <a:pt x="1010" y="259"/>
                    <a:pt x="1055" y="242"/>
                  </a:cubicBezTo>
                  <a:cubicBezTo>
                    <a:pt x="1080" y="238"/>
                    <a:pt x="1105" y="234"/>
                    <a:pt x="1129" y="234"/>
                  </a:cubicBezTo>
                  <a:lnTo>
                    <a:pt x="1359" y="234"/>
                  </a:lnTo>
                  <a:cubicBezTo>
                    <a:pt x="1412" y="230"/>
                    <a:pt x="1466" y="226"/>
                    <a:pt x="1515" y="226"/>
                  </a:cubicBezTo>
                  <a:lnTo>
                    <a:pt x="1675" y="234"/>
                  </a:lnTo>
                  <a:lnTo>
                    <a:pt x="1823" y="242"/>
                  </a:lnTo>
                  <a:lnTo>
                    <a:pt x="1893" y="247"/>
                  </a:lnTo>
                  <a:cubicBezTo>
                    <a:pt x="1901" y="248"/>
                    <a:pt x="1909" y="248"/>
                    <a:pt x="1917" y="248"/>
                  </a:cubicBezTo>
                  <a:cubicBezTo>
                    <a:pt x="1934" y="248"/>
                    <a:pt x="1950" y="247"/>
                    <a:pt x="1966" y="247"/>
                  </a:cubicBezTo>
                  <a:lnTo>
                    <a:pt x="2036" y="242"/>
                  </a:lnTo>
                  <a:lnTo>
                    <a:pt x="2106" y="242"/>
                  </a:lnTo>
                  <a:lnTo>
                    <a:pt x="2245" y="247"/>
                  </a:lnTo>
                  <a:lnTo>
                    <a:pt x="2446" y="247"/>
                  </a:lnTo>
                  <a:cubicBezTo>
                    <a:pt x="2467" y="247"/>
                    <a:pt x="2488" y="251"/>
                    <a:pt x="2508" y="259"/>
                  </a:cubicBezTo>
                  <a:cubicBezTo>
                    <a:pt x="2549" y="275"/>
                    <a:pt x="2594" y="288"/>
                    <a:pt x="2639" y="292"/>
                  </a:cubicBezTo>
                  <a:cubicBezTo>
                    <a:pt x="2684" y="292"/>
                    <a:pt x="2726" y="283"/>
                    <a:pt x="2762" y="283"/>
                  </a:cubicBezTo>
                  <a:cubicBezTo>
                    <a:pt x="2779" y="281"/>
                    <a:pt x="2796" y="280"/>
                    <a:pt x="2814" y="280"/>
                  </a:cubicBezTo>
                  <a:cubicBezTo>
                    <a:pt x="2832" y="280"/>
                    <a:pt x="2851" y="281"/>
                    <a:pt x="2869" y="283"/>
                  </a:cubicBezTo>
                  <a:cubicBezTo>
                    <a:pt x="2902" y="292"/>
                    <a:pt x="2935" y="300"/>
                    <a:pt x="2972" y="304"/>
                  </a:cubicBezTo>
                  <a:cubicBezTo>
                    <a:pt x="2988" y="305"/>
                    <a:pt x="3005" y="306"/>
                    <a:pt x="3021" y="306"/>
                  </a:cubicBezTo>
                  <a:cubicBezTo>
                    <a:pt x="3066" y="306"/>
                    <a:pt x="3111" y="302"/>
                    <a:pt x="3156" y="296"/>
                  </a:cubicBezTo>
                  <a:lnTo>
                    <a:pt x="3378" y="292"/>
                  </a:lnTo>
                  <a:cubicBezTo>
                    <a:pt x="3423" y="292"/>
                    <a:pt x="3464" y="283"/>
                    <a:pt x="3505" y="275"/>
                  </a:cubicBezTo>
                  <a:cubicBezTo>
                    <a:pt x="3538" y="271"/>
                    <a:pt x="3575" y="267"/>
                    <a:pt x="3608" y="263"/>
                  </a:cubicBezTo>
                  <a:cubicBezTo>
                    <a:pt x="3645" y="259"/>
                    <a:pt x="3677" y="259"/>
                    <a:pt x="3706" y="251"/>
                  </a:cubicBezTo>
                  <a:lnTo>
                    <a:pt x="3751" y="247"/>
                  </a:lnTo>
                  <a:lnTo>
                    <a:pt x="3768" y="242"/>
                  </a:lnTo>
                  <a:lnTo>
                    <a:pt x="3784" y="242"/>
                  </a:lnTo>
                  <a:cubicBezTo>
                    <a:pt x="3796" y="244"/>
                    <a:pt x="3808" y="244"/>
                    <a:pt x="3819" y="244"/>
                  </a:cubicBezTo>
                  <a:cubicBezTo>
                    <a:pt x="3847" y="244"/>
                    <a:pt x="3874" y="241"/>
                    <a:pt x="3903" y="238"/>
                  </a:cubicBezTo>
                  <a:cubicBezTo>
                    <a:pt x="3932" y="230"/>
                    <a:pt x="3948" y="210"/>
                    <a:pt x="3948" y="189"/>
                  </a:cubicBezTo>
                  <a:cubicBezTo>
                    <a:pt x="3948" y="169"/>
                    <a:pt x="3932" y="152"/>
                    <a:pt x="3907" y="128"/>
                  </a:cubicBezTo>
                  <a:cubicBezTo>
                    <a:pt x="3874" y="95"/>
                    <a:pt x="3833" y="66"/>
                    <a:pt x="3792" y="41"/>
                  </a:cubicBezTo>
                  <a:cubicBezTo>
                    <a:pt x="3784" y="41"/>
                    <a:pt x="3780" y="37"/>
                    <a:pt x="3772" y="33"/>
                  </a:cubicBezTo>
                  <a:lnTo>
                    <a:pt x="3751" y="29"/>
                  </a:lnTo>
                  <a:lnTo>
                    <a:pt x="3706" y="21"/>
                  </a:lnTo>
                  <a:cubicBezTo>
                    <a:pt x="3677" y="13"/>
                    <a:pt x="3645" y="9"/>
                    <a:pt x="3612" y="4"/>
                  </a:cubicBezTo>
                  <a:cubicBezTo>
                    <a:pt x="3571" y="0"/>
                    <a:pt x="3534" y="0"/>
                    <a:pt x="3497" y="0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33"/>
          <p:cNvGrpSpPr/>
          <p:nvPr/>
        </p:nvGrpSpPr>
        <p:grpSpPr>
          <a:xfrm>
            <a:off x="5660645" y="3577905"/>
            <a:ext cx="770109" cy="393727"/>
            <a:chOff x="1479675" y="3874625"/>
            <a:chExt cx="195350" cy="99875"/>
          </a:xfrm>
        </p:grpSpPr>
        <p:sp>
          <p:nvSpPr>
            <p:cNvPr id="402" name="Google Shape;402;p33"/>
            <p:cNvSpPr/>
            <p:nvPr/>
          </p:nvSpPr>
          <p:spPr>
            <a:xfrm>
              <a:off x="1482050" y="3875050"/>
              <a:ext cx="94900" cy="94900"/>
            </a:xfrm>
            <a:custGeom>
              <a:avLst/>
              <a:gdLst/>
              <a:ahLst/>
              <a:cxnLst/>
              <a:rect l="l" t="t" r="r" b="b"/>
              <a:pathLst>
                <a:path w="3796" h="3796" extrusionOk="0">
                  <a:moveTo>
                    <a:pt x="0" y="0"/>
                  </a:moveTo>
                  <a:lnTo>
                    <a:pt x="0" y="3796"/>
                  </a:lnTo>
                  <a:lnTo>
                    <a:pt x="3796" y="3796"/>
                  </a:lnTo>
                  <a:lnTo>
                    <a:pt x="3796" y="0"/>
                  </a:lnTo>
                  <a:close/>
                </a:path>
              </a:pathLst>
            </a:custGeom>
            <a:solidFill>
              <a:srgbClr val="C1A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3"/>
            <p:cNvSpPr/>
            <p:nvPr/>
          </p:nvSpPr>
          <p:spPr>
            <a:xfrm>
              <a:off x="1479675" y="3874625"/>
              <a:ext cx="98600" cy="99875"/>
            </a:xfrm>
            <a:custGeom>
              <a:avLst/>
              <a:gdLst/>
              <a:ahLst/>
              <a:cxnLst/>
              <a:rect l="l" t="t" r="r" b="b"/>
              <a:pathLst>
                <a:path w="3944" h="3995" extrusionOk="0">
                  <a:moveTo>
                    <a:pt x="3577" y="0"/>
                  </a:moveTo>
                  <a:cubicBezTo>
                    <a:pt x="3387" y="0"/>
                    <a:pt x="3201" y="19"/>
                    <a:pt x="3033" y="34"/>
                  </a:cubicBezTo>
                  <a:cubicBezTo>
                    <a:pt x="2939" y="42"/>
                    <a:pt x="2848" y="46"/>
                    <a:pt x="2754" y="46"/>
                  </a:cubicBezTo>
                  <a:cubicBezTo>
                    <a:pt x="2664" y="46"/>
                    <a:pt x="2569" y="42"/>
                    <a:pt x="2471" y="38"/>
                  </a:cubicBezTo>
                  <a:cubicBezTo>
                    <a:pt x="2274" y="30"/>
                    <a:pt x="2065" y="17"/>
                    <a:pt x="1851" y="17"/>
                  </a:cubicBezTo>
                  <a:lnTo>
                    <a:pt x="1236" y="22"/>
                  </a:lnTo>
                  <a:lnTo>
                    <a:pt x="79" y="9"/>
                  </a:lnTo>
                  <a:lnTo>
                    <a:pt x="66" y="1072"/>
                  </a:lnTo>
                  <a:cubicBezTo>
                    <a:pt x="66" y="1248"/>
                    <a:pt x="62" y="1421"/>
                    <a:pt x="62" y="1593"/>
                  </a:cubicBezTo>
                  <a:cubicBezTo>
                    <a:pt x="58" y="1753"/>
                    <a:pt x="50" y="1921"/>
                    <a:pt x="42" y="2085"/>
                  </a:cubicBezTo>
                  <a:cubicBezTo>
                    <a:pt x="29" y="2254"/>
                    <a:pt x="25" y="2430"/>
                    <a:pt x="25" y="2590"/>
                  </a:cubicBezTo>
                  <a:lnTo>
                    <a:pt x="25" y="3050"/>
                  </a:lnTo>
                  <a:cubicBezTo>
                    <a:pt x="25" y="3124"/>
                    <a:pt x="29" y="3197"/>
                    <a:pt x="25" y="3267"/>
                  </a:cubicBezTo>
                  <a:cubicBezTo>
                    <a:pt x="25" y="3333"/>
                    <a:pt x="25" y="3403"/>
                    <a:pt x="21" y="3464"/>
                  </a:cubicBezTo>
                  <a:cubicBezTo>
                    <a:pt x="17" y="3526"/>
                    <a:pt x="13" y="3587"/>
                    <a:pt x="9" y="3649"/>
                  </a:cubicBezTo>
                  <a:cubicBezTo>
                    <a:pt x="5" y="3735"/>
                    <a:pt x="1" y="3821"/>
                    <a:pt x="1" y="3907"/>
                  </a:cubicBezTo>
                  <a:lnTo>
                    <a:pt x="62" y="3911"/>
                  </a:lnTo>
                  <a:lnTo>
                    <a:pt x="333" y="3924"/>
                  </a:lnTo>
                  <a:lnTo>
                    <a:pt x="427" y="3928"/>
                  </a:lnTo>
                  <a:lnTo>
                    <a:pt x="518" y="3928"/>
                  </a:lnTo>
                  <a:lnTo>
                    <a:pt x="846" y="3936"/>
                  </a:lnTo>
                  <a:cubicBezTo>
                    <a:pt x="1051" y="3940"/>
                    <a:pt x="1228" y="3944"/>
                    <a:pt x="1371" y="3952"/>
                  </a:cubicBezTo>
                  <a:lnTo>
                    <a:pt x="1700" y="3952"/>
                  </a:lnTo>
                  <a:lnTo>
                    <a:pt x="2159" y="3969"/>
                  </a:lnTo>
                  <a:cubicBezTo>
                    <a:pt x="2241" y="3973"/>
                    <a:pt x="2319" y="3975"/>
                    <a:pt x="2393" y="3975"/>
                  </a:cubicBezTo>
                  <a:cubicBezTo>
                    <a:pt x="2467" y="3975"/>
                    <a:pt x="2537" y="3973"/>
                    <a:pt x="2602" y="3969"/>
                  </a:cubicBezTo>
                  <a:cubicBezTo>
                    <a:pt x="2734" y="3965"/>
                    <a:pt x="2853" y="3965"/>
                    <a:pt x="2955" y="3965"/>
                  </a:cubicBezTo>
                  <a:cubicBezTo>
                    <a:pt x="3058" y="3969"/>
                    <a:pt x="3156" y="3973"/>
                    <a:pt x="3251" y="3977"/>
                  </a:cubicBezTo>
                  <a:cubicBezTo>
                    <a:pt x="3402" y="3987"/>
                    <a:pt x="3538" y="3995"/>
                    <a:pt x="3643" y="3995"/>
                  </a:cubicBezTo>
                  <a:cubicBezTo>
                    <a:pt x="3665" y="3995"/>
                    <a:pt x="3686" y="3994"/>
                    <a:pt x="3706" y="3993"/>
                  </a:cubicBezTo>
                  <a:cubicBezTo>
                    <a:pt x="3817" y="3989"/>
                    <a:pt x="3878" y="3981"/>
                    <a:pt x="3882" y="3961"/>
                  </a:cubicBezTo>
                  <a:cubicBezTo>
                    <a:pt x="3891" y="3936"/>
                    <a:pt x="3841" y="3916"/>
                    <a:pt x="3747" y="3887"/>
                  </a:cubicBezTo>
                  <a:cubicBezTo>
                    <a:pt x="3608" y="3846"/>
                    <a:pt x="3468" y="3809"/>
                    <a:pt x="3324" y="3784"/>
                  </a:cubicBezTo>
                  <a:cubicBezTo>
                    <a:pt x="3230" y="3764"/>
                    <a:pt x="3119" y="3743"/>
                    <a:pt x="2996" y="3731"/>
                  </a:cubicBezTo>
                  <a:cubicBezTo>
                    <a:pt x="2869" y="3719"/>
                    <a:pt x="2738" y="3714"/>
                    <a:pt x="2602" y="3710"/>
                  </a:cubicBezTo>
                  <a:cubicBezTo>
                    <a:pt x="2467" y="3706"/>
                    <a:pt x="2331" y="3702"/>
                    <a:pt x="2204" y="3694"/>
                  </a:cubicBezTo>
                  <a:cubicBezTo>
                    <a:pt x="2061" y="3686"/>
                    <a:pt x="1901" y="3678"/>
                    <a:pt x="1741" y="3673"/>
                  </a:cubicBezTo>
                  <a:lnTo>
                    <a:pt x="1400" y="3661"/>
                  </a:lnTo>
                  <a:cubicBezTo>
                    <a:pt x="1252" y="3657"/>
                    <a:pt x="1072" y="3653"/>
                    <a:pt x="858" y="3653"/>
                  </a:cubicBezTo>
                  <a:lnTo>
                    <a:pt x="526" y="3649"/>
                  </a:lnTo>
                  <a:lnTo>
                    <a:pt x="276" y="3649"/>
                  </a:lnTo>
                  <a:lnTo>
                    <a:pt x="263" y="3645"/>
                  </a:lnTo>
                  <a:lnTo>
                    <a:pt x="259" y="3641"/>
                  </a:lnTo>
                  <a:cubicBezTo>
                    <a:pt x="259" y="3632"/>
                    <a:pt x="263" y="3628"/>
                    <a:pt x="263" y="3620"/>
                  </a:cubicBezTo>
                  <a:lnTo>
                    <a:pt x="263" y="3608"/>
                  </a:lnTo>
                  <a:lnTo>
                    <a:pt x="263" y="3567"/>
                  </a:lnTo>
                  <a:lnTo>
                    <a:pt x="267" y="3476"/>
                  </a:lnTo>
                  <a:cubicBezTo>
                    <a:pt x="272" y="3329"/>
                    <a:pt x="272" y="3169"/>
                    <a:pt x="267" y="3021"/>
                  </a:cubicBezTo>
                  <a:cubicBezTo>
                    <a:pt x="263" y="2873"/>
                    <a:pt x="263" y="2717"/>
                    <a:pt x="259" y="2557"/>
                  </a:cubicBezTo>
                  <a:cubicBezTo>
                    <a:pt x="255" y="2401"/>
                    <a:pt x="259" y="2250"/>
                    <a:pt x="263" y="2085"/>
                  </a:cubicBezTo>
                  <a:cubicBezTo>
                    <a:pt x="267" y="1921"/>
                    <a:pt x="276" y="1745"/>
                    <a:pt x="276" y="1560"/>
                  </a:cubicBezTo>
                  <a:cubicBezTo>
                    <a:pt x="272" y="1388"/>
                    <a:pt x="272" y="1211"/>
                    <a:pt x="272" y="1035"/>
                  </a:cubicBezTo>
                  <a:cubicBezTo>
                    <a:pt x="267" y="871"/>
                    <a:pt x="267" y="703"/>
                    <a:pt x="267" y="534"/>
                  </a:cubicBezTo>
                  <a:lnTo>
                    <a:pt x="267" y="280"/>
                  </a:lnTo>
                  <a:lnTo>
                    <a:pt x="267" y="202"/>
                  </a:lnTo>
                  <a:lnTo>
                    <a:pt x="267" y="194"/>
                  </a:lnTo>
                  <a:lnTo>
                    <a:pt x="378" y="194"/>
                  </a:lnTo>
                  <a:lnTo>
                    <a:pt x="674" y="190"/>
                  </a:lnTo>
                  <a:lnTo>
                    <a:pt x="1277" y="186"/>
                  </a:lnTo>
                  <a:cubicBezTo>
                    <a:pt x="1486" y="177"/>
                    <a:pt x="1691" y="173"/>
                    <a:pt x="1888" y="169"/>
                  </a:cubicBezTo>
                  <a:cubicBezTo>
                    <a:pt x="2081" y="169"/>
                    <a:pt x="2278" y="182"/>
                    <a:pt x="2483" y="190"/>
                  </a:cubicBezTo>
                  <a:cubicBezTo>
                    <a:pt x="2582" y="198"/>
                    <a:pt x="2684" y="198"/>
                    <a:pt x="2791" y="198"/>
                  </a:cubicBezTo>
                  <a:cubicBezTo>
                    <a:pt x="2898" y="198"/>
                    <a:pt x="3000" y="190"/>
                    <a:pt x="3099" y="182"/>
                  </a:cubicBezTo>
                  <a:cubicBezTo>
                    <a:pt x="3252" y="168"/>
                    <a:pt x="3405" y="160"/>
                    <a:pt x="3558" y="160"/>
                  </a:cubicBezTo>
                  <a:cubicBezTo>
                    <a:pt x="3589" y="160"/>
                    <a:pt x="3621" y="160"/>
                    <a:pt x="3653" y="161"/>
                  </a:cubicBezTo>
                  <a:lnTo>
                    <a:pt x="3710" y="161"/>
                  </a:lnTo>
                  <a:cubicBezTo>
                    <a:pt x="3718" y="161"/>
                    <a:pt x="3727" y="165"/>
                    <a:pt x="3731" y="165"/>
                  </a:cubicBezTo>
                  <a:cubicBezTo>
                    <a:pt x="3731" y="182"/>
                    <a:pt x="3722" y="190"/>
                    <a:pt x="3722" y="202"/>
                  </a:cubicBezTo>
                  <a:lnTo>
                    <a:pt x="3722" y="214"/>
                  </a:lnTo>
                  <a:lnTo>
                    <a:pt x="3722" y="251"/>
                  </a:lnTo>
                  <a:lnTo>
                    <a:pt x="3722" y="333"/>
                  </a:lnTo>
                  <a:cubicBezTo>
                    <a:pt x="3714" y="522"/>
                    <a:pt x="3714" y="703"/>
                    <a:pt x="3718" y="879"/>
                  </a:cubicBezTo>
                  <a:cubicBezTo>
                    <a:pt x="3722" y="1051"/>
                    <a:pt x="3722" y="1211"/>
                    <a:pt x="3722" y="1371"/>
                  </a:cubicBezTo>
                  <a:cubicBezTo>
                    <a:pt x="3722" y="1540"/>
                    <a:pt x="3727" y="1696"/>
                    <a:pt x="3731" y="1843"/>
                  </a:cubicBezTo>
                  <a:cubicBezTo>
                    <a:pt x="3735" y="1991"/>
                    <a:pt x="3735" y="2131"/>
                    <a:pt x="3735" y="2258"/>
                  </a:cubicBezTo>
                  <a:cubicBezTo>
                    <a:pt x="3731" y="2385"/>
                    <a:pt x="3727" y="2508"/>
                    <a:pt x="3722" y="2631"/>
                  </a:cubicBezTo>
                  <a:cubicBezTo>
                    <a:pt x="3714" y="2754"/>
                    <a:pt x="3714" y="2877"/>
                    <a:pt x="3714" y="2984"/>
                  </a:cubicBezTo>
                  <a:cubicBezTo>
                    <a:pt x="3718" y="3087"/>
                    <a:pt x="3722" y="3181"/>
                    <a:pt x="3727" y="3267"/>
                  </a:cubicBezTo>
                  <a:cubicBezTo>
                    <a:pt x="3747" y="3612"/>
                    <a:pt x="3776" y="3813"/>
                    <a:pt x="3829" y="3813"/>
                  </a:cubicBezTo>
                  <a:cubicBezTo>
                    <a:pt x="3878" y="3813"/>
                    <a:pt x="3903" y="3616"/>
                    <a:pt x="3911" y="3271"/>
                  </a:cubicBezTo>
                  <a:cubicBezTo>
                    <a:pt x="3915" y="3185"/>
                    <a:pt x="3915" y="3078"/>
                    <a:pt x="3915" y="2984"/>
                  </a:cubicBezTo>
                  <a:cubicBezTo>
                    <a:pt x="3915" y="2890"/>
                    <a:pt x="3923" y="2783"/>
                    <a:pt x="3928" y="2664"/>
                  </a:cubicBezTo>
                  <a:cubicBezTo>
                    <a:pt x="3932" y="2541"/>
                    <a:pt x="3940" y="2414"/>
                    <a:pt x="3944" y="2262"/>
                  </a:cubicBezTo>
                  <a:cubicBezTo>
                    <a:pt x="3944" y="2114"/>
                    <a:pt x="3940" y="1971"/>
                    <a:pt x="3932" y="1815"/>
                  </a:cubicBezTo>
                  <a:cubicBezTo>
                    <a:pt x="3928" y="1663"/>
                    <a:pt x="3919" y="1507"/>
                    <a:pt x="3919" y="1355"/>
                  </a:cubicBezTo>
                  <a:cubicBezTo>
                    <a:pt x="3915" y="1183"/>
                    <a:pt x="3911" y="1015"/>
                    <a:pt x="3903" y="842"/>
                  </a:cubicBezTo>
                  <a:cubicBezTo>
                    <a:pt x="3895" y="670"/>
                    <a:pt x="3891" y="502"/>
                    <a:pt x="3895" y="329"/>
                  </a:cubicBezTo>
                  <a:cubicBezTo>
                    <a:pt x="3895" y="227"/>
                    <a:pt x="3899" y="120"/>
                    <a:pt x="3903" y="1"/>
                  </a:cubicBezTo>
                  <a:lnTo>
                    <a:pt x="3632" y="1"/>
                  </a:lnTo>
                  <a:cubicBezTo>
                    <a:pt x="3614" y="1"/>
                    <a:pt x="3595" y="0"/>
                    <a:pt x="3577" y="0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3"/>
            <p:cNvSpPr/>
            <p:nvPr/>
          </p:nvSpPr>
          <p:spPr>
            <a:xfrm>
              <a:off x="1576200" y="3922450"/>
              <a:ext cx="98825" cy="25"/>
            </a:xfrm>
            <a:custGeom>
              <a:avLst/>
              <a:gdLst/>
              <a:ahLst/>
              <a:cxnLst/>
              <a:rect l="l" t="t" r="r" b="b"/>
              <a:pathLst>
                <a:path w="3953" h="1" extrusionOk="0">
                  <a:moveTo>
                    <a:pt x="3952" y="0"/>
                  </a:moveTo>
                  <a:lnTo>
                    <a:pt x="1" y="0"/>
                  </a:lnTo>
                </a:path>
              </a:pathLst>
            </a:custGeom>
            <a:solidFill>
              <a:srgbClr val="C1A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3"/>
            <p:cNvSpPr/>
            <p:nvPr/>
          </p:nvSpPr>
          <p:spPr>
            <a:xfrm>
              <a:off x="1576200" y="3918650"/>
              <a:ext cx="98725" cy="7650"/>
            </a:xfrm>
            <a:custGeom>
              <a:avLst/>
              <a:gdLst/>
              <a:ahLst/>
              <a:cxnLst/>
              <a:rect l="l" t="t" r="r" b="b"/>
              <a:pathLst>
                <a:path w="3949" h="306" extrusionOk="0">
                  <a:moveTo>
                    <a:pt x="3501" y="0"/>
                  </a:moveTo>
                  <a:cubicBezTo>
                    <a:pt x="3460" y="4"/>
                    <a:pt x="3423" y="9"/>
                    <a:pt x="3382" y="9"/>
                  </a:cubicBezTo>
                  <a:lnTo>
                    <a:pt x="3152" y="25"/>
                  </a:lnTo>
                  <a:cubicBezTo>
                    <a:pt x="3095" y="37"/>
                    <a:pt x="3033" y="41"/>
                    <a:pt x="2976" y="45"/>
                  </a:cubicBezTo>
                  <a:cubicBezTo>
                    <a:pt x="2943" y="41"/>
                    <a:pt x="2910" y="33"/>
                    <a:pt x="2869" y="29"/>
                  </a:cubicBezTo>
                  <a:cubicBezTo>
                    <a:pt x="2832" y="29"/>
                    <a:pt x="2791" y="29"/>
                    <a:pt x="2750" y="37"/>
                  </a:cubicBezTo>
                  <a:cubicBezTo>
                    <a:pt x="2713" y="45"/>
                    <a:pt x="2672" y="50"/>
                    <a:pt x="2631" y="54"/>
                  </a:cubicBezTo>
                  <a:cubicBezTo>
                    <a:pt x="2590" y="50"/>
                    <a:pt x="2549" y="41"/>
                    <a:pt x="2512" y="29"/>
                  </a:cubicBezTo>
                  <a:cubicBezTo>
                    <a:pt x="2488" y="25"/>
                    <a:pt x="2463" y="21"/>
                    <a:pt x="2442" y="21"/>
                  </a:cubicBezTo>
                  <a:lnTo>
                    <a:pt x="2373" y="25"/>
                  </a:lnTo>
                  <a:lnTo>
                    <a:pt x="2237" y="33"/>
                  </a:lnTo>
                  <a:lnTo>
                    <a:pt x="2098" y="41"/>
                  </a:lnTo>
                  <a:cubicBezTo>
                    <a:pt x="2077" y="45"/>
                    <a:pt x="2048" y="45"/>
                    <a:pt x="2024" y="50"/>
                  </a:cubicBezTo>
                  <a:lnTo>
                    <a:pt x="1954" y="58"/>
                  </a:lnTo>
                  <a:cubicBezTo>
                    <a:pt x="1929" y="62"/>
                    <a:pt x="1905" y="66"/>
                    <a:pt x="1884" y="66"/>
                  </a:cubicBezTo>
                  <a:lnTo>
                    <a:pt x="1810" y="66"/>
                  </a:lnTo>
                  <a:lnTo>
                    <a:pt x="1667" y="70"/>
                  </a:lnTo>
                  <a:lnTo>
                    <a:pt x="1507" y="74"/>
                  </a:lnTo>
                  <a:lnTo>
                    <a:pt x="1347" y="82"/>
                  </a:lnTo>
                  <a:cubicBezTo>
                    <a:pt x="1298" y="82"/>
                    <a:pt x="1244" y="78"/>
                    <a:pt x="1195" y="78"/>
                  </a:cubicBezTo>
                  <a:lnTo>
                    <a:pt x="1117" y="74"/>
                  </a:lnTo>
                  <a:cubicBezTo>
                    <a:pt x="1092" y="74"/>
                    <a:pt x="1068" y="78"/>
                    <a:pt x="1043" y="82"/>
                  </a:cubicBezTo>
                  <a:cubicBezTo>
                    <a:pt x="1015" y="87"/>
                    <a:pt x="986" y="91"/>
                    <a:pt x="957" y="91"/>
                  </a:cubicBezTo>
                  <a:cubicBezTo>
                    <a:pt x="939" y="91"/>
                    <a:pt x="921" y="90"/>
                    <a:pt x="904" y="86"/>
                  </a:cubicBezTo>
                  <a:cubicBezTo>
                    <a:pt x="859" y="70"/>
                    <a:pt x="813" y="58"/>
                    <a:pt x="764" y="50"/>
                  </a:cubicBezTo>
                  <a:cubicBezTo>
                    <a:pt x="719" y="50"/>
                    <a:pt x="678" y="50"/>
                    <a:pt x="633" y="58"/>
                  </a:cubicBezTo>
                  <a:cubicBezTo>
                    <a:pt x="612" y="62"/>
                    <a:pt x="592" y="62"/>
                    <a:pt x="571" y="62"/>
                  </a:cubicBezTo>
                  <a:lnTo>
                    <a:pt x="305" y="62"/>
                  </a:lnTo>
                  <a:cubicBezTo>
                    <a:pt x="239" y="62"/>
                    <a:pt x="186" y="66"/>
                    <a:pt x="145" y="70"/>
                  </a:cubicBezTo>
                  <a:cubicBezTo>
                    <a:pt x="108" y="70"/>
                    <a:pt x="71" y="78"/>
                    <a:pt x="42" y="95"/>
                  </a:cubicBezTo>
                  <a:cubicBezTo>
                    <a:pt x="17" y="107"/>
                    <a:pt x="1" y="128"/>
                    <a:pt x="1" y="152"/>
                  </a:cubicBezTo>
                  <a:cubicBezTo>
                    <a:pt x="1" y="181"/>
                    <a:pt x="17" y="201"/>
                    <a:pt x="38" y="214"/>
                  </a:cubicBezTo>
                  <a:cubicBezTo>
                    <a:pt x="71" y="234"/>
                    <a:pt x="104" y="251"/>
                    <a:pt x="140" y="259"/>
                  </a:cubicBezTo>
                  <a:cubicBezTo>
                    <a:pt x="194" y="267"/>
                    <a:pt x="251" y="271"/>
                    <a:pt x="305" y="271"/>
                  </a:cubicBezTo>
                  <a:cubicBezTo>
                    <a:pt x="324" y="272"/>
                    <a:pt x="343" y="273"/>
                    <a:pt x="363" y="273"/>
                  </a:cubicBezTo>
                  <a:cubicBezTo>
                    <a:pt x="412" y="273"/>
                    <a:pt x="463" y="270"/>
                    <a:pt x="518" y="267"/>
                  </a:cubicBezTo>
                  <a:lnTo>
                    <a:pt x="579" y="263"/>
                  </a:lnTo>
                  <a:cubicBezTo>
                    <a:pt x="600" y="263"/>
                    <a:pt x="625" y="259"/>
                    <a:pt x="645" y="255"/>
                  </a:cubicBezTo>
                  <a:cubicBezTo>
                    <a:pt x="686" y="242"/>
                    <a:pt x="727" y="238"/>
                    <a:pt x="772" y="234"/>
                  </a:cubicBezTo>
                  <a:cubicBezTo>
                    <a:pt x="813" y="238"/>
                    <a:pt x="854" y="255"/>
                    <a:pt x="908" y="263"/>
                  </a:cubicBezTo>
                  <a:cubicBezTo>
                    <a:pt x="957" y="263"/>
                    <a:pt x="1010" y="259"/>
                    <a:pt x="1060" y="242"/>
                  </a:cubicBezTo>
                  <a:cubicBezTo>
                    <a:pt x="1080" y="238"/>
                    <a:pt x="1105" y="234"/>
                    <a:pt x="1129" y="234"/>
                  </a:cubicBezTo>
                  <a:lnTo>
                    <a:pt x="1359" y="234"/>
                  </a:lnTo>
                  <a:cubicBezTo>
                    <a:pt x="1412" y="230"/>
                    <a:pt x="1466" y="226"/>
                    <a:pt x="1515" y="226"/>
                  </a:cubicBezTo>
                  <a:lnTo>
                    <a:pt x="1675" y="234"/>
                  </a:lnTo>
                  <a:lnTo>
                    <a:pt x="1823" y="242"/>
                  </a:lnTo>
                  <a:lnTo>
                    <a:pt x="1893" y="247"/>
                  </a:lnTo>
                  <a:cubicBezTo>
                    <a:pt x="1901" y="248"/>
                    <a:pt x="1909" y="248"/>
                    <a:pt x="1917" y="248"/>
                  </a:cubicBezTo>
                  <a:cubicBezTo>
                    <a:pt x="1934" y="248"/>
                    <a:pt x="1950" y="247"/>
                    <a:pt x="1966" y="247"/>
                  </a:cubicBezTo>
                  <a:lnTo>
                    <a:pt x="2036" y="242"/>
                  </a:lnTo>
                  <a:lnTo>
                    <a:pt x="2106" y="242"/>
                  </a:lnTo>
                  <a:lnTo>
                    <a:pt x="2245" y="247"/>
                  </a:lnTo>
                  <a:lnTo>
                    <a:pt x="2451" y="247"/>
                  </a:lnTo>
                  <a:cubicBezTo>
                    <a:pt x="2471" y="247"/>
                    <a:pt x="2492" y="251"/>
                    <a:pt x="2508" y="259"/>
                  </a:cubicBezTo>
                  <a:cubicBezTo>
                    <a:pt x="2553" y="275"/>
                    <a:pt x="2598" y="288"/>
                    <a:pt x="2643" y="292"/>
                  </a:cubicBezTo>
                  <a:cubicBezTo>
                    <a:pt x="2684" y="292"/>
                    <a:pt x="2725" y="283"/>
                    <a:pt x="2762" y="283"/>
                  </a:cubicBezTo>
                  <a:cubicBezTo>
                    <a:pt x="2781" y="281"/>
                    <a:pt x="2799" y="280"/>
                    <a:pt x="2818" y="280"/>
                  </a:cubicBezTo>
                  <a:cubicBezTo>
                    <a:pt x="2836" y="280"/>
                    <a:pt x="2855" y="281"/>
                    <a:pt x="2873" y="283"/>
                  </a:cubicBezTo>
                  <a:cubicBezTo>
                    <a:pt x="2902" y="292"/>
                    <a:pt x="2939" y="300"/>
                    <a:pt x="2976" y="304"/>
                  </a:cubicBezTo>
                  <a:cubicBezTo>
                    <a:pt x="2992" y="305"/>
                    <a:pt x="3009" y="306"/>
                    <a:pt x="3025" y="306"/>
                  </a:cubicBezTo>
                  <a:cubicBezTo>
                    <a:pt x="3070" y="306"/>
                    <a:pt x="3115" y="302"/>
                    <a:pt x="3160" y="296"/>
                  </a:cubicBezTo>
                  <a:lnTo>
                    <a:pt x="3382" y="292"/>
                  </a:lnTo>
                  <a:cubicBezTo>
                    <a:pt x="3423" y="292"/>
                    <a:pt x="3464" y="283"/>
                    <a:pt x="3505" y="275"/>
                  </a:cubicBezTo>
                  <a:cubicBezTo>
                    <a:pt x="3542" y="271"/>
                    <a:pt x="3575" y="267"/>
                    <a:pt x="3612" y="263"/>
                  </a:cubicBezTo>
                  <a:cubicBezTo>
                    <a:pt x="3645" y="259"/>
                    <a:pt x="3677" y="259"/>
                    <a:pt x="3710" y="251"/>
                  </a:cubicBezTo>
                  <a:lnTo>
                    <a:pt x="3751" y="247"/>
                  </a:lnTo>
                  <a:lnTo>
                    <a:pt x="3772" y="242"/>
                  </a:lnTo>
                  <a:lnTo>
                    <a:pt x="3788" y="242"/>
                  </a:lnTo>
                  <a:cubicBezTo>
                    <a:pt x="3800" y="244"/>
                    <a:pt x="3812" y="244"/>
                    <a:pt x="3823" y="244"/>
                  </a:cubicBezTo>
                  <a:cubicBezTo>
                    <a:pt x="3851" y="244"/>
                    <a:pt x="3878" y="241"/>
                    <a:pt x="3907" y="238"/>
                  </a:cubicBezTo>
                  <a:cubicBezTo>
                    <a:pt x="3936" y="230"/>
                    <a:pt x="3948" y="210"/>
                    <a:pt x="3948" y="189"/>
                  </a:cubicBezTo>
                  <a:cubicBezTo>
                    <a:pt x="3948" y="169"/>
                    <a:pt x="3936" y="152"/>
                    <a:pt x="3911" y="128"/>
                  </a:cubicBezTo>
                  <a:cubicBezTo>
                    <a:pt x="3874" y="95"/>
                    <a:pt x="3837" y="66"/>
                    <a:pt x="3796" y="41"/>
                  </a:cubicBezTo>
                  <a:cubicBezTo>
                    <a:pt x="3788" y="41"/>
                    <a:pt x="3780" y="37"/>
                    <a:pt x="3776" y="33"/>
                  </a:cubicBezTo>
                  <a:lnTo>
                    <a:pt x="3751" y="29"/>
                  </a:lnTo>
                  <a:lnTo>
                    <a:pt x="3710" y="21"/>
                  </a:lnTo>
                  <a:cubicBezTo>
                    <a:pt x="3677" y="13"/>
                    <a:pt x="3649" y="9"/>
                    <a:pt x="3612" y="4"/>
                  </a:cubicBezTo>
                  <a:cubicBezTo>
                    <a:pt x="3575" y="0"/>
                    <a:pt x="3538" y="0"/>
                    <a:pt x="3501" y="0"/>
                  </a:cubicBez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33"/>
          <p:cNvSpPr txBox="1">
            <a:spLocks noGrp="1"/>
          </p:cNvSpPr>
          <p:nvPr>
            <p:ph type="ctrTitle" idx="4294967295"/>
          </p:nvPr>
        </p:nvSpPr>
        <p:spPr>
          <a:xfrm>
            <a:off x="3052809" y="1316425"/>
            <a:ext cx="453900" cy="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01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407" name="Google Shape;407;p33"/>
          <p:cNvSpPr txBox="1">
            <a:spLocks noGrp="1"/>
          </p:cNvSpPr>
          <p:nvPr>
            <p:ph type="ctrTitle" idx="4294967295"/>
          </p:nvPr>
        </p:nvSpPr>
        <p:spPr>
          <a:xfrm>
            <a:off x="2786808" y="3121302"/>
            <a:ext cx="595800" cy="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02</a:t>
            </a:r>
            <a:endParaRPr sz="2000" dirty="0">
              <a:solidFill>
                <a:schemeClr val="dk1"/>
              </a:solidFill>
            </a:endParaRPr>
          </a:p>
        </p:txBody>
      </p:sp>
      <p:sp>
        <p:nvSpPr>
          <p:cNvPr id="408" name="Google Shape;408;p33"/>
          <p:cNvSpPr txBox="1">
            <a:spLocks noGrp="1"/>
          </p:cNvSpPr>
          <p:nvPr>
            <p:ph type="ctrTitle" idx="4294967295"/>
          </p:nvPr>
        </p:nvSpPr>
        <p:spPr>
          <a:xfrm>
            <a:off x="5653862" y="1681138"/>
            <a:ext cx="595800" cy="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03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409" name="Google Shape;409;p33"/>
          <p:cNvSpPr txBox="1">
            <a:spLocks noGrp="1"/>
          </p:cNvSpPr>
          <p:nvPr>
            <p:ph type="ctrTitle" idx="4294967295"/>
          </p:nvPr>
        </p:nvSpPr>
        <p:spPr>
          <a:xfrm>
            <a:off x="5572423" y="3518179"/>
            <a:ext cx="595800" cy="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04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39" name="Google Shape;1255;p48">
            <a:extLst>
              <a:ext uri="{FF2B5EF4-FFF2-40B4-BE49-F238E27FC236}">
                <a16:creationId xmlns:a16="http://schemas.microsoft.com/office/drawing/2014/main" id="{A86C3F4E-8B70-3F4C-A671-CF8ED5CD357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0875" y="1209736"/>
            <a:ext cx="2887550" cy="226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34"/>
          <p:cNvPicPr preferRelativeResize="0"/>
          <p:nvPr/>
        </p:nvPicPr>
        <p:blipFill rotWithShape="1">
          <a:blip r:embed="rId3">
            <a:alphaModFix/>
          </a:blip>
          <a:srcRect t="6807" b="6799"/>
          <a:stretch/>
        </p:blipFill>
        <p:spPr>
          <a:xfrm>
            <a:off x="-2897100" y="660174"/>
            <a:ext cx="7867426" cy="3823151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34"/>
          <p:cNvSpPr txBox="1">
            <a:spLocks noGrp="1"/>
          </p:cNvSpPr>
          <p:nvPr>
            <p:ph type="title" idx="3"/>
          </p:nvPr>
        </p:nvSpPr>
        <p:spPr>
          <a:xfrm>
            <a:off x="6107745" y="532719"/>
            <a:ext cx="2243486" cy="6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¿ Y Chile?</a:t>
            </a:r>
            <a:endParaRPr dirty="0"/>
          </a:p>
        </p:txBody>
      </p:sp>
      <p:sp>
        <p:nvSpPr>
          <p:cNvPr id="417" name="Google Shape;417;p34"/>
          <p:cNvSpPr txBox="1">
            <a:spLocks noGrp="1"/>
          </p:cNvSpPr>
          <p:nvPr>
            <p:ph type="subTitle" idx="2"/>
          </p:nvPr>
        </p:nvSpPr>
        <p:spPr>
          <a:xfrm>
            <a:off x="5846825" y="1265502"/>
            <a:ext cx="2765326" cy="33379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dirty="0"/>
              <a:t>Era un territorio  complejo de dominar. ¿Por qué?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dirty="0"/>
              <a:t>No tenía líneas jerárquicas definidas.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s-ES" dirty="0"/>
              <a:t>Bernardino Bravo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421" name="Google Shape;421;p34"/>
          <p:cNvSpPr/>
          <p:nvPr/>
        </p:nvSpPr>
        <p:spPr>
          <a:xfrm>
            <a:off x="5784082" y="540300"/>
            <a:ext cx="2128" cy="3668125"/>
          </a:xfrm>
          <a:custGeom>
            <a:avLst/>
            <a:gdLst/>
            <a:ahLst/>
            <a:cxnLst/>
            <a:rect l="l" t="t" r="r" b="b"/>
            <a:pathLst>
              <a:path w="1" h="48879" extrusionOk="0">
                <a:moveTo>
                  <a:pt x="1" y="1"/>
                </a:moveTo>
                <a:lnTo>
                  <a:pt x="1" y="48879"/>
                </a:lnTo>
              </a:path>
            </a:pathLst>
          </a:custGeom>
          <a:solidFill>
            <a:srgbClr val="C1AD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34"/>
          <p:cNvSpPr/>
          <p:nvPr/>
        </p:nvSpPr>
        <p:spPr>
          <a:xfrm>
            <a:off x="5311350" y="660175"/>
            <a:ext cx="68650" cy="3943269"/>
          </a:xfrm>
          <a:custGeom>
            <a:avLst/>
            <a:gdLst/>
            <a:ahLst/>
            <a:cxnLst/>
            <a:rect l="l" t="t" r="r" b="b"/>
            <a:pathLst>
              <a:path w="449" h="48883" extrusionOk="0">
                <a:moveTo>
                  <a:pt x="354" y="0"/>
                </a:moveTo>
                <a:cubicBezTo>
                  <a:pt x="317" y="0"/>
                  <a:pt x="276" y="714"/>
                  <a:pt x="239" y="1945"/>
                </a:cubicBezTo>
                <a:cubicBezTo>
                  <a:pt x="223" y="2565"/>
                  <a:pt x="202" y="3308"/>
                  <a:pt x="182" y="4157"/>
                </a:cubicBezTo>
                <a:cubicBezTo>
                  <a:pt x="177" y="4370"/>
                  <a:pt x="173" y="4592"/>
                  <a:pt x="169" y="4814"/>
                </a:cubicBezTo>
                <a:cubicBezTo>
                  <a:pt x="169" y="4924"/>
                  <a:pt x="165" y="5035"/>
                  <a:pt x="165" y="5150"/>
                </a:cubicBezTo>
                <a:cubicBezTo>
                  <a:pt x="161" y="5249"/>
                  <a:pt x="161" y="5351"/>
                  <a:pt x="157" y="5458"/>
                </a:cubicBezTo>
                <a:cubicBezTo>
                  <a:pt x="145" y="5880"/>
                  <a:pt x="124" y="6356"/>
                  <a:pt x="112" y="6902"/>
                </a:cubicBezTo>
                <a:cubicBezTo>
                  <a:pt x="104" y="7157"/>
                  <a:pt x="91" y="7575"/>
                  <a:pt x="95" y="8117"/>
                </a:cubicBezTo>
                <a:cubicBezTo>
                  <a:pt x="99" y="8642"/>
                  <a:pt x="116" y="9241"/>
                  <a:pt x="124" y="9840"/>
                </a:cubicBezTo>
                <a:cubicBezTo>
                  <a:pt x="132" y="10415"/>
                  <a:pt x="112" y="11096"/>
                  <a:pt x="87" y="11966"/>
                </a:cubicBezTo>
                <a:cubicBezTo>
                  <a:pt x="83" y="12183"/>
                  <a:pt x="75" y="12413"/>
                  <a:pt x="75" y="12655"/>
                </a:cubicBezTo>
                <a:cubicBezTo>
                  <a:pt x="71" y="12877"/>
                  <a:pt x="71" y="13106"/>
                  <a:pt x="71" y="13336"/>
                </a:cubicBezTo>
                <a:cubicBezTo>
                  <a:pt x="67" y="13792"/>
                  <a:pt x="67" y="14259"/>
                  <a:pt x="63" y="14748"/>
                </a:cubicBezTo>
                <a:cubicBezTo>
                  <a:pt x="58" y="14994"/>
                  <a:pt x="58" y="15244"/>
                  <a:pt x="58" y="15494"/>
                </a:cubicBezTo>
                <a:cubicBezTo>
                  <a:pt x="58" y="15769"/>
                  <a:pt x="58" y="16040"/>
                  <a:pt x="63" y="16303"/>
                </a:cubicBezTo>
                <a:cubicBezTo>
                  <a:pt x="71" y="16832"/>
                  <a:pt x="79" y="17345"/>
                  <a:pt x="79" y="17837"/>
                </a:cubicBezTo>
                <a:cubicBezTo>
                  <a:pt x="71" y="18900"/>
                  <a:pt x="67" y="20008"/>
                  <a:pt x="58" y="21141"/>
                </a:cubicBezTo>
                <a:cubicBezTo>
                  <a:pt x="50" y="21703"/>
                  <a:pt x="42" y="22285"/>
                  <a:pt x="38" y="22889"/>
                </a:cubicBezTo>
                <a:cubicBezTo>
                  <a:pt x="34" y="23475"/>
                  <a:pt x="34" y="24070"/>
                  <a:pt x="34" y="24669"/>
                </a:cubicBezTo>
                <a:cubicBezTo>
                  <a:pt x="34" y="25855"/>
                  <a:pt x="34" y="27053"/>
                  <a:pt x="34" y="28252"/>
                </a:cubicBezTo>
                <a:lnTo>
                  <a:pt x="34" y="30229"/>
                </a:lnTo>
                <a:cubicBezTo>
                  <a:pt x="34" y="30558"/>
                  <a:pt x="30" y="30878"/>
                  <a:pt x="34" y="31231"/>
                </a:cubicBezTo>
                <a:cubicBezTo>
                  <a:pt x="34" y="31571"/>
                  <a:pt x="42" y="31899"/>
                  <a:pt x="50" y="32219"/>
                </a:cubicBezTo>
                <a:cubicBezTo>
                  <a:pt x="54" y="32539"/>
                  <a:pt x="63" y="32851"/>
                  <a:pt x="63" y="33147"/>
                </a:cubicBezTo>
                <a:cubicBezTo>
                  <a:pt x="67" y="33446"/>
                  <a:pt x="63" y="33754"/>
                  <a:pt x="58" y="34062"/>
                </a:cubicBezTo>
                <a:cubicBezTo>
                  <a:pt x="54" y="34673"/>
                  <a:pt x="38" y="35297"/>
                  <a:pt x="38" y="35925"/>
                </a:cubicBezTo>
                <a:cubicBezTo>
                  <a:pt x="34" y="36552"/>
                  <a:pt x="42" y="37156"/>
                  <a:pt x="42" y="37730"/>
                </a:cubicBezTo>
                <a:lnTo>
                  <a:pt x="42" y="38575"/>
                </a:lnTo>
                <a:cubicBezTo>
                  <a:pt x="38" y="38858"/>
                  <a:pt x="38" y="39138"/>
                  <a:pt x="38" y="39417"/>
                </a:cubicBezTo>
                <a:cubicBezTo>
                  <a:pt x="34" y="39970"/>
                  <a:pt x="34" y="40504"/>
                  <a:pt x="30" y="41021"/>
                </a:cubicBezTo>
                <a:cubicBezTo>
                  <a:pt x="30" y="41526"/>
                  <a:pt x="22" y="42006"/>
                  <a:pt x="13" y="42482"/>
                </a:cubicBezTo>
                <a:cubicBezTo>
                  <a:pt x="5" y="42962"/>
                  <a:pt x="1" y="43442"/>
                  <a:pt x="1" y="43897"/>
                </a:cubicBezTo>
                <a:cubicBezTo>
                  <a:pt x="1" y="44357"/>
                  <a:pt x="5" y="44771"/>
                  <a:pt x="13" y="45161"/>
                </a:cubicBezTo>
                <a:cubicBezTo>
                  <a:pt x="17" y="45547"/>
                  <a:pt x="22" y="45887"/>
                  <a:pt x="26" y="46212"/>
                </a:cubicBezTo>
                <a:cubicBezTo>
                  <a:pt x="26" y="46540"/>
                  <a:pt x="30" y="46852"/>
                  <a:pt x="34" y="47127"/>
                </a:cubicBezTo>
                <a:cubicBezTo>
                  <a:pt x="46" y="48239"/>
                  <a:pt x="75" y="48870"/>
                  <a:pt x="128" y="48883"/>
                </a:cubicBezTo>
                <a:cubicBezTo>
                  <a:pt x="129" y="48883"/>
                  <a:pt x="129" y="48883"/>
                  <a:pt x="129" y="48883"/>
                </a:cubicBezTo>
                <a:cubicBezTo>
                  <a:pt x="178" y="48883"/>
                  <a:pt x="206" y="48256"/>
                  <a:pt x="223" y="47139"/>
                </a:cubicBezTo>
                <a:cubicBezTo>
                  <a:pt x="227" y="46856"/>
                  <a:pt x="231" y="46552"/>
                  <a:pt x="231" y="46203"/>
                </a:cubicBezTo>
                <a:cubicBezTo>
                  <a:pt x="231" y="45842"/>
                  <a:pt x="231" y="45461"/>
                  <a:pt x="227" y="45071"/>
                </a:cubicBezTo>
                <a:cubicBezTo>
                  <a:pt x="223" y="44677"/>
                  <a:pt x="214" y="44267"/>
                  <a:pt x="214" y="43856"/>
                </a:cubicBezTo>
                <a:cubicBezTo>
                  <a:pt x="214" y="43446"/>
                  <a:pt x="218" y="42999"/>
                  <a:pt x="223" y="42523"/>
                </a:cubicBezTo>
                <a:cubicBezTo>
                  <a:pt x="227" y="42047"/>
                  <a:pt x="231" y="41505"/>
                  <a:pt x="231" y="40972"/>
                </a:cubicBezTo>
                <a:cubicBezTo>
                  <a:pt x="227" y="40446"/>
                  <a:pt x="227" y="39905"/>
                  <a:pt x="227" y="39347"/>
                </a:cubicBezTo>
                <a:lnTo>
                  <a:pt x="227" y="38497"/>
                </a:lnTo>
                <a:cubicBezTo>
                  <a:pt x="227" y="38198"/>
                  <a:pt x="223" y="37902"/>
                  <a:pt x="218" y="37607"/>
                </a:cubicBezTo>
                <a:cubicBezTo>
                  <a:pt x="214" y="37016"/>
                  <a:pt x="206" y="36429"/>
                  <a:pt x="206" y="35843"/>
                </a:cubicBezTo>
                <a:cubicBezTo>
                  <a:pt x="206" y="35252"/>
                  <a:pt x="214" y="34636"/>
                  <a:pt x="223" y="33992"/>
                </a:cubicBezTo>
                <a:cubicBezTo>
                  <a:pt x="223" y="33672"/>
                  <a:pt x="227" y="33327"/>
                  <a:pt x="223" y="32991"/>
                </a:cubicBezTo>
                <a:cubicBezTo>
                  <a:pt x="218" y="32654"/>
                  <a:pt x="210" y="32326"/>
                  <a:pt x="202" y="32006"/>
                </a:cubicBezTo>
                <a:cubicBezTo>
                  <a:pt x="198" y="31690"/>
                  <a:pt x="190" y="31378"/>
                  <a:pt x="190" y="31075"/>
                </a:cubicBezTo>
                <a:lnTo>
                  <a:pt x="190" y="30849"/>
                </a:lnTo>
                <a:lnTo>
                  <a:pt x="190" y="30603"/>
                </a:lnTo>
                <a:lnTo>
                  <a:pt x="190" y="30110"/>
                </a:lnTo>
                <a:cubicBezTo>
                  <a:pt x="194" y="29458"/>
                  <a:pt x="198" y="28797"/>
                  <a:pt x="198" y="28137"/>
                </a:cubicBezTo>
                <a:cubicBezTo>
                  <a:pt x="210" y="26943"/>
                  <a:pt x="214" y="25744"/>
                  <a:pt x="227" y="24567"/>
                </a:cubicBezTo>
                <a:cubicBezTo>
                  <a:pt x="231" y="23980"/>
                  <a:pt x="239" y="23397"/>
                  <a:pt x="243" y="22823"/>
                </a:cubicBezTo>
                <a:cubicBezTo>
                  <a:pt x="251" y="22261"/>
                  <a:pt x="264" y="21686"/>
                  <a:pt x="272" y="21104"/>
                </a:cubicBezTo>
                <a:cubicBezTo>
                  <a:pt x="284" y="19922"/>
                  <a:pt x="305" y="18876"/>
                  <a:pt x="313" y="17759"/>
                </a:cubicBezTo>
                <a:cubicBezTo>
                  <a:pt x="317" y="17185"/>
                  <a:pt x="305" y="16656"/>
                  <a:pt x="305" y="16167"/>
                </a:cubicBezTo>
                <a:lnTo>
                  <a:pt x="305" y="15470"/>
                </a:lnTo>
                <a:cubicBezTo>
                  <a:pt x="309" y="15224"/>
                  <a:pt x="309" y="14982"/>
                  <a:pt x="313" y="14739"/>
                </a:cubicBezTo>
                <a:cubicBezTo>
                  <a:pt x="317" y="14259"/>
                  <a:pt x="325" y="13796"/>
                  <a:pt x="329" y="13348"/>
                </a:cubicBezTo>
                <a:cubicBezTo>
                  <a:pt x="333" y="12877"/>
                  <a:pt x="337" y="12520"/>
                  <a:pt x="350" y="12130"/>
                </a:cubicBezTo>
                <a:cubicBezTo>
                  <a:pt x="362" y="11740"/>
                  <a:pt x="374" y="11334"/>
                  <a:pt x="387" y="10944"/>
                </a:cubicBezTo>
                <a:cubicBezTo>
                  <a:pt x="399" y="10554"/>
                  <a:pt x="399" y="10131"/>
                  <a:pt x="399" y="9766"/>
                </a:cubicBezTo>
                <a:cubicBezTo>
                  <a:pt x="395" y="9036"/>
                  <a:pt x="378" y="8490"/>
                  <a:pt x="378" y="8072"/>
                </a:cubicBezTo>
                <a:cubicBezTo>
                  <a:pt x="378" y="7665"/>
                  <a:pt x="387" y="7358"/>
                  <a:pt x="391" y="7124"/>
                </a:cubicBezTo>
                <a:cubicBezTo>
                  <a:pt x="407" y="6652"/>
                  <a:pt x="424" y="6147"/>
                  <a:pt x="436" y="5626"/>
                </a:cubicBezTo>
                <a:cubicBezTo>
                  <a:pt x="440" y="5495"/>
                  <a:pt x="440" y="5363"/>
                  <a:pt x="440" y="5228"/>
                </a:cubicBezTo>
                <a:lnTo>
                  <a:pt x="440" y="4879"/>
                </a:lnTo>
                <a:cubicBezTo>
                  <a:pt x="444" y="4654"/>
                  <a:pt x="444" y="4432"/>
                  <a:pt x="444" y="4219"/>
                </a:cubicBezTo>
                <a:cubicBezTo>
                  <a:pt x="444" y="3365"/>
                  <a:pt x="448" y="2614"/>
                  <a:pt x="440" y="1986"/>
                </a:cubicBezTo>
                <a:cubicBezTo>
                  <a:pt x="424" y="739"/>
                  <a:pt x="395" y="5"/>
                  <a:pt x="354" y="0"/>
                </a:cubicBezTo>
                <a:cubicBezTo>
                  <a:pt x="354" y="0"/>
                  <a:pt x="354" y="0"/>
                  <a:pt x="354" y="0"/>
                </a:cubicBezTo>
                <a:close/>
              </a:path>
            </a:pathLst>
          </a:custGeom>
          <a:solidFill>
            <a:srgbClr val="5D3D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34"/>
          <p:cNvGrpSpPr/>
          <p:nvPr/>
        </p:nvGrpSpPr>
        <p:grpSpPr>
          <a:xfrm>
            <a:off x="5163712" y="1049069"/>
            <a:ext cx="363927" cy="368249"/>
            <a:chOff x="2241250" y="3027000"/>
            <a:chExt cx="98700" cy="99875"/>
          </a:xfrm>
        </p:grpSpPr>
        <p:sp>
          <p:nvSpPr>
            <p:cNvPr id="424" name="Google Shape;424;p34"/>
            <p:cNvSpPr/>
            <p:nvPr/>
          </p:nvSpPr>
          <p:spPr>
            <a:xfrm>
              <a:off x="2243600" y="3027425"/>
              <a:ext cx="94925" cy="94900"/>
            </a:xfrm>
            <a:custGeom>
              <a:avLst/>
              <a:gdLst/>
              <a:ahLst/>
              <a:cxnLst/>
              <a:rect l="l" t="t" r="r" b="b"/>
              <a:pathLst>
                <a:path w="3797" h="3796" extrusionOk="0">
                  <a:moveTo>
                    <a:pt x="1" y="0"/>
                  </a:moveTo>
                  <a:lnTo>
                    <a:pt x="1" y="3796"/>
                  </a:lnTo>
                  <a:lnTo>
                    <a:pt x="3796" y="3796"/>
                  </a:lnTo>
                  <a:lnTo>
                    <a:pt x="3796" y="0"/>
                  </a:lnTo>
                  <a:close/>
                </a:path>
              </a:pathLst>
            </a:custGeom>
            <a:solidFill>
              <a:srgbClr val="C1A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4"/>
            <p:cNvSpPr/>
            <p:nvPr/>
          </p:nvSpPr>
          <p:spPr>
            <a:xfrm>
              <a:off x="2241250" y="3027000"/>
              <a:ext cx="98700" cy="99875"/>
            </a:xfrm>
            <a:custGeom>
              <a:avLst/>
              <a:gdLst/>
              <a:ahLst/>
              <a:cxnLst/>
              <a:rect l="l" t="t" r="r" b="b"/>
              <a:pathLst>
                <a:path w="3948" h="3995" extrusionOk="0">
                  <a:moveTo>
                    <a:pt x="3636" y="1"/>
                  </a:moveTo>
                  <a:cubicBezTo>
                    <a:pt x="3427" y="1"/>
                    <a:pt x="3221" y="21"/>
                    <a:pt x="3037" y="33"/>
                  </a:cubicBezTo>
                  <a:cubicBezTo>
                    <a:pt x="2942" y="42"/>
                    <a:pt x="2852" y="50"/>
                    <a:pt x="2758" y="50"/>
                  </a:cubicBezTo>
                  <a:cubicBezTo>
                    <a:pt x="2667" y="50"/>
                    <a:pt x="2573" y="46"/>
                    <a:pt x="2475" y="42"/>
                  </a:cubicBezTo>
                  <a:cubicBezTo>
                    <a:pt x="2278" y="33"/>
                    <a:pt x="2068" y="21"/>
                    <a:pt x="1855" y="21"/>
                  </a:cubicBezTo>
                  <a:lnTo>
                    <a:pt x="1240" y="25"/>
                  </a:lnTo>
                  <a:lnTo>
                    <a:pt x="82" y="13"/>
                  </a:lnTo>
                  <a:lnTo>
                    <a:pt x="70" y="1072"/>
                  </a:lnTo>
                  <a:cubicBezTo>
                    <a:pt x="70" y="1248"/>
                    <a:pt x="66" y="1424"/>
                    <a:pt x="66" y="1597"/>
                  </a:cubicBezTo>
                  <a:cubicBezTo>
                    <a:pt x="62" y="1757"/>
                    <a:pt x="54" y="1921"/>
                    <a:pt x="46" y="2089"/>
                  </a:cubicBezTo>
                  <a:cubicBezTo>
                    <a:pt x="33" y="2253"/>
                    <a:pt x="29" y="2430"/>
                    <a:pt x="29" y="2590"/>
                  </a:cubicBezTo>
                  <a:lnTo>
                    <a:pt x="29" y="3053"/>
                  </a:lnTo>
                  <a:cubicBezTo>
                    <a:pt x="29" y="3127"/>
                    <a:pt x="33" y="3197"/>
                    <a:pt x="29" y="3267"/>
                  </a:cubicBezTo>
                  <a:cubicBezTo>
                    <a:pt x="29" y="3337"/>
                    <a:pt x="29" y="3406"/>
                    <a:pt x="25" y="3468"/>
                  </a:cubicBezTo>
                  <a:cubicBezTo>
                    <a:pt x="21" y="3525"/>
                    <a:pt x="17" y="3587"/>
                    <a:pt x="13" y="3648"/>
                  </a:cubicBezTo>
                  <a:cubicBezTo>
                    <a:pt x="9" y="3735"/>
                    <a:pt x="4" y="3825"/>
                    <a:pt x="0" y="3911"/>
                  </a:cubicBezTo>
                  <a:lnTo>
                    <a:pt x="66" y="3911"/>
                  </a:lnTo>
                  <a:lnTo>
                    <a:pt x="337" y="3923"/>
                  </a:lnTo>
                  <a:lnTo>
                    <a:pt x="431" y="3927"/>
                  </a:lnTo>
                  <a:lnTo>
                    <a:pt x="521" y="3927"/>
                  </a:lnTo>
                  <a:lnTo>
                    <a:pt x="850" y="3936"/>
                  </a:lnTo>
                  <a:cubicBezTo>
                    <a:pt x="1055" y="3944"/>
                    <a:pt x="1231" y="3944"/>
                    <a:pt x="1375" y="3952"/>
                  </a:cubicBezTo>
                  <a:lnTo>
                    <a:pt x="1695" y="3956"/>
                  </a:lnTo>
                  <a:lnTo>
                    <a:pt x="2159" y="3973"/>
                  </a:lnTo>
                  <a:cubicBezTo>
                    <a:pt x="2241" y="3975"/>
                    <a:pt x="2319" y="3976"/>
                    <a:pt x="2393" y="3976"/>
                  </a:cubicBezTo>
                  <a:cubicBezTo>
                    <a:pt x="2466" y="3976"/>
                    <a:pt x="2536" y="3975"/>
                    <a:pt x="2602" y="3973"/>
                  </a:cubicBezTo>
                  <a:cubicBezTo>
                    <a:pt x="2733" y="3969"/>
                    <a:pt x="2848" y="3969"/>
                    <a:pt x="2951" y="3969"/>
                  </a:cubicBezTo>
                  <a:cubicBezTo>
                    <a:pt x="3053" y="3969"/>
                    <a:pt x="3156" y="3973"/>
                    <a:pt x="3246" y="3981"/>
                  </a:cubicBezTo>
                  <a:cubicBezTo>
                    <a:pt x="3397" y="3988"/>
                    <a:pt x="3531" y="3994"/>
                    <a:pt x="3636" y="3994"/>
                  </a:cubicBezTo>
                  <a:cubicBezTo>
                    <a:pt x="3659" y="3994"/>
                    <a:pt x="3681" y="3994"/>
                    <a:pt x="3702" y="3993"/>
                  </a:cubicBezTo>
                  <a:cubicBezTo>
                    <a:pt x="3812" y="3993"/>
                    <a:pt x="3874" y="3981"/>
                    <a:pt x="3878" y="3960"/>
                  </a:cubicBezTo>
                  <a:cubicBezTo>
                    <a:pt x="3886" y="3940"/>
                    <a:pt x="3837" y="3919"/>
                    <a:pt x="3743" y="3886"/>
                  </a:cubicBezTo>
                  <a:cubicBezTo>
                    <a:pt x="3603" y="3845"/>
                    <a:pt x="3464" y="3813"/>
                    <a:pt x="3320" y="3784"/>
                  </a:cubicBezTo>
                  <a:cubicBezTo>
                    <a:pt x="3226" y="3763"/>
                    <a:pt x="3119" y="3747"/>
                    <a:pt x="2992" y="3735"/>
                  </a:cubicBezTo>
                  <a:cubicBezTo>
                    <a:pt x="2864" y="3722"/>
                    <a:pt x="2733" y="3714"/>
                    <a:pt x="2598" y="3710"/>
                  </a:cubicBezTo>
                  <a:cubicBezTo>
                    <a:pt x="2466" y="3706"/>
                    <a:pt x="2331" y="3706"/>
                    <a:pt x="2200" y="3698"/>
                  </a:cubicBezTo>
                  <a:cubicBezTo>
                    <a:pt x="2056" y="3690"/>
                    <a:pt x="1900" y="3681"/>
                    <a:pt x="1740" y="3673"/>
                  </a:cubicBezTo>
                  <a:lnTo>
                    <a:pt x="1400" y="3661"/>
                  </a:lnTo>
                  <a:cubicBezTo>
                    <a:pt x="1252" y="3657"/>
                    <a:pt x="1067" y="3657"/>
                    <a:pt x="858" y="3653"/>
                  </a:cubicBezTo>
                  <a:lnTo>
                    <a:pt x="526" y="3648"/>
                  </a:lnTo>
                  <a:lnTo>
                    <a:pt x="275" y="3648"/>
                  </a:lnTo>
                  <a:lnTo>
                    <a:pt x="263" y="3644"/>
                  </a:lnTo>
                  <a:lnTo>
                    <a:pt x="255" y="3640"/>
                  </a:lnTo>
                  <a:cubicBezTo>
                    <a:pt x="259" y="3636"/>
                    <a:pt x="259" y="3628"/>
                    <a:pt x="263" y="3620"/>
                  </a:cubicBezTo>
                  <a:lnTo>
                    <a:pt x="263" y="3612"/>
                  </a:lnTo>
                  <a:lnTo>
                    <a:pt x="263" y="3566"/>
                  </a:lnTo>
                  <a:cubicBezTo>
                    <a:pt x="267" y="3538"/>
                    <a:pt x="267" y="3509"/>
                    <a:pt x="267" y="3480"/>
                  </a:cubicBezTo>
                  <a:cubicBezTo>
                    <a:pt x="271" y="3328"/>
                    <a:pt x="271" y="3168"/>
                    <a:pt x="267" y="3021"/>
                  </a:cubicBezTo>
                  <a:cubicBezTo>
                    <a:pt x="263" y="2873"/>
                    <a:pt x="263" y="2717"/>
                    <a:pt x="259" y="2561"/>
                  </a:cubicBezTo>
                  <a:cubicBezTo>
                    <a:pt x="255" y="2401"/>
                    <a:pt x="259" y="2249"/>
                    <a:pt x="263" y="2085"/>
                  </a:cubicBezTo>
                  <a:cubicBezTo>
                    <a:pt x="267" y="1921"/>
                    <a:pt x="275" y="1749"/>
                    <a:pt x="275" y="1564"/>
                  </a:cubicBezTo>
                  <a:cubicBezTo>
                    <a:pt x="271" y="1392"/>
                    <a:pt x="271" y="1215"/>
                    <a:pt x="271" y="1039"/>
                  </a:cubicBezTo>
                  <a:cubicBezTo>
                    <a:pt x="267" y="871"/>
                    <a:pt x="267" y="706"/>
                    <a:pt x="267" y="538"/>
                  </a:cubicBezTo>
                  <a:lnTo>
                    <a:pt x="267" y="280"/>
                  </a:lnTo>
                  <a:lnTo>
                    <a:pt x="267" y="206"/>
                  </a:lnTo>
                  <a:lnTo>
                    <a:pt x="267" y="198"/>
                  </a:lnTo>
                  <a:lnTo>
                    <a:pt x="378" y="198"/>
                  </a:lnTo>
                  <a:lnTo>
                    <a:pt x="673" y="194"/>
                  </a:lnTo>
                  <a:lnTo>
                    <a:pt x="1276" y="185"/>
                  </a:lnTo>
                  <a:cubicBezTo>
                    <a:pt x="1486" y="181"/>
                    <a:pt x="1691" y="173"/>
                    <a:pt x="1888" y="173"/>
                  </a:cubicBezTo>
                  <a:cubicBezTo>
                    <a:pt x="1914" y="172"/>
                    <a:pt x="1940" y="172"/>
                    <a:pt x="1965" y="172"/>
                  </a:cubicBezTo>
                  <a:cubicBezTo>
                    <a:pt x="2133" y="172"/>
                    <a:pt x="2301" y="183"/>
                    <a:pt x="2479" y="194"/>
                  </a:cubicBezTo>
                  <a:cubicBezTo>
                    <a:pt x="2551" y="196"/>
                    <a:pt x="2624" y="199"/>
                    <a:pt x="2698" y="199"/>
                  </a:cubicBezTo>
                  <a:cubicBezTo>
                    <a:pt x="2728" y="199"/>
                    <a:pt x="2759" y="199"/>
                    <a:pt x="2791" y="198"/>
                  </a:cubicBezTo>
                  <a:cubicBezTo>
                    <a:pt x="2897" y="198"/>
                    <a:pt x="3000" y="194"/>
                    <a:pt x="3098" y="185"/>
                  </a:cubicBezTo>
                  <a:cubicBezTo>
                    <a:pt x="3251" y="172"/>
                    <a:pt x="3404" y="164"/>
                    <a:pt x="3557" y="164"/>
                  </a:cubicBezTo>
                  <a:cubicBezTo>
                    <a:pt x="3589" y="164"/>
                    <a:pt x="3621" y="164"/>
                    <a:pt x="3652" y="165"/>
                  </a:cubicBezTo>
                  <a:lnTo>
                    <a:pt x="3710" y="165"/>
                  </a:lnTo>
                  <a:cubicBezTo>
                    <a:pt x="3718" y="165"/>
                    <a:pt x="3726" y="165"/>
                    <a:pt x="3730" y="169"/>
                  </a:cubicBezTo>
                  <a:cubicBezTo>
                    <a:pt x="3730" y="181"/>
                    <a:pt x="3722" y="194"/>
                    <a:pt x="3722" y="202"/>
                  </a:cubicBezTo>
                  <a:lnTo>
                    <a:pt x="3722" y="206"/>
                  </a:lnTo>
                  <a:lnTo>
                    <a:pt x="3722" y="214"/>
                  </a:lnTo>
                  <a:lnTo>
                    <a:pt x="3722" y="255"/>
                  </a:lnTo>
                  <a:lnTo>
                    <a:pt x="3722" y="337"/>
                  </a:lnTo>
                  <a:cubicBezTo>
                    <a:pt x="3714" y="522"/>
                    <a:pt x="3714" y="706"/>
                    <a:pt x="3722" y="879"/>
                  </a:cubicBezTo>
                  <a:cubicBezTo>
                    <a:pt x="3726" y="1051"/>
                    <a:pt x="3726" y="1215"/>
                    <a:pt x="3726" y="1371"/>
                  </a:cubicBezTo>
                  <a:cubicBezTo>
                    <a:pt x="3726" y="1539"/>
                    <a:pt x="3730" y="1699"/>
                    <a:pt x="3730" y="1843"/>
                  </a:cubicBezTo>
                  <a:cubicBezTo>
                    <a:pt x="3734" y="1991"/>
                    <a:pt x="3738" y="2130"/>
                    <a:pt x="3734" y="2257"/>
                  </a:cubicBezTo>
                  <a:cubicBezTo>
                    <a:pt x="3734" y="2385"/>
                    <a:pt x="3726" y="2512"/>
                    <a:pt x="3722" y="2631"/>
                  </a:cubicBezTo>
                  <a:cubicBezTo>
                    <a:pt x="3718" y="2754"/>
                    <a:pt x="3714" y="2877"/>
                    <a:pt x="3718" y="2984"/>
                  </a:cubicBezTo>
                  <a:cubicBezTo>
                    <a:pt x="3722" y="3090"/>
                    <a:pt x="3726" y="3185"/>
                    <a:pt x="3730" y="3271"/>
                  </a:cubicBezTo>
                  <a:cubicBezTo>
                    <a:pt x="3751" y="3616"/>
                    <a:pt x="3779" y="3813"/>
                    <a:pt x="3833" y="3813"/>
                  </a:cubicBezTo>
                  <a:cubicBezTo>
                    <a:pt x="3882" y="3813"/>
                    <a:pt x="3907" y="3616"/>
                    <a:pt x="3915" y="3275"/>
                  </a:cubicBezTo>
                  <a:cubicBezTo>
                    <a:pt x="3919" y="3185"/>
                    <a:pt x="3919" y="3082"/>
                    <a:pt x="3919" y="2988"/>
                  </a:cubicBezTo>
                  <a:cubicBezTo>
                    <a:pt x="3919" y="2889"/>
                    <a:pt x="3927" y="2783"/>
                    <a:pt x="3931" y="2664"/>
                  </a:cubicBezTo>
                  <a:cubicBezTo>
                    <a:pt x="3935" y="2545"/>
                    <a:pt x="3944" y="2413"/>
                    <a:pt x="3948" y="2266"/>
                  </a:cubicBezTo>
                  <a:cubicBezTo>
                    <a:pt x="3948" y="2114"/>
                    <a:pt x="3944" y="1970"/>
                    <a:pt x="3935" y="1818"/>
                  </a:cubicBezTo>
                  <a:cubicBezTo>
                    <a:pt x="3931" y="1662"/>
                    <a:pt x="3923" y="1511"/>
                    <a:pt x="3923" y="1355"/>
                  </a:cubicBezTo>
                  <a:cubicBezTo>
                    <a:pt x="3919" y="1187"/>
                    <a:pt x="3915" y="1014"/>
                    <a:pt x="3907" y="842"/>
                  </a:cubicBezTo>
                  <a:cubicBezTo>
                    <a:pt x="3898" y="674"/>
                    <a:pt x="3894" y="505"/>
                    <a:pt x="3898" y="329"/>
                  </a:cubicBezTo>
                  <a:cubicBezTo>
                    <a:pt x="3898" y="230"/>
                    <a:pt x="3903" y="124"/>
                    <a:pt x="3907" y="5"/>
                  </a:cubicBezTo>
                  <a:lnTo>
                    <a:pt x="3775" y="1"/>
                  </a:ln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4"/>
          <p:cNvGrpSpPr/>
          <p:nvPr/>
        </p:nvGrpSpPr>
        <p:grpSpPr>
          <a:xfrm>
            <a:off x="5163712" y="2330819"/>
            <a:ext cx="363927" cy="368249"/>
            <a:chOff x="2241250" y="3027000"/>
            <a:chExt cx="98700" cy="99875"/>
          </a:xfrm>
        </p:grpSpPr>
        <p:sp>
          <p:nvSpPr>
            <p:cNvPr id="427" name="Google Shape;427;p34"/>
            <p:cNvSpPr/>
            <p:nvPr/>
          </p:nvSpPr>
          <p:spPr>
            <a:xfrm>
              <a:off x="2243600" y="3027425"/>
              <a:ext cx="94925" cy="94900"/>
            </a:xfrm>
            <a:custGeom>
              <a:avLst/>
              <a:gdLst/>
              <a:ahLst/>
              <a:cxnLst/>
              <a:rect l="l" t="t" r="r" b="b"/>
              <a:pathLst>
                <a:path w="3797" h="3796" extrusionOk="0">
                  <a:moveTo>
                    <a:pt x="1" y="0"/>
                  </a:moveTo>
                  <a:lnTo>
                    <a:pt x="1" y="3796"/>
                  </a:lnTo>
                  <a:lnTo>
                    <a:pt x="3796" y="3796"/>
                  </a:lnTo>
                  <a:lnTo>
                    <a:pt x="3796" y="0"/>
                  </a:lnTo>
                  <a:close/>
                </a:path>
              </a:pathLst>
            </a:custGeom>
            <a:solidFill>
              <a:srgbClr val="C1A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4"/>
            <p:cNvSpPr/>
            <p:nvPr/>
          </p:nvSpPr>
          <p:spPr>
            <a:xfrm>
              <a:off x="2241250" y="3027000"/>
              <a:ext cx="98700" cy="99875"/>
            </a:xfrm>
            <a:custGeom>
              <a:avLst/>
              <a:gdLst/>
              <a:ahLst/>
              <a:cxnLst/>
              <a:rect l="l" t="t" r="r" b="b"/>
              <a:pathLst>
                <a:path w="3948" h="3995" extrusionOk="0">
                  <a:moveTo>
                    <a:pt x="3636" y="1"/>
                  </a:moveTo>
                  <a:cubicBezTo>
                    <a:pt x="3427" y="1"/>
                    <a:pt x="3221" y="21"/>
                    <a:pt x="3037" y="33"/>
                  </a:cubicBezTo>
                  <a:cubicBezTo>
                    <a:pt x="2942" y="42"/>
                    <a:pt x="2852" y="50"/>
                    <a:pt x="2758" y="50"/>
                  </a:cubicBezTo>
                  <a:cubicBezTo>
                    <a:pt x="2667" y="50"/>
                    <a:pt x="2573" y="46"/>
                    <a:pt x="2475" y="42"/>
                  </a:cubicBezTo>
                  <a:cubicBezTo>
                    <a:pt x="2278" y="33"/>
                    <a:pt x="2068" y="21"/>
                    <a:pt x="1855" y="21"/>
                  </a:cubicBezTo>
                  <a:lnTo>
                    <a:pt x="1240" y="25"/>
                  </a:lnTo>
                  <a:lnTo>
                    <a:pt x="82" y="13"/>
                  </a:lnTo>
                  <a:lnTo>
                    <a:pt x="70" y="1072"/>
                  </a:lnTo>
                  <a:cubicBezTo>
                    <a:pt x="70" y="1248"/>
                    <a:pt x="66" y="1424"/>
                    <a:pt x="66" y="1597"/>
                  </a:cubicBezTo>
                  <a:cubicBezTo>
                    <a:pt x="62" y="1757"/>
                    <a:pt x="54" y="1921"/>
                    <a:pt x="46" y="2089"/>
                  </a:cubicBezTo>
                  <a:cubicBezTo>
                    <a:pt x="33" y="2253"/>
                    <a:pt x="29" y="2430"/>
                    <a:pt x="29" y="2590"/>
                  </a:cubicBezTo>
                  <a:lnTo>
                    <a:pt x="29" y="3053"/>
                  </a:lnTo>
                  <a:cubicBezTo>
                    <a:pt x="29" y="3127"/>
                    <a:pt x="33" y="3197"/>
                    <a:pt x="29" y="3267"/>
                  </a:cubicBezTo>
                  <a:cubicBezTo>
                    <a:pt x="29" y="3337"/>
                    <a:pt x="29" y="3406"/>
                    <a:pt x="25" y="3468"/>
                  </a:cubicBezTo>
                  <a:cubicBezTo>
                    <a:pt x="21" y="3525"/>
                    <a:pt x="17" y="3587"/>
                    <a:pt x="13" y="3648"/>
                  </a:cubicBezTo>
                  <a:cubicBezTo>
                    <a:pt x="9" y="3735"/>
                    <a:pt x="4" y="3825"/>
                    <a:pt x="0" y="3911"/>
                  </a:cubicBezTo>
                  <a:lnTo>
                    <a:pt x="66" y="3911"/>
                  </a:lnTo>
                  <a:lnTo>
                    <a:pt x="337" y="3923"/>
                  </a:lnTo>
                  <a:lnTo>
                    <a:pt x="431" y="3927"/>
                  </a:lnTo>
                  <a:lnTo>
                    <a:pt x="521" y="3927"/>
                  </a:lnTo>
                  <a:lnTo>
                    <a:pt x="850" y="3936"/>
                  </a:lnTo>
                  <a:cubicBezTo>
                    <a:pt x="1055" y="3944"/>
                    <a:pt x="1231" y="3944"/>
                    <a:pt x="1375" y="3952"/>
                  </a:cubicBezTo>
                  <a:lnTo>
                    <a:pt x="1695" y="3956"/>
                  </a:lnTo>
                  <a:lnTo>
                    <a:pt x="2159" y="3973"/>
                  </a:lnTo>
                  <a:cubicBezTo>
                    <a:pt x="2241" y="3975"/>
                    <a:pt x="2319" y="3976"/>
                    <a:pt x="2393" y="3976"/>
                  </a:cubicBezTo>
                  <a:cubicBezTo>
                    <a:pt x="2466" y="3976"/>
                    <a:pt x="2536" y="3975"/>
                    <a:pt x="2602" y="3973"/>
                  </a:cubicBezTo>
                  <a:cubicBezTo>
                    <a:pt x="2733" y="3969"/>
                    <a:pt x="2848" y="3969"/>
                    <a:pt x="2951" y="3969"/>
                  </a:cubicBezTo>
                  <a:cubicBezTo>
                    <a:pt x="3053" y="3969"/>
                    <a:pt x="3156" y="3973"/>
                    <a:pt x="3246" y="3981"/>
                  </a:cubicBezTo>
                  <a:cubicBezTo>
                    <a:pt x="3397" y="3988"/>
                    <a:pt x="3531" y="3994"/>
                    <a:pt x="3636" y="3994"/>
                  </a:cubicBezTo>
                  <a:cubicBezTo>
                    <a:pt x="3659" y="3994"/>
                    <a:pt x="3681" y="3994"/>
                    <a:pt x="3702" y="3993"/>
                  </a:cubicBezTo>
                  <a:cubicBezTo>
                    <a:pt x="3812" y="3993"/>
                    <a:pt x="3874" y="3981"/>
                    <a:pt x="3878" y="3960"/>
                  </a:cubicBezTo>
                  <a:cubicBezTo>
                    <a:pt x="3886" y="3940"/>
                    <a:pt x="3837" y="3919"/>
                    <a:pt x="3743" y="3886"/>
                  </a:cubicBezTo>
                  <a:cubicBezTo>
                    <a:pt x="3603" y="3845"/>
                    <a:pt x="3464" y="3813"/>
                    <a:pt x="3320" y="3784"/>
                  </a:cubicBezTo>
                  <a:cubicBezTo>
                    <a:pt x="3226" y="3763"/>
                    <a:pt x="3119" y="3747"/>
                    <a:pt x="2992" y="3735"/>
                  </a:cubicBezTo>
                  <a:cubicBezTo>
                    <a:pt x="2864" y="3722"/>
                    <a:pt x="2733" y="3714"/>
                    <a:pt x="2598" y="3710"/>
                  </a:cubicBezTo>
                  <a:cubicBezTo>
                    <a:pt x="2466" y="3706"/>
                    <a:pt x="2331" y="3706"/>
                    <a:pt x="2200" y="3698"/>
                  </a:cubicBezTo>
                  <a:cubicBezTo>
                    <a:pt x="2056" y="3690"/>
                    <a:pt x="1900" y="3681"/>
                    <a:pt x="1740" y="3673"/>
                  </a:cubicBezTo>
                  <a:lnTo>
                    <a:pt x="1400" y="3661"/>
                  </a:lnTo>
                  <a:cubicBezTo>
                    <a:pt x="1252" y="3657"/>
                    <a:pt x="1067" y="3657"/>
                    <a:pt x="858" y="3653"/>
                  </a:cubicBezTo>
                  <a:lnTo>
                    <a:pt x="526" y="3648"/>
                  </a:lnTo>
                  <a:lnTo>
                    <a:pt x="275" y="3648"/>
                  </a:lnTo>
                  <a:lnTo>
                    <a:pt x="263" y="3644"/>
                  </a:lnTo>
                  <a:lnTo>
                    <a:pt x="255" y="3640"/>
                  </a:lnTo>
                  <a:cubicBezTo>
                    <a:pt x="259" y="3636"/>
                    <a:pt x="259" y="3628"/>
                    <a:pt x="263" y="3620"/>
                  </a:cubicBezTo>
                  <a:lnTo>
                    <a:pt x="263" y="3612"/>
                  </a:lnTo>
                  <a:lnTo>
                    <a:pt x="263" y="3566"/>
                  </a:lnTo>
                  <a:cubicBezTo>
                    <a:pt x="267" y="3538"/>
                    <a:pt x="267" y="3509"/>
                    <a:pt x="267" y="3480"/>
                  </a:cubicBezTo>
                  <a:cubicBezTo>
                    <a:pt x="271" y="3328"/>
                    <a:pt x="271" y="3168"/>
                    <a:pt x="267" y="3021"/>
                  </a:cubicBezTo>
                  <a:cubicBezTo>
                    <a:pt x="263" y="2873"/>
                    <a:pt x="263" y="2717"/>
                    <a:pt x="259" y="2561"/>
                  </a:cubicBezTo>
                  <a:cubicBezTo>
                    <a:pt x="255" y="2401"/>
                    <a:pt x="259" y="2249"/>
                    <a:pt x="263" y="2085"/>
                  </a:cubicBezTo>
                  <a:cubicBezTo>
                    <a:pt x="267" y="1921"/>
                    <a:pt x="275" y="1749"/>
                    <a:pt x="275" y="1564"/>
                  </a:cubicBezTo>
                  <a:cubicBezTo>
                    <a:pt x="271" y="1392"/>
                    <a:pt x="271" y="1215"/>
                    <a:pt x="271" y="1039"/>
                  </a:cubicBezTo>
                  <a:cubicBezTo>
                    <a:pt x="267" y="871"/>
                    <a:pt x="267" y="706"/>
                    <a:pt x="267" y="538"/>
                  </a:cubicBezTo>
                  <a:lnTo>
                    <a:pt x="267" y="280"/>
                  </a:lnTo>
                  <a:lnTo>
                    <a:pt x="267" y="206"/>
                  </a:lnTo>
                  <a:lnTo>
                    <a:pt x="267" y="198"/>
                  </a:lnTo>
                  <a:lnTo>
                    <a:pt x="378" y="198"/>
                  </a:lnTo>
                  <a:lnTo>
                    <a:pt x="673" y="194"/>
                  </a:lnTo>
                  <a:lnTo>
                    <a:pt x="1276" y="185"/>
                  </a:lnTo>
                  <a:cubicBezTo>
                    <a:pt x="1486" y="181"/>
                    <a:pt x="1691" y="173"/>
                    <a:pt x="1888" y="173"/>
                  </a:cubicBezTo>
                  <a:cubicBezTo>
                    <a:pt x="1914" y="172"/>
                    <a:pt x="1940" y="172"/>
                    <a:pt x="1965" y="172"/>
                  </a:cubicBezTo>
                  <a:cubicBezTo>
                    <a:pt x="2133" y="172"/>
                    <a:pt x="2301" y="183"/>
                    <a:pt x="2479" y="194"/>
                  </a:cubicBezTo>
                  <a:cubicBezTo>
                    <a:pt x="2551" y="196"/>
                    <a:pt x="2624" y="199"/>
                    <a:pt x="2698" y="199"/>
                  </a:cubicBezTo>
                  <a:cubicBezTo>
                    <a:pt x="2728" y="199"/>
                    <a:pt x="2759" y="199"/>
                    <a:pt x="2791" y="198"/>
                  </a:cubicBezTo>
                  <a:cubicBezTo>
                    <a:pt x="2897" y="198"/>
                    <a:pt x="3000" y="194"/>
                    <a:pt x="3098" y="185"/>
                  </a:cubicBezTo>
                  <a:cubicBezTo>
                    <a:pt x="3251" y="172"/>
                    <a:pt x="3404" y="164"/>
                    <a:pt x="3557" y="164"/>
                  </a:cubicBezTo>
                  <a:cubicBezTo>
                    <a:pt x="3589" y="164"/>
                    <a:pt x="3621" y="164"/>
                    <a:pt x="3652" y="165"/>
                  </a:cubicBezTo>
                  <a:lnTo>
                    <a:pt x="3710" y="165"/>
                  </a:lnTo>
                  <a:cubicBezTo>
                    <a:pt x="3718" y="165"/>
                    <a:pt x="3726" y="165"/>
                    <a:pt x="3730" y="169"/>
                  </a:cubicBezTo>
                  <a:cubicBezTo>
                    <a:pt x="3730" y="181"/>
                    <a:pt x="3722" y="194"/>
                    <a:pt x="3722" y="202"/>
                  </a:cubicBezTo>
                  <a:lnTo>
                    <a:pt x="3722" y="206"/>
                  </a:lnTo>
                  <a:lnTo>
                    <a:pt x="3722" y="214"/>
                  </a:lnTo>
                  <a:lnTo>
                    <a:pt x="3722" y="255"/>
                  </a:lnTo>
                  <a:lnTo>
                    <a:pt x="3722" y="337"/>
                  </a:lnTo>
                  <a:cubicBezTo>
                    <a:pt x="3714" y="522"/>
                    <a:pt x="3714" y="706"/>
                    <a:pt x="3722" y="879"/>
                  </a:cubicBezTo>
                  <a:cubicBezTo>
                    <a:pt x="3726" y="1051"/>
                    <a:pt x="3726" y="1215"/>
                    <a:pt x="3726" y="1371"/>
                  </a:cubicBezTo>
                  <a:cubicBezTo>
                    <a:pt x="3726" y="1539"/>
                    <a:pt x="3730" y="1699"/>
                    <a:pt x="3730" y="1843"/>
                  </a:cubicBezTo>
                  <a:cubicBezTo>
                    <a:pt x="3734" y="1991"/>
                    <a:pt x="3738" y="2130"/>
                    <a:pt x="3734" y="2257"/>
                  </a:cubicBezTo>
                  <a:cubicBezTo>
                    <a:pt x="3734" y="2385"/>
                    <a:pt x="3726" y="2512"/>
                    <a:pt x="3722" y="2631"/>
                  </a:cubicBezTo>
                  <a:cubicBezTo>
                    <a:pt x="3718" y="2754"/>
                    <a:pt x="3714" y="2877"/>
                    <a:pt x="3718" y="2984"/>
                  </a:cubicBezTo>
                  <a:cubicBezTo>
                    <a:pt x="3722" y="3090"/>
                    <a:pt x="3726" y="3185"/>
                    <a:pt x="3730" y="3271"/>
                  </a:cubicBezTo>
                  <a:cubicBezTo>
                    <a:pt x="3751" y="3616"/>
                    <a:pt x="3779" y="3813"/>
                    <a:pt x="3833" y="3813"/>
                  </a:cubicBezTo>
                  <a:cubicBezTo>
                    <a:pt x="3882" y="3813"/>
                    <a:pt x="3907" y="3616"/>
                    <a:pt x="3915" y="3275"/>
                  </a:cubicBezTo>
                  <a:cubicBezTo>
                    <a:pt x="3919" y="3185"/>
                    <a:pt x="3919" y="3082"/>
                    <a:pt x="3919" y="2988"/>
                  </a:cubicBezTo>
                  <a:cubicBezTo>
                    <a:pt x="3919" y="2889"/>
                    <a:pt x="3927" y="2783"/>
                    <a:pt x="3931" y="2664"/>
                  </a:cubicBezTo>
                  <a:cubicBezTo>
                    <a:pt x="3935" y="2545"/>
                    <a:pt x="3944" y="2413"/>
                    <a:pt x="3948" y="2266"/>
                  </a:cubicBezTo>
                  <a:cubicBezTo>
                    <a:pt x="3948" y="2114"/>
                    <a:pt x="3944" y="1970"/>
                    <a:pt x="3935" y="1818"/>
                  </a:cubicBezTo>
                  <a:cubicBezTo>
                    <a:pt x="3931" y="1662"/>
                    <a:pt x="3923" y="1511"/>
                    <a:pt x="3923" y="1355"/>
                  </a:cubicBezTo>
                  <a:cubicBezTo>
                    <a:pt x="3919" y="1187"/>
                    <a:pt x="3915" y="1014"/>
                    <a:pt x="3907" y="842"/>
                  </a:cubicBezTo>
                  <a:cubicBezTo>
                    <a:pt x="3898" y="674"/>
                    <a:pt x="3894" y="505"/>
                    <a:pt x="3898" y="329"/>
                  </a:cubicBezTo>
                  <a:cubicBezTo>
                    <a:pt x="3898" y="230"/>
                    <a:pt x="3903" y="124"/>
                    <a:pt x="3907" y="5"/>
                  </a:cubicBezTo>
                  <a:lnTo>
                    <a:pt x="3775" y="1"/>
                  </a:ln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34"/>
          <p:cNvGrpSpPr/>
          <p:nvPr/>
        </p:nvGrpSpPr>
        <p:grpSpPr>
          <a:xfrm>
            <a:off x="5163712" y="3612569"/>
            <a:ext cx="363927" cy="368249"/>
            <a:chOff x="2241250" y="3027000"/>
            <a:chExt cx="98700" cy="99875"/>
          </a:xfrm>
        </p:grpSpPr>
        <p:sp>
          <p:nvSpPr>
            <p:cNvPr id="430" name="Google Shape;430;p34"/>
            <p:cNvSpPr/>
            <p:nvPr/>
          </p:nvSpPr>
          <p:spPr>
            <a:xfrm>
              <a:off x="2243600" y="3027425"/>
              <a:ext cx="94925" cy="94900"/>
            </a:xfrm>
            <a:custGeom>
              <a:avLst/>
              <a:gdLst/>
              <a:ahLst/>
              <a:cxnLst/>
              <a:rect l="l" t="t" r="r" b="b"/>
              <a:pathLst>
                <a:path w="3797" h="3796" extrusionOk="0">
                  <a:moveTo>
                    <a:pt x="1" y="0"/>
                  </a:moveTo>
                  <a:lnTo>
                    <a:pt x="1" y="3796"/>
                  </a:lnTo>
                  <a:lnTo>
                    <a:pt x="3796" y="3796"/>
                  </a:lnTo>
                  <a:lnTo>
                    <a:pt x="3796" y="0"/>
                  </a:lnTo>
                  <a:close/>
                </a:path>
              </a:pathLst>
            </a:custGeom>
            <a:solidFill>
              <a:srgbClr val="C1A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4"/>
            <p:cNvSpPr/>
            <p:nvPr/>
          </p:nvSpPr>
          <p:spPr>
            <a:xfrm>
              <a:off x="2241250" y="3027000"/>
              <a:ext cx="98700" cy="99875"/>
            </a:xfrm>
            <a:custGeom>
              <a:avLst/>
              <a:gdLst/>
              <a:ahLst/>
              <a:cxnLst/>
              <a:rect l="l" t="t" r="r" b="b"/>
              <a:pathLst>
                <a:path w="3948" h="3995" extrusionOk="0">
                  <a:moveTo>
                    <a:pt x="3636" y="1"/>
                  </a:moveTo>
                  <a:cubicBezTo>
                    <a:pt x="3427" y="1"/>
                    <a:pt x="3221" y="21"/>
                    <a:pt x="3037" y="33"/>
                  </a:cubicBezTo>
                  <a:cubicBezTo>
                    <a:pt x="2942" y="42"/>
                    <a:pt x="2852" y="50"/>
                    <a:pt x="2758" y="50"/>
                  </a:cubicBezTo>
                  <a:cubicBezTo>
                    <a:pt x="2667" y="50"/>
                    <a:pt x="2573" y="46"/>
                    <a:pt x="2475" y="42"/>
                  </a:cubicBezTo>
                  <a:cubicBezTo>
                    <a:pt x="2278" y="33"/>
                    <a:pt x="2068" y="21"/>
                    <a:pt x="1855" y="21"/>
                  </a:cubicBezTo>
                  <a:lnTo>
                    <a:pt x="1240" y="25"/>
                  </a:lnTo>
                  <a:lnTo>
                    <a:pt x="82" y="13"/>
                  </a:lnTo>
                  <a:lnTo>
                    <a:pt x="70" y="1072"/>
                  </a:lnTo>
                  <a:cubicBezTo>
                    <a:pt x="70" y="1248"/>
                    <a:pt x="66" y="1424"/>
                    <a:pt x="66" y="1597"/>
                  </a:cubicBezTo>
                  <a:cubicBezTo>
                    <a:pt x="62" y="1757"/>
                    <a:pt x="54" y="1921"/>
                    <a:pt x="46" y="2089"/>
                  </a:cubicBezTo>
                  <a:cubicBezTo>
                    <a:pt x="33" y="2253"/>
                    <a:pt x="29" y="2430"/>
                    <a:pt x="29" y="2590"/>
                  </a:cubicBezTo>
                  <a:lnTo>
                    <a:pt x="29" y="3053"/>
                  </a:lnTo>
                  <a:cubicBezTo>
                    <a:pt x="29" y="3127"/>
                    <a:pt x="33" y="3197"/>
                    <a:pt x="29" y="3267"/>
                  </a:cubicBezTo>
                  <a:cubicBezTo>
                    <a:pt x="29" y="3337"/>
                    <a:pt x="29" y="3406"/>
                    <a:pt x="25" y="3468"/>
                  </a:cubicBezTo>
                  <a:cubicBezTo>
                    <a:pt x="21" y="3525"/>
                    <a:pt x="17" y="3587"/>
                    <a:pt x="13" y="3648"/>
                  </a:cubicBezTo>
                  <a:cubicBezTo>
                    <a:pt x="9" y="3735"/>
                    <a:pt x="4" y="3825"/>
                    <a:pt x="0" y="3911"/>
                  </a:cubicBezTo>
                  <a:lnTo>
                    <a:pt x="66" y="3911"/>
                  </a:lnTo>
                  <a:lnTo>
                    <a:pt x="337" y="3923"/>
                  </a:lnTo>
                  <a:lnTo>
                    <a:pt x="431" y="3927"/>
                  </a:lnTo>
                  <a:lnTo>
                    <a:pt x="521" y="3927"/>
                  </a:lnTo>
                  <a:lnTo>
                    <a:pt x="850" y="3936"/>
                  </a:lnTo>
                  <a:cubicBezTo>
                    <a:pt x="1055" y="3944"/>
                    <a:pt x="1231" y="3944"/>
                    <a:pt x="1375" y="3952"/>
                  </a:cubicBezTo>
                  <a:lnTo>
                    <a:pt x="1695" y="3956"/>
                  </a:lnTo>
                  <a:lnTo>
                    <a:pt x="2159" y="3973"/>
                  </a:lnTo>
                  <a:cubicBezTo>
                    <a:pt x="2241" y="3975"/>
                    <a:pt x="2319" y="3976"/>
                    <a:pt x="2393" y="3976"/>
                  </a:cubicBezTo>
                  <a:cubicBezTo>
                    <a:pt x="2466" y="3976"/>
                    <a:pt x="2536" y="3975"/>
                    <a:pt x="2602" y="3973"/>
                  </a:cubicBezTo>
                  <a:cubicBezTo>
                    <a:pt x="2733" y="3969"/>
                    <a:pt x="2848" y="3969"/>
                    <a:pt x="2951" y="3969"/>
                  </a:cubicBezTo>
                  <a:cubicBezTo>
                    <a:pt x="3053" y="3969"/>
                    <a:pt x="3156" y="3973"/>
                    <a:pt x="3246" y="3981"/>
                  </a:cubicBezTo>
                  <a:cubicBezTo>
                    <a:pt x="3397" y="3988"/>
                    <a:pt x="3531" y="3994"/>
                    <a:pt x="3636" y="3994"/>
                  </a:cubicBezTo>
                  <a:cubicBezTo>
                    <a:pt x="3659" y="3994"/>
                    <a:pt x="3681" y="3994"/>
                    <a:pt x="3702" y="3993"/>
                  </a:cubicBezTo>
                  <a:cubicBezTo>
                    <a:pt x="3812" y="3993"/>
                    <a:pt x="3874" y="3981"/>
                    <a:pt x="3878" y="3960"/>
                  </a:cubicBezTo>
                  <a:cubicBezTo>
                    <a:pt x="3886" y="3940"/>
                    <a:pt x="3837" y="3919"/>
                    <a:pt x="3743" y="3886"/>
                  </a:cubicBezTo>
                  <a:cubicBezTo>
                    <a:pt x="3603" y="3845"/>
                    <a:pt x="3464" y="3813"/>
                    <a:pt x="3320" y="3784"/>
                  </a:cubicBezTo>
                  <a:cubicBezTo>
                    <a:pt x="3226" y="3763"/>
                    <a:pt x="3119" y="3747"/>
                    <a:pt x="2992" y="3735"/>
                  </a:cubicBezTo>
                  <a:cubicBezTo>
                    <a:pt x="2864" y="3722"/>
                    <a:pt x="2733" y="3714"/>
                    <a:pt x="2598" y="3710"/>
                  </a:cubicBezTo>
                  <a:cubicBezTo>
                    <a:pt x="2466" y="3706"/>
                    <a:pt x="2331" y="3706"/>
                    <a:pt x="2200" y="3698"/>
                  </a:cubicBezTo>
                  <a:cubicBezTo>
                    <a:pt x="2056" y="3690"/>
                    <a:pt x="1900" y="3681"/>
                    <a:pt x="1740" y="3673"/>
                  </a:cubicBezTo>
                  <a:lnTo>
                    <a:pt x="1400" y="3661"/>
                  </a:lnTo>
                  <a:cubicBezTo>
                    <a:pt x="1252" y="3657"/>
                    <a:pt x="1067" y="3657"/>
                    <a:pt x="858" y="3653"/>
                  </a:cubicBezTo>
                  <a:lnTo>
                    <a:pt x="526" y="3648"/>
                  </a:lnTo>
                  <a:lnTo>
                    <a:pt x="275" y="3648"/>
                  </a:lnTo>
                  <a:lnTo>
                    <a:pt x="263" y="3644"/>
                  </a:lnTo>
                  <a:lnTo>
                    <a:pt x="255" y="3640"/>
                  </a:lnTo>
                  <a:cubicBezTo>
                    <a:pt x="259" y="3636"/>
                    <a:pt x="259" y="3628"/>
                    <a:pt x="263" y="3620"/>
                  </a:cubicBezTo>
                  <a:lnTo>
                    <a:pt x="263" y="3612"/>
                  </a:lnTo>
                  <a:lnTo>
                    <a:pt x="263" y="3566"/>
                  </a:lnTo>
                  <a:cubicBezTo>
                    <a:pt x="267" y="3538"/>
                    <a:pt x="267" y="3509"/>
                    <a:pt x="267" y="3480"/>
                  </a:cubicBezTo>
                  <a:cubicBezTo>
                    <a:pt x="271" y="3328"/>
                    <a:pt x="271" y="3168"/>
                    <a:pt x="267" y="3021"/>
                  </a:cubicBezTo>
                  <a:cubicBezTo>
                    <a:pt x="263" y="2873"/>
                    <a:pt x="263" y="2717"/>
                    <a:pt x="259" y="2561"/>
                  </a:cubicBezTo>
                  <a:cubicBezTo>
                    <a:pt x="255" y="2401"/>
                    <a:pt x="259" y="2249"/>
                    <a:pt x="263" y="2085"/>
                  </a:cubicBezTo>
                  <a:cubicBezTo>
                    <a:pt x="267" y="1921"/>
                    <a:pt x="275" y="1749"/>
                    <a:pt x="275" y="1564"/>
                  </a:cubicBezTo>
                  <a:cubicBezTo>
                    <a:pt x="271" y="1392"/>
                    <a:pt x="271" y="1215"/>
                    <a:pt x="271" y="1039"/>
                  </a:cubicBezTo>
                  <a:cubicBezTo>
                    <a:pt x="267" y="871"/>
                    <a:pt x="267" y="706"/>
                    <a:pt x="267" y="538"/>
                  </a:cubicBezTo>
                  <a:lnTo>
                    <a:pt x="267" y="280"/>
                  </a:lnTo>
                  <a:lnTo>
                    <a:pt x="267" y="206"/>
                  </a:lnTo>
                  <a:lnTo>
                    <a:pt x="267" y="198"/>
                  </a:lnTo>
                  <a:lnTo>
                    <a:pt x="378" y="198"/>
                  </a:lnTo>
                  <a:lnTo>
                    <a:pt x="673" y="194"/>
                  </a:lnTo>
                  <a:lnTo>
                    <a:pt x="1276" y="185"/>
                  </a:lnTo>
                  <a:cubicBezTo>
                    <a:pt x="1486" y="181"/>
                    <a:pt x="1691" y="173"/>
                    <a:pt x="1888" y="173"/>
                  </a:cubicBezTo>
                  <a:cubicBezTo>
                    <a:pt x="1914" y="172"/>
                    <a:pt x="1940" y="172"/>
                    <a:pt x="1965" y="172"/>
                  </a:cubicBezTo>
                  <a:cubicBezTo>
                    <a:pt x="2133" y="172"/>
                    <a:pt x="2301" y="183"/>
                    <a:pt x="2479" y="194"/>
                  </a:cubicBezTo>
                  <a:cubicBezTo>
                    <a:pt x="2551" y="196"/>
                    <a:pt x="2624" y="199"/>
                    <a:pt x="2698" y="199"/>
                  </a:cubicBezTo>
                  <a:cubicBezTo>
                    <a:pt x="2728" y="199"/>
                    <a:pt x="2759" y="199"/>
                    <a:pt x="2791" y="198"/>
                  </a:cubicBezTo>
                  <a:cubicBezTo>
                    <a:pt x="2897" y="198"/>
                    <a:pt x="3000" y="194"/>
                    <a:pt x="3098" y="185"/>
                  </a:cubicBezTo>
                  <a:cubicBezTo>
                    <a:pt x="3251" y="172"/>
                    <a:pt x="3404" y="164"/>
                    <a:pt x="3557" y="164"/>
                  </a:cubicBezTo>
                  <a:cubicBezTo>
                    <a:pt x="3589" y="164"/>
                    <a:pt x="3621" y="164"/>
                    <a:pt x="3652" y="165"/>
                  </a:cubicBezTo>
                  <a:lnTo>
                    <a:pt x="3710" y="165"/>
                  </a:lnTo>
                  <a:cubicBezTo>
                    <a:pt x="3718" y="165"/>
                    <a:pt x="3726" y="165"/>
                    <a:pt x="3730" y="169"/>
                  </a:cubicBezTo>
                  <a:cubicBezTo>
                    <a:pt x="3730" y="181"/>
                    <a:pt x="3722" y="194"/>
                    <a:pt x="3722" y="202"/>
                  </a:cubicBezTo>
                  <a:lnTo>
                    <a:pt x="3722" y="206"/>
                  </a:lnTo>
                  <a:lnTo>
                    <a:pt x="3722" y="214"/>
                  </a:lnTo>
                  <a:lnTo>
                    <a:pt x="3722" y="255"/>
                  </a:lnTo>
                  <a:lnTo>
                    <a:pt x="3722" y="337"/>
                  </a:lnTo>
                  <a:cubicBezTo>
                    <a:pt x="3714" y="522"/>
                    <a:pt x="3714" y="706"/>
                    <a:pt x="3722" y="879"/>
                  </a:cubicBezTo>
                  <a:cubicBezTo>
                    <a:pt x="3726" y="1051"/>
                    <a:pt x="3726" y="1215"/>
                    <a:pt x="3726" y="1371"/>
                  </a:cubicBezTo>
                  <a:cubicBezTo>
                    <a:pt x="3726" y="1539"/>
                    <a:pt x="3730" y="1699"/>
                    <a:pt x="3730" y="1843"/>
                  </a:cubicBezTo>
                  <a:cubicBezTo>
                    <a:pt x="3734" y="1991"/>
                    <a:pt x="3738" y="2130"/>
                    <a:pt x="3734" y="2257"/>
                  </a:cubicBezTo>
                  <a:cubicBezTo>
                    <a:pt x="3734" y="2385"/>
                    <a:pt x="3726" y="2512"/>
                    <a:pt x="3722" y="2631"/>
                  </a:cubicBezTo>
                  <a:cubicBezTo>
                    <a:pt x="3718" y="2754"/>
                    <a:pt x="3714" y="2877"/>
                    <a:pt x="3718" y="2984"/>
                  </a:cubicBezTo>
                  <a:cubicBezTo>
                    <a:pt x="3722" y="3090"/>
                    <a:pt x="3726" y="3185"/>
                    <a:pt x="3730" y="3271"/>
                  </a:cubicBezTo>
                  <a:cubicBezTo>
                    <a:pt x="3751" y="3616"/>
                    <a:pt x="3779" y="3813"/>
                    <a:pt x="3833" y="3813"/>
                  </a:cubicBezTo>
                  <a:cubicBezTo>
                    <a:pt x="3882" y="3813"/>
                    <a:pt x="3907" y="3616"/>
                    <a:pt x="3915" y="3275"/>
                  </a:cubicBezTo>
                  <a:cubicBezTo>
                    <a:pt x="3919" y="3185"/>
                    <a:pt x="3919" y="3082"/>
                    <a:pt x="3919" y="2988"/>
                  </a:cubicBezTo>
                  <a:cubicBezTo>
                    <a:pt x="3919" y="2889"/>
                    <a:pt x="3927" y="2783"/>
                    <a:pt x="3931" y="2664"/>
                  </a:cubicBezTo>
                  <a:cubicBezTo>
                    <a:pt x="3935" y="2545"/>
                    <a:pt x="3944" y="2413"/>
                    <a:pt x="3948" y="2266"/>
                  </a:cubicBezTo>
                  <a:cubicBezTo>
                    <a:pt x="3948" y="2114"/>
                    <a:pt x="3944" y="1970"/>
                    <a:pt x="3935" y="1818"/>
                  </a:cubicBezTo>
                  <a:cubicBezTo>
                    <a:pt x="3931" y="1662"/>
                    <a:pt x="3923" y="1511"/>
                    <a:pt x="3923" y="1355"/>
                  </a:cubicBezTo>
                  <a:cubicBezTo>
                    <a:pt x="3919" y="1187"/>
                    <a:pt x="3915" y="1014"/>
                    <a:pt x="3907" y="842"/>
                  </a:cubicBezTo>
                  <a:cubicBezTo>
                    <a:pt x="3898" y="674"/>
                    <a:pt x="3894" y="505"/>
                    <a:pt x="3898" y="329"/>
                  </a:cubicBezTo>
                  <a:cubicBezTo>
                    <a:pt x="3898" y="230"/>
                    <a:pt x="3903" y="124"/>
                    <a:pt x="3907" y="5"/>
                  </a:cubicBezTo>
                  <a:lnTo>
                    <a:pt x="3775" y="1"/>
                  </a:lnTo>
                  <a:close/>
                </a:path>
              </a:pathLst>
            </a:custGeom>
            <a:solidFill>
              <a:srgbClr val="5D3D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2"/>
          <p:cNvSpPr txBox="1">
            <a:spLocks noGrp="1"/>
          </p:cNvSpPr>
          <p:nvPr>
            <p:ph type="ctrTitle" idx="8"/>
          </p:nvPr>
        </p:nvSpPr>
        <p:spPr>
          <a:xfrm>
            <a:off x="1935550" y="359450"/>
            <a:ext cx="5273100" cy="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Estructuras jurídicas, institucionales y políticas</a:t>
            </a:r>
            <a:endParaRPr dirty="0"/>
          </a:p>
        </p:txBody>
      </p:sp>
      <p:sp>
        <p:nvSpPr>
          <p:cNvPr id="352" name="Google Shape;352;p32"/>
          <p:cNvSpPr txBox="1">
            <a:spLocks noGrp="1"/>
          </p:cNvSpPr>
          <p:nvPr>
            <p:ph type="ctrTitle" idx="6"/>
          </p:nvPr>
        </p:nvSpPr>
        <p:spPr>
          <a:xfrm>
            <a:off x="4723973" y="2590403"/>
            <a:ext cx="1475700" cy="2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Corregidor</a:t>
            </a:r>
            <a:endParaRPr dirty="0"/>
          </a:p>
        </p:txBody>
      </p:sp>
      <p:sp>
        <p:nvSpPr>
          <p:cNvPr id="353" name="Google Shape;353;p32"/>
          <p:cNvSpPr txBox="1">
            <a:spLocks noGrp="1"/>
          </p:cNvSpPr>
          <p:nvPr>
            <p:ph type="ctrTitle"/>
          </p:nvPr>
        </p:nvSpPr>
        <p:spPr>
          <a:xfrm>
            <a:off x="2796060" y="2616503"/>
            <a:ext cx="1716113" cy="2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Gobernación</a:t>
            </a:r>
            <a:endParaRPr dirty="0"/>
          </a:p>
        </p:txBody>
      </p:sp>
      <p:sp>
        <p:nvSpPr>
          <p:cNvPr id="355" name="Google Shape;355;p32"/>
          <p:cNvSpPr txBox="1">
            <a:spLocks noGrp="1"/>
          </p:cNvSpPr>
          <p:nvPr>
            <p:ph type="ctrTitle" idx="2"/>
          </p:nvPr>
        </p:nvSpPr>
        <p:spPr>
          <a:xfrm>
            <a:off x="4369229" y="3889603"/>
            <a:ext cx="2468625" cy="25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Capitanía General</a:t>
            </a:r>
            <a:endParaRPr dirty="0"/>
          </a:p>
        </p:txBody>
      </p:sp>
      <p:sp>
        <p:nvSpPr>
          <p:cNvPr id="358" name="Google Shape;358;p32"/>
          <p:cNvSpPr txBox="1">
            <a:spLocks noGrp="1"/>
          </p:cNvSpPr>
          <p:nvPr>
            <p:ph type="ctrTitle" idx="4"/>
          </p:nvPr>
        </p:nvSpPr>
        <p:spPr>
          <a:xfrm>
            <a:off x="769552" y="2609645"/>
            <a:ext cx="1819200" cy="22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Encomienda</a:t>
            </a:r>
            <a:endParaRPr dirty="0"/>
          </a:p>
        </p:txBody>
      </p:sp>
      <p:sp>
        <p:nvSpPr>
          <p:cNvPr id="360" name="Google Shape;360;p32"/>
          <p:cNvSpPr txBox="1">
            <a:spLocks noGrp="1"/>
          </p:cNvSpPr>
          <p:nvPr>
            <p:ph type="ctrTitle" idx="4"/>
          </p:nvPr>
        </p:nvSpPr>
        <p:spPr>
          <a:xfrm>
            <a:off x="1340989" y="1835819"/>
            <a:ext cx="756300" cy="2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</a:rPr>
              <a:t>01</a:t>
            </a: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361" name="Google Shape;361;p32"/>
          <p:cNvSpPr txBox="1">
            <a:spLocks noGrp="1"/>
          </p:cNvSpPr>
          <p:nvPr>
            <p:ph type="ctrTitle" idx="4"/>
          </p:nvPr>
        </p:nvSpPr>
        <p:spPr>
          <a:xfrm>
            <a:off x="3188877" y="1879587"/>
            <a:ext cx="756300" cy="2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02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362" name="Google Shape;362;p32"/>
          <p:cNvSpPr txBox="1">
            <a:spLocks noGrp="1"/>
          </p:cNvSpPr>
          <p:nvPr>
            <p:ph type="ctrTitle" idx="4"/>
          </p:nvPr>
        </p:nvSpPr>
        <p:spPr>
          <a:xfrm>
            <a:off x="5036728" y="1835819"/>
            <a:ext cx="756300" cy="2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03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363" name="Google Shape;363;p32"/>
          <p:cNvSpPr txBox="1">
            <a:spLocks noGrp="1"/>
          </p:cNvSpPr>
          <p:nvPr>
            <p:ph type="ctrTitle" idx="4"/>
          </p:nvPr>
        </p:nvSpPr>
        <p:spPr>
          <a:xfrm>
            <a:off x="7067916" y="1835819"/>
            <a:ext cx="756300" cy="2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04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364" name="Google Shape;364;p32"/>
          <p:cNvSpPr/>
          <p:nvPr/>
        </p:nvSpPr>
        <p:spPr>
          <a:xfrm>
            <a:off x="1445850" y="1702231"/>
            <a:ext cx="546700" cy="495475"/>
          </a:xfrm>
          <a:custGeom>
            <a:avLst/>
            <a:gdLst/>
            <a:ahLst/>
            <a:cxnLst/>
            <a:rect l="l" t="t" r="r" b="b"/>
            <a:pathLst>
              <a:path w="21868" h="19819" extrusionOk="0">
                <a:moveTo>
                  <a:pt x="103" y="1"/>
                </a:moveTo>
                <a:lnTo>
                  <a:pt x="91" y="2738"/>
                </a:lnTo>
                <a:cubicBezTo>
                  <a:pt x="83" y="3694"/>
                  <a:pt x="71" y="4658"/>
                  <a:pt x="62" y="5643"/>
                </a:cubicBezTo>
                <a:cubicBezTo>
                  <a:pt x="46" y="7641"/>
                  <a:pt x="34" y="9414"/>
                  <a:pt x="17" y="11297"/>
                </a:cubicBezTo>
                <a:cubicBezTo>
                  <a:pt x="17" y="12274"/>
                  <a:pt x="25" y="13172"/>
                  <a:pt x="25" y="13997"/>
                </a:cubicBezTo>
                <a:cubicBezTo>
                  <a:pt x="30" y="14408"/>
                  <a:pt x="30" y="14801"/>
                  <a:pt x="25" y="15175"/>
                </a:cubicBezTo>
                <a:cubicBezTo>
                  <a:pt x="25" y="15593"/>
                  <a:pt x="21" y="16004"/>
                  <a:pt x="21" y="16406"/>
                </a:cubicBezTo>
                <a:cubicBezTo>
                  <a:pt x="13" y="17222"/>
                  <a:pt x="9" y="18006"/>
                  <a:pt x="5" y="18765"/>
                </a:cubicBezTo>
                <a:cubicBezTo>
                  <a:pt x="1" y="19114"/>
                  <a:pt x="1" y="19426"/>
                  <a:pt x="1" y="19705"/>
                </a:cubicBezTo>
                <a:lnTo>
                  <a:pt x="739" y="19717"/>
                </a:lnTo>
                <a:lnTo>
                  <a:pt x="1347" y="19725"/>
                </a:lnTo>
                <a:lnTo>
                  <a:pt x="3349" y="19762"/>
                </a:lnTo>
                <a:cubicBezTo>
                  <a:pt x="4010" y="19771"/>
                  <a:pt x="4724" y="19775"/>
                  <a:pt x="5343" y="19775"/>
                </a:cubicBezTo>
                <a:cubicBezTo>
                  <a:pt x="6578" y="19771"/>
                  <a:pt x="7502" y="19754"/>
                  <a:pt x="8207" y="19754"/>
                </a:cubicBezTo>
                <a:cubicBezTo>
                  <a:pt x="8893" y="19754"/>
                  <a:pt x="9418" y="19762"/>
                  <a:pt x="9812" y="19766"/>
                </a:cubicBezTo>
                <a:cubicBezTo>
                  <a:pt x="10620" y="19779"/>
                  <a:pt x="11465" y="19799"/>
                  <a:pt x="12348" y="19807"/>
                </a:cubicBezTo>
                <a:lnTo>
                  <a:pt x="13016" y="19816"/>
                </a:lnTo>
                <a:lnTo>
                  <a:pt x="14723" y="19816"/>
                </a:lnTo>
                <a:cubicBezTo>
                  <a:pt x="15323" y="19817"/>
                  <a:pt x="15893" y="19818"/>
                  <a:pt x="16430" y="19818"/>
                </a:cubicBezTo>
                <a:cubicBezTo>
                  <a:pt x="17188" y="19818"/>
                  <a:pt x="17881" y="19816"/>
                  <a:pt x="18498" y="19812"/>
                </a:cubicBezTo>
                <a:cubicBezTo>
                  <a:pt x="19553" y="19803"/>
                  <a:pt x="20390" y="19795"/>
                  <a:pt x="20964" y="19779"/>
                </a:cubicBezTo>
                <a:cubicBezTo>
                  <a:pt x="21539" y="19766"/>
                  <a:pt x="21855" y="19750"/>
                  <a:pt x="21859" y="19729"/>
                </a:cubicBezTo>
                <a:cubicBezTo>
                  <a:pt x="21867" y="19709"/>
                  <a:pt x="21564" y="19688"/>
                  <a:pt x="21001" y="19668"/>
                </a:cubicBezTo>
                <a:cubicBezTo>
                  <a:pt x="20439" y="19652"/>
                  <a:pt x="19614" y="19631"/>
                  <a:pt x="18572" y="19615"/>
                </a:cubicBezTo>
                <a:lnTo>
                  <a:pt x="14826" y="19557"/>
                </a:lnTo>
                <a:lnTo>
                  <a:pt x="13718" y="19545"/>
                </a:lnTo>
                <a:lnTo>
                  <a:pt x="13148" y="19537"/>
                </a:lnTo>
                <a:lnTo>
                  <a:pt x="12631" y="19533"/>
                </a:lnTo>
                <a:lnTo>
                  <a:pt x="10185" y="19483"/>
                </a:lnTo>
                <a:cubicBezTo>
                  <a:pt x="9818" y="19480"/>
                  <a:pt x="9238" y="19470"/>
                  <a:pt x="8503" y="19470"/>
                </a:cubicBezTo>
                <a:cubicBezTo>
                  <a:pt x="8384" y="19470"/>
                  <a:pt x="8261" y="19470"/>
                  <a:pt x="8134" y="19471"/>
                </a:cubicBezTo>
                <a:cubicBezTo>
                  <a:pt x="7243" y="19475"/>
                  <a:pt x="6234" y="19491"/>
                  <a:pt x="5216" y="19500"/>
                </a:cubicBezTo>
                <a:cubicBezTo>
                  <a:pt x="5131" y="19500"/>
                  <a:pt x="5045" y="19500"/>
                  <a:pt x="4958" y="19500"/>
                </a:cubicBezTo>
                <a:cubicBezTo>
                  <a:pt x="4041" y="19500"/>
                  <a:pt x="2966" y="19481"/>
                  <a:pt x="1622" y="19463"/>
                </a:cubicBezTo>
                <a:lnTo>
                  <a:pt x="460" y="19450"/>
                </a:lnTo>
                <a:lnTo>
                  <a:pt x="259" y="19450"/>
                </a:lnTo>
                <a:lnTo>
                  <a:pt x="263" y="18790"/>
                </a:lnTo>
                <a:cubicBezTo>
                  <a:pt x="263" y="18018"/>
                  <a:pt x="268" y="17226"/>
                  <a:pt x="272" y="16406"/>
                </a:cubicBezTo>
                <a:cubicBezTo>
                  <a:pt x="272" y="15987"/>
                  <a:pt x="276" y="15569"/>
                  <a:pt x="276" y="15138"/>
                </a:cubicBezTo>
                <a:cubicBezTo>
                  <a:pt x="276" y="14674"/>
                  <a:pt x="272" y="14219"/>
                  <a:pt x="272" y="13772"/>
                </a:cubicBezTo>
                <a:cubicBezTo>
                  <a:pt x="263" y="12877"/>
                  <a:pt x="255" y="12011"/>
                  <a:pt x="255" y="11178"/>
                </a:cubicBezTo>
                <a:cubicBezTo>
                  <a:pt x="259" y="9381"/>
                  <a:pt x="268" y="7510"/>
                  <a:pt x="276" y="5590"/>
                </a:cubicBezTo>
                <a:cubicBezTo>
                  <a:pt x="284" y="4638"/>
                  <a:pt x="288" y="3653"/>
                  <a:pt x="292" y="2631"/>
                </a:cubicBezTo>
                <a:lnTo>
                  <a:pt x="296" y="190"/>
                </a:lnTo>
                <a:lnTo>
                  <a:pt x="493" y="190"/>
                </a:lnTo>
                <a:lnTo>
                  <a:pt x="6554" y="194"/>
                </a:lnTo>
                <a:lnTo>
                  <a:pt x="9898" y="194"/>
                </a:lnTo>
                <a:cubicBezTo>
                  <a:pt x="10267" y="194"/>
                  <a:pt x="10633" y="196"/>
                  <a:pt x="11012" y="196"/>
                </a:cubicBezTo>
                <a:cubicBezTo>
                  <a:pt x="11201" y="196"/>
                  <a:pt x="11394" y="195"/>
                  <a:pt x="11593" y="194"/>
                </a:cubicBezTo>
                <a:lnTo>
                  <a:pt x="13267" y="177"/>
                </a:lnTo>
                <a:cubicBezTo>
                  <a:pt x="13804" y="169"/>
                  <a:pt x="14329" y="165"/>
                  <a:pt x="14838" y="165"/>
                </a:cubicBezTo>
                <a:cubicBezTo>
                  <a:pt x="15004" y="164"/>
                  <a:pt x="15172" y="163"/>
                  <a:pt x="15342" y="163"/>
                </a:cubicBezTo>
                <a:cubicBezTo>
                  <a:pt x="15682" y="163"/>
                  <a:pt x="16030" y="165"/>
                  <a:pt x="16377" y="165"/>
                </a:cubicBezTo>
                <a:cubicBezTo>
                  <a:pt x="17419" y="173"/>
                  <a:pt x="18470" y="186"/>
                  <a:pt x="19532" y="190"/>
                </a:cubicBezTo>
                <a:lnTo>
                  <a:pt x="20722" y="190"/>
                </a:lnTo>
                <a:lnTo>
                  <a:pt x="21670" y="186"/>
                </a:lnTo>
                <a:lnTo>
                  <a:pt x="21670" y="378"/>
                </a:lnTo>
                <a:lnTo>
                  <a:pt x="21670" y="735"/>
                </a:lnTo>
                <a:lnTo>
                  <a:pt x="21670" y="2163"/>
                </a:lnTo>
                <a:cubicBezTo>
                  <a:pt x="21670" y="2643"/>
                  <a:pt x="21670" y="3115"/>
                  <a:pt x="21670" y="3583"/>
                </a:cubicBezTo>
                <a:cubicBezTo>
                  <a:pt x="21666" y="4519"/>
                  <a:pt x="21662" y="5425"/>
                  <a:pt x="21662" y="6299"/>
                </a:cubicBezTo>
                <a:cubicBezTo>
                  <a:pt x="21662" y="7153"/>
                  <a:pt x="21654" y="7961"/>
                  <a:pt x="21646" y="8770"/>
                </a:cubicBezTo>
                <a:cubicBezTo>
                  <a:pt x="21637" y="9578"/>
                  <a:pt x="21629" y="10390"/>
                  <a:pt x="21629" y="11166"/>
                </a:cubicBezTo>
                <a:cubicBezTo>
                  <a:pt x="21633" y="11937"/>
                  <a:pt x="21637" y="12647"/>
                  <a:pt x="21641" y="13300"/>
                </a:cubicBezTo>
                <a:cubicBezTo>
                  <a:pt x="21646" y="13952"/>
                  <a:pt x="21650" y="14543"/>
                  <a:pt x="21654" y="15080"/>
                </a:cubicBezTo>
                <a:cubicBezTo>
                  <a:pt x="21658" y="15630"/>
                  <a:pt x="21662" y="16160"/>
                  <a:pt x="21662" y="16627"/>
                </a:cubicBezTo>
                <a:cubicBezTo>
                  <a:pt x="21670" y="17567"/>
                  <a:pt x="21683" y="18306"/>
                  <a:pt x="21695" y="18810"/>
                </a:cubicBezTo>
                <a:cubicBezTo>
                  <a:pt x="21711" y="19315"/>
                  <a:pt x="21732" y="19586"/>
                  <a:pt x="21756" y="19594"/>
                </a:cubicBezTo>
                <a:cubicBezTo>
                  <a:pt x="21757" y="19594"/>
                  <a:pt x="21757" y="19594"/>
                  <a:pt x="21758" y="19594"/>
                </a:cubicBezTo>
                <a:cubicBezTo>
                  <a:pt x="21782" y="19594"/>
                  <a:pt x="21806" y="19325"/>
                  <a:pt x="21818" y="18835"/>
                </a:cubicBezTo>
                <a:cubicBezTo>
                  <a:pt x="21834" y="18334"/>
                  <a:pt x="21843" y="17592"/>
                  <a:pt x="21851" y="16644"/>
                </a:cubicBezTo>
                <a:cubicBezTo>
                  <a:pt x="21855" y="16168"/>
                  <a:pt x="21855" y="15659"/>
                  <a:pt x="21859" y="15064"/>
                </a:cubicBezTo>
                <a:cubicBezTo>
                  <a:pt x="21863" y="14457"/>
                  <a:pt x="21859" y="13817"/>
                  <a:pt x="21855" y="13148"/>
                </a:cubicBezTo>
                <a:cubicBezTo>
                  <a:pt x="21851" y="12483"/>
                  <a:pt x="21847" y="11786"/>
                  <a:pt x="21843" y="11096"/>
                </a:cubicBezTo>
                <a:cubicBezTo>
                  <a:pt x="21843" y="10407"/>
                  <a:pt x="21847" y="9656"/>
                  <a:pt x="21851" y="8839"/>
                </a:cubicBezTo>
                <a:cubicBezTo>
                  <a:pt x="21859" y="8035"/>
                  <a:pt x="21859" y="7120"/>
                  <a:pt x="21859" y="6213"/>
                </a:cubicBezTo>
                <a:cubicBezTo>
                  <a:pt x="21859" y="5327"/>
                  <a:pt x="21855" y="4412"/>
                  <a:pt x="21855" y="3468"/>
                </a:cubicBezTo>
                <a:cubicBezTo>
                  <a:pt x="21855" y="2996"/>
                  <a:pt x="21855" y="2516"/>
                  <a:pt x="21855" y="2028"/>
                </a:cubicBezTo>
                <a:cubicBezTo>
                  <a:pt x="21851" y="1527"/>
                  <a:pt x="21851" y="1023"/>
                  <a:pt x="21847" y="522"/>
                </a:cubicBezTo>
                <a:cubicBezTo>
                  <a:pt x="21843" y="350"/>
                  <a:pt x="21843" y="181"/>
                  <a:pt x="21843" y="9"/>
                </a:cubicBezTo>
                <a:lnTo>
                  <a:pt x="20620" y="17"/>
                </a:lnTo>
                <a:lnTo>
                  <a:pt x="19393" y="21"/>
                </a:lnTo>
                <a:lnTo>
                  <a:pt x="16266" y="5"/>
                </a:lnTo>
                <a:cubicBezTo>
                  <a:pt x="15905" y="5"/>
                  <a:pt x="15529" y="3"/>
                  <a:pt x="15148" y="3"/>
                </a:cubicBezTo>
                <a:cubicBezTo>
                  <a:pt x="14957" y="3"/>
                  <a:pt x="14764" y="4"/>
                  <a:pt x="14572" y="5"/>
                </a:cubicBezTo>
                <a:lnTo>
                  <a:pt x="12910" y="21"/>
                </a:lnTo>
                <a:cubicBezTo>
                  <a:pt x="12368" y="30"/>
                  <a:pt x="11843" y="38"/>
                  <a:pt x="11330" y="38"/>
                </a:cubicBezTo>
                <a:lnTo>
                  <a:pt x="9701" y="38"/>
                </a:lnTo>
                <a:lnTo>
                  <a:pt x="6361" y="26"/>
                </a:lnTo>
                <a:lnTo>
                  <a:pt x="321" y="1"/>
                </a:lnTo>
                <a:close/>
              </a:path>
            </a:pathLst>
          </a:custGeom>
          <a:solidFill>
            <a:srgbClr val="5D3D1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32"/>
          <p:cNvSpPr/>
          <p:nvPr/>
        </p:nvSpPr>
        <p:spPr>
          <a:xfrm>
            <a:off x="3293663" y="1702231"/>
            <a:ext cx="546700" cy="495475"/>
          </a:xfrm>
          <a:custGeom>
            <a:avLst/>
            <a:gdLst/>
            <a:ahLst/>
            <a:cxnLst/>
            <a:rect l="l" t="t" r="r" b="b"/>
            <a:pathLst>
              <a:path w="21868" h="19819" extrusionOk="0">
                <a:moveTo>
                  <a:pt x="103" y="1"/>
                </a:moveTo>
                <a:lnTo>
                  <a:pt x="91" y="2738"/>
                </a:lnTo>
                <a:cubicBezTo>
                  <a:pt x="83" y="3694"/>
                  <a:pt x="71" y="4658"/>
                  <a:pt x="62" y="5643"/>
                </a:cubicBezTo>
                <a:cubicBezTo>
                  <a:pt x="46" y="7641"/>
                  <a:pt x="34" y="9414"/>
                  <a:pt x="17" y="11297"/>
                </a:cubicBezTo>
                <a:cubicBezTo>
                  <a:pt x="17" y="12274"/>
                  <a:pt x="25" y="13172"/>
                  <a:pt x="25" y="13997"/>
                </a:cubicBezTo>
                <a:cubicBezTo>
                  <a:pt x="30" y="14408"/>
                  <a:pt x="30" y="14801"/>
                  <a:pt x="25" y="15175"/>
                </a:cubicBezTo>
                <a:cubicBezTo>
                  <a:pt x="25" y="15593"/>
                  <a:pt x="21" y="16004"/>
                  <a:pt x="21" y="16406"/>
                </a:cubicBezTo>
                <a:cubicBezTo>
                  <a:pt x="13" y="17222"/>
                  <a:pt x="9" y="18006"/>
                  <a:pt x="5" y="18765"/>
                </a:cubicBezTo>
                <a:cubicBezTo>
                  <a:pt x="1" y="19114"/>
                  <a:pt x="1" y="19426"/>
                  <a:pt x="1" y="19705"/>
                </a:cubicBezTo>
                <a:lnTo>
                  <a:pt x="739" y="19717"/>
                </a:lnTo>
                <a:lnTo>
                  <a:pt x="1347" y="19725"/>
                </a:lnTo>
                <a:lnTo>
                  <a:pt x="3349" y="19762"/>
                </a:lnTo>
                <a:cubicBezTo>
                  <a:pt x="4010" y="19771"/>
                  <a:pt x="4724" y="19775"/>
                  <a:pt x="5343" y="19775"/>
                </a:cubicBezTo>
                <a:cubicBezTo>
                  <a:pt x="6578" y="19771"/>
                  <a:pt x="7502" y="19754"/>
                  <a:pt x="8207" y="19754"/>
                </a:cubicBezTo>
                <a:cubicBezTo>
                  <a:pt x="8893" y="19754"/>
                  <a:pt x="9418" y="19762"/>
                  <a:pt x="9812" y="19766"/>
                </a:cubicBezTo>
                <a:cubicBezTo>
                  <a:pt x="10620" y="19779"/>
                  <a:pt x="11465" y="19799"/>
                  <a:pt x="12348" y="19807"/>
                </a:cubicBezTo>
                <a:lnTo>
                  <a:pt x="13016" y="19816"/>
                </a:lnTo>
                <a:lnTo>
                  <a:pt x="14723" y="19816"/>
                </a:lnTo>
                <a:cubicBezTo>
                  <a:pt x="15323" y="19817"/>
                  <a:pt x="15893" y="19818"/>
                  <a:pt x="16430" y="19818"/>
                </a:cubicBezTo>
                <a:cubicBezTo>
                  <a:pt x="17188" y="19818"/>
                  <a:pt x="17881" y="19816"/>
                  <a:pt x="18498" y="19812"/>
                </a:cubicBezTo>
                <a:cubicBezTo>
                  <a:pt x="19553" y="19803"/>
                  <a:pt x="20390" y="19795"/>
                  <a:pt x="20964" y="19779"/>
                </a:cubicBezTo>
                <a:cubicBezTo>
                  <a:pt x="21539" y="19766"/>
                  <a:pt x="21855" y="19750"/>
                  <a:pt x="21859" y="19729"/>
                </a:cubicBezTo>
                <a:cubicBezTo>
                  <a:pt x="21867" y="19709"/>
                  <a:pt x="21564" y="19688"/>
                  <a:pt x="21001" y="19668"/>
                </a:cubicBezTo>
                <a:cubicBezTo>
                  <a:pt x="20439" y="19652"/>
                  <a:pt x="19614" y="19631"/>
                  <a:pt x="18572" y="19615"/>
                </a:cubicBezTo>
                <a:lnTo>
                  <a:pt x="14826" y="19557"/>
                </a:lnTo>
                <a:lnTo>
                  <a:pt x="13718" y="19545"/>
                </a:lnTo>
                <a:lnTo>
                  <a:pt x="13148" y="19537"/>
                </a:lnTo>
                <a:lnTo>
                  <a:pt x="12631" y="19533"/>
                </a:lnTo>
                <a:lnTo>
                  <a:pt x="10185" y="19483"/>
                </a:lnTo>
                <a:cubicBezTo>
                  <a:pt x="9818" y="19480"/>
                  <a:pt x="9238" y="19470"/>
                  <a:pt x="8503" y="19470"/>
                </a:cubicBezTo>
                <a:cubicBezTo>
                  <a:pt x="8384" y="19470"/>
                  <a:pt x="8261" y="19470"/>
                  <a:pt x="8134" y="19471"/>
                </a:cubicBezTo>
                <a:cubicBezTo>
                  <a:pt x="7243" y="19475"/>
                  <a:pt x="6234" y="19491"/>
                  <a:pt x="5216" y="19500"/>
                </a:cubicBezTo>
                <a:cubicBezTo>
                  <a:pt x="5131" y="19500"/>
                  <a:pt x="5045" y="19500"/>
                  <a:pt x="4958" y="19500"/>
                </a:cubicBezTo>
                <a:cubicBezTo>
                  <a:pt x="4041" y="19500"/>
                  <a:pt x="2966" y="19481"/>
                  <a:pt x="1622" y="19463"/>
                </a:cubicBezTo>
                <a:lnTo>
                  <a:pt x="460" y="19450"/>
                </a:lnTo>
                <a:lnTo>
                  <a:pt x="259" y="19450"/>
                </a:lnTo>
                <a:lnTo>
                  <a:pt x="263" y="18790"/>
                </a:lnTo>
                <a:cubicBezTo>
                  <a:pt x="263" y="18018"/>
                  <a:pt x="268" y="17226"/>
                  <a:pt x="272" y="16406"/>
                </a:cubicBezTo>
                <a:cubicBezTo>
                  <a:pt x="272" y="15987"/>
                  <a:pt x="276" y="15569"/>
                  <a:pt x="276" y="15138"/>
                </a:cubicBezTo>
                <a:cubicBezTo>
                  <a:pt x="276" y="14674"/>
                  <a:pt x="272" y="14219"/>
                  <a:pt x="272" y="13772"/>
                </a:cubicBezTo>
                <a:cubicBezTo>
                  <a:pt x="263" y="12877"/>
                  <a:pt x="255" y="12011"/>
                  <a:pt x="255" y="11178"/>
                </a:cubicBezTo>
                <a:cubicBezTo>
                  <a:pt x="259" y="9381"/>
                  <a:pt x="268" y="7510"/>
                  <a:pt x="276" y="5590"/>
                </a:cubicBezTo>
                <a:cubicBezTo>
                  <a:pt x="284" y="4638"/>
                  <a:pt x="288" y="3653"/>
                  <a:pt x="292" y="2631"/>
                </a:cubicBezTo>
                <a:lnTo>
                  <a:pt x="296" y="190"/>
                </a:lnTo>
                <a:lnTo>
                  <a:pt x="493" y="190"/>
                </a:lnTo>
                <a:lnTo>
                  <a:pt x="6554" y="194"/>
                </a:lnTo>
                <a:lnTo>
                  <a:pt x="9898" y="194"/>
                </a:lnTo>
                <a:cubicBezTo>
                  <a:pt x="10267" y="194"/>
                  <a:pt x="10633" y="196"/>
                  <a:pt x="11012" y="196"/>
                </a:cubicBezTo>
                <a:cubicBezTo>
                  <a:pt x="11201" y="196"/>
                  <a:pt x="11394" y="195"/>
                  <a:pt x="11593" y="194"/>
                </a:cubicBezTo>
                <a:lnTo>
                  <a:pt x="13267" y="177"/>
                </a:lnTo>
                <a:cubicBezTo>
                  <a:pt x="13804" y="169"/>
                  <a:pt x="14329" y="165"/>
                  <a:pt x="14838" y="165"/>
                </a:cubicBezTo>
                <a:cubicBezTo>
                  <a:pt x="15004" y="164"/>
                  <a:pt x="15172" y="163"/>
                  <a:pt x="15342" y="163"/>
                </a:cubicBezTo>
                <a:cubicBezTo>
                  <a:pt x="15682" y="163"/>
                  <a:pt x="16030" y="165"/>
                  <a:pt x="16377" y="165"/>
                </a:cubicBezTo>
                <a:cubicBezTo>
                  <a:pt x="17419" y="173"/>
                  <a:pt x="18470" y="186"/>
                  <a:pt x="19532" y="190"/>
                </a:cubicBezTo>
                <a:lnTo>
                  <a:pt x="20722" y="190"/>
                </a:lnTo>
                <a:lnTo>
                  <a:pt x="21670" y="186"/>
                </a:lnTo>
                <a:lnTo>
                  <a:pt x="21670" y="378"/>
                </a:lnTo>
                <a:lnTo>
                  <a:pt x="21670" y="735"/>
                </a:lnTo>
                <a:lnTo>
                  <a:pt x="21670" y="2163"/>
                </a:lnTo>
                <a:cubicBezTo>
                  <a:pt x="21670" y="2643"/>
                  <a:pt x="21670" y="3115"/>
                  <a:pt x="21670" y="3583"/>
                </a:cubicBezTo>
                <a:cubicBezTo>
                  <a:pt x="21666" y="4519"/>
                  <a:pt x="21662" y="5425"/>
                  <a:pt x="21662" y="6299"/>
                </a:cubicBezTo>
                <a:cubicBezTo>
                  <a:pt x="21662" y="7153"/>
                  <a:pt x="21654" y="7961"/>
                  <a:pt x="21646" y="8770"/>
                </a:cubicBezTo>
                <a:cubicBezTo>
                  <a:pt x="21637" y="9578"/>
                  <a:pt x="21629" y="10390"/>
                  <a:pt x="21629" y="11166"/>
                </a:cubicBezTo>
                <a:cubicBezTo>
                  <a:pt x="21633" y="11937"/>
                  <a:pt x="21637" y="12647"/>
                  <a:pt x="21641" y="13300"/>
                </a:cubicBezTo>
                <a:cubicBezTo>
                  <a:pt x="21646" y="13952"/>
                  <a:pt x="21650" y="14543"/>
                  <a:pt x="21654" y="15080"/>
                </a:cubicBezTo>
                <a:cubicBezTo>
                  <a:pt x="21658" y="15630"/>
                  <a:pt x="21662" y="16160"/>
                  <a:pt x="21662" y="16627"/>
                </a:cubicBezTo>
                <a:cubicBezTo>
                  <a:pt x="21670" y="17567"/>
                  <a:pt x="21683" y="18306"/>
                  <a:pt x="21695" y="18810"/>
                </a:cubicBezTo>
                <a:cubicBezTo>
                  <a:pt x="21711" y="19315"/>
                  <a:pt x="21732" y="19586"/>
                  <a:pt x="21756" y="19594"/>
                </a:cubicBezTo>
                <a:cubicBezTo>
                  <a:pt x="21757" y="19594"/>
                  <a:pt x="21757" y="19594"/>
                  <a:pt x="21758" y="19594"/>
                </a:cubicBezTo>
                <a:cubicBezTo>
                  <a:pt x="21782" y="19594"/>
                  <a:pt x="21806" y="19325"/>
                  <a:pt x="21818" y="18835"/>
                </a:cubicBezTo>
                <a:cubicBezTo>
                  <a:pt x="21834" y="18334"/>
                  <a:pt x="21843" y="17592"/>
                  <a:pt x="21851" y="16644"/>
                </a:cubicBezTo>
                <a:cubicBezTo>
                  <a:pt x="21855" y="16168"/>
                  <a:pt x="21855" y="15659"/>
                  <a:pt x="21859" y="15064"/>
                </a:cubicBezTo>
                <a:cubicBezTo>
                  <a:pt x="21863" y="14457"/>
                  <a:pt x="21859" y="13817"/>
                  <a:pt x="21855" y="13148"/>
                </a:cubicBezTo>
                <a:cubicBezTo>
                  <a:pt x="21851" y="12483"/>
                  <a:pt x="21847" y="11786"/>
                  <a:pt x="21843" y="11096"/>
                </a:cubicBezTo>
                <a:cubicBezTo>
                  <a:pt x="21843" y="10407"/>
                  <a:pt x="21847" y="9656"/>
                  <a:pt x="21851" y="8839"/>
                </a:cubicBezTo>
                <a:cubicBezTo>
                  <a:pt x="21859" y="8035"/>
                  <a:pt x="21859" y="7120"/>
                  <a:pt x="21859" y="6213"/>
                </a:cubicBezTo>
                <a:cubicBezTo>
                  <a:pt x="21859" y="5327"/>
                  <a:pt x="21855" y="4412"/>
                  <a:pt x="21855" y="3468"/>
                </a:cubicBezTo>
                <a:cubicBezTo>
                  <a:pt x="21855" y="2996"/>
                  <a:pt x="21855" y="2516"/>
                  <a:pt x="21855" y="2028"/>
                </a:cubicBezTo>
                <a:cubicBezTo>
                  <a:pt x="21851" y="1527"/>
                  <a:pt x="21851" y="1023"/>
                  <a:pt x="21847" y="522"/>
                </a:cubicBezTo>
                <a:cubicBezTo>
                  <a:pt x="21843" y="350"/>
                  <a:pt x="21843" y="181"/>
                  <a:pt x="21843" y="9"/>
                </a:cubicBezTo>
                <a:lnTo>
                  <a:pt x="20620" y="17"/>
                </a:lnTo>
                <a:lnTo>
                  <a:pt x="19393" y="21"/>
                </a:lnTo>
                <a:lnTo>
                  <a:pt x="16266" y="5"/>
                </a:lnTo>
                <a:cubicBezTo>
                  <a:pt x="15905" y="5"/>
                  <a:pt x="15529" y="3"/>
                  <a:pt x="15148" y="3"/>
                </a:cubicBezTo>
                <a:cubicBezTo>
                  <a:pt x="14957" y="3"/>
                  <a:pt x="14764" y="4"/>
                  <a:pt x="14572" y="5"/>
                </a:cubicBezTo>
                <a:lnTo>
                  <a:pt x="12910" y="21"/>
                </a:lnTo>
                <a:cubicBezTo>
                  <a:pt x="12368" y="30"/>
                  <a:pt x="11843" y="38"/>
                  <a:pt x="11330" y="38"/>
                </a:cubicBezTo>
                <a:lnTo>
                  <a:pt x="9701" y="38"/>
                </a:lnTo>
                <a:lnTo>
                  <a:pt x="6361" y="26"/>
                </a:lnTo>
                <a:lnTo>
                  <a:pt x="321" y="1"/>
                </a:lnTo>
                <a:close/>
              </a:path>
            </a:pathLst>
          </a:custGeom>
          <a:solidFill>
            <a:srgbClr val="5D3D1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32"/>
          <p:cNvSpPr/>
          <p:nvPr/>
        </p:nvSpPr>
        <p:spPr>
          <a:xfrm>
            <a:off x="5150750" y="1702231"/>
            <a:ext cx="546700" cy="495475"/>
          </a:xfrm>
          <a:custGeom>
            <a:avLst/>
            <a:gdLst/>
            <a:ahLst/>
            <a:cxnLst/>
            <a:rect l="l" t="t" r="r" b="b"/>
            <a:pathLst>
              <a:path w="21868" h="19819" extrusionOk="0">
                <a:moveTo>
                  <a:pt x="103" y="1"/>
                </a:moveTo>
                <a:lnTo>
                  <a:pt x="91" y="2738"/>
                </a:lnTo>
                <a:cubicBezTo>
                  <a:pt x="83" y="3694"/>
                  <a:pt x="71" y="4658"/>
                  <a:pt x="62" y="5643"/>
                </a:cubicBezTo>
                <a:cubicBezTo>
                  <a:pt x="46" y="7641"/>
                  <a:pt x="34" y="9414"/>
                  <a:pt x="17" y="11297"/>
                </a:cubicBezTo>
                <a:cubicBezTo>
                  <a:pt x="17" y="12274"/>
                  <a:pt x="25" y="13172"/>
                  <a:pt x="25" y="13997"/>
                </a:cubicBezTo>
                <a:cubicBezTo>
                  <a:pt x="30" y="14408"/>
                  <a:pt x="30" y="14801"/>
                  <a:pt x="25" y="15175"/>
                </a:cubicBezTo>
                <a:cubicBezTo>
                  <a:pt x="25" y="15593"/>
                  <a:pt x="21" y="16004"/>
                  <a:pt x="21" y="16406"/>
                </a:cubicBezTo>
                <a:cubicBezTo>
                  <a:pt x="13" y="17222"/>
                  <a:pt x="9" y="18006"/>
                  <a:pt x="5" y="18765"/>
                </a:cubicBezTo>
                <a:cubicBezTo>
                  <a:pt x="1" y="19114"/>
                  <a:pt x="1" y="19426"/>
                  <a:pt x="1" y="19705"/>
                </a:cubicBezTo>
                <a:lnTo>
                  <a:pt x="739" y="19717"/>
                </a:lnTo>
                <a:lnTo>
                  <a:pt x="1347" y="19725"/>
                </a:lnTo>
                <a:lnTo>
                  <a:pt x="3349" y="19762"/>
                </a:lnTo>
                <a:cubicBezTo>
                  <a:pt x="4010" y="19771"/>
                  <a:pt x="4724" y="19775"/>
                  <a:pt x="5343" y="19775"/>
                </a:cubicBezTo>
                <a:cubicBezTo>
                  <a:pt x="6578" y="19771"/>
                  <a:pt x="7502" y="19754"/>
                  <a:pt x="8207" y="19754"/>
                </a:cubicBezTo>
                <a:cubicBezTo>
                  <a:pt x="8893" y="19754"/>
                  <a:pt x="9418" y="19762"/>
                  <a:pt x="9812" y="19766"/>
                </a:cubicBezTo>
                <a:cubicBezTo>
                  <a:pt x="10620" y="19779"/>
                  <a:pt x="11465" y="19799"/>
                  <a:pt x="12348" y="19807"/>
                </a:cubicBezTo>
                <a:lnTo>
                  <a:pt x="13016" y="19816"/>
                </a:lnTo>
                <a:lnTo>
                  <a:pt x="14723" y="19816"/>
                </a:lnTo>
                <a:cubicBezTo>
                  <a:pt x="15323" y="19817"/>
                  <a:pt x="15893" y="19818"/>
                  <a:pt x="16430" y="19818"/>
                </a:cubicBezTo>
                <a:cubicBezTo>
                  <a:pt x="17188" y="19818"/>
                  <a:pt x="17881" y="19816"/>
                  <a:pt x="18498" y="19812"/>
                </a:cubicBezTo>
                <a:cubicBezTo>
                  <a:pt x="19553" y="19803"/>
                  <a:pt x="20390" y="19795"/>
                  <a:pt x="20964" y="19779"/>
                </a:cubicBezTo>
                <a:cubicBezTo>
                  <a:pt x="21539" y="19766"/>
                  <a:pt x="21855" y="19750"/>
                  <a:pt x="21859" y="19729"/>
                </a:cubicBezTo>
                <a:cubicBezTo>
                  <a:pt x="21867" y="19709"/>
                  <a:pt x="21564" y="19688"/>
                  <a:pt x="21001" y="19668"/>
                </a:cubicBezTo>
                <a:cubicBezTo>
                  <a:pt x="20439" y="19652"/>
                  <a:pt x="19614" y="19631"/>
                  <a:pt x="18572" y="19615"/>
                </a:cubicBezTo>
                <a:lnTo>
                  <a:pt x="14826" y="19557"/>
                </a:lnTo>
                <a:lnTo>
                  <a:pt x="13718" y="19545"/>
                </a:lnTo>
                <a:lnTo>
                  <a:pt x="13148" y="19537"/>
                </a:lnTo>
                <a:lnTo>
                  <a:pt x="12631" y="19533"/>
                </a:lnTo>
                <a:lnTo>
                  <a:pt x="10185" y="19483"/>
                </a:lnTo>
                <a:cubicBezTo>
                  <a:pt x="9818" y="19480"/>
                  <a:pt x="9238" y="19470"/>
                  <a:pt x="8503" y="19470"/>
                </a:cubicBezTo>
                <a:cubicBezTo>
                  <a:pt x="8384" y="19470"/>
                  <a:pt x="8261" y="19470"/>
                  <a:pt x="8134" y="19471"/>
                </a:cubicBezTo>
                <a:cubicBezTo>
                  <a:pt x="7243" y="19475"/>
                  <a:pt x="6234" y="19491"/>
                  <a:pt x="5216" y="19500"/>
                </a:cubicBezTo>
                <a:cubicBezTo>
                  <a:pt x="5131" y="19500"/>
                  <a:pt x="5045" y="19500"/>
                  <a:pt x="4958" y="19500"/>
                </a:cubicBezTo>
                <a:cubicBezTo>
                  <a:pt x="4041" y="19500"/>
                  <a:pt x="2966" y="19481"/>
                  <a:pt x="1622" y="19463"/>
                </a:cubicBezTo>
                <a:lnTo>
                  <a:pt x="460" y="19450"/>
                </a:lnTo>
                <a:lnTo>
                  <a:pt x="259" y="19450"/>
                </a:lnTo>
                <a:lnTo>
                  <a:pt x="263" y="18790"/>
                </a:lnTo>
                <a:cubicBezTo>
                  <a:pt x="263" y="18018"/>
                  <a:pt x="268" y="17226"/>
                  <a:pt x="272" y="16406"/>
                </a:cubicBezTo>
                <a:cubicBezTo>
                  <a:pt x="272" y="15987"/>
                  <a:pt x="276" y="15569"/>
                  <a:pt x="276" y="15138"/>
                </a:cubicBezTo>
                <a:cubicBezTo>
                  <a:pt x="276" y="14674"/>
                  <a:pt x="272" y="14219"/>
                  <a:pt x="272" y="13772"/>
                </a:cubicBezTo>
                <a:cubicBezTo>
                  <a:pt x="263" y="12877"/>
                  <a:pt x="255" y="12011"/>
                  <a:pt x="255" y="11178"/>
                </a:cubicBezTo>
                <a:cubicBezTo>
                  <a:pt x="259" y="9381"/>
                  <a:pt x="268" y="7510"/>
                  <a:pt x="276" y="5590"/>
                </a:cubicBezTo>
                <a:cubicBezTo>
                  <a:pt x="284" y="4638"/>
                  <a:pt x="288" y="3653"/>
                  <a:pt x="292" y="2631"/>
                </a:cubicBezTo>
                <a:lnTo>
                  <a:pt x="296" y="190"/>
                </a:lnTo>
                <a:lnTo>
                  <a:pt x="493" y="190"/>
                </a:lnTo>
                <a:lnTo>
                  <a:pt x="6554" y="194"/>
                </a:lnTo>
                <a:lnTo>
                  <a:pt x="9898" y="194"/>
                </a:lnTo>
                <a:cubicBezTo>
                  <a:pt x="10267" y="194"/>
                  <a:pt x="10633" y="196"/>
                  <a:pt x="11012" y="196"/>
                </a:cubicBezTo>
                <a:cubicBezTo>
                  <a:pt x="11201" y="196"/>
                  <a:pt x="11394" y="195"/>
                  <a:pt x="11593" y="194"/>
                </a:cubicBezTo>
                <a:lnTo>
                  <a:pt x="13267" y="177"/>
                </a:lnTo>
                <a:cubicBezTo>
                  <a:pt x="13804" y="169"/>
                  <a:pt x="14329" y="165"/>
                  <a:pt x="14838" y="165"/>
                </a:cubicBezTo>
                <a:cubicBezTo>
                  <a:pt x="15004" y="164"/>
                  <a:pt x="15172" y="163"/>
                  <a:pt x="15342" y="163"/>
                </a:cubicBezTo>
                <a:cubicBezTo>
                  <a:pt x="15682" y="163"/>
                  <a:pt x="16030" y="165"/>
                  <a:pt x="16377" y="165"/>
                </a:cubicBezTo>
                <a:cubicBezTo>
                  <a:pt x="17419" y="173"/>
                  <a:pt x="18470" y="186"/>
                  <a:pt x="19532" y="190"/>
                </a:cubicBezTo>
                <a:lnTo>
                  <a:pt x="20722" y="190"/>
                </a:lnTo>
                <a:lnTo>
                  <a:pt x="21670" y="186"/>
                </a:lnTo>
                <a:lnTo>
                  <a:pt x="21670" y="378"/>
                </a:lnTo>
                <a:lnTo>
                  <a:pt x="21670" y="735"/>
                </a:lnTo>
                <a:lnTo>
                  <a:pt x="21670" y="2163"/>
                </a:lnTo>
                <a:cubicBezTo>
                  <a:pt x="21670" y="2643"/>
                  <a:pt x="21670" y="3115"/>
                  <a:pt x="21670" y="3583"/>
                </a:cubicBezTo>
                <a:cubicBezTo>
                  <a:pt x="21666" y="4519"/>
                  <a:pt x="21662" y="5425"/>
                  <a:pt x="21662" y="6299"/>
                </a:cubicBezTo>
                <a:cubicBezTo>
                  <a:pt x="21662" y="7153"/>
                  <a:pt x="21654" y="7961"/>
                  <a:pt x="21646" y="8770"/>
                </a:cubicBezTo>
                <a:cubicBezTo>
                  <a:pt x="21637" y="9578"/>
                  <a:pt x="21629" y="10390"/>
                  <a:pt x="21629" y="11166"/>
                </a:cubicBezTo>
                <a:cubicBezTo>
                  <a:pt x="21633" y="11937"/>
                  <a:pt x="21637" y="12647"/>
                  <a:pt x="21641" y="13300"/>
                </a:cubicBezTo>
                <a:cubicBezTo>
                  <a:pt x="21646" y="13952"/>
                  <a:pt x="21650" y="14543"/>
                  <a:pt x="21654" y="15080"/>
                </a:cubicBezTo>
                <a:cubicBezTo>
                  <a:pt x="21658" y="15630"/>
                  <a:pt x="21662" y="16160"/>
                  <a:pt x="21662" y="16627"/>
                </a:cubicBezTo>
                <a:cubicBezTo>
                  <a:pt x="21670" y="17567"/>
                  <a:pt x="21683" y="18306"/>
                  <a:pt x="21695" y="18810"/>
                </a:cubicBezTo>
                <a:cubicBezTo>
                  <a:pt x="21711" y="19315"/>
                  <a:pt x="21732" y="19586"/>
                  <a:pt x="21756" y="19594"/>
                </a:cubicBezTo>
                <a:cubicBezTo>
                  <a:pt x="21757" y="19594"/>
                  <a:pt x="21757" y="19594"/>
                  <a:pt x="21758" y="19594"/>
                </a:cubicBezTo>
                <a:cubicBezTo>
                  <a:pt x="21782" y="19594"/>
                  <a:pt x="21806" y="19325"/>
                  <a:pt x="21818" y="18835"/>
                </a:cubicBezTo>
                <a:cubicBezTo>
                  <a:pt x="21834" y="18334"/>
                  <a:pt x="21843" y="17592"/>
                  <a:pt x="21851" y="16644"/>
                </a:cubicBezTo>
                <a:cubicBezTo>
                  <a:pt x="21855" y="16168"/>
                  <a:pt x="21855" y="15659"/>
                  <a:pt x="21859" y="15064"/>
                </a:cubicBezTo>
                <a:cubicBezTo>
                  <a:pt x="21863" y="14457"/>
                  <a:pt x="21859" y="13817"/>
                  <a:pt x="21855" y="13148"/>
                </a:cubicBezTo>
                <a:cubicBezTo>
                  <a:pt x="21851" y="12483"/>
                  <a:pt x="21847" y="11786"/>
                  <a:pt x="21843" y="11096"/>
                </a:cubicBezTo>
                <a:cubicBezTo>
                  <a:pt x="21843" y="10407"/>
                  <a:pt x="21847" y="9656"/>
                  <a:pt x="21851" y="8839"/>
                </a:cubicBezTo>
                <a:cubicBezTo>
                  <a:pt x="21859" y="8035"/>
                  <a:pt x="21859" y="7120"/>
                  <a:pt x="21859" y="6213"/>
                </a:cubicBezTo>
                <a:cubicBezTo>
                  <a:pt x="21859" y="5327"/>
                  <a:pt x="21855" y="4412"/>
                  <a:pt x="21855" y="3468"/>
                </a:cubicBezTo>
                <a:cubicBezTo>
                  <a:pt x="21855" y="2996"/>
                  <a:pt x="21855" y="2516"/>
                  <a:pt x="21855" y="2028"/>
                </a:cubicBezTo>
                <a:cubicBezTo>
                  <a:pt x="21851" y="1527"/>
                  <a:pt x="21851" y="1023"/>
                  <a:pt x="21847" y="522"/>
                </a:cubicBezTo>
                <a:cubicBezTo>
                  <a:pt x="21843" y="350"/>
                  <a:pt x="21843" y="181"/>
                  <a:pt x="21843" y="9"/>
                </a:cubicBezTo>
                <a:lnTo>
                  <a:pt x="20620" y="17"/>
                </a:lnTo>
                <a:lnTo>
                  <a:pt x="19393" y="21"/>
                </a:lnTo>
                <a:lnTo>
                  <a:pt x="16266" y="5"/>
                </a:lnTo>
                <a:cubicBezTo>
                  <a:pt x="15905" y="5"/>
                  <a:pt x="15529" y="3"/>
                  <a:pt x="15148" y="3"/>
                </a:cubicBezTo>
                <a:cubicBezTo>
                  <a:pt x="14957" y="3"/>
                  <a:pt x="14764" y="4"/>
                  <a:pt x="14572" y="5"/>
                </a:cubicBezTo>
                <a:lnTo>
                  <a:pt x="12910" y="21"/>
                </a:lnTo>
                <a:cubicBezTo>
                  <a:pt x="12368" y="30"/>
                  <a:pt x="11843" y="38"/>
                  <a:pt x="11330" y="38"/>
                </a:cubicBezTo>
                <a:lnTo>
                  <a:pt x="9701" y="38"/>
                </a:lnTo>
                <a:lnTo>
                  <a:pt x="6361" y="26"/>
                </a:lnTo>
                <a:lnTo>
                  <a:pt x="321" y="1"/>
                </a:lnTo>
                <a:close/>
              </a:path>
            </a:pathLst>
          </a:custGeom>
          <a:solidFill>
            <a:srgbClr val="5D3D1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32"/>
          <p:cNvSpPr/>
          <p:nvPr/>
        </p:nvSpPr>
        <p:spPr>
          <a:xfrm>
            <a:off x="7172725" y="1702231"/>
            <a:ext cx="546700" cy="495475"/>
          </a:xfrm>
          <a:custGeom>
            <a:avLst/>
            <a:gdLst/>
            <a:ahLst/>
            <a:cxnLst/>
            <a:rect l="l" t="t" r="r" b="b"/>
            <a:pathLst>
              <a:path w="21868" h="19819" extrusionOk="0">
                <a:moveTo>
                  <a:pt x="103" y="1"/>
                </a:moveTo>
                <a:lnTo>
                  <a:pt x="91" y="2738"/>
                </a:lnTo>
                <a:cubicBezTo>
                  <a:pt x="83" y="3694"/>
                  <a:pt x="71" y="4658"/>
                  <a:pt x="62" y="5643"/>
                </a:cubicBezTo>
                <a:cubicBezTo>
                  <a:pt x="46" y="7641"/>
                  <a:pt x="34" y="9414"/>
                  <a:pt x="17" y="11297"/>
                </a:cubicBezTo>
                <a:cubicBezTo>
                  <a:pt x="17" y="12274"/>
                  <a:pt x="25" y="13172"/>
                  <a:pt x="25" y="13997"/>
                </a:cubicBezTo>
                <a:cubicBezTo>
                  <a:pt x="30" y="14408"/>
                  <a:pt x="30" y="14801"/>
                  <a:pt x="25" y="15175"/>
                </a:cubicBezTo>
                <a:cubicBezTo>
                  <a:pt x="25" y="15593"/>
                  <a:pt x="21" y="16004"/>
                  <a:pt x="21" y="16406"/>
                </a:cubicBezTo>
                <a:cubicBezTo>
                  <a:pt x="13" y="17222"/>
                  <a:pt x="9" y="18006"/>
                  <a:pt x="5" y="18765"/>
                </a:cubicBezTo>
                <a:cubicBezTo>
                  <a:pt x="1" y="19114"/>
                  <a:pt x="1" y="19426"/>
                  <a:pt x="1" y="19705"/>
                </a:cubicBezTo>
                <a:lnTo>
                  <a:pt x="739" y="19717"/>
                </a:lnTo>
                <a:lnTo>
                  <a:pt x="1347" y="19725"/>
                </a:lnTo>
                <a:lnTo>
                  <a:pt x="3349" y="19762"/>
                </a:lnTo>
                <a:cubicBezTo>
                  <a:pt x="4010" y="19771"/>
                  <a:pt x="4724" y="19775"/>
                  <a:pt x="5343" y="19775"/>
                </a:cubicBezTo>
                <a:cubicBezTo>
                  <a:pt x="6578" y="19771"/>
                  <a:pt x="7502" y="19754"/>
                  <a:pt x="8207" y="19754"/>
                </a:cubicBezTo>
                <a:cubicBezTo>
                  <a:pt x="8893" y="19754"/>
                  <a:pt x="9418" y="19762"/>
                  <a:pt x="9812" y="19766"/>
                </a:cubicBezTo>
                <a:cubicBezTo>
                  <a:pt x="10620" y="19779"/>
                  <a:pt x="11465" y="19799"/>
                  <a:pt x="12348" y="19807"/>
                </a:cubicBezTo>
                <a:lnTo>
                  <a:pt x="13016" y="19816"/>
                </a:lnTo>
                <a:lnTo>
                  <a:pt x="14723" y="19816"/>
                </a:lnTo>
                <a:cubicBezTo>
                  <a:pt x="15323" y="19817"/>
                  <a:pt x="15893" y="19818"/>
                  <a:pt x="16430" y="19818"/>
                </a:cubicBezTo>
                <a:cubicBezTo>
                  <a:pt x="17188" y="19818"/>
                  <a:pt x="17881" y="19816"/>
                  <a:pt x="18498" y="19812"/>
                </a:cubicBezTo>
                <a:cubicBezTo>
                  <a:pt x="19553" y="19803"/>
                  <a:pt x="20390" y="19795"/>
                  <a:pt x="20964" y="19779"/>
                </a:cubicBezTo>
                <a:cubicBezTo>
                  <a:pt x="21539" y="19766"/>
                  <a:pt x="21855" y="19750"/>
                  <a:pt x="21859" y="19729"/>
                </a:cubicBezTo>
                <a:cubicBezTo>
                  <a:pt x="21867" y="19709"/>
                  <a:pt x="21564" y="19688"/>
                  <a:pt x="21001" y="19668"/>
                </a:cubicBezTo>
                <a:cubicBezTo>
                  <a:pt x="20439" y="19652"/>
                  <a:pt x="19614" y="19631"/>
                  <a:pt x="18572" y="19615"/>
                </a:cubicBezTo>
                <a:lnTo>
                  <a:pt x="14826" y="19557"/>
                </a:lnTo>
                <a:lnTo>
                  <a:pt x="13718" y="19545"/>
                </a:lnTo>
                <a:lnTo>
                  <a:pt x="13148" y="19537"/>
                </a:lnTo>
                <a:lnTo>
                  <a:pt x="12631" y="19533"/>
                </a:lnTo>
                <a:lnTo>
                  <a:pt x="10185" y="19483"/>
                </a:lnTo>
                <a:cubicBezTo>
                  <a:pt x="9818" y="19480"/>
                  <a:pt x="9238" y="19470"/>
                  <a:pt x="8503" y="19470"/>
                </a:cubicBezTo>
                <a:cubicBezTo>
                  <a:pt x="8384" y="19470"/>
                  <a:pt x="8261" y="19470"/>
                  <a:pt x="8134" y="19471"/>
                </a:cubicBezTo>
                <a:cubicBezTo>
                  <a:pt x="7243" y="19475"/>
                  <a:pt x="6234" y="19491"/>
                  <a:pt x="5216" y="19500"/>
                </a:cubicBezTo>
                <a:cubicBezTo>
                  <a:pt x="5131" y="19500"/>
                  <a:pt x="5045" y="19500"/>
                  <a:pt x="4958" y="19500"/>
                </a:cubicBezTo>
                <a:cubicBezTo>
                  <a:pt x="4041" y="19500"/>
                  <a:pt x="2966" y="19481"/>
                  <a:pt x="1622" y="19463"/>
                </a:cubicBezTo>
                <a:lnTo>
                  <a:pt x="460" y="19450"/>
                </a:lnTo>
                <a:lnTo>
                  <a:pt x="259" y="19450"/>
                </a:lnTo>
                <a:lnTo>
                  <a:pt x="263" y="18790"/>
                </a:lnTo>
                <a:cubicBezTo>
                  <a:pt x="263" y="18018"/>
                  <a:pt x="268" y="17226"/>
                  <a:pt x="272" y="16406"/>
                </a:cubicBezTo>
                <a:cubicBezTo>
                  <a:pt x="272" y="15987"/>
                  <a:pt x="276" y="15569"/>
                  <a:pt x="276" y="15138"/>
                </a:cubicBezTo>
                <a:cubicBezTo>
                  <a:pt x="276" y="14674"/>
                  <a:pt x="272" y="14219"/>
                  <a:pt x="272" y="13772"/>
                </a:cubicBezTo>
                <a:cubicBezTo>
                  <a:pt x="263" y="12877"/>
                  <a:pt x="255" y="12011"/>
                  <a:pt x="255" y="11178"/>
                </a:cubicBezTo>
                <a:cubicBezTo>
                  <a:pt x="259" y="9381"/>
                  <a:pt x="268" y="7510"/>
                  <a:pt x="276" y="5590"/>
                </a:cubicBezTo>
                <a:cubicBezTo>
                  <a:pt x="284" y="4638"/>
                  <a:pt x="288" y="3653"/>
                  <a:pt x="292" y="2631"/>
                </a:cubicBezTo>
                <a:lnTo>
                  <a:pt x="296" y="190"/>
                </a:lnTo>
                <a:lnTo>
                  <a:pt x="493" y="190"/>
                </a:lnTo>
                <a:lnTo>
                  <a:pt x="6554" y="194"/>
                </a:lnTo>
                <a:lnTo>
                  <a:pt x="9898" y="194"/>
                </a:lnTo>
                <a:cubicBezTo>
                  <a:pt x="10267" y="194"/>
                  <a:pt x="10633" y="196"/>
                  <a:pt x="11012" y="196"/>
                </a:cubicBezTo>
                <a:cubicBezTo>
                  <a:pt x="11201" y="196"/>
                  <a:pt x="11394" y="195"/>
                  <a:pt x="11593" y="194"/>
                </a:cubicBezTo>
                <a:lnTo>
                  <a:pt x="13267" y="177"/>
                </a:lnTo>
                <a:cubicBezTo>
                  <a:pt x="13804" y="169"/>
                  <a:pt x="14329" y="165"/>
                  <a:pt x="14838" y="165"/>
                </a:cubicBezTo>
                <a:cubicBezTo>
                  <a:pt x="15004" y="164"/>
                  <a:pt x="15172" y="163"/>
                  <a:pt x="15342" y="163"/>
                </a:cubicBezTo>
                <a:cubicBezTo>
                  <a:pt x="15682" y="163"/>
                  <a:pt x="16030" y="165"/>
                  <a:pt x="16377" y="165"/>
                </a:cubicBezTo>
                <a:cubicBezTo>
                  <a:pt x="17419" y="173"/>
                  <a:pt x="18470" y="186"/>
                  <a:pt x="19532" y="190"/>
                </a:cubicBezTo>
                <a:lnTo>
                  <a:pt x="20722" y="190"/>
                </a:lnTo>
                <a:lnTo>
                  <a:pt x="21670" y="186"/>
                </a:lnTo>
                <a:lnTo>
                  <a:pt x="21670" y="378"/>
                </a:lnTo>
                <a:lnTo>
                  <a:pt x="21670" y="735"/>
                </a:lnTo>
                <a:lnTo>
                  <a:pt x="21670" y="2163"/>
                </a:lnTo>
                <a:cubicBezTo>
                  <a:pt x="21670" y="2643"/>
                  <a:pt x="21670" y="3115"/>
                  <a:pt x="21670" y="3583"/>
                </a:cubicBezTo>
                <a:cubicBezTo>
                  <a:pt x="21666" y="4519"/>
                  <a:pt x="21662" y="5425"/>
                  <a:pt x="21662" y="6299"/>
                </a:cubicBezTo>
                <a:cubicBezTo>
                  <a:pt x="21662" y="7153"/>
                  <a:pt x="21654" y="7961"/>
                  <a:pt x="21646" y="8770"/>
                </a:cubicBezTo>
                <a:cubicBezTo>
                  <a:pt x="21637" y="9578"/>
                  <a:pt x="21629" y="10390"/>
                  <a:pt x="21629" y="11166"/>
                </a:cubicBezTo>
                <a:cubicBezTo>
                  <a:pt x="21633" y="11937"/>
                  <a:pt x="21637" y="12647"/>
                  <a:pt x="21641" y="13300"/>
                </a:cubicBezTo>
                <a:cubicBezTo>
                  <a:pt x="21646" y="13952"/>
                  <a:pt x="21650" y="14543"/>
                  <a:pt x="21654" y="15080"/>
                </a:cubicBezTo>
                <a:cubicBezTo>
                  <a:pt x="21658" y="15630"/>
                  <a:pt x="21662" y="16160"/>
                  <a:pt x="21662" y="16627"/>
                </a:cubicBezTo>
                <a:cubicBezTo>
                  <a:pt x="21670" y="17567"/>
                  <a:pt x="21683" y="18306"/>
                  <a:pt x="21695" y="18810"/>
                </a:cubicBezTo>
                <a:cubicBezTo>
                  <a:pt x="21711" y="19315"/>
                  <a:pt x="21732" y="19586"/>
                  <a:pt x="21756" y="19594"/>
                </a:cubicBezTo>
                <a:cubicBezTo>
                  <a:pt x="21757" y="19594"/>
                  <a:pt x="21757" y="19594"/>
                  <a:pt x="21758" y="19594"/>
                </a:cubicBezTo>
                <a:cubicBezTo>
                  <a:pt x="21782" y="19594"/>
                  <a:pt x="21806" y="19325"/>
                  <a:pt x="21818" y="18835"/>
                </a:cubicBezTo>
                <a:cubicBezTo>
                  <a:pt x="21834" y="18334"/>
                  <a:pt x="21843" y="17592"/>
                  <a:pt x="21851" y="16644"/>
                </a:cubicBezTo>
                <a:cubicBezTo>
                  <a:pt x="21855" y="16168"/>
                  <a:pt x="21855" y="15659"/>
                  <a:pt x="21859" y="15064"/>
                </a:cubicBezTo>
                <a:cubicBezTo>
                  <a:pt x="21863" y="14457"/>
                  <a:pt x="21859" y="13817"/>
                  <a:pt x="21855" y="13148"/>
                </a:cubicBezTo>
                <a:cubicBezTo>
                  <a:pt x="21851" y="12483"/>
                  <a:pt x="21847" y="11786"/>
                  <a:pt x="21843" y="11096"/>
                </a:cubicBezTo>
                <a:cubicBezTo>
                  <a:pt x="21843" y="10407"/>
                  <a:pt x="21847" y="9656"/>
                  <a:pt x="21851" y="8839"/>
                </a:cubicBezTo>
                <a:cubicBezTo>
                  <a:pt x="21859" y="8035"/>
                  <a:pt x="21859" y="7120"/>
                  <a:pt x="21859" y="6213"/>
                </a:cubicBezTo>
                <a:cubicBezTo>
                  <a:pt x="21859" y="5327"/>
                  <a:pt x="21855" y="4412"/>
                  <a:pt x="21855" y="3468"/>
                </a:cubicBezTo>
                <a:cubicBezTo>
                  <a:pt x="21855" y="2996"/>
                  <a:pt x="21855" y="2516"/>
                  <a:pt x="21855" y="2028"/>
                </a:cubicBezTo>
                <a:cubicBezTo>
                  <a:pt x="21851" y="1527"/>
                  <a:pt x="21851" y="1023"/>
                  <a:pt x="21847" y="522"/>
                </a:cubicBezTo>
                <a:cubicBezTo>
                  <a:pt x="21843" y="350"/>
                  <a:pt x="21843" y="181"/>
                  <a:pt x="21843" y="9"/>
                </a:cubicBezTo>
                <a:lnTo>
                  <a:pt x="20620" y="17"/>
                </a:lnTo>
                <a:lnTo>
                  <a:pt x="19393" y="21"/>
                </a:lnTo>
                <a:lnTo>
                  <a:pt x="16266" y="5"/>
                </a:lnTo>
                <a:cubicBezTo>
                  <a:pt x="15905" y="5"/>
                  <a:pt x="15529" y="3"/>
                  <a:pt x="15148" y="3"/>
                </a:cubicBezTo>
                <a:cubicBezTo>
                  <a:pt x="14957" y="3"/>
                  <a:pt x="14764" y="4"/>
                  <a:pt x="14572" y="5"/>
                </a:cubicBezTo>
                <a:lnTo>
                  <a:pt x="12910" y="21"/>
                </a:lnTo>
                <a:cubicBezTo>
                  <a:pt x="12368" y="30"/>
                  <a:pt x="11843" y="38"/>
                  <a:pt x="11330" y="38"/>
                </a:cubicBezTo>
                <a:lnTo>
                  <a:pt x="9701" y="38"/>
                </a:lnTo>
                <a:lnTo>
                  <a:pt x="6361" y="26"/>
                </a:lnTo>
                <a:lnTo>
                  <a:pt x="321" y="1"/>
                </a:lnTo>
                <a:close/>
              </a:path>
            </a:pathLst>
          </a:custGeom>
          <a:solidFill>
            <a:srgbClr val="5D3D1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8" name="Google Shape;36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027" y="1055883"/>
            <a:ext cx="2356262" cy="40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358;p32">
            <a:extLst>
              <a:ext uri="{FF2B5EF4-FFF2-40B4-BE49-F238E27FC236}">
                <a16:creationId xmlns:a16="http://schemas.microsoft.com/office/drawing/2014/main" id="{220616EB-A786-A246-9871-50102A4C768C}"/>
              </a:ext>
            </a:extLst>
          </p:cNvPr>
          <p:cNvSpPr txBox="1">
            <a:spLocks/>
          </p:cNvSpPr>
          <p:nvPr/>
        </p:nvSpPr>
        <p:spPr>
          <a:xfrm>
            <a:off x="736178" y="3910852"/>
            <a:ext cx="18192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24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r>
              <a:rPr lang="es-ES" dirty="0"/>
              <a:t>Caja Real</a:t>
            </a:r>
          </a:p>
        </p:txBody>
      </p:sp>
      <p:sp>
        <p:nvSpPr>
          <p:cNvPr id="23" name="Google Shape;360;p32">
            <a:extLst>
              <a:ext uri="{FF2B5EF4-FFF2-40B4-BE49-F238E27FC236}">
                <a16:creationId xmlns:a16="http://schemas.microsoft.com/office/drawing/2014/main" id="{27DB4BA3-88C4-5C4E-9175-A53567673668}"/>
              </a:ext>
            </a:extLst>
          </p:cNvPr>
          <p:cNvSpPr txBox="1">
            <a:spLocks/>
          </p:cNvSpPr>
          <p:nvPr/>
        </p:nvSpPr>
        <p:spPr>
          <a:xfrm>
            <a:off x="1340989" y="3193455"/>
            <a:ext cx="7563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24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r>
              <a:rPr lang="en" dirty="0"/>
              <a:t>05</a:t>
            </a:r>
          </a:p>
        </p:txBody>
      </p:sp>
      <p:sp>
        <p:nvSpPr>
          <p:cNvPr id="25" name="Google Shape;365;p32">
            <a:extLst>
              <a:ext uri="{FF2B5EF4-FFF2-40B4-BE49-F238E27FC236}">
                <a16:creationId xmlns:a16="http://schemas.microsoft.com/office/drawing/2014/main" id="{D049AF8F-2DCA-AF43-B21B-4534765BCC2C}"/>
              </a:ext>
            </a:extLst>
          </p:cNvPr>
          <p:cNvSpPr/>
          <p:nvPr/>
        </p:nvSpPr>
        <p:spPr>
          <a:xfrm>
            <a:off x="1445850" y="3059867"/>
            <a:ext cx="494831" cy="495475"/>
          </a:xfrm>
          <a:custGeom>
            <a:avLst/>
            <a:gdLst/>
            <a:ahLst/>
            <a:cxnLst/>
            <a:rect l="l" t="t" r="r" b="b"/>
            <a:pathLst>
              <a:path w="21868" h="19819" extrusionOk="0">
                <a:moveTo>
                  <a:pt x="103" y="1"/>
                </a:moveTo>
                <a:lnTo>
                  <a:pt x="91" y="2738"/>
                </a:lnTo>
                <a:cubicBezTo>
                  <a:pt x="83" y="3694"/>
                  <a:pt x="71" y="4658"/>
                  <a:pt x="62" y="5643"/>
                </a:cubicBezTo>
                <a:cubicBezTo>
                  <a:pt x="46" y="7641"/>
                  <a:pt x="34" y="9414"/>
                  <a:pt x="17" y="11297"/>
                </a:cubicBezTo>
                <a:cubicBezTo>
                  <a:pt x="17" y="12274"/>
                  <a:pt x="25" y="13172"/>
                  <a:pt x="25" y="13997"/>
                </a:cubicBezTo>
                <a:cubicBezTo>
                  <a:pt x="30" y="14408"/>
                  <a:pt x="30" y="14801"/>
                  <a:pt x="25" y="15175"/>
                </a:cubicBezTo>
                <a:cubicBezTo>
                  <a:pt x="25" y="15593"/>
                  <a:pt x="21" y="16004"/>
                  <a:pt x="21" y="16406"/>
                </a:cubicBezTo>
                <a:cubicBezTo>
                  <a:pt x="13" y="17222"/>
                  <a:pt x="9" y="18006"/>
                  <a:pt x="5" y="18765"/>
                </a:cubicBezTo>
                <a:cubicBezTo>
                  <a:pt x="1" y="19114"/>
                  <a:pt x="1" y="19426"/>
                  <a:pt x="1" y="19705"/>
                </a:cubicBezTo>
                <a:lnTo>
                  <a:pt x="739" y="19717"/>
                </a:lnTo>
                <a:lnTo>
                  <a:pt x="1347" y="19725"/>
                </a:lnTo>
                <a:lnTo>
                  <a:pt x="3349" y="19762"/>
                </a:lnTo>
                <a:cubicBezTo>
                  <a:pt x="4010" y="19771"/>
                  <a:pt x="4724" y="19775"/>
                  <a:pt x="5343" y="19775"/>
                </a:cubicBezTo>
                <a:cubicBezTo>
                  <a:pt x="6578" y="19771"/>
                  <a:pt x="7502" y="19754"/>
                  <a:pt x="8207" y="19754"/>
                </a:cubicBezTo>
                <a:cubicBezTo>
                  <a:pt x="8893" y="19754"/>
                  <a:pt x="9418" y="19762"/>
                  <a:pt x="9812" y="19766"/>
                </a:cubicBezTo>
                <a:cubicBezTo>
                  <a:pt x="10620" y="19779"/>
                  <a:pt x="11465" y="19799"/>
                  <a:pt x="12348" y="19807"/>
                </a:cubicBezTo>
                <a:lnTo>
                  <a:pt x="13016" y="19816"/>
                </a:lnTo>
                <a:lnTo>
                  <a:pt x="14723" y="19816"/>
                </a:lnTo>
                <a:cubicBezTo>
                  <a:pt x="15323" y="19817"/>
                  <a:pt x="15893" y="19818"/>
                  <a:pt x="16430" y="19818"/>
                </a:cubicBezTo>
                <a:cubicBezTo>
                  <a:pt x="17188" y="19818"/>
                  <a:pt x="17881" y="19816"/>
                  <a:pt x="18498" y="19812"/>
                </a:cubicBezTo>
                <a:cubicBezTo>
                  <a:pt x="19553" y="19803"/>
                  <a:pt x="20390" y="19795"/>
                  <a:pt x="20964" y="19779"/>
                </a:cubicBezTo>
                <a:cubicBezTo>
                  <a:pt x="21539" y="19766"/>
                  <a:pt x="21855" y="19750"/>
                  <a:pt x="21859" y="19729"/>
                </a:cubicBezTo>
                <a:cubicBezTo>
                  <a:pt x="21867" y="19709"/>
                  <a:pt x="21564" y="19688"/>
                  <a:pt x="21001" y="19668"/>
                </a:cubicBezTo>
                <a:cubicBezTo>
                  <a:pt x="20439" y="19652"/>
                  <a:pt x="19614" y="19631"/>
                  <a:pt x="18572" y="19615"/>
                </a:cubicBezTo>
                <a:lnTo>
                  <a:pt x="14826" y="19557"/>
                </a:lnTo>
                <a:lnTo>
                  <a:pt x="13718" y="19545"/>
                </a:lnTo>
                <a:lnTo>
                  <a:pt x="13148" y="19537"/>
                </a:lnTo>
                <a:lnTo>
                  <a:pt x="12631" y="19533"/>
                </a:lnTo>
                <a:lnTo>
                  <a:pt x="10185" y="19483"/>
                </a:lnTo>
                <a:cubicBezTo>
                  <a:pt x="9818" y="19480"/>
                  <a:pt x="9238" y="19470"/>
                  <a:pt x="8503" y="19470"/>
                </a:cubicBezTo>
                <a:cubicBezTo>
                  <a:pt x="8384" y="19470"/>
                  <a:pt x="8261" y="19470"/>
                  <a:pt x="8134" y="19471"/>
                </a:cubicBezTo>
                <a:cubicBezTo>
                  <a:pt x="7243" y="19475"/>
                  <a:pt x="6234" y="19491"/>
                  <a:pt x="5216" y="19500"/>
                </a:cubicBezTo>
                <a:cubicBezTo>
                  <a:pt x="5131" y="19500"/>
                  <a:pt x="5045" y="19500"/>
                  <a:pt x="4958" y="19500"/>
                </a:cubicBezTo>
                <a:cubicBezTo>
                  <a:pt x="4041" y="19500"/>
                  <a:pt x="2966" y="19481"/>
                  <a:pt x="1622" y="19463"/>
                </a:cubicBezTo>
                <a:lnTo>
                  <a:pt x="460" y="19450"/>
                </a:lnTo>
                <a:lnTo>
                  <a:pt x="259" y="19450"/>
                </a:lnTo>
                <a:lnTo>
                  <a:pt x="263" y="18790"/>
                </a:lnTo>
                <a:cubicBezTo>
                  <a:pt x="263" y="18018"/>
                  <a:pt x="268" y="17226"/>
                  <a:pt x="272" y="16406"/>
                </a:cubicBezTo>
                <a:cubicBezTo>
                  <a:pt x="272" y="15987"/>
                  <a:pt x="276" y="15569"/>
                  <a:pt x="276" y="15138"/>
                </a:cubicBezTo>
                <a:cubicBezTo>
                  <a:pt x="276" y="14674"/>
                  <a:pt x="272" y="14219"/>
                  <a:pt x="272" y="13772"/>
                </a:cubicBezTo>
                <a:cubicBezTo>
                  <a:pt x="263" y="12877"/>
                  <a:pt x="255" y="12011"/>
                  <a:pt x="255" y="11178"/>
                </a:cubicBezTo>
                <a:cubicBezTo>
                  <a:pt x="259" y="9381"/>
                  <a:pt x="268" y="7510"/>
                  <a:pt x="276" y="5590"/>
                </a:cubicBezTo>
                <a:cubicBezTo>
                  <a:pt x="284" y="4638"/>
                  <a:pt x="288" y="3653"/>
                  <a:pt x="292" y="2631"/>
                </a:cubicBezTo>
                <a:lnTo>
                  <a:pt x="296" y="190"/>
                </a:lnTo>
                <a:lnTo>
                  <a:pt x="493" y="190"/>
                </a:lnTo>
                <a:lnTo>
                  <a:pt x="6554" y="194"/>
                </a:lnTo>
                <a:lnTo>
                  <a:pt x="9898" y="194"/>
                </a:lnTo>
                <a:cubicBezTo>
                  <a:pt x="10267" y="194"/>
                  <a:pt x="10633" y="196"/>
                  <a:pt x="11012" y="196"/>
                </a:cubicBezTo>
                <a:cubicBezTo>
                  <a:pt x="11201" y="196"/>
                  <a:pt x="11394" y="195"/>
                  <a:pt x="11593" y="194"/>
                </a:cubicBezTo>
                <a:lnTo>
                  <a:pt x="13267" y="177"/>
                </a:lnTo>
                <a:cubicBezTo>
                  <a:pt x="13804" y="169"/>
                  <a:pt x="14329" y="165"/>
                  <a:pt x="14838" y="165"/>
                </a:cubicBezTo>
                <a:cubicBezTo>
                  <a:pt x="15004" y="164"/>
                  <a:pt x="15172" y="163"/>
                  <a:pt x="15342" y="163"/>
                </a:cubicBezTo>
                <a:cubicBezTo>
                  <a:pt x="15682" y="163"/>
                  <a:pt x="16030" y="165"/>
                  <a:pt x="16377" y="165"/>
                </a:cubicBezTo>
                <a:cubicBezTo>
                  <a:pt x="17419" y="173"/>
                  <a:pt x="18470" y="186"/>
                  <a:pt x="19532" y="190"/>
                </a:cubicBezTo>
                <a:lnTo>
                  <a:pt x="20722" y="190"/>
                </a:lnTo>
                <a:lnTo>
                  <a:pt x="21670" y="186"/>
                </a:lnTo>
                <a:lnTo>
                  <a:pt x="21670" y="378"/>
                </a:lnTo>
                <a:lnTo>
                  <a:pt x="21670" y="735"/>
                </a:lnTo>
                <a:lnTo>
                  <a:pt x="21670" y="2163"/>
                </a:lnTo>
                <a:cubicBezTo>
                  <a:pt x="21670" y="2643"/>
                  <a:pt x="21670" y="3115"/>
                  <a:pt x="21670" y="3583"/>
                </a:cubicBezTo>
                <a:cubicBezTo>
                  <a:pt x="21666" y="4519"/>
                  <a:pt x="21662" y="5425"/>
                  <a:pt x="21662" y="6299"/>
                </a:cubicBezTo>
                <a:cubicBezTo>
                  <a:pt x="21662" y="7153"/>
                  <a:pt x="21654" y="7961"/>
                  <a:pt x="21646" y="8770"/>
                </a:cubicBezTo>
                <a:cubicBezTo>
                  <a:pt x="21637" y="9578"/>
                  <a:pt x="21629" y="10390"/>
                  <a:pt x="21629" y="11166"/>
                </a:cubicBezTo>
                <a:cubicBezTo>
                  <a:pt x="21633" y="11937"/>
                  <a:pt x="21637" y="12647"/>
                  <a:pt x="21641" y="13300"/>
                </a:cubicBezTo>
                <a:cubicBezTo>
                  <a:pt x="21646" y="13952"/>
                  <a:pt x="21650" y="14543"/>
                  <a:pt x="21654" y="15080"/>
                </a:cubicBezTo>
                <a:cubicBezTo>
                  <a:pt x="21658" y="15630"/>
                  <a:pt x="21662" y="16160"/>
                  <a:pt x="21662" y="16627"/>
                </a:cubicBezTo>
                <a:cubicBezTo>
                  <a:pt x="21670" y="17567"/>
                  <a:pt x="21683" y="18306"/>
                  <a:pt x="21695" y="18810"/>
                </a:cubicBezTo>
                <a:cubicBezTo>
                  <a:pt x="21711" y="19315"/>
                  <a:pt x="21732" y="19586"/>
                  <a:pt x="21756" y="19594"/>
                </a:cubicBezTo>
                <a:cubicBezTo>
                  <a:pt x="21757" y="19594"/>
                  <a:pt x="21757" y="19594"/>
                  <a:pt x="21758" y="19594"/>
                </a:cubicBezTo>
                <a:cubicBezTo>
                  <a:pt x="21782" y="19594"/>
                  <a:pt x="21806" y="19325"/>
                  <a:pt x="21818" y="18835"/>
                </a:cubicBezTo>
                <a:cubicBezTo>
                  <a:pt x="21834" y="18334"/>
                  <a:pt x="21843" y="17592"/>
                  <a:pt x="21851" y="16644"/>
                </a:cubicBezTo>
                <a:cubicBezTo>
                  <a:pt x="21855" y="16168"/>
                  <a:pt x="21855" y="15659"/>
                  <a:pt x="21859" y="15064"/>
                </a:cubicBezTo>
                <a:cubicBezTo>
                  <a:pt x="21863" y="14457"/>
                  <a:pt x="21859" y="13817"/>
                  <a:pt x="21855" y="13148"/>
                </a:cubicBezTo>
                <a:cubicBezTo>
                  <a:pt x="21851" y="12483"/>
                  <a:pt x="21847" y="11786"/>
                  <a:pt x="21843" y="11096"/>
                </a:cubicBezTo>
                <a:cubicBezTo>
                  <a:pt x="21843" y="10407"/>
                  <a:pt x="21847" y="9656"/>
                  <a:pt x="21851" y="8839"/>
                </a:cubicBezTo>
                <a:cubicBezTo>
                  <a:pt x="21859" y="8035"/>
                  <a:pt x="21859" y="7120"/>
                  <a:pt x="21859" y="6213"/>
                </a:cubicBezTo>
                <a:cubicBezTo>
                  <a:pt x="21859" y="5327"/>
                  <a:pt x="21855" y="4412"/>
                  <a:pt x="21855" y="3468"/>
                </a:cubicBezTo>
                <a:cubicBezTo>
                  <a:pt x="21855" y="2996"/>
                  <a:pt x="21855" y="2516"/>
                  <a:pt x="21855" y="2028"/>
                </a:cubicBezTo>
                <a:cubicBezTo>
                  <a:pt x="21851" y="1527"/>
                  <a:pt x="21851" y="1023"/>
                  <a:pt x="21847" y="522"/>
                </a:cubicBezTo>
                <a:cubicBezTo>
                  <a:pt x="21843" y="350"/>
                  <a:pt x="21843" y="181"/>
                  <a:pt x="21843" y="9"/>
                </a:cubicBezTo>
                <a:lnTo>
                  <a:pt x="20620" y="17"/>
                </a:lnTo>
                <a:lnTo>
                  <a:pt x="19393" y="21"/>
                </a:lnTo>
                <a:lnTo>
                  <a:pt x="16266" y="5"/>
                </a:lnTo>
                <a:cubicBezTo>
                  <a:pt x="15905" y="5"/>
                  <a:pt x="15529" y="3"/>
                  <a:pt x="15148" y="3"/>
                </a:cubicBezTo>
                <a:cubicBezTo>
                  <a:pt x="14957" y="3"/>
                  <a:pt x="14764" y="4"/>
                  <a:pt x="14572" y="5"/>
                </a:cubicBezTo>
                <a:lnTo>
                  <a:pt x="12910" y="21"/>
                </a:lnTo>
                <a:cubicBezTo>
                  <a:pt x="12368" y="30"/>
                  <a:pt x="11843" y="38"/>
                  <a:pt x="11330" y="38"/>
                </a:cubicBezTo>
                <a:lnTo>
                  <a:pt x="9701" y="38"/>
                </a:lnTo>
                <a:lnTo>
                  <a:pt x="6361" y="26"/>
                </a:lnTo>
                <a:lnTo>
                  <a:pt x="321" y="1"/>
                </a:lnTo>
                <a:close/>
              </a:path>
            </a:pathLst>
          </a:custGeom>
          <a:solidFill>
            <a:srgbClr val="5D3D1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360;p32">
            <a:extLst>
              <a:ext uri="{FF2B5EF4-FFF2-40B4-BE49-F238E27FC236}">
                <a16:creationId xmlns:a16="http://schemas.microsoft.com/office/drawing/2014/main" id="{A689CCE2-FC08-4346-9499-BAD5B646CC89}"/>
              </a:ext>
            </a:extLst>
          </p:cNvPr>
          <p:cNvSpPr txBox="1">
            <a:spLocks/>
          </p:cNvSpPr>
          <p:nvPr/>
        </p:nvSpPr>
        <p:spPr>
          <a:xfrm>
            <a:off x="5045950" y="3180904"/>
            <a:ext cx="7563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24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r>
              <a:rPr lang="en" dirty="0"/>
              <a:t>07</a:t>
            </a:r>
          </a:p>
        </p:txBody>
      </p:sp>
      <p:sp>
        <p:nvSpPr>
          <p:cNvPr id="27" name="Google Shape;360;p32">
            <a:extLst>
              <a:ext uri="{FF2B5EF4-FFF2-40B4-BE49-F238E27FC236}">
                <a16:creationId xmlns:a16="http://schemas.microsoft.com/office/drawing/2014/main" id="{AF56B745-2F39-D84F-9CF4-EFF0813D0B13}"/>
              </a:ext>
            </a:extLst>
          </p:cNvPr>
          <p:cNvSpPr txBox="1">
            <a:spLocks/>
          </p:cNvSpPr>
          <p:nvPr/>
        </p:nvSpPr>
        <p:spPr>
          <a:xfrm>
            <a:off x="7067916" y="3188477"/>
            <a:ext cx="7563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24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r>
              <a:rPr lang="en" dirty="0"/>
              <a:t>08</a:t>
            </a:r>
          </a:p>
        </p:txBody>
      </p:sp>
      <p:sp>
        <p:nvSpPr>
          <p:cNvPr id="28" name="Google Shape;360;p32">
            <a:extLst>
              <a:ext uri="{FF2B5EF4-FFF2-40B4-BE49-F238E27FC236}">
                <a16:creationId xmlns:a16="http://schemas.microsoft.com/office/drawing/2014/main" id="{CDC83DC1-2719-CA4C-ACBA-D4158D7C7C13}"/>
              </a:ext>
            </a:extLst>
          </p:cNvPr>
          <p:cNvSpPr txBox="1">
            <a:spLocks/>
          </p:cNvSpPr>
          <p:nvPr/>
        </p:nvSpPr>
        <p:spPr>
          <a:xfrm>
            <a:off x="3188877" y="3197143"/>
            <a:ext cx="7563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24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r>
              <a:rPr lang="en" dirty="0"/>
              <a:t>06</a:t>
            </a:r>
          </a:p>
        </p:txBody>
      </p:sp>
      <p:sp>
        <p:nvSpPr>
          <p:cNvPr id="29" name="Google Shape;365;p32">
            <a:extLst>
              <a:ext uri="{FF2B5EF4-FFF2-40B4-BE49-F238E27FC236}">
                <a16:creationId xmlns:a16="http://schemas.microsoft.com/office/drawing/2014/main" id="{8D0AE077-CBEE-5C4F-A7A6-F23890D407DC}"/>
              </a:ext>
            </a:extLst>
          </p:cNvPr>
          <p:cNvSpPr/>
          <p:nvPr/>
        </p:nvSpPr>
        <p:spPr>
          <a:xfrm>
            <a:off x="5153253" y="3054890"/>
            <a:ext cx="546700" cy="495475"/>
          </a:xfrm>
          <a:custGeom>
            <a:avLst/>
            <a:gdLst/>
            <a:ahLst/>
            <a:cxnLst/>
            <a:rect l="l" t="t" r="r" b="b"/>
            <a:pathLst>
              <a:path w="21868" h="19819" extrusionOk="0">
                <a:moveTo>
                  <a:pt x="103" y="1"/>
                </a:moveTo>
                <a:lnTo>
                  <a:pt x="91" y="2738"/>
                </a:lnTo>
                <a:cubicBezTo>
                  <a:pt x="83" y="3694"/>
                  <a:pt x="71" y="4658"/>
                  <a:pt x="62" y="5643"/>
                </a:cubicBezTo>
                <a:cubicBezTo>
                  <a:pt x="46" y="7641"/>
                  <a:pt x="34" y="9414"/>
                  <a:pt x="17" y="11297"/>
                </a:cubicBezTo>
                <a:cubicBezTo>
                  <a:pt x="17" y="12274"/>
                  <a:pt x="25" y="13172"/>
                  <a:pt x="25" y="13997"/>
                </a:cubicBezTo>
                <a:cubicBezTo>
                  <a:pt x="30" y="14408"/>
                  <a:pt x="30" y="14801"/>
                  <a:pt x="25" y="15175"/>
                </a:cubicBezTo>
                <a:cubicBezTo>
                  <a:pt x="25" y="15593"/>
                  <a:pt x="21" y="16004"/>
                  <a:pt x="21" y="16406"/>
                </a:cubicBezTo>
                <a:cubicBezTo>
                  <a:pt x="13" y="17222"/>
                  <a:pt x="9" y="18006"/>
                  <a:pt x="5" y="18765"/>
                </a:cubicBezTo>
                <a:cubicBezTo>
                  <a:pt x="1" y="19114"/>
                  <a:pt x="1" y="19426"/>
                  <a:pt x="1" y="19705"/>
                </a:cubicBezTo>
                <a:lnTo>
                  <a:pt x="739" y="19717"/>
                </a:lnTo>
                <a:lnTo>
                  <a:pt x="1347" y="19725"/>
                </a:lnTo>
                <a:lnTo>
                  <a:pt x="3349" y="19762"/>
                </a:lnTo>
                <a:cubicBezTo>
                  <a:pt x="4010" y="19771"/>
                  <a:pt x="4724" y="19775"/>
                  <a:pt x="5343" y="19775"/>
                </a:cubicBezTo>
                <a:cubicBezTo>
                  <a:pt x="6578" y="19771"/>
                  <a:pt x="7502" y="19754"/>
                  <a:pt x="8207" y="19754"/>
                </a:cubicBezTo>
                <a:cubicBezTo>
                  <a:pt x="8893" y="19754"/>
                  <a:pt x="9418" y="19762"/>
                  <a:pt x="9812" y="19766"/>
                </a:cubicBezTo>
                <a:cubicBezTo>
                  <a:pt x="10620" y="19779"/>
                  <a:pt x="11465" y="19799"/>
                  <a:pt x="12348" y="19807"/>
                </a:cubicBezTo>
                <a:lnTo>
                  <a:pt x="13016" y="19816"/>
                </a:lnTo>
                <a:lnTo>
                  <a:pt x="14723" y="19816"/>
                </a:lnTo>
                <a:cubicBezTo>
                  <a:pt x="15323" y="19817"/>
                  <a:pt x="15893" y="19818"/>
                  <a:pt x="16430" y="19818"/>
                </a:cubicBezTo>
                <a:cubicBezTo>
                  <a:pt x="17188" y="19818"/>
                  <a:pt x="17881" y="19816"/>
                  <a:pt x="18498" y="19812"/>
                </a:cubicBezTo>
                <a:cubicBezTo>
                  <a:pt x="19553" y="19803"/>
                  <a:pt x="20390" y="19795"/>
                  <a:pt x="20964" y="19779"/>
                </a:cubicBezTo>
                <a:cubicBezTo>
                  <a:pt x="21539" y="19766"/>
                  <a:pt x="21855" y="19750"/>
                  <a:pt x="21859" y="19729"/>
                </a:cubicBezTo>
                <a:cubicBezTo>
                  <a:pt x="21867" y="19709"/>
                  <a:pt x="21564" y="19688"/>
                  <a:pt x="21001" y="19668"/>
                </a:cubicBezTo>
                <a:cubicBezTo>
                  <a:pt x="20439" y="19652"/>
                  <a:pt x="19614" y="19631"/>
                  <a:pt x="18572" y="19615"/>
                </a:cubicBezTo>
                <a:lnTo>
                  <a:pt x="14826" y="19557"/>
                </a:lnTo>
                <a:lnTo>
                  <a:pt x="13718" y="19545"/>
                </a:lnTo>
                <a:lnTo>
                  <a:pt x="13148" y="19537"/>
                </a:lnTo>
                <a:lnTo>
                  <a:pt x="12631" y="19533"/>
                </a:lnTo>
                <a:lnTo>
                  <a:pt x="10185" y="19483"/>
                </a:lnTo>
                <a:cubicBezTo>
                  <a:pt x="9818" y="19480"/>
                  <a:pt x="9238" y="19470"/>
                  <a:pt x="8503" y="19470"/>
                </a:cubicBezTo>
                <a:cubicBezTo>
                  <a:pt x="8384" y="19470"/>
                  <a:pt x="8261" y="19470"/>
                  <a:pt x="8134" y="19471"/>
                </a:cubicBezTo>
                <a:cubicBezTo>
                  <a:pt x="7243" y="19475"/>
                  <a:pt x="6234" y="19491"/>
                  <a:pt x="5216" y="19500"/>
                </a:cubicBezTo>
                <a:cubicBezTo>
                  <a:pt x="5131" y="19500"/>
                  <a:pt x="5045" y="19500"/>
                  <a:pt x="4958" y="19500"/>
                </a:cubicBezTo>
                <a:cubicBezTo>
                  <a:pt x="4041" y="19500"/>
                  <a:pt x="2966" y="19481"/>
                  <a:pt x="1622" y="19463"/>
                </a:cubicBezTo>
                <a:lnTo>
                  <a:pt x="460" y="19450"/>
                </a:lnTo>
                <a:lnTo>
                  <a:pt x="259" y="19450"/>
                </a:lnTo>
                <a:lnTo>
                  <a:pt x="263" y="18790"/>
                </a:lnTo>
                <a:cubicBezTo>
                  <a:pt x="263" y="18018"/>
                  <a:pt x="268" y="17226"/>
                  <a:pt x="272" y="16406"/>
                </a:cubicBezTo>
                <a:cubicBezTo>
                  <a:pt x="272" y="15987"/>
                  <a:pt x="276" y="15569"/>
                  <a:pt x="276" y="15138"/>
                </a:cubicBezTo>
                <a:cubicBezTo>
                  <a:pt x="276" y="14674"/>
                  <a:pt x="272" y="14219"/>
                  <a:pt x="272" y="13772"/>
                </a:cubicBezTo>
                <a:cubicBezTo>
                  <a:pt x="263" y="12877"/>
                  <a:pt x="255" y="12011"/>
                  <a:pt x="255" y="11178"/>
                </a:cubicBezTo>
                <a:cubicBezTo>
                  <a:pt x="259" y="9381"/>
                  <a:pt x="268" y="7510"/>
                  <a:pt x="276" y="5590"/>
                </a:cubicBezTo>
                <a:cubicBezTo>
                  <a:pt x="284" y="4638"/>
                  <a:pt x="288" y="3653"/>
                  <a:pt x="292" y="2631"/>
                </a:cubicBezTo>
                <a:lnTo>
                  <a:pt x="296" y="190"/>
                </a:lnTo>
                <a:lnTo>
                  <a:pt x="493" y="190"/>
                </a:lnTo>
                <a:lnTo>
                  <a:pt x="6554" y="194"/>
                </a:lnTo>
                <a:lnTo>
                  <a:pt x="9898" y="194"/>
                </a:lnTo>
                <a:cubicBezTo>
                  <a:pt x="10267" y="194"/>
                  <a:pt x="10633" y="196"/>
                  <a:pt x="11012" y="196"/>
                </a:cubicBezTo>
                <a:cubicBezTo>
                  <a:pt x="11201" y="196"/>
                  <a:pt x="11394" y="195"/>
                  <a:pt x="11593" y="194"/>
                </a:cubicBezTo>
                <a:lnTo>
                  <a:pt x="13267" y="177"/>
                </a:lnTo>
                <a:cubicBezTo>
                  <a:pt x="13804" y="169"/>
                  <a:pt x="14329" y="165"/>
                  <a:pt x="14838" y="165"/>
                </a:cubicBezTo>
                <a:cubicBezTo>
                  <a:pt x="15004" y="164"/>
                  <a:pt x="15172" y="163"/>
                  <a:pt x="15342" y="163"/>
                </a:cubicBezTo>
                <a:cubicBezTo>
                  <a:pt x="15682" y="163"/>
                  <a:pt x="16030" y="165"/>
                  <a:pt x="16377" y="165"/>
                </a:cubicBezTo>
                <a:cubicBezTo>
                  <a:pt x="17419" y="173"/>
                  <a:pt x="18470" y="186"/>
                  <a:pt x="19532" y="190"/>
                </a:cubicBezTo>
                <a:lnTo>
                  <a:pt x="20722" y="190"/>
                </a:lnTo>
                <a:lnTo>
                  <a:pt x="21670" y="186"/>
                </a:lnTo>
                <a:lnTo>
                  <a:pt x="21670" y="378"/>
                </a:lnTo>
                <a:lnTo>
                  <a:pt x="21670" y="735"/>
                </a:lnTo>
                <a:lnTo>
                  <a:pt x="21670" y="2163"/>
                </a:lnTo>
                <a:cubicBezTo>
                  <a:pt x="21670" y="2643"/>
                  <a:pt x="21670" y="3115"/>
                  <a:pt x="21670" y="3583"/>
                </a:cubicBezTo>
                <a:cubicBezTo>
                  <a:pt x="21666" y="4519"/>
                  <a:pt x="21662" y="5425"/>
                  <a:pt x="21662" y="6299"/>
                </a:cubicBezTo>
                <a:cubicBezTo>
                  <a:pt x="21662" y="7153"/>
                  <a:pt x="21654" y="7961"/>
                  <a:pt x="21646" y="8770"/>
                </a:cubicBezTo>
                <a:cubicBezTo>
                  <a:pt x="21637" y="9578"/>
                  <a:pt x="21629" y="10390"/>
                  <a:pt x="21629" y="11166"/>
                </a:cubicBezTo>
                <a:cubicBezTo>
                  <a:pt x="21633" y="11937"/>
                  <a:pt x="21637" y="12647"/>
                  <a:pt x="21641" y="13300"/>
                </a:cubicBezTo>
                <a:cubicBezTo>
                  <a:pt x="21646" y="13952"/>
                  <a:pt x="21650" y="14543"/>
                  <a:pt x="21654" y="15080"/>
                </a:cubicBezTo>
                <a:cubicBezTo>
                  <a:pt x="21658" y="15630"/>
                  <a:pt x="21662" y="16160"/>
                  <a:pt x="21662" y="16627"/>
                </a:cubicBezTo>
                <a:cubicBezTo>
                  <a:pt x="21670" y="17567"/>
                  <a:pt x="21683" y="18306"/>
                  <a:pt x="21695" y="18810"/>
                </a:cubicBezTo>
                <a:cubicBezTo>
                  <a:pt x="21711" y="19315"/>
                  <a:pt x="21732" y="19586"/>
                  <a:pt x="21756" y="19594"/>
                </a:cubicBezTo>
                <a:cubicBezTo>
                  <a:pt x="21757" y="19594"/>
                  <a:pt x="21757" y="19594"/>
                  <a:pt x="21758" y="19594"/>
                </a:cubicBezTo>
                <a:cubicBezTo>
                  <a:pt x="21782" y="19594"/>
                  <a:pt x="21806" y="19325"/>
                  <a:pt x="21818" y="18835"/>
                </a:cubicBezTo>
                <a:cubicBezTo>
                  <a:pt x="21834" y="18334"/>
                  <a:pt x="21843" y="17592"/>
                  <a:pt x="21851" y="16644"/>
                </a:cubicBezTo>
                <a:cubicBezTo>
                  <a:pt x="21855" y="16168"/>
                  <a:pt x="21855" y="15659"/>
                  <a:pt x="21859" y="15064"/>
                </a:cubicBezTo>
                <a:cubicBezTo>
                  <a:pt x="21863" y="14457"/>
                  <a:pt x="21859" y="13817"/>
                  <a:pt x="21855" y="13148"/>
                </a:cubicBezTo>
                <a:cubicBezTo>
                  <a:pt x="21851" y="12483"/>
                  <a:pt x="21847" y="11786"/>
                  <a:pt x="21843" y="11096"/>
                </a:cubicBezTo>
                <a:cubicBezTo>
                  <a:pt x="21843" y="10407"/>
                  <a:pt x="21847" y="9656"/>
                  <a:pt x="21851" y="8839"/>
                </a:cubicBezTo>
                <a:cubicBezTo>
                  <a:pt x="21859" y="8035"/>
                  <a:pt x="21859" y="7120"/>
                  <a:pt x="21859" y="6213"/>
                </a:cubicBezTo>
                <a:cubicBezTo>
                  <a:pt x="21859" y="5327"/>
                  <a:pt x="21855" y="4412"/>
                  <a:pt x="21855" y="3468"/>
                </a:cubicBezTo>
                <a:cubicBezTo>
                  <a:pt x="21855" y="2996"/>
                  <a:pt x="21855" y="2516"/>
                  <a:pt x="21855" y="2028"/>
                </a:cubicBezTo>
                <a:cubicBezTo>
                  <a:pt x="21851" y="1527"/>
                  <a:pt x="21851" y="1023"/>
                  <a:pt x="21847" y="522"/>
                </a:cubicBezTo>
                <a:cubicBezTo>
                  <a:pt x="21843" y="350"/>
                  <a:pt x="21843" y="181"/>
                  <a:pt x="21843" y="9"/>
                </a:cubicBezTo>
                <a:lnTo>
                  <a:pt x="20620" y="17"/>
                </a:lnTo>
                <a:lnTo>
                  <a:pt x="19393" y="21"/>
                </a:lnTo>
                <a:lnTo>
                  <a:pt x="16266" y="5"/>
                </a:lnTo>
                <a:cubicBezTo>
                  <a:pt x="15905" y="5"/>
                  <a:pt x="15529" y="3"/>
                  <a:pt x="15148" y="3"/>
                </a:cubicBezTo>
                <a:cubicBezTo>
                  <a:pt x="14957" y="3"/>
                  <a:pt x="14764" y="4"/>
                  <a:pt x="14572" y="5"/>
                </a:cubicBezTo>
                <a:lnTo>
                  <a:pt x="12910" y="21"/>
                </a:lnTo>
                <a:cubicBezTo>
                  <a:pt x="12368" y="30"/>
                  <a:pt x="11843" y="38"/>
                  <a:pt x="11330" y="38"/>
                </a:cubicBezTo>
                <a:lnTo>
                  <a:pt x="9701" y="38"/>
                </a:lnTo>
                <a:lnTo>
                  <a:pt x="6361" y="26"/>
                </a:lnTo>
                <a:lnTo>
                  <a:pt x="321" y="1"/>
                </a:lnTo>
                <a:close/>
              </a:path>
            </a:pathLst>
          </a:custGeom>
          <a:solidFill>
            <a:srgbClr val="5D3D1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65;p32">
            <a:extLst>
              <a:ext uri="{FF2B5EF4-FFF2-40B4-BE49-F238E27FC236}">
                <a16:creationId xmlns:a16="http://schemas.microsoft.com/office/drawing/2014/main" id="{4BEBC845-B3E5-6C45-921E-5AF9C1E9510C}"/>
              </a:ext>
            </a:extLst>
          </p:cNvPr>
          <p:cNvSpPr/>
          <p:nvPr/>
        </p:nvSpPr>
        <p:spPr>
          <a:xfrm>
            <a:off x="7177401" y="3063555"/>
            <a:ext cx="546700" cy="495475"/>
          </a:xfrm>
          <a:custGeom>
            <a:avLst/>
            <a:gdLst/>
            <a:ahLst/>
            <a:cxnLst/>
            <a:rect l="l" t="t" r="r" b="b"/>
            <a:pathLst>
              <a:path w="21868" h="19819" extrusionOk="0">
                <a:moveTo>
                  <a:pt x="103" y="1"/>
                </a:moveTo>
                <a:lnTo>
                  <a:pt x="91" y="2738"/>
                </a:lnTo>
                <a:cubicBezTo>
                  <a:pt x="83" y="3694"/>
                  <a:pt x="71" y="4658"/>
                  <a:pt x="62" y="5643"/>
                </a:cubicBezTo>
                <a:cubicBezTo>
                  <a:pt x="46" y="7641"/>
                  <a:pt x="34" y="9414"/>
                  <a:pt x="17" y="11297"/>
                </a:cubicBezTo>
                <a:cubicBezTo>
                  <a:pt x="17" y="12274"/>
                  <a:pt x="25" y="13172"/>
                  <a:pt x="25" y="13997"/>
                </a:cubicBezTo>
                <a:cubicBezTo>
                  <a:pt x="30" y="14408"/>
                  <a:pt x="30" y="14801"/>
                  <a:pt x="25" y="15175"/>
                </a:cubicBezTo>
                <a:cubicBezTo>
                  <a:pt x="25" y="15593"/>
                  <a:pt x="21" y="16004"/>
                  <a:pt x="21" y="16406"/>
                </a:cubicBezTo>
                <a:cubicBezTo>
                  <a:pt x="13" y="17222"/>
                  <a:pt x="9" y="18006"/>
                  <a:pt x="5" y="18765"/>
                </a:cubicBezTo>
                <a:cubicBezTo>
                  <a:pt x="1" y="19114"/>
                  <a:pt x="1" y="19426"/>
                  <a:pt x="1" y="19705"/>
                </a:cubicBezTo>
                <a:lnTo>
                  <a:pt x="739" y="19717"/>
                </a:lnTo>
                <a:lnTo>
                  <a:pt x="1347" y="19725"/>
                </a:lnTo>
                <a:lnTo>
                  <a:pt x="3349" y="19762"/>
                </a:lnTo>
                <a:cubicBezTo>
                  <a:pt x="4010" y="19771"/>
                  <a:pt x="4724" y="19775"/>
                  <a:pt x="5343" y="19775"/>
                </a:cubicBezTo>
                <a:cubicBezTo>
                  <a:pt x="6578" y="19771"/>
                  <a:pt x="7502" y="19754"/>
                  <a:pt x="8207" y="19754"/>
                </a:cubicBezTo>
                <a:cubicBezTo>
                  <a:pt x="8893" y="19754"/>
                  <a:pt x="9418" y="19762"/>
                  <a:pt x="9812" y="19766"/>
                </a:cubicBezTo>
                <a:cubicBezTo>
                  <a:pt x="10620" y="19779"/>
                  <a:pt x="11465" y="19799"/>
                  <a:pt x="12348" y="19807"/>
                </a:cubicBezTo>
                <a:lnTo>
                  <a:pt x="13016" y="19816"/>
                </a:lnTo>
                <a:lnTo>
                  <a:pt x="14723" y="19816"/>
                </a:lnTo>
                <a:cubicBezTo>
                  <a:pt x="15323" y="19817"/>
                  <a:pt x="15893" y="19818"/>
                  <a:pt x="16430" y="19818"/>
                </a:cubicBezTo>
                <a:cubicBezTo>
                  <a:pt x="17188" y="19818"/>
                  <a:pt x="17881" y="19816"/>
                  <a:pt x="18498" y="19812"/>
                </a:cubicBezTo>
                <a:cubicBezTo>
                  <a:pt x="19553" y="19803"/>
                  <a:pt x="20390" y="19795"/>
                  <a:pt x="20964" y="19779"/>
                </a:cubicBezTo>
                <a:cubicBezTo>
                  <a:pt x="21539" y="19766"/>
                  <a:pt x="21855" y="19750"/>
                  <a:pt x="21859" y="19729"/>
                </a:cubicBezTo>
                <a:cubicBezTo>
                  <a:pt x="21867" y="19709"/>
                  <a:pt x="21564" y="19688"/>
                  <a:pt x="21001" y="19668"/>
                </a:cubicBezTo>
                <a:cubicBezTo>
                  <a:pt x="20439" y="19652"/>
                  <a:pt x="19614" y="19631"/>
                  <a:pt x="18572" y="19615"/>
                </a:cubicBezTo>
                <a:lnTo>
                  <a:pt x="14826" y="19557"/>
                </a:lnTo>
                <a:lnTo>
                  <a:pt x="13718" y="19545"/>
                </a:lnTo>
                <a:lnTo>
                  <a:pt x="13148" y="19537"/>
                </a:lnTo>
                <a:lnTo>
                  <a:pt x="12631" y="19533"/>
                </a:lnTo>
                <a:lnTo>
                  <a:pt x="10185" y="19483"/>
                </a:lnTo>
                <a:cubicBezTo>
                  <a:pt x="9818" y="19480"/>
                  <a:pt x="9238" y="19470"/>
                  <a:pt x="8503" y="19470"/>
                </a:cubicBezTo>
                <a:cubicBezTo>
                  <a:pt x="8384" y="19470"/>
                  <a:pt x="8261" y="19470"/>
                  <a:pt x="8134" y="19471"/>
                </a:cubicBezTo>
                <a:cubicBezTo>
                  <a:pt x="7243" y="19475"/>
                  <a:pt x="6234" y="19491"/>
                  <a:pt x="5216" y="19500"/>
                </a:cubicBezTo>
                <a:cubicBezTo>
                  <a:pt x="5131" y="19500"/>
                  <a:pt x="5045" y="19500"/>
                  <a:pt x="4958" y="19500"/>
                </a:cubicBezTo>
                <a:cubicBezTo>
                  <a:pt x="4041" y="19500"/>
                  <a:pt x="2966" y="19481"/>
                  <a:pt x="1622" y="19463"/>
                </a:cubicBezTo>
                <a:lnTo>
                  <a:pt x="460" y="19450"/>
                </a:lnTo>
                <a:lnTo>
                  <a:pt x="259" y="19450"/>
                </a:lnTo>
                <a:lnTo>
                  <a:pt x="263" y="18790"/>
                </a:lnTo>
                <a:cubicBezTo>
                  <a:pt x="263" y="18018"/>
                  <a:pt x="268" y="17226"/>
                  <a:pt x="272" y="16406"/>
                </a:cubicBezTo>
                <a:cubicBezTo>
                  <a:pt x="272" y="15987"/>
                  <a:pt x="276" y="15569"/>
                  <a:pt x="276" y="15138"/>
                </a:cubicBezTo>
                <a:cubicBezTo>
                  <a:pt x="276" y="14674"/>
                  <a:pt x="272" y="14219"/>
                  <a:pt x="272" y="13772"/>
                </a:cubicBezTo>
                <a:cubicBezTo>
                  <a:pt x="263" y="12877"/>
                  <a:pt x="255" y="12011"/>
                  <a:pt x="255" y="11178"/>
                </a:cubicBezTo>
                <a:cubicBezTo>
                  <a:pt x="259" y="9381"/>
                  <a:pt x="268" y="7510"/>
                  <a:pt x="276" y="5590"/>
                </a:cubicBezTo>
                <a:cubicBezTo>
                  <a:pt x="284" y="4638"/>
                  <a:pt x="288" y="3653"/>
                  <a:pt x="292" y="2631"/>
                </a:cubicBezTo>
                <a:lnTo>
                  <a:pt x="296" y="190"/>
                </a:lnTo>
                <a:lnTo>
                  <a:pt x="493" y="190"/>
                </a:lnTo>
                <a:lnTo>
                  <a:pt x="6554" y="194"/>
                </a:lnTo>
                <a:lnTo>
                  <a:pt x="9898" y="194"/>
                </a:lnTo>
                <a:cubicBezTo>
                  <a:pt x="10267" y="194"/>
                  <a:pt x="10633" y="196"/>
                  <a:pt x="11012" y="196"/>
                </a:cubicBezTo>
                <a:cubicBezTo>
                  <a:pt x="11201" y="196"/>
                  <a:pt x="11394" y="195"/>
                  <a:pt x="11593" y="194"/>
                </a:cubicBezTo>
                <a:lnTo>
                  <a:pt x="13267" y="177"/>
                </a:lnTo>
                <a:cubicBezTo>
                  <a:pt x="13804" y="169"/>
                  <a:pt x="14329" y="165"/>
                  <a:pt x="14838" y="165"/>
                </a:cubicBezTo>
                <a:cubicBezTo>
                  <a:pt x="15004" y="164"/>
                  <a:pt x="15172" y="163"/>
                  <a:pt x="15342" y="163"/>
                </a:cubicBezTo>
                <a:cubicBezTo>
                  <a:pt x="15682" y="163"/>
                  <a:pt x="16030" y="165"/>
                  <a:pt x="16377" y="165"/>
                </a:cubicBezTo>
                <a:cubicBezTo>
                  <a:pt x="17419" y="173"/>
                  <a:pt x="18470" y="186"/>
                  <a:pt x="19532" y="190"/>
                </a:cubicBezTo>
                <a:lnTo>
                  <a:pt x="20722" y="190"/>
                </a:lnTo>
                <a:lnTo>
                  <a:pt x="21670" y="186"/>
                </a:lnTo>
                <a:lnTo>
                  <a:pt x="21670" y="378"/>
                </a:lnTo>
                <a:lnTo>
                  <a:pt x="21670" y="735"/>
                </a:lnTo>
                <a:lnTo>
                  <a:pt x="21670" y="2163"/>
                </a:lnTo>
                <a:cubicBezTo>
                  <a:pt x="21670" y="2643"/>
                  <a:pt x="21670" y="3115"/>
                  <a:pt x="21670" y="3583"/>
                </a:cubicBezTo>
                <a:cubicBezTo>
                  <a:pt x="21666" y="4519"/>
                  <a:pt x="21662" y="5425"/>
                  <a:pt x="21662" y="6299"/>
                </a:cubicBezTo>
                <a:cubicBezTo>
                  <a:pt x="21662" y="7153"/>
                  <a:pt x="21654" y="7961"/>
                  <a:pt x="21646" y="8770"/>
                </a:cubicBezTo>
                <a:cubicBezTo>
                  <a:pt x="21637" y="9578"/>
                  <a:pt x="21629" y="10390"/>
                  <a:pt x="21629" y="11166"/>
                </a:cubicBezTo>
                <a:cubicBezTo>
                  <a:pt x="21633" y="11937"/>
                  <a:pt x="21637" y="12647"/>
                  <a:pt x="21641" y="13300"/>
                </a:cubicBezTo>
                <a:cubicBezTo>
                  <a:pt x="21646" y="13952"/>
                  <a:pt x="21650" y="14543"/>
                  <a:pt x="21654" y="15080"/>
                </a:cubicBezTo>
                <a:cubicBezTo>
                  <a:pt x="21658" y="15630"/>
                  <a:pt x="21662" y="16160"/>
                  <a:pt x="21662" y="16627"/>
                </a:cubicBezTo>
                <a:cubicBezTo>
                  <a:pt x="21670" y="17567"/>
                  <a:pt x="21683" y="18306"/>
                  <a:pt x="21695" y="18810"/>
                </a:cubicBezTo>
                <a:cubicBezTo>
                  <a:pt x="21711" y="19315"/>
                  <a:pt x="21732" y="19586"/>
                  <a:pt x="21756" y="19594"/>
                </a:cubicBezTo>
                <a:cubicBezTo>
                  <a:pt x="21757" y="19594"/>
                  <a:pt x="21757" y="19594"/>
                  <a:pt x="21758" y="19594"/>
                </a:cubicBezTo>
                <a:cubicBezTo>
                  <a:pt x="21782" y="19594"/>
                  <a:pt x="21806" y="19325"/>
                  <a:pt x="21818" y="18835"/>
                </a:cubicBezTo>
                <a:cubicBezTo>
                  <a:pt x="21834" y="18334"/>
                  <a:pt x="21843" y="17592"/>
                  <a:pt x="21851" y="16644"/>
                </a:cubicBezTo>
                <a:cubicBezTo>
                  <a:pt x="21855" y="16168"/>
                  <a:pt x="21855" y="15659"/>
                  <a:pt x="21859" y="15064"/>
                </a:cubicBezTo>
                <a:cubicBezTo>
                  <a:pt x="21863" y="14457"/>
                  <a:pt x="21859" y="13817"/>
                  <a:pt x="21855" y="13148"/>
                </a:cubicBezTo>
                <a:cubicBezTo>
                  <a:pt x="21851" y="12483"/>
                  <a:pt x="21847" y="11786"/>
                  <a:pt x="21843" y="11096"/>
                </a:cubicBezTo>
                <a:cubicBezTo>
                  <a:pt x="21843" y="10407"/>
                  <a:pt x="21847" y="9656"/>
                  <a:pt x="21851" y="8839"/>
                </a:cubicBezTo>
                <a:cubicBezTo>
                  <a:pt x="21859" y="8035"/>
                  <a:pt x="21859" y="7120"/>
                  <a:pt x="21859" y="6213"/>
                </a:cubicBezTo>
                <a:cubicBezTo>
                  <a:pt x="21859" y="5327"/>
                  <a:pt x="21855" y="4412"/>
                  <a:pt x="21855" y="3468"/>
                </a:cubicBezTo>
                <a:cubicBezTo>
                  <a:pt x="21855" y="2996"/>
                  <a:pt x="21855" y="2516"/>
                  <a:pt x="21855" y="2028"/>
                </a:cubicBezTo>
                <a:cubicBezTo>
                  <a:pt x="21851" y="1527"/>
                  <a:pt x="21851" y="1023"/>
                  <a:pt x="21847" y="522"/>
                </a:cubicBezTo>
                <a:cubicBezTo>
                  <a:pt x="21843" y="350"/>
                  <a:pt x="21843" y="181"/>
                  <a:pt x="21843" y="9"/>
                </a:cubicBezTo>
                <a:lnTo>
                  <a:pt x="20620" y="17"/>
                </a:lnTo>
                <a:lnTo>
                  <a:pt x="19393" y="21"/>
                </a:lnTo>
                <a:lnTo>
                  <a:pt x="16266" y="5"/>
                </a:lnTo>
                <a:cubicBezTo>
                  <a:pt x="15905" y="5"/>
                  <a:pt x="15529" y="3"/>
                  <a:pt x="15148" y="3"/>
                </a:cubicBezTo>
                <a:cubicBezTo>
                  <a:pt x="14957" y="3"/>
                  <a:pt x="14764" y="4"/>
                  <a:pt x="14572" y="5"/>
                </a:cubicBezTo>
                <a:lnTo>
                  <a:pt x="12910" y="21"/>
                </a:lnTo>
                <a:cubicBezTo>
                  <a:pt x="12368" y="30"/>
                  <a:pt x="11843" y="38"/>
                  <a:pt x="11330" y="38"/>
                </a:cubicBezTo>
                <a:lnTo>
                  <a:pt x="9701" y="38"/>
                </a:lnTo>
                <a:lnTo>
                  <a:pt x="6361" y="26"/>
                </a:lnTo>
                <a:lnTo>
                  <a:pt x="321" y="1"/>
                </a:lnTo>
                <a:close/>
              </a:path>
            </a:pathLst>
          </a:custGeom>
          <a:solidFill>
            <a:srgbClr val="5D3D1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65;p32">
            <a:extLst>
              <a:ext uri="{FF2B5EF4-FFF2-40B4-BE49-F238E27FC236}">
                <a16:creationId xmlns:a16="http://schemas.microsoft.com/office/drawing/2014/main" id="{1D959FD7-9AAD-F349-9D98-9DE16A43D91A}"/>
              </a:ext>
            </a:extLst>
          </p:cNvPr>
          <p:cNvSpPr/>
          <p:nvPr/>
        </p:nvSpPr>
        <p:spPr>
          <a:xfrm>
            <a:off x="3293663" y="3054890"/>
            <a:ext cx="546700" cy="495475"/>
          </a:xfrm>
          <a:custGeom>
            <a:avLst/>
            <a:gdLst/>
            <a:ahLst/>
            <a:cxnLst/>
            <a:rect l="l" t="t" r="r" b="b"/>
            <a:pathLst>
              <a:path w="21868" h="19819" extrusionOk="0">
                <a:moveTo>
                  <a:pt x="103" y="1"/>
                </a:moveTo>
                <a:lnTo>
                  <a:pt x="91" y="2738"/>
                </a:lnTo>
                <a:cubicBezTo>
                  <a:pt x="83" y="3694"/>
                  <a:pt x="71" y="4658"/>
                  <a:pt x="62" y="5643"/>
                </a:cubicBezTo>
                <a:cubicBezTo>
                  <a:pt x="46" y="7641"/>
                  <a:pt x="34" y="9414"/>
                  <a:pt x="17" y="11297"/>
                </a:cubicBezTo>
                <a:cubicBezTo>
                  <a:pt x="17" y="12274"/>
                  <a:pt x="25" y="13172"/>
                  <a:pt x="25" y="13997"/>
                </a:cubicBezTo>
                <a:cubicBezTo>
                  <a:pt x="30" y="14408"/>
                  <a:pt x="30" y="14801"/>
                  <a:pt x="25" y="15175"/>
                </a:cubicBezTo>
                <a:cubicBezTo>
                  <a:pt x="25" y="15593"/>
                  <a:pt x="21" y="16004"/>
                  <a:pt x="21" y="16406"/>
                </a:cubicBezTo>
                <a:cubicBezTo>
                  <a:pt x="13" y="17222"/>
                  <a:pt x="9" y="18006"/>
                  <a:pt x="5" y="18765"/>
                </a:cubicBezTo>
                <a:cubicBezTo>
                  <a:pt x="1" y="19114"/>
                  <a:pt x="1" y="19426"/>
                  <a:pt x="1" y="19705"/>
                </a:cubicBezTo>
                <a:lnTo>
                  <a:pt x="739" y="19717"/>
                </a:lnTo>
                <a:lnTo>
                  <a:pt x="1347" y="19725"/>
                </a:lnTo>
                <a:lnTo>
                  <a:pt x="3349" y="19762"/>
                </a:lnTo>
                <a:cubicBezTo>
                  <a:pt x="4010" y="19771"/>
                  <a:pt x="4724" y="19775"/>
                  <a:pt x="5343" y="19775"/>
                </a:cubicBezTo>
                <a:cubicBezTo>
                  <a:pt x="6578" y="19771"/>
                  <a:pt x="7502" y="19754"/>
                  <a:pt x="8207" y="19754"/>
                </a:cubicBezTo>
                <a:cubicBezTo>
                  <a:pt x="8893" y="19754"/>
                  <a:pt x="9418" y="19762"/>
                  <a:pt x="9812" y="19766"/>
                </a:cubicBezTo>
                <a:cubicBezTo>
                  <a:pt x="10620" y="19779"/>
                  <a:pt x="11465" y="19799"/>
                  <a:pt x="12348" y="19807"/>
                </a:cubicBezTo>
                <a:lnTo>
                  <a:pt x="13016" y="19816"/>
                </a:lnTo>
                <a:lnTo>
                  <a:pt x="14723" y="19816"/>
                </a:lnTo>
                <a:cubicBezTo>
                  <a:pt x="15323" y="19817"/>
                  <a:pt x="15893" y="19818"/>
                  <a:pt x="16430" y="19818"/>
                </a:cubicBezTo>
                <a:cubicBezTo>
                  <a:pt x="17188" y="19818"/>
                  <a:pt x="17881" y="19816"/>
                  <a:pt x="18498" y="19812"/>
                </a:cubicBezTo>
                <a:cubicBezTo>
                  <a:pt x="19553" y="19803"/>
                  <a:pt x="20390" y="19795"/>
                  <a:pt x="20964" y="19779"/>
                </a:cubicBezTo>
                <a:cubicBezTo>
                  <a:pt x="21539" y="19766"/>
                  <a:pt x="21855" y="19750"/>
                  <a:pt x="21859" y="19729"/>
                </a:cubicBezTo>
                <a:cubicBezTo>
                  <a:pt x="21867" y="19709"/>
                  <a:pt x="21564" y="19688"/>
                  <a:pt x="21001" y="19668"/>
                </a:cubicBezTo>
                <a:cubicBezTo>
                  <a:pt x="20439" y="19652"/>
                  <a:pt x="19614" y="19631"/>
                  <a:pt x="18572" y="19615"/>
                </a:cubicBezTo>
                <a:lnTo>
                  <a:pt x="14826" y="19557"/>
                </a:lnTo>
                <a:lnTo>
                  <a:pt x="13718" y="19545"/>
                </a:lnTo>
                <a:lnTo>
                  <a:pt x="13148" y="19537"/>
                </a:lnTo>
                <a:lnTo>
                  <a:pt x="12631" y="19533"/>
                </a:lnTo>
                <a:lnTo>
                  <a:pt x="10185" y="19483"/>
                </a:lnTo>
                <a:cubicBezTo>
                  <a:pt x="9818" y="19480"/>
                  <a:pt x="9238" y="19470"/>
                  <a:pt x="8503" y="19470"/>
                </a:cubicBezTo>
                <a:cubicBezTo>
                  <a:pt x="8384" y="19470"/>
                  <a:pt x="8261" y="19470"/>
                  <a:pt x="8134" y="19471"/>
                </a:cubicBezTo>
                <a:cubicBezTo>
                  <a:pt x="7243" y="19475"/>
                  <a:pt x="6234" y="19491"/>
                  <a:pt x="5216" y="19500"/>
                </a:cubicBezTo>
                <a:cubicBezTo>
                  <a:pt x="5131" y="19500"/>
                  <a:pt x="5045" y="19500"/>
                  <a:pt x="4958" y="19500"/>
                </a:cubicBezTo>
                <a:cubicBezTo>
                  <a:pt x="4041" y="19500"/>
                  <a:pt x="2966" y="19481"/>
                  <a:pt x="1622" y="19463"/>
                </a:cubicBezTo>
                <a:lnTo>
                  <a:pt x="460" y="19450"/>
                </a:lnTo>
                <a:lnTo>
                  <a:pt x="259" y="19450"/>
                </a:lnTo>
                <a:lnTo>
                  <a:pt x="263" y="18790"/>
                </a:lnTo>
                <a:cubicBezTo>
                  <a:pt x="263" y="18018"/>
                  <a:pt x="268" y="17226"/>
                  <a:pt x="272" y="16406"/>
                </a:cubicBezTo>
                <a:cubicBezTo>
                  <a:pt x="272" y="15987"/>
                  <a:pt x="276" y="15569"/>
                  <a:pt x="276" y="15138"/>
                </a:cubicBezTo>
                <a:cubicBezTo>
                  <a:pt x="276" y="14674"/>
                  <a:pt x="272" y="14219"/>
                  <a:pt x="272" y="13772"/>
                </a:cubicBezTo>
                <a:cubicBezTo>
                  <a:pt x="263" y="12877"/>
                  <a:pt x="255" y="12011"/>
                  <a:pt x="255" y="11178"/>
                </a:cubicBezTo>
                <a:cubicBezTo>
                  <a:pt x="259" y="9381"/>
                  <a:pt x="268" y="7510"/>
                  <a:pt x="276" y="5590"/>
                </a:cubicBezTo>
                <a:cubicBezTo>
                  <a:pt x="284" y="4638"/>
                  <a:pt x="288" y="3653"/>
                  <a:pt x="292" y="2631"/>
                </a:cubicBezTo>
                <a:lnTo>
                  <a:pt x="296" y="190"/>
                </a:lnTo>
                <a:lnTo>
                  <a:pt x="493" y="190"/>
                </a:lnTo>
                <a:lnTo>
                  <a:pt x="6554" y="194"/>
                </a:lnTo>
                <a:lnTo>
                  <a:pt x="9898" y="194"/>
                </a:lnTo>
                <a:cubicBezTo>
                  <a:pt x="10267" y="194"/>
                  <a:pt x="10633" y="196"/>
                  <a:pt x="11012" y="196"/>
                </a:cubicBezTo>
                <a:cubicBezTo>
                  <a:pt x="11201" y="196"/>
                  <a:pt x="11394" y="195"/>
                  <a:pt x="11593" y="194"/>
                </a:cubicBezTo>
                <a:lnTo>
                  <a:pt x="13267" y="177"/>
                </a:lnTo>
                <a:cubicBezTo>
                  <a:pt x="13804" y="169"/>
                  <a:pt x="14329" y="165"/>
                  <a:pt x="14838" y="165"/>
                </a:cubicBezTo>
                <a:cubicBezTo>
                  <a:pt x="15004" y="164"/>
                  <a:pt x="15172" y="163"/>
                  <a:pt x="15342" y="163"/>
                </a:cubicBezTo>
                <a:cubicBezTo>
                  <a:pt x="15682" y="163"/>
                  <a:pt x="16030" y="165"/>
                  <a:pt x="16377" y="165"/>
                </a:cubicBezTo>
                <a:cubicBezTo>
                  <a:pt x="17419" y="173"/>
                  <a:pt x="18470" y="186"/>
                  <a:pt x="19532" y="190"/>
                </a:cubicBezTo>
                <a:lnTo>
                  <a:pt x="20722" y="190"/>
                </a:lnTo>
                <a:lnTo>
                  <a:pt x="21670" y="186"/>
                </a:lnTo>
                <a:lnTo>
                  <a:pt x="21670" y="378"/>
                </a:lnTo>
                <a:lnTo>
                  <a:pt x="21670" y="735"/>
                </a:lnTo>
                <a:lnTo>
                  <a:pt x="21670" y="2163"/>
                </a:lnTo>
                <a:cubicBezTo>
                  <a:pt x="21670" y="2643"/>
                  <a:pt x="21670" y="3115"/>
                  <a:pt x="21670" y="3583"/>
                </a:cubicBezTo>
                <a:cubicBezTo>
                  <a:pt x="21666" y="4519"/>
                  <a:pt x="21662" y="5425"/>
                  <a:pt x="21662" y="6299"/>
                </a:cubicBezTo>
                <a:cubicBezTo>
                  <a:pt x="21662" y="7153"/>
                  <a:pt x="21654" y="7961"/>
                  <a:pt x="21646" y="8770"/>
                </a:cubicBezTo>
                <a:cubicBezTo>
                  <a:pt x="21637" y="9578"/>
                  <a:pt x="21629" y="10390"/>
                  <a:pt x="21629" y="11166"/>
                </a:cubicBezTo>
                <a:cubicBezTo>
                  <a:pt x="21633" y="11937"/>
                  <a:pt x="21637" y="12647"/>
                  <a:pt x="21641" y="13300"/>
                </a:cubicBezTo>
                <a:cubicBezTo>
                  <a:pt x="21646" y="13952"/>
                  <a:pt x="21650" y="14543"/>
                  <a:pt x="21654" y="15080"/>
                </a:cubicBezTo>
                <a:cubicBezTo>
                  <a:pt x="21658" y="15630"/>
                  <a:pt x="21662" y="16160"/>
                  <a:pt x="21662" y="16627"/>
                </a:cubicBezTo>
                <a:cubicBezTo>
                  <a:pt x="21670" y="17567"/>
                  <a:pt x="21683" y="18306"/>
                  <a:pt x="21695" y="18810"/>
                </a:cubicBezTo>
                <a:cubicBezTo>
                  <a:pt x="21711" y="19315"/>
                  <a:pt x="21732" y="19586"/>
                  <a:pt x="21756" y="19594"/>
                </a:cubicBezTo>
                <a:cubicBezTo>
                  <a:pt x="21757" y="19594"/>
                  <a:pt x="21757" y="19594"/>
                  <a:pt x="21758" y="19594"/>
                </a:cubicBezTo>
                <a:cubicBezTo>
                  <a:pt x="21782" y="19594"/>
                  <a:pt x="21806" y="19325"/>
                  <a:pt x="21818" y="18835"/>
                </a:cubicBezTo>
                <a:cubicBezTo>
                  <a:pt x="21834" y="18334"/>
                  <a:pt x="21843" y="17592"/>
                  <a:pt x="21851" y="16644"/>
                </a:cubicBezTo>
                <a:cubicBezTo>
                  <a:pt x="21855" y="16168"/>
                  <a:pt x="21855" y="15659"/>
                  <a:pt x="21859" y="15064"/>
                </a:cubicBezTo>
                <a:cubicBezTo>
                  <a:pt x="21863" y="14457"/>
                  <a:pt x="21859" y="13817"/>
                  <a:pt x="21855" y="13148"/>
                </a:cubicBezTo>
                <a:cubicBezTo>
                  <a:pt x="21851" y="12483"/>
                  <a:pt x="21847" y="11786"/>
                  <a:pt x="21843" y="11096"/>
                </a:cubicBezTo>
                <a:cubicBezTo>
                  <a:pt x="21843" y="10407"/>
                  <a:pt x="21847" y="9656"/>
                  <a:pt x="21851" y="8839"/>
                </a:cubicBezTo>
                <a:cubicBezTo>
                  <a:pt x="21859" y="8035"/>
                  <a:pt x="21859" y="7120"/>
                  <a:pt x="21859" y="6213"/>
                </a:cubicBezTo>
                <a:cubicBezTo>
                  <a:pt x="21859" y="5327"/>
                  <a:pt x="21855" y="4412"/>
                  <a:pt x="21855" y="3468"/>
                </a:cubicBezTo>
                <a:cubicBezTo>
                  <a:pt x="21855" y="2996"/>
                  <a:pt x="21855" y="2516"/>
                  <a:pt x="21855" y="2028"/>
                </a:cubicBezTo>
                <a:cubicBezTo>
                  <a:pt x="21851" y="1527"/>
                  <a:pt x="21851" y="1023"/>
                  <a:pt x="21847" y="522"/>
                </a:cubicBezTo>
                <a:cubicBezTo>
                  <a:pt x="21843" y="350"/>
                  <a:pt x="21843" y="181"/>
                  <a:pt x="21843" y="9"/>
                </a:cubicBezTo>
                <a:lnTo>
                  <a:pt x="20620" y="17"/>
                </a:lnTo>
                <a:lnTo>
                  <a:pt x="19393" y="21"/>
                </a:lnTo>
                <a:lnTo>
                  <a:pt x="16266" y="5"/>
                </a:lnTo>
                <a:cubicBezTo>
                  <a:pt x="15905" y="5"/>
                  <a:pt x="15529" y="3"/>
                  <a:pt x="15148" y="3"/>
                </a:cubicBezTo>
                <a:cubicBezTo>
                  <a:pt x="14957" y="3"/>
                  <a:pt x="14764" y="4"/>
                  <a:pt x="14572" y="5"/>
                </a:cubicBezTo>
                <a:lnTo>
                  <a:pt x="12910" y="21"/>
                </a:lnTo>
                <a:cubicBezTo>
                  <a:pt x="12368" y="30"/>
                  <a:pt x="11843" y="38"/>
                  <a:pt x="11330" y="38"/>
                </a:cubicBezTo>
                <a:lnTo>
                  <a:pt x="9701" y="38"/>
                </a:lnTo>
                <a:lnTo>
                  <a:pt x="6361" y="26"/>
                </a:lnTo>
                <a:lnTo>
                  <a:pt x="321" y="1"/>
                </a:lnTo>
                <a:close/>
              </a:path>
            </a:pathLst>
          </a:custGeom>
          <a:solidFill>
            <a:srgbClr val="5D3D1D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58;p32">
            <a:extLst>
              <a:ext uri="{FF2B5EF4-FFF2-40B4-BE49-F238E27FC236}">
                <a16:creationId xmlns:a16="http://schemas.microsoft.com/office/drawing/2014/main" id="{BD08E830-8F1B-494B-BE4F-6691A8E347A3}"/>
              </a:ext>
            </a:extLst>
          </p:cNvPr>
          <p:cNvSpPr txBox="1">
            <a:spLocks/>
          </p:cNvSpPr>
          <p:nvPr/>
        </p:nvSpPr>
        <p:spPr>
          <a:xfrm>
            <a:off x="2444159" y="3899465"/>
            <a:ext cx="1983248" cy="21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24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r>
              <a:rPr lang="es-ES" dirty="0"/>
              <a:t>Real Audiencia</a:t>
            </a:r>
          </a:p>
        </p:txBody>
      </p:sp>
      <p:sp>
        <p:nvSpPr>
          <p:cNvPr id="33" name="Google Shape;358;p32">
            <a:extLst>
              <a:ext uri="{FF2B5EF4-FFF2-40B4-BE49-F238E27FC236}">
                <a16:creationId xmlns:a16="http://schemas.microsoft.com/office/drawing/2014/main" id="{D6EABEC8-1396-474E-BEDF-2D225CF0F25F}"/>
              </a:ext>
            </a:extLst>
          </p:cNvPr>
          <p:cNvSpPr txBox="1">
            <a:spLocks/>
          </p:cNvSpPr>
          <p:nvPr/>
        </p:nvSpPr>
        <p:spPr>
          <a:xfrm>
            <a:off x="6515694" y="2609645"/>
            <a:ext cx="18192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24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r>
              <a:rPr lang="es-ES" dirty="0"/>
              <a:t>Cabildo</a:t>
            </a:r>
          </a:p>
        </p:txBody>
      </p:sp>
      <p:sp>
        <p:nvSpPr>
          <p:cNvPr id="34" name="Google Shape;358;p32">
            <a:extLst>
              <a:ext uri="{FF2B5EF4-FFF2-40B4-BE49-F238E27FC236}">
                <a16:creationId xmlns:a16="http://schemas.microsoft.com/office/drawing/2014/main" id="{F0FFC1F4-375C-1B4C-BE23-CB5571B8771A}"/>
              </a:ext>
            </a:extLst>
          </p:cNvPr>
          <p:cNvSpPr txBox="1">
            <a:spLocks/>
          </p:cNvSpPr>
          <p:nvPr/>
        </p:nvSpPr>
        <p:spPr>
          <a:xfrm>
            <a:off x="6588622" y="3927090"/>
            <a:ext cx="1819200" cy="22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2400" b="0" i="0" u="none" strike="noStrike" cap="none">
                <a:solidFill>
                  <a:schemeClr val="dk1"/>
                </a:solidFill>
                <a:latin typeface="Redressed"/>
                <a:ea typeface="Redressed"/>
                <a:cs typeface="Redressed"/>
                <a:sym typeface="Redres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Redressed"/>
              <a:buNone/>
              <a:defRPr sz="1600" b="0" i="0" u="none" strike="noStrike" cap="none">
                <a:solidFill>
                  <a:schemeClr val="accent3"/>
                </a:solidFill>
                <a:latin typeface="Redressed"/>
                <a:ea typeface="Redressed"/>
                <a:cs typeface="Redressed"/>
                <a:sym typeface="Redressed"/>
              </a:defRPr>
            </a:lvl9pPr>
          </a:lstStyle>
          <a:p>
            <a:r>
              <a:rPr lang="es-ES" dirty="0"/>
              <a:t>Rey/Virrey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pyrus History Lesson by Slidesgo">
  <a:themeElements>
    <a:clrScheme name="Simple Light">
      <a:dk1>
        <a:srgbClr val="482400"/>
      </a:dk1>
      <a:lt1>
        <a:srgbClr val="FFFFFF"/>
      </a:lt1>
      <a:dk2>
        <a:srgbClr val="595959"/>
      </a:dk2>
      <a:lt2>
        <a:srgbClr val="EEEEEE"/>
      </a:lt2>
      <a:accent1>
        <a:srgbClr val="482400"/>
      </a:accent1>
      <a:accent2>
        <a:srgbClr val="C1AD8F"/>
      </a:accent2>
      <a:accent3>
        <a:srgbClr val="553333"/>
      </a:accent3>
      <a:accent4>
        <a:srgbClr val="C1AD8F"/>
      </a:accent4>
      <a:accent5>
        <a:srgbClr val="482400"/>
      </a:accent5>
      <a:accent6>
        <a:srgbClr val="C1AD8F"/>
      </a:accent6>
      <a:hlink>
        <a:srgbClr val="4824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453</Words>
  <Application>Microsoft Macintosh PowerPoint</Application>
  <PresentationFormat>Presentación en pantalla (16:9)</PresentationFormat>
  <Paragraphs>99</Paragraphs>
  <Slides>15</Slides>
  <Notes>15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4" baseType="lpstr">
      <vt:lpstr>Redressed</vt:lpstr>
      <vt:lpstr>Livvic</vt:lpstr>
      <vt:lpstr>Roboto Slab Regular</vt:lpstr>
      <vt:lpstr>Arial</vt:lpstr>
      <vt:lpstr>Livvic Light</vt:lpstr>
      <vt:lpstr>Livvic Medium</vt:lpstr>
      <vt:lpstr>Fira Sans Extra Condensed Medium</vt:lpstr>
      <vt:lpstr>Muli</vt:lpstr>
      <vt:lpstr>Papyrus History Lesson by Slidesgo</vt:lpstr>
      <vt:lpstr>AYUDANTÍA</vt:lpstr>
      <vt:lpstr>CONTENIDOS PARA LA PRUEBA</vt:lpstr>
      <vt:lpstr>Conformación del imperio castellano: expansión y asentamiento original. </vt:lpstr>
      <vt:lpstr>Con respecto al proyecto de conquista</vt:lpstr>
      <vt:lpstr>Las Antillas</vt:lpstr>
      <vt:lpstr> CONQUISTA DE LAS MESETAS</vt:lpstr>
      <vt:lpstr>¿Por qué se mantiene la conquista?</vt:lpstr>
      <vt:lpstr>¿ Y Chile?</vt:lpstr>
      <vt:lpstr>Estructuras jurídicas, institucionales y políticas</vt:lpstr>
      <vt:lpstr>Siglo XVI en Chile</vt:lpstr>
      <vt:lpstr>Problemas para la economía y la sociedad</vt:lpstr>
      <vt:lpstr>Siglo XVII en Chile</vt:lpstr>
      <vt:lpstr>PROBLEMA</vt:lpstr>
      <vt:lpstr>¿PREGUNTAS?</vt:lpstr>
      <vt:lpstr>MULTIMEDIA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AYUDANTÍA</dc:title>
  <cp:lastModifiedBy>Josefa Guerra Provens (josefa.guerra.p)</cp:lastModifiedBy>
  <cp:revision>20</cp:revision>
  <dcterms:modified xsi:type="dcterms:W3CDTF">2021-05-14T16:20:25Z</dcterms:modified>
</cp:coreProperties>
</file>