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E87E0A-92EE-402E-8D5E-82D586D5ED6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DDD0F7F-FD9A-480A-816D-299D345844CD}">
      <dgm:prSet/>
      <dgm:spPr/>
      <dgm:t>
        <a:bodyPr/>
        <a:lstStyle/>
        <a:p>
          <a:r>
            <a:rPr lang="es-ES"/>
            <a:t>La mejor táctica para hacer un ensayo es empezar por escribir el primer párrafo creando una fuerte expectativa e interés al lector por el problema o tema que se va a tratar. </a:t>
          </a:r>
          <a:endParaRPr lang="en-US"/>
        </a:p>
      </dgm:t>
    </dgm:pt>
    <dgm:pt modelId="{E5131063-81A6-47B1-81AA-B8DFBC536117}" type="parTrans" cxnId="{1E63707C-9F8A-4E7E-B275-5AFE217D0FA6}">
      <dgm:prSet/>
      <dgm:spPr/>
      <dgm:t>
        <a:bodyPr/>
        <a:lstStyle/>
        <a:p>
          <a:endParaRPr lang="en-US"/>
        </a:p>
      </dgm:t>
    </dgm:pt>
    <dgm:pt modelId="{CF65735D-5020-4355-B27D-1EA590DBFFB6}" type="sibTrans" cxnId="{1E63707C-9F8A-4E7E-B275-5AFE217D0FA6}">
      <dgm:prSet/>
      <dgm:spPr/>
      <dgm:t>
        <a:bodyPr/>
        <a:lstStyle/>
        <a:p>
          <a:endParaRPr lang="en-US"/>
        </a:p>
      </dgm:t>
    </dgm:pt>
    <dgm:pt modelId="{D28BD592-0CF3-41B6-AB13-9A004EBCF6F2}">
      <dgm:prSet/>
      <dgm:spPr/>
      <dgm:t>
        <a:bodyPr/>
        <a:lstStyle/>
        <a:p>
          <a:r>
            <a:rPr lang="es-ES"/>
            <a:t>Comenzar con AFIRMACIONES a refutar y/o apoyar es un buen tipo de truco.</a:t>
          </a:r>
          <a:endParaRPr lang="en-US"/>
        </a:p>
      </dgm:t>
    </dgm:pt>
    <dgm:pt modelId="{D95BB61F-CAD0-4940-8713-2E71567B2000}" type="parTrans" cxnId="{D0C9AB89-14B6-40DD-9E90-DE242F0B8E61}">
      <dgm:prSet/>
      <dgm:spPr/>
      <dgm:t>
        <a:bodyPr/>
        <a:lstStyle/>
        <a:p>
          <a:endParaRPr lang="en-US"/>
        </a:p>
      </dgm:t>
    </dgm:pt>
    <dgm:pt modelId="{882CEDD8-48FB-4559-890E-86C9E0E22CB6}" type="sibTrans" cxnId="{D0C9AB89-14B6-40DD-9E90-DE242F0B8E61}">
      <dgm:prSet/>
      <dgm:spPr/>
      <dgm:t>
        <a:bodyPr/>
        <a:lstStyle/>
        <a:p>
          <a:endParaRPr lang="en-US"/>
        </a:p>
      </dgm:t>
    </dgm:pt>
    <dgm:pt modelId="{FDC504E6-D4AE-43C3-8A0F-508DA1049962}">
      <dgm:prSet/>
      <dgm:spPr/>
      <dgm:t>
        <a:bodyPr/>
        <a:lstStyle/>
        <a:p>
          <a:r>
            <a:rPr lang="es-ES"/>
            <a:t>Uso de conectores y sinonimos </a:t>
          </a:r>
          <a:endParaRPr lang="en-US"/>
        </a:p>
      </dgm:t>
    </dgm:pt>
    <dgm:pt modelId="{4E80BAB2-5DC1-412B-BFF7-FC54DD2F2F42}" type="parTrans" cxnId="{6A65F56D-BEE5-4B81-8320-F94A88303586}">
      <dgm:prSet/>
      <dgm:spPr/>
      <dgm:t>
        <a:bodyPr/>
        <a:lstStyle/>
        <a:p>
          <a:endParaRPr lang="en-US"/>
        </a:p>
      </dgm:t>
    </dgm:pt>
    <dgm:pt modelId="{EE740705-9425-4DE2-A7E4-24660350DED3}" type="sibTrans" cxnId="{6A65F56D-BEE5-4B81-8320-F94A88303586}">
      <dgm:prSet/>
      <dgm:spPr/>
      <dgm:t>
        <a:bodyPr/>
        <a:lstStyle/>
        <a:p>
          <a:endParaRPr lang="en-US"/>
        </a:p>
      </dgm:t>
    </dgm:pt>
    <dgm:pt modelId="{57BC696E-9BAB-41A7-9A9C-510D8F1967EA}" type="pres">
      <dgm:prSet presAssocID="{98E87E0A-92EE-402E-8D5E-82D586D5ED62}" presName="root" presStyleCnt="0">
        <dgm:presLayoutVars>
          <dgm:dir/>
          <dgm:resizeHandles val="exact"/>
        </dgm:presLayoutVars>
      </dgm:prSet>
      <dgm:spPr/>
    </dgm:pt>
    <dgm:pt modelId="{458580E9-6366-43E2-8FFE-E3C4A150D3CE}" type="pres">
      <dgm:prSet presAssocID="{5DDD0F7F-FD9A-480A-816D-299D345844CD}" presName="compNode" presStyleCnt="0"/>
      <dgm:spPr/>
    </dgm:pt>
    <dgm:pt modelId="{BD5EA28E-7CBF-4B49-A7E4-59920BAF5D7A}" type="pres">
      <dgm:prSet presAssocID="{5DDD0F7F-FD9A-480A-816D-299D345844CD}" presName="bgRect" presStyleLbl="bgShp" presStyleIdx="0" presStyleCnt="3"/>
      <dgm:spPr/>
    </dgm:pt>
    <dgm:pt modelId="{372A7F27-A960-48E2-B1F7-2777E38C52BF}" type="pres">
      <dgm:prSet presAssocID="{5DDD0F7F-FD9A-480A-816D-299D345844C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ápiz"/>
        </a:ext>
      </dgm:extLst>
    </dgm:pt>
    <dgm:pt modelId="{955688D7-0A71-4893-8C19-0434A66CAE68}" type="pres">
      <dgm:prSet presAssocID="{5DDD0F7F-FD9A-480A-816D-299D345844CD}" presName="spaceRect" presStyleCnt="0"/>
      <dgm:spPr/>
    </dgm:pt>
    <dgm:pt modelId="{9D5BCB61-5E6F-4BA6-A7DC-DBE3F6C6FC7A}" type="pres">
      <dgm:prSet presAssocID="{5DDD0F7F-FD9A-480A-816D-299D345844CD}" presName="parTx" presStyleLbl="revTx" presStyleIdx="0" presStyleCnt="3">
        <dgm:presLayoutVars>
          <dgm:chMax val="0"/>
          <dgm:chPref val="0"/>
        </dgm:presLayoutVars>
      </dgm:prSet>
      <dgm:spPr/>
    </dgm:pt>
    <dgm:pt modelId="{35182341-389E-48AB-BDF6-B02349271241}" type="pres">
      <dgm:prSet presAssocID="{CF65735D-5020-4355-B27D-1EA590DBFFB6}" presName="sibTrans" presStyleCnt="0"/>
      <dgm:spPr/>
    </dgm:pt>
    <dgm:pt modelId="{DE1324FF-F00E-4DC5-B95B-806A604EC023}" type="pres">
      <dgm:prSet presAssocID="{D28BD592-0CF3-41B6-AB13-9A004EBCF6F2}" presName="compNode" presStyleCnt="0"/>
      <dgm:spPr/>
    </dgm:pt>
    <dgm:pt modelId="{A8FCAFE1-2CD3-42A5-86AD-3D60D81E921E}" type="pres">
      <dgm:prSet presAssocID="{D28BD592-0CF3-41B6-AB13-9A004EBCF6F2}" presName="bgRect" presStyleLbl="bgShp" presStyleIdx="1" presStyleCnt="3"/>
      <dgm:spPr/>
    </dgm:pt>
    <dgm:pt modelId="{B0ED2886-7232-430E-8D98-59BB02836294}" type="pres">
      <dgm:prSet presAssocID="{D28BD592-0CF3-41B6-AB13-9A004EBCF6F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d Quotation Mark"/>
        </a:ext>
      </dgm:extLst>
    </dgm:pt>
    <dgm:pt modelId="{08DCEF78-C91C-41DB-B235-E6F827A8D688}" type="pres">
      <dgm:prSet presAssocID="{D28BD592-0CF3-41B6-AB13-9A004EBCF6F2}" presName="spaceRect" presStyleCnt="0"/>
      <dgm:spPr/>
    </dgm:pt>
    <dgm:pt modelId="{361C660D-F191-40F1-AA44-72A9E9B5E932}" type="pres">
      <dgm:prSet presAssocID="{D28BD592-0CF3-41B6-AB13-9A004EBCF6F2}" presName="parTx" presStyleLbl="revTx" presStyleIdx="1" presStyleCnt="3">
        <dgm:presLayoutVars>
          <dgm:chMax val="0"/>
          <dgm:chPref val="0"/>
        </dgm:presLayoutVars>
      </dgm:prSet>
      <dgm:spPr/>
    </dgm:pt>
    <dgm:pt modelId="{25550090-FC4D-412E-AF15-B5EA5FF91147}" type="pres">
      <dgm:prSet presAssocID="{882CEDD8-48FB-4559-890E-86C9E0E22CB6}" presName="sibTrans" presStyleCnt="0"/>
      <dgm:spPr/>
    </dgm:pt>
    <dgm:pt modelId="{FE85ADCC-764D-4831-A943-B3A3C97B4D6E}" type="pres">
      <dgm:prSet presAssocID="{FDC504E6-D4AE-43C3-8A0F-508DA1049962}" presName="compNode" presStyleCnt="0"/>
      <dgm:spPr/>
    </dgm:pt>
    <dgm:pt modelId="{7DC37BE1-9403-4D77-B7F3-419815AE4DED}" type="pres">
      <dgm:prSet presAssocID="{FDC504E6-D4AE-43C3-8A0F-508DA1049962}" presName="bgRect" presStyleLbl="bgShp" presStyleIdx="2" presStyleCnt="3"/>
      <dgm:spPr/>
    </dgm:pt>
    <dgm:pt modelId="{F90D0A53-4738-4CC3-952C-4E4415CD7D5D}" type="pres">
      <dgm:prSet presAssocID="{FDC504E6-D4AE-43C3-8A0F-508DA104996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ca de verificación"/>
        </a:ext>
      </dgm:extLst>
    </dgm:pt>
    <dgm:pt modelId="{B97975A9-C8CF-4DB8-8B77-1838AABD454E}" type="pres">
      <dgm:prSet presAssocID="{FDC504E6-D4AE-43C3-8A0F-508DA1049962}" presName="spaceRect" presStyleCnt="0"/>
      <dgm:spPr/>
    </dgm:pt>
    <dgm:pt modelId="{FEA5FBA2-A512-4AA9-BA9E-5FC6A45580E6}" type="pres">
      <dgm:prSet presAssocID="{FDC504E6-D4AE-43C3-8A0F-508DA1049962}" presName="parTx" presStyleLbl="revTx" presStyleIdx="2" presStyleCnt="3">
        <dgm:presLayoutVars>
          <dgm:chMax val="0"/>
          <dgm:chPref val="0"/>
        </dgm:presLayoutVars>
      </dgm:prSet>
      <dgm:spPr/>
    </dgm:pt>
  </dgm:ptLst>
  <dgm:cxnLst>
    <dgm:cxn modelId="{D2794B0B-76A0-4290-AC8F-F7AB21D82537}" type="presOf" srcId="{5DDD0F7F-FD9A-480A-816D-299D345844CD}" destId="{9D5BCB61-5E6F-4BA6-A7DC-DBE3F6C6FC7A}" srcOrd="0" destOrd="0" presId="urn:microsoft.com/office/officeart/2018/2/layout/IconVerticalSolidList"/>
    <dgm:cxn modelId="{58431D35-2A16-45C3-8F4B-6144BB71C0C5}" type="presOf" srcId="{D28BD592-0CF3-41B6-AB13-9A004EBCF6F2}" destId="{361C660D-F191-40F1-AA44-72A9E9B5E932}" srcOrd="0" destOrd="0" presId="urn:microsoft.com/office/officeart/2018/2/layout/IconVerticalSolidList"/>
    <dgm:cxn modelId="{6A65F56D-BEE5-4B81-8320-F94A88303586}" srcId="{98E87E0A-92EE-402E-8D5E-82D586D5ED62}" destId="{FDC504E6-D4AE-43C3-8A0F-508DA1049962}" srcOrd="2" destOrd="0" parTransId="{4E80BAB2-5DC1-412B-BFF7-FC54DD2F2F42}" sibTransId="{EE740705-9425-4DE2-A7E4-24660350DED3}"/>
    <dgm:cxn modelId="{1E63707C-9F8A-4E7E-B275-5AFE217D0FA6}" srcId="{98E87E0A-92EE-402E-8D5E-82D586D5ED62}" destId="{5DDD0F7F-FD9A-480A-816D-299D345844CD}" srcOrd="0" destOrd="0" parTransId="{E5131063-81A6-47B1-81AA-B8DFBC536117}" sibTransId="{CF65735D-5020-4355-B27D-1EA590DBFFB6}"/>
    <dgm:cxn modelId="{D0C9AB89-14B6-40DD-9E90-DE242F0B8E61}" srcId="{98E87E0A-92EE-402E-8D5E-82D586D5ED62}" destId="{D28BD592-0CF3-41B6-AB13-9A004EBCF6F2}" srcOrd="1" destOrd="0" parTransId="{D95BB61F-CAD0-4940-8713-2E71567B2000}" sibTransId="{882CEDD8-48FB-4559-890E-86C9E0E22CB6}"/>
    <dgm:cxn modelId="{D2DEE28E-FD12-4A9A-B82F-E9247A944C13}" type="presOf" srcId="{98E87E0A-92EE-402E-8D5E-82D586D5ED62}" destId="{57BC696E-9BAB-41A7-9A9C-510D8F1967EA}" srcOrd="0" destOrd="0" presId="urn:microsoft.com/office/officeart/2018/2/layout/IconVerticalSolidList"/>
    <dgm:cxn modelId="{2CBF46EA-78C4-44E4-88D0-0D9814E635C0}" type="presOf" srcId="{FDC504E6-D4AE-43C3-8A0F-508DA1049962}" destId="{FEA5FBA2-A512-4AA9-BA9E-5FC6A45580E6}" srcOrd="0" destOrd="0" presId="urn:microsoft.com/office/officeart/2018/2/layout/IconVerticalSolidList"/>
    <dgm:cxn modelId="{307EAAC8-7205-40B7-A24D-CD019866A449}" type="presParOf" srcId="{57BC696E-9BAB-41A7-9A9C-510D8F1967EA}" destId="{458580E9-6366-43E2-8FFE-E3C4A150D3CE}" srcOrd="0" destOrd="0" presId="urn:microsoft.com/office/officeart/2018/2/layout/IconVerticalSolidList"/>
    <dgm:cxn modelId="{56CAF4DF-A154-47FB-B69C-9C8903F29AB7}" type="presParOf" srcId="{458580E9-6366-43E2-8FFE-E3C4A150D3CE}" destId="{BD5EA28E-7CBF-4B49-A7E4-59920BAF5D7A}" srcOrd="0" destOrd="0" presId="urn:microsoft.com/office/officeart/2018/2/layout/IconVerticalSolidList"/>
    <dgm:cxn modelId="{E03836AB-9262-4DB3-8EA1-BF44812D59C9}" type="presParOf" srcId="{458580E9-6366-43E2-8FFE-E3C4A150D3CE}" destId="{372A7F27-A960-48E2-B1F7-2777E38C52BF}" srcOrd="1" destOrd="0" presId="urn:microsoft.com/office/officeart/2018/2/layout/IconVerticalSolidList"/>
    <dgm:cxn modelId="{98816D96-990C-4D65-B5EA-E190EE7681FB}" type="presParOf" srcId="{458580E9-6366-43E2-8FFE-E3C4A150D3CE}" destId="{955688D7-0A71-4893-8C19-0434A66CAE68}" srcOrd="2" destOrd="0" presId="urn:microsoft.com/office/officeart/2018/2/layout/IconVerticalSolidList"/>
    <dgm:cxn modelId="{487F510D-024C-4A14-9AF4-4E7B6A5D5E0F}" type="presParOf" srcId="{458580E9-6366-43E2-8FFE-E3C4A150D3CE}" destId="{9D5BCB61-5E6F-4BA6-A7DC-DBE3F6C6FC7A}" srcOrd="3" destOrd="0" presId="urn:microsoft.com/office/officeart/2018/2/layout/IconVerticalSolidList"/>
    <dgm:cxn modelId="{0BD3C554-DF4C-4B35-8BCC-1A539CDB7728}" type="presParOf" srcId="{57BC696E-9BAB-41A7-9A9C-510D8F1967EA}" destId="{35182341-389E-48AB-BDF6-B02349271241}" srcOrd="1" destOrd="0" presId="urn:microsoft.com/office/officeart/2018/2/layout/IconVerticalSolidList"/>
    <dgm:cxn modelId="{A60D844C-B591-4512-A829-167C78A659CE}" type="presParOf" srcId="{57BC696E-9BAB-41A7-9A9C-510D8F1967EA}" destId="{DE1324FF-F00E-4DC5-B95B-806A604EC023}" srcOrd="2" destOrd="0" presId="urn:microsoft.com/office/officeart/2018/2/layout/IconVerticalSolidList"/>
    <dgm:cxn modelId="{83F76185-A4D5-4FC9-873C-CB1D558EE7C8}" type="presParOf" srcId="{DE1324FF-F00E-4DC5-B95B-806A604EC023}" destId="{A8FCAFE1-2CD3-42A5-86AD-3D60D81E921E}" srcOrd="0" destOrd="0" presId="urn:microsoft.com/office/officeart/2018/2/layout/IconVerticalSolidList"/>
    <dgm:cxn modelId="{68ECD959-D963-4363-A5A5-7525C77799E8}" type="presParOf" srcId="{DE1324FF-F00E-4DC5-B95B-806A604EC023}" destId="{B0ED2886-7232-430E-8D98-59BB02836294}" srcOrd="1" destOrd="0" presId="urn:microsoft.com/office/officeart/2018/2/layout/IconVerticalSolidList"/>
    <dgm:cxn modelId="{EB8D93DD-AF5B-4B31-A3E8-C6C6359C3FD9}" type="presParOf" srcId="{DE1324FF-F00E-4DC5-B95B-806A604EC023}" destId="{08DCEF78-C91C-41DB-B235-E6F827A8D688}" srcOrd="2" destOrd="0" presId="urn:microsoft.com/office/officeart/2018/2/layout/IconVerticalSolidList"/>
    <dgm:cxn modelId="{BA5F6706-78AA-4E42-9615-3DDB4BB1A9DA}" type="presParOf" srcId="{DE1324FF-F00E-4DC5-B95B-806A604EC023}" destId="{361C660D-F191-40F1-AA44-72A9E9B5E932}" srcOrd="3" destOrd="0" presId="urn:microsoft.com/office/officeart/2018/2/layout/IconVerticalSolidList"/>
    <dgm:cxn modelId="{75EB9FAC-CE5C-490B-9500-E92866B2362E}" type="presParOf" srcId="{57BC696E-9BAB-41A7-9A9C-510D8F1967EA}" destId="{25550090-FC4D-412E-AF15-B5EA5FF91147}" srcOrd="3" destOrd="0" presId="urn:microsoft.com/office/officeart/2018/2/layout/IconVerticalSolidList"/>
    <dgm:cxn modelId="{13E78A84-FCB6-4FCF-8AFE-1CE4E3B2B8A7}" type="presParOf" srcId="{57BC696E-9BAB-41A7-9A9C-510D8F1967EA}" destId="{FE85ADCC-764D-4831-A943-B3A3C97B4D6E}" srcOrd="4" destOrd="0" presId="urn:microsoft.com/office/officeart/2018/2/layout/IconVerticalSolidList"/>
    <dgm:cxn modelId="{55D69A1A-3369-48BD-A14B-13242E0064FB}" type="presParOf" srcId="{FE85ADCC-764D-4831-A943-B3A3C97B4D6E}" destId="{7DC37BE1-9403-4D77-B7F3-419815AE4DED}" srcOrd="0" destOrd="0" presId="urn:microsoft.com/office/officeart/2018/2/layout/IconVerticalSolidList"/>
    <dgm:cxn modelId="{D76AAA4D-033F-4F63-8CC1-05EE9E08604A}" type="presParOf" srcId="{FE85ADCC-764D-4831-A943-B3A3C97B4D6E}" destId="{F90D0A53-4738-4CC3-952C-4E4415CD7D5D}" srcOrd="1" destOrd="0" presId="urn:microsoft.com/office/officeart/2018/2/layout/IconVerticalSolidList"/>
    <dgm:cxn modelId="{C031836D-F174-4DCC-8A3F-484A1D4BCBD6}" type="presParOf" srcId="{FE85ADCC-764D-4831-A943-B3A3C97B4D6E}" destId="{B97975A9-C8CF-4DB8-8B77-1838AABD454E}" srcOrd="2" destOrd="0" presId="urn:microsoft.com/office/officeart/2018/2/layout/IconVerticalSolidList"/>
    <dgm:cxn modelId="{A6F7D9A3-8A6A-4769-9704-8B4F1F0B4951}" type="presParOf" srcId="{FE85ADCC-764D-4831-A943-B3A3C97B4D6E}" destId="{FEA5FBA2-A512-4AA9-BA9E-5FC6A45580E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B2C2A6-9C0B-4447-A831-89826EFA589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AEE4E7B-757B-4ABC-B731-A25B1187AEE2}">
      <dgm:prSet custT="1"/>
      <dgm:spPr/>
      <dgm:t>
        <a:bodyPr/>
        <a:lstStyle/>
        <a:p>
          <a:r>
            <a:rPr lang="es-ES" sz="1400" b="0" i="0" dirty="0"/>
            <a:t>Para informar sobre un hecho, la técnica de las </a:t>
          </a:r>
          <a:r>
            <a:rPr lang="es-ES" sz="1400" b="1" i="1" dirty="0"/>
            <a:t>ocho preguntas</a:t>
          </a:r>
          <a:r>
            <a:rPr lang="es-ES" sz="1400" b="0" i="0" dirty="0"/>
            <a:t> es muy efectiva: </a:t>
          </a:r>
          <a:r>
            <a:rPr lang="es-ES" sz="1600" b="0" i="0" dirty="0"/>
            <a:t>Hazte</a:t>
          </a:r>
          <a:r>
            <a:rPr lang="es-ES" sz="1400" b="0" i="0" dirty="0"/>
            <a:t> las siguientes preguntas y contéstalas:</a:t>
          </a:r>
          <a:endParaRPr lang="en-US" sz="1400" dirty="0"/>
        </a:p>
      </dgm:t>
    </dgm:pt>
    <dgm:pt modelId="{7921AFEC-A725-4B92-AC85-EB6E0905DA3D}" type="parTrans" cxnId="{0BC39E00-64C0-4CA7-853C-BA72A0630C44}">
      <dgm:prSet/>
      <dgm:spPr/>
      <dgm:t>
        <a:bodyPr/>
        <a:lstStyle/>
        <a:p>
          <a:endParaRPr lang="en-US"/>
        </a:p>
      </dgm:t>
    </dgm:pt>
    <dgm:pt modelId="{01E747F8-C70C-4235-87E6-495F4D350CCC}" type="sibTrans" cxnId="{0BC39E00-64C0-4CA7-853C-BA72A0630C44}">
      <dgm:prSet/>
      <dgm:spPr/>
      <dgm:t>
        <a:bodyPr/>
        <a:lstStyle/>
        <a:p>
          <a:endParaRPr lang="en-US"/>
        </a:p>
      </dgm:t>
    </dgm:pt>
    <dgm:pt modelId="{4D57E51B-F5C6-41BB-80F6-12E16FA222C4}">
      <dgm:prSet/>
      <dgm:spPr/>
      <dgm:t>
        <a:bodyPr/>
        <a:lstStyle/>
        <a:p>
          <a:r>
            <a:rPr lang="es-ES" b="0" i="0"/>
            <a:t>¿qué?</a:t>
          </a:r>
          <a:endParaRPr lang="en-US"/>
        </a:p>
      </dgm:t>
    </dgm:pt>
    <dgm:pt modelId="{F68BBB23-8850-4210-9259-FF231B0D7C88}" type="parTrans" cxnId="{2FBB28E8-3802-4335-9529-E12C5E3AD620}">
      <dgm:prSet/>
      <dgm:spPr/>
      <dgm:t>
        <a:bodyPr/>
        <a:lstStyle/>
        <a:p>
          <a:endParaRPr lang="en-US"/>
        </a:p>
      </dgm:t>
    </dgm:pt>
    <dgm:pt modelId="{5496A9B4-4D99-4716-9C65-2446F9AB59DD}" type="sibTrans" cxnId="{2FBB28E8-3802-4335-9529-E12C5E3AD620}">
      <dgm:prSet/>
      <dgm:spPr/>
      <dgm:t>
        <a:bodyPr/>
        <a:lstStyle/>
        <a:p>
          <a:endParaRPr lang="en-US"/>
        </a:p>
      </dgm:t>
    </dgm:pt>
    <dgm:pt modelId="{F7D3CD61-BDAD-4988-A8F6-B239457630CC}">
      <dgm:prSet/>
      <dgm:spPr/>
      <dgm:t>
        <a:bodyPr/>
        <a:lstStyle/>
        <a:p>
          <a:r>
            <a:rPr lang="es-ES" b="0" i="0"/>
            <a:t>¿quién?</a:t>
          </a:r>
          <a:endParaRPr lang="en-US"/>
        </a:p>
      </dgm:t>
    </dgm:pt>
    <dgm:pt modelId="{AB24C937-84DF-4684-B5FF-A2D77B3EED9A}" type="parTrans" cxnId="{805CB5C8-05AC-4182-BCB0-729283FCC5EE}">
      <dgm:prSet/>
      <dgm:spPr/>
      <dgm:t>
        <a:bodyPr/>
        <a:lstStyle/>
        <a:p>
          <a:endParaRPr lang="en-US"/>
        </a:p>
      </dgm:t>
    </dgm:pt>
    <dgm:pt modelId="{81F73635-4234-4CD8-9260-FACDCE263825}" type="sibTrans" cxnId="{805CB5C8-05AC-4182-BCB0-729283FCC5EE}">
      <dgm:prSet/>
      <dgm:spPr/>
      <dgm:t>
        <a:bodyPr/>
        <a:lstStyle/>
        <a:p>
          <a:endParaRPr lang="en-US"/>
        </a:p>
      </dgm:t>
    </dgm:pt>
    <dgm:pt modelId="{E7CC9BED-6769-42AF-B5B8-AF5E451C6C20}">
      <dgm:prSet/>
      <dgm:spPr/>
      <dgm:t>
        <a:bodyPr/>
        <a:lstStyle/>
        <a:p>
          <a:r>
            <a:rPr lang="es-ES" b="0" i="0"/>
            <a:t>¿dónde?</a:t>
          </a:r>
          <a:endParaRPr lang="en-US"/>
        </a:p>
      </dgm:t>
    </dgm:pt>
    <dgm:pt modelId="{57516699-9C6A-4CFA-8D5E-C35D26507E52}" type="parTrans" cxnId="{E5BA9332-6B7E-474F-92B1-A7C61AC3E81C}">
      <dgm:prSet/>
      <dgm:spPr/>
      <dgm:t>
        <a:bodyPr/>
        <a:lstStyle/>
        <a:p>
          <a:endParaRPr lang="en-US"/>
        </a:p>
      </dgm:t>
    </dgm:pt>
    <dgm:pt modelId="{8C93C9B0-C169-404E-A147-78DCC3DFFA65}" type="sibTrans" cxnId="{E5BA9332-6B7E-474F-92B1-A7C61AC3E81C}">
      <dgm:prSet/>
      <dgm:spPr/>
      <dgm:t>
        <a:bodyPr/>
        <a:lstStyle/>
        <a:p>
          <a:endParaRPr lang="en-US"/>
        </a:p>
      </dgm:t>
    </dgm:pt>
    <dgm:pt modelId="{5B108552-FC5C-4EFE-96CD-6BAFE1906A00}">
      <dgm:prSet/>
      <dgm:spPr/>
      <dgm:t>
        <a:bodyPr/>
        <a:lstStyle/>
        <a:p>
          <a:r>
            <a:rPr lang="es-ES" b="0" i="0"/>
            <a:t>¿cuándo?</a:t>
          </a:r>
          <a:endParaRPr lang="en-US"/>
        </a:p>
      </dgm:t>
    </dgm:pt>
    <dgm:pt modelId="{F8288559-9AE7-47C0-8617-7723BE6EF15B}" type="parTrans" cxnId="{810DE0C5-C081-47F1-BD1C-5B6DCC343F38}">
      <dgm:prSet/>
      <dgm:spPr/>
      <dgm:t>
        <a:bodyPr/>
        <a:lstStyle/>
        <a:p>
          <a:endParaRPr lang="en-US"/>
        </a:p>
      </dgm:t>
    </dgm:pt>
    <dgm:pt modelId="{E1B84BA6-EAAF-481B-A20A-9AA18E933F22}" type="sibTrans" cxnId="{810DE0C5-C081-47F1-BD1C-5B6DCC343F38}">
      <dgm:prSet/>
      <dgm:spPr/>
      <dgm:t>
        <a:bodyPr/>
        <a:lstStyle/>
        <a:p>
          <a:endParaRPr lang="en-US"/>
        </a:p>
      </dgm:t>
    </dgm:pt>
    <dgm:pt modelId="{B0AEF29D-0EAB-40D1-BAF7-A7C582C98A3B}">
      <dgm:prSet/>
      <dgm:spPr/>
      <dgm:t>
        <a:bodyPr/>
        <a:lstStyle/>
        <a:p>
          <a:r>
            <a:rPr lang="es-ES" b="0" i="0"/>
            <a:t>¿por qué?</a:t>
          </a:r>
          <a:endParaRPr lang="en-US"/>
        </a:p>
      </dgm:t>
    </dgm:pt>
    <dgm:pt modelId="{2B4034E6-6EC1-4898-8D8B-65B9E67C664E}" type="parTrans" cxnId="{E120A5D2-7D79-472B-A99C-2B50D1FBD628}">
      <dgm:prSet/>
      <dgm:spPr/>
      <dgm:t>
        <a:bodyPr/>
        <a:lstStyle/>
        <a:p>
          <a:endParaRPr lang="en-US"/>
        </a:p>
      </dgm:t>
    </dgm:pt>
    <dgm:pt modelId="{566435A8-CB2E-4F11-88B9-D444F64E2965}" type="sibTrans" cxnId="{E120A5D2-7D79-472B-A99C-2B50D1FBD628}">
      <dgm:prSet/>
      <dgm:spPr/>
      <dgm:t>
        <a:bodyPr/>
        <a:lstStyle/>
        <a:p>
          <a:endParaRPr lang="en-US"/>
        </a:p>
      </dgm:t>
    </dgm:pt>
    <dgm:pt modelId="{6CBB0970-5D81-402A-9E17-E1E5FB02A25E}">
      <dgm:prSet/>
      <dgm:spPr/>
      <dgm:t>
        <a:bodyPr/>
        <a:lstStyle/>
        <a:p>
          <a:r>
            <a:rPr lang="es-ES" b="0" i="0"/>
            <a:t>¿cómo?</a:t>
          </a:r>
          <a:endParaRPr lang="en-US"/>
        </a:p>
      </dgm:t>
    </dgm:pt>
    <dgm:pt modelId="{C8966BBB-FBC7-4C59-ACEF-1CBC6A0DAD99}" type="parTrans" cxnId="{51404AFB-7319-4968-9F2E-0ADF7D4A9ECA}">
      <dgm:prSet/>
      <dgm:spPr/>
      <dgm:t>
        <a:bodyPr/>
        <a:lstStyle/>
        <a:p>
          <a:endParaRPr lang="en-US"/>
        </a:p>
      </dgm:t>
    </dgm:pt>
    <dgm:pt modelId="{1DBEA693-B990-48B4-8683-B207B7D7CDC6}" type="sibTrans" cxnId="{51404AFB-7319-4968-9F2E-0ADF7D4A9ECA}">
      <dgm:prSet/>
      <dgm:spPr/>
      <dgm:t>
        <a:bodyPr/>
        <a:lstStyle/>
        <a:p>
          <a:endParaRPr lang="en-US"/>
        </a:p>
      </dgm:t>
    </dgm:pt>
    <dgm:pt modelId="{0EEFF054-ACC5-4398-A429-A962C820556E}">
      <dgm:prSet/>
      <dgm:spPr/>
      <dgm:t>
        <a:bodyPr/>
        <a:lstStyle/>
        <a:p>
          <a:r>
            <a:rPr lang="es-ES" b="0" i="0"/>
            <a:t>¿cuál?</a:t>
          </a:r>
          <a:endParaRPr lang="en-US"/>
        </a:p>
      </dgm:t>
    </dgm:pt>
    <dgm:pt modelId="{42F27421-932F-4475-B511-348024E99178}" type="parTrans" cxnId="{C55EA7FF-00F6-4B08-A6DD-0CB496298BAB}">
      <dgm:prSet/>
      <dgm:spPr/>
      <dgm:t>
        <a:bodyPr/>
        <a:lstStyle/>
        <a:p>
          <a:endParaRPr lang="en-US"/>
        </a:p>
      </dgm:t>
    </dgm:pt>
    <dgm:pt modelId="{4DFC97D1-7A4E-4E23-9C4B-E59865972CCB}" type="sibTrans" cxnId="{C55EA7FF-00F6-4B08-A6DD-0CB496298BAB}">
      <dgm:prSet/>
      <dgm:spPr/>
      <dgm:t>
        <a:bodyPr/>
        <a:lstStyle/>
        <a:p>
          <a:endParaRPr lang="en-US"/>
        </a:p>
      </dgm:t>
    </dgm:pt>
    <dgm:pt modelId="{98ADBC26-0AC3-4285-96CA-413ABB79DA97}">
      <dgm:prSet/>
      <dgm:spPr/>
      <dgm:t>
        <a:bodyPr/>
        <a:lstStyle/>
        <a:p>
          <a:r>
            <a:rPr lang="es-ES" b="0" i="0" dirty="0"/>
            <a:t>¿cuántos? </a:t>
          </a:r>
          <a:endParaRPr lang="en-US" dirty="0"/>
        </a:p>
      </dgm:t>
    </dgm:pt>
    <dgm:pt modelId="{2C1959C1-9A0A-40B5-B53F-D1ABD11CC3D4}" type="parTrans" cxnId="{90E78732-852E-4569-8AD7-9657FDA8177B}">
      <dgm:prSet/>
      <dgm:spPr/>
      <dgm:t>
        <a:bodyPr/>
        <a:lstStyle/>
        <a:p>
          <a:endParaRPr lang="en-US"/>
        </a:p>
      </dgm:t>
    </dgm:pt>
    <dgm:pt modelId="{B65F8AB8-2A02-4978-8BDE-62317A0F7C51}" type="sibTrans" cxnId="{90E78732-852E-4569-8AD7-9657FDA8177B}">
      <dgm:prSet/>
      <dgm:spPr/>
      <dgm:t>
        <a:bodyPr/>
        <a:lstStyle/>
        <a:p>
          <a:endParaRPr lang="en-US"/>
        </a:p>
      </dgm:t>
    </dgm:pt>
    <dgm:pt modelId="{6227A0B8-14C2-4BDC-8A50-FDED9B4BB6AA}" type="pres">
      <dgm:prSet presAssocID="{50B2C2A6-9C0B-4447-A831-89826EFA589D}" presName="diagram" presStyleCnt="0">
        <dgm:presLayoutVars>
          <dgm:dir/>
          <dgm:resizeHandles val="exact"/>
        </dgm:presLayoutVars>
      </dgm:prSet>
      <dgm:spPr/>
    </dgm:pt>
    <dgm:pt modelId="{E38A1101-8667-4DD8-BC0E-82B002572B65}" type="pres">
      <dgm:prSet presAssocID="{DAEE4E7B-757B-4ABC-B731-A25B1187AEE2}" presName="node" presStyleLbl="node1" presStyleIdx="0" presStyleCnt="9">
        <dgm:presLayoutVars>
          <dgm:bulletEnabled val="1"/>
        </dgm:presLayoutVars>
      </dgm:prSet>
      <dgm:spPr/>
    </dgm:pt>
    <dgm:pt modelId="{89216865-B32B-45B2-9136-1A123060FF2A}" type="pres">
      <dgm:prSet presAssocID="{01E747F8-C70C-4235-87E6-495F4D350CCC}" presName="sibTrans" presStyleCnt="0"/>
      <dgm:spPr/>
    </dgm:pt>
    <dgm:pt modelId="{E801B2B0-385F-4A62-9FA1-18C9B669F7F4}" type="pres">
      <dgm:prSet presAssocID="{4D57E51B-F5C6-41BB-80F6-12E16FA222C4}" presName="node" presStyleLbl="node1" presStyleIdx="1" presStyleCnt="9">
        <dgm:presLayoutVars>
          <dgm:bulletEnabled val="1"/>
        </dgm:presLayoutVars>
      </dgm:prSet>
      <dgm:spPr/>
    </dgm:pt>
    <dgm:pt modelId="{AB4E1D87-6FF3-4EE7-8580-5BF464E5328E}" type="pres">
      <dgm:prSet presAssocID="{5496A9B4-4D99-4716-9C65-2446F9AB59DD}" presName="sibTrans" presStyleCnt="0"/>
      <dgm:spPr/>
    </dgm:pt>
    <dgm:pt modelId="{EA52AA31-E648-4CD4-B25A-BC2C07894D7E}" type="pres">
      <dgm:prSet presAssocID="{F7D3CD61-BDAD-4988-A8F6-B239457630CC}" presName="node" presStyleLbl="node1" presStyleIdx="2" presStyleCnt="9">
        <dgm:presLayoutVars>
          <dgm:bulletEnabled val="1"/>
        </dgm:presLayoutVars>
      </dgm:prSet>
      <dgm:spPr/>
    </dgm:pt>
    <dgm:pt modelId="{2611D2C4-AA15-48B7-B42E-E2435841FBE1}" type="pres">
      <dgm:prSet presAssocID="{81F73635-4234-4CD8-9260-FACDCE263825}" presName="sibTrans" presStyleCnt="0"/>
      <dgm:spPr/>
    </dgm:pt>
    <dgm:pt modelId="{0A304324-9390-4DE0-B036-49CBB10D610F}" type="pres">
      <dgm:prSet presAssocID="{E7CC9BED-6769-42AF-B5B8-AF5E451C6C20}" presName="node" presStyleLbl="node1" presStyleIdx="3" presStyleCnt="9">
        <dgm:presLayoutVars>
          <dgm:bulletEnabled val="1"/>
        </dgm:presLayoutVars>
      </dgm:prSet>
      <dgm:spPr/>
    </dgm:pt>
    <dgm:pt modelId="{1D813AB3-8947-4644-88CC-75FF7F239D27}" type="pres">
      <dgm:prSet presAssocID="{8C93C9B0-C169-404E-A147-78DCC3DFFA65}" presName="sibTrans" presStyleCnt="0"/>
      <dgm:spPr/>
    </dgm:pt>
    <dgm:pt modelId="{F908D9EA-12FF-411A-9305-F794BC9CDDB9}" type="pres">
      <dgm:prSet presAssocID="{5B108552-FC5C-4EFE-96CD-6BAFE1906A00}" presName="node" presStyleLbl="node1" presStyleIdx="4" presStyleCnt="9">
        <dgm:presLayoutVars>
          <dgm:bulletEnabled val="1"/>
        </dgm:presLayoutVars>
      </dgm:prSet>
      <dgm:spPr/>
    </dgm:pt>
    <dgm:pt modelId="{4E8A8897-D586-44BC-848E-3535F3E76A9D}" type="pres">
      <dgm:prSet presAssocID="{E1B84BA6-EAAF-481B-A20A-9AA18E933F22}" presName="sibTrans" presStyleCnt="0"/>
      <dgm:spPr/>
    </dgm:pt>
    <dgm:pt modelId="{2C8DEC0E-CF05-479E-B6F7-4C6435F724BB}" type="pres">
      <dgm:prSet presAssocID="{B0AEF29D-0EAB-40D1-BAF7-A7C582C98A3B}" presName="node" presStyleLbl="node1" presStyleIdx="5" presStyleCnt="9">
        <dgm:presLayoutVars>
          <dgm:bulletEnabled val="1"/>
        </dgm:presLayoutVars>
      </dgm:prSet>
      <dgm:spPr/>
    </dgm:pt>
    <dgm:pt modelId="{29F1B335-FDA8-4E8D-8AC2-0CFA4F82740D}" type="pres">
      <dgm:prSet presAssocID="{566435A8-CB2E-4F11-88B9-D444F64E2965}" presName="sibTrans" presStyleCnt="0"/>
      <dgm:spPr/>
    </dgm:pt>
    <dgm:pt modelId="{43E84331-0094-4B1A-9F57-1E6DB694E848}" type="pres">
      <dgm:prSet presAssocID="{6CBB0970-5D81-402A-9E17-E1E5FB02A25E}" presName="node" presStyleLbl="node1" presStyleIdx="6" presStyleCnt="9">
        <dgm:presLayoutVars>
          <dgm:bulletEnabled val="1"/>
        </dgm:presLayoutVars>
      </dgm:prSet>
      <dgm:spPr/>
    </dgm:pt>
    <dgm:pt modelId="{92B5FEE8-9C76-4448-8BB6-89A99BAD647C}" type="pres">
      <dgm:prSet presAssocID="{1DBEA693-B990-48B4-8683-B207B7D7CDC6}" presName="sibTrans" presStyleCnt="0"/>
      <dgm:spPr/>
    </dgm:pt>
    <dgm:pt modelId="{9819A512-3394-4081-BE75-C5060DFA60E9}" type="pres">
      <dgm:prSet presAssocID="{0EEFF054-ACC5-4398-A429-A962C820556E}" presName="node" presStyleLbl="node1" presStyleIdx="7" presStyleCnt="9">
        <dgm:presLayoutVars>
          <dgm:bulletEnabled val="1"/>
        </dgm:presLayoutVars>
      </dgm:prSet>
      <dgm:spPr/>
    </dgm:pt>
    <dgm:pt modelId="{A2031749-6E14-4337-B8D9-6C91275F5208}" type="pres">
      <dgm:prSet presAssocID="{4DFC97D1-7A4E-4E23-9C4B-E59865972CCB}" presName="sibTrans" presStyleCnt="0"/>
      <dgm:spPr/>
    </dgm:pt>
    <dgm:pt modelId="{0B9AFDF5-0D62-4375-9CB3-81723DEA9C9E}" type="pres">
      <dgm:prSet presAssocID="{98ADBC26-0AC3-4285-96CA-413ABB79DA97}" presName="node" presStyleLbl="node1" presStyleIdx="8" presStyleCnt="9">
        <dgm:presLayoutVars>
          <dgm:bulletEnabled val="1"/>
        </dgm:presLayoutVars>
      </dgm:prSet>
      <dgm:spPr/>
    </dgm:pt>
  </dgm:ptLst>
  <dgm:cxnLst>
    <dgm:cxn modelId="{0BC39E00-64C0-4CA7-853C-BA72A0630C44}" srcId="{50B2C2A6-9C0B-4447-A831-89826EFA589D}" destId="{DAEE4E7B-757B-4ABC-B731-A25B1187AEE2}" srcOrd="0" destOrd="0" parTransId="{7921AFEC-A725-4B92-AC85-EB6E0905DA3D}" sibTransId="{01E747F8-C70C-4235-87E6-495F4D350CCC}"/>
    <dgm:cxn modelId="{882FAD26-6CD1-4A0D-9DB3-AE9EFAAAA84F}" type="presOf" srcId="{0EEFF054-ACC5-4398-A429-A962C820556E}" destId="{9819A512-3394-4081-BE75-C5060DFA60E9}" srcOrd="0" destOrd="0" presId="urn:microsoft.com/office/officeart/2005/8/layout/default"/>
    <dgm:cxn modelId="{90E78732-852E-4569-8AD7-9657FDA8177B}" srcId="{50B2C2A6-9C0B-4447-A831-89826EFA589D}" destId="{98ADBC26-0AC3-4285-96CA-413ABB79DA97}" srcOrd="8" destOrd="0" parTransId="{2C1959C1-9A0A-40B5-B53F-D1ABD11CC3D4}" sibTransId="{B65F8AB8-2A02-4978-8BDE-62317A0F7C51}"/>
    <dgm:cxn modelId="{E5BA9332-6B7E-474F-92B1-A7C61AC3E81C}" srcId="{50B2C2A6-9C0B-4447-A831-89826EFA589D}" destId="{E7CC9BED-6769-42AF-B5B8-AF5E451C6C20}" srcOrd="3" destOrd="0" parTransId="{57516699-9C6A-4CFA-8D5E-C35D26507E52}" sibTransId="{8C93C9B0-C169-404E-A147-78DCC3DFFA65}"/>
    <dgm:cxn modelId="{3C19F133-7187-490E-ACF5-CE5D2C53DE7B}" type="presOf" srcId="{F7D3CD61-BDAD-4988-A8F6-B239457630CC}" destId="{EA52AA31-E648-4CD4-B25A-BC2C07894D7E}" srcOrd="0" destOrd="0" presId="urn:microsoft.com/office/officeart/2005/8/layout/default"/>
    <dgm:cxn modelId="{1C9BBD6D-BA49-4802-853D-523536ADF11C}" type="presOf" srcId="{4D57E51B-F5C6-41BB-80F6-12E16FA222C4}" destId="{E801B2B0-385F-4A62-9FA1-18C9B669F7F4}" srcOrd="0" destOrd="0" presId="urn:microsoft.com/office/officeart/2005/8/layout/default"/>
    <dgm:cxn modelId="{34473E73-1695-40B8-AC9E-0096E4F18592}" type="presOf" srcId="{50B2C2A6-9C0B-4447-A831-89826EFA589D}" destId="{6227A0B8-14C2-4BDC-8A50-FDED9B4BB6AA}" srcOrd="0" destOrd="0" presId="urn:microsoft.com/office/officeart/2005/8/layout/default"/>
    <dgm:cxn modelId="{7F4CB173-1945-48E1-A28C-6FC623DA13ED}" type="presOf" srcId="{DAEE4E7B-757B-4ABC-B731-A25B1187AEE2}" destId="{E38A1101-8667-4DD8-BC0E-82B002572B65}" srcOrd="0" destOrd="0" presId="urn:microsoft.com/office/officeart/2005/8/layout/default"/>
    <dgm:cxn modelId="{9CD9BE58-C500-4EDC-8788-B40B07ADEE82}" type="presOf" srcId="{98ADBC26-0AC3-4285-96CA-413ABB79DA97}" destId="{0B9AFDF5-0D62-4375-9CB3-81723DEA9C9E}" srcOrd="0" destOrd="0" presId="urn:microsoft.com/office/officeart/2005/8/layout/default"/>
    <dgm:cxn modelId="{513FB182-7332-4268-B081-1CF31F781C92}" type="presOf" srcId="{6CBB0970-5D81-402A-9E17-E1E5FB02A25E}" destId="{43E84331-0094-4B1A-9F57-1E6DB694E848}" srcOrd="0" destOrd="0" presId="urn:microsoft.com/office/officeart/2005/8/layout/default"/>
    <dgm:cxn modelId="{5CAE6FC3-E8FF-4DA8-8CF0-C04BEAC68C7C}" type="presOf" srcId="{B0AEF29D-0EAB-40D1-BAF7-A7C582C98A3B}" destId="{2C8DEC0E-CF05-479E-B6F7-4C6435F724BB}" srcOrd="0" destOrd="0" presId="urn:microsoft.com/office/officeart/2005/8/layout/default"/>
    <dgm:cxn modelId="{810DE0C5-C081-47F1-BD1C-5B6DCC343F38}" srcId="{50B2C2A6-9C0B-4447-A831-89826EFA589D}" destId="{5B108552-FC5C-4EFE-96CD-6BAFE1906A00}" srcOrd="4" destOrd="0" parTransId="{F8288559-9AE7-47C0-8617-7723BE6EF15B}" sibTransId="{E1B84BA6-EAAF-481B-A20A-9AA18E933F22}"/>
    <dgm:cxn modelId="{805CB5C8-05AC-4182-BCB0-729283FCC5EE}" srcId="{50B2C2A6-9C0B-4447-A831-89826EFA589D}" destId="{F7D3CD61-BDAD-4988-A8F6-B239457630CC}" srcOrd="2" destOrd="0" parTransId="{AB24C937-84DF-4684-B5FF-A2D77B3EED9A}" sibTransId="{81F73635-4234-4CD8-9260-FACDCE263825}"/>
    <dgm:cxn modelId="{022844CE-1978-4573-9311-FC8F197F7539}" type="presOf" srcId="{5B108552-FC5C-4EFE-96CD-6BAFE1906A00}" destId="{F908D9EA-12FF-411A-9305-F794BC9CDDB9}" srcOrd="0" destOrd="0" presId="urn:microsoft.com/office/officeart/2005/8/layout/default"/>
    <dgm:cxn modelId="{E120A5D2-7D79-472B-A99C-2B50D1FBD628}" srcId="{50B2C2A6-9C0B-4447-A831-89826EFA589D}" destId="{B0AEF29D-0EAB-40D1-BAF7-A7C582C98A3B}" srcOrd="5" destOrd="0" parTransId="{2B4034E6-6EC1-4898-8D8B-65B9E67C664E}" sibTransId="{566435A8-CB2E-4F11-88B9-D444F64E2965}"/>
    <dgm:cxn modelId="{8E5B53E3-2464-48D5-A905-DBE324CAA18D}" type="presOf" srcId="{E7CC9BED-6769-42AF-B5B8-AF5E451C6C20}" destId="{0A304324-9390-4DE0-B036-49CBB10D610F}" srcOrd="0" destOrd="0" presId="urn:microsoft.com/office/officeart/2005/8/layout/default"/>
    <dgm:cxn modelId="{2FBB28E8-3802-4335-9529-E12C5E3AD620}" srcId="{50B2C2A6-9C0B-4447-A831-89826EFA589D}" destId="{4D57E51B-F5C6-41BB-80F6-12E16FA222C4}" srcOrd="1" destOrd="0" parTransId="{F68BBB23-8850-4210-9259-FF231B0D7C88}" sibTransId="{5496A9B4-4D99-4716-9C65-2446F9AB59DD}"/>
    <dgm:cxn modelId="{51404AFB-7319-4968-9F2E-0ADF7D4A9ECA}" srcId="{50B2C2A6-9C0B-4447-A831-89826EFA589D}" destId="{6CBB0970-5D81-402A-9E17-E1E5FB02A25E}" srcOrd="6" destOrd="0" parTransId="{C8966BBB-FBC7-4C59-ACEF-1CBC6A0DAD99}" sibTransId="{1DBEA693-B990-48B4-8683-B207B7D7CDC6}"/>
    <dgm:cxn modelId="{C55EA7FF-00F6-4B08-A6DD-0CB496298BAB}" srcId="{50B2C2A6-9C0B-4447-A831-89826EFA589D}" destId="{0EEFF054-ACC5-4398-A429-A962C820556E}" srcOrd="7" destOrd="0" parTransId="{42F27421-932F-4475-B511-348024E99178}" sibTransId="{4DFC97D1-7A4E-4E23-9C4B-E59865972CCB}"/>
    <dgm:cxn modelId="{27D8E5C7-ACD4-480B-ABA3-B803C763B4C4}" type="presParOf" srcId="{6227A0B8-14C2-4BDC-8A50-FDED9B4BB6AA}" destId="{E38A1101-8667-4DD8-BC0E-82B002572B65}" srcOrd="0" destOrd="0" presId="urn:microsoft.com/office/officeart/2005/8/layout/default"/>
    <dgm:cxn modelId="{12418A2A-8122-4DBD-BC05-70069E81021B}" type="presParOf" srcId="{6227A0B8-14C2-4BDC-8A50-FDED9B4BB6AA}" destId="{89216865-B32B-45B2-9136-1A123060FF2A}" srcOrd="1" destOrd="0" presId="urn:microsoft.com/office/officeart/2005/8/layout/default"/>
    <dgm:cxn modelId="{A4A5D45F-DB2A-4266-B67E-60B378C1CF48}" type="presParOf" srcId="{6227A0B8-14C2-4BDC-8A50-FDED9B4BB6AA}" destId="{E801B2B0-385F-4A62-9FA1-18C9B669F7F4}" srcOrd="2" destOrd="0" presId="urn:microsoft.com/office/officeart/2005/8/layout/default"/>
    <dgm:cxn modelId="{9B09CD8A-E879-4762-8282-23B813B7836D}" type="presParOf" srcId="{6227A0B8-14C2-4BDC-8A50-FDED9B4BB6AA}" destId="{AB4E1D87-6FF3-4EE7-8580-5BF464E5328E}" srcOrd="3" destOrd="0" presId="urn:microsoft.com/office/officeart/2005/8/layout/default"/>
    <dgm:cxn modelId="{67107860-BD30-4C3D-BEAE-9A7C58A97D10}" type="presParOf" srcId="{6227A0B8-14C2-4BDC-8A50-FDED9B4BB6AA}" destId="{EA52AA31-E648-4CD4-B25A-BC2C07894D7E}" srcOrd="4" destOrd="0" presId="urn:microsoft.com/office/officeart/2005/8/layout/default"/>
    <dgm:cxn modelId="{1193A756-4A7A-492D-9751-7367071BAC12}" type="presParOf" srcId="{6227A0B8-14C2-4BDC-8A50-FDED9B4BB6AA}" destId="{2611D2C4-AA15-48B7-B42E-E2435841FBE1}" srcOrd="5" destOrd="0" presId="urn:microsoft.com/office/officeart/2005/8/layout/default"/>
    <dgm:cxn modelId="{59C51FDD-BCC6-4079-823C-1D04B3518AA3}" type="presParOf" srcId="{6227A0B8-14C2-4BDC-8A50-FDED9B4BB6AA}" destId="{0A304324-9390-4DE0-B036-49CBB10D610F}" srcOrd="6" destOrd="0" presId="urn:microsoft.com/office/officeart/2005/8/layout/default"/>
    <dgm:cxn modelId="{042D613D-162A-4DE8-9EB5-ACF2D76C182A}" type="presParOf" srcId="{6227A0B8-14C2-4BDC-8A50-FDED9B4BB6AA}" destId="{1D813AB3-8947-4644-88CC-75FF7F239D27}" srcOrd="7" destOrd="0" presId="urn:microsoft.com/office/officeart/2005/8/layout/default"/>
    <dgm:cxn modelId="{5584EFE0-3AE2-46E5-ADA2-D1596201F6EA}" type="presParOf" srcId="{6227A0B8-14C2-4BDC-8A50-FDED9B4BB6AA}" destId="{F908D9EA-12FF-411A-9305-F794BC9CDDB9}" srcOrd="8" destOrd="0" presId="urn:microsoft.com/office/officeart/2005/8/layout/default"/>
    <dgm:cxn modelId="{98B8ECAC-0CCB-4061-8F5D-2165A22873C4}" type="presParOf" srcId="{6227A0B8-14C2-4BDC-8A50-FDED9B4BB6AA}" destId="{4E8A8897-D586-44BC-848E-3535F3E76A9D}" srcOrd="9" destOrd="0" presId="urn:microsoft.com/office/officeart/2005/8/layout/default"/>
    <dgm:cxn modelId="{2BEC9CDB-717F-496F-B5EC-FD220830B0F3}" type="presParOf" srcId="{6227A0B8-14C2-4BDC-8A50-FDED9B4BB6AA}" destId="{2C8DEC0E-CF05-479E-B6F7-4C6435F724BB}" srcOrd="10" destOrd="0" presId="urn:microsoft.com/office/officeart/2005/8/layout/default"/>
    <dgm:cxn modelId="{819142A0-D5C8-49CF-97FA-13669E7B86C8}" type="presParOf" srcId="{6227A0B8-14C2-4BDC-8A50-FDED9B4BB6AA}" destId="{29F1B335-FDA8-4E8D-8AC2-0CFA4F82740D}" srcOrd="11" destOrd="0" presId="urn:microsoft.com/office/officeart/2005/8/layout/default"/>
    <dgm:cxn modelId="{1F7AA68A-A2B6-45AF-B434-896E2FABF222}" type="presParOf" srcId="{6227A0B8-14C2-4BDC-8A50-FDED9B4BB6AA}" destId="{43E84331-0094-4B1A-9F57-1E6DB694E848}" srcOrd="12" destOrd="0" presId="urn:microsoft.com/office/officeart/2005/8/layout/default"/>
    <dgm:cxn modelId="{394099DE-4DE8-40CD-8241-DA58099B025E}" type="presParOf" srcId="{6227A0B8-14C2-4BDC-8A50-FDED9B4BB6AA}" destId="{92B5FEE8-9C76-4448-8BB6-89A99BAD647C}" srcOrd="13" destOrd="0" presId="urn:microsoft.com/office/officeart/2005/8/layout/default"/>
    <dgm:cxn modelId="{84FDA0BF-724E-45EA-8786-F7B15DBABF70}" type="presParOf" srcId="{6227A0B8-14C2-4BDC-8A50-FDED9B4BB6AA}" destId="{9819A512-3394-4081-BE75-C5060DFA60E9}" srcOrd="14" destOrd="0" presId="urn:microsoft.com/office/officeart/2005/8/layout/default"/>
    <dgm:cxn modelId="{BBF5B803-A9E3-4A76-AA70-D8BC5C962BDD}" type="presParOf" srcId="{6227A0B8-14C2-4BDC-8A50-FDED9B4BB6AA}" destId="{A2031749-6E14-4337-B8D9-6C91275F5208}" srcOrd="15" destOrd="0" presId="urn:microsoft.com/office/officeart/2005/8/layout/default"/>
    <dgm:cxn modelId="{456AA051-F06A-4090-89B6-249F8B939533}" type="presParOf" srcId="{6227A0B8-14C2-4BDC-8A50-FDED9B4BB6AA}" destId="{0B9AFDF5-0D62-4375-9CB3-81723DEA9C9E}"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EA28E-7CBF-4B49-A7E4-59920BAF5D7A}">
      <dsp:nvSpPr>
        <dsp:cNvPr id="0" name=""/>
        <dsp:cNvSpPr/>
      </dsp:nvSpPr>
      <dsp:spPr>
        <a:xfrm>
          <a:off x="0" y="559"/>
          <a:ext cx="10506456" cy="130966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2A7F27-A960-48E2-B1F7-2777E38C52BF}">
      <dsp:nvSpPr>
        <dsp:cNvPr id="0" name=""/>
        <dsp:cNvSpPr/>
      </dsp:nvSpPr>
      <dsp:spPr>
        <a:xfrm>
          <a:off x="396173" y="295234"/>
          <a:ext cx="720315" cy="720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5BCB61-5E6F-4BA6-A7DC-DBE3F6C6FC7A}">
      <dsp:nvSpPr>
        <dsp:cNvPr id="0" name=""/>
        <dsp:cNvSpPr/>
      </dsp:nvSpPr>
      <dsp:spPr>
        <a:xfrm>
          <a:off x="1512662" y="559"/>
          <a:ext cx="8993793" cy="1309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606" tIns="138606" rIns="138606" bIns="138606" numCol="1" spcCol="1270" anchor="ctr" anchorCtr="0">
          <a:noAutofit/>
        </a:bodyPr>
        <a:lstStyle/>
        <a:p>
          <a:pPr marL="0" lvl="0" indent="0" algn="l" defTabSz="1066800">
            <a:lnSpc>
              <a:spcPct val="90000"/>
            </a:lnSpc>
            <a:spcBef>
              <a:spcPct val="0"/>
            </a:spcBef>
            <a:spcAft>
              <a:spcPct val="35000"/>
            </a:spcAft>
            <a:buNone/>
          </a:pPr>
          <a:r>
            <a:rPr lang="es-ES" sz="2400" kern="1200"/>
            <a:t>La mejor táctica para hacer un ensayo es empezar por escribir el primer párrafo creando una fuerte expectativa e interés al lector por el problema o tema que se va a tratar. </a:t>
          </a:r>
          <a:endParaRPr lang="en-US" sz="2400" kern="1200"/>
        </a:p>
      </dsp:txBody>
      <dsp:txXfrm>
        <a:off x="1512662" y="559"/>
        <a:ext cx="8993793" cy="1309664"/>
      </dsp:txXfrm>
    </dsp:sp>
    <dsp:sp modelId="{A8FCAFE1-2CD3-42A5-86AD-3D60D81E921E}">
      <dsp:nvSpPr>
        <dsp:cNvPr id="0" name=""/>
        <dsp:cNvSpPr/>
      </dsp:nvSpPr>
      <dsp:spPr>
        <a:xfrm>
          <a:off x="0" y="1637640"/>
          <a:ext cx="10506456" cy="130966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ED2886-7232-430E-8D98-59BB02836294}">
      <dsp:nvSpPr>
        <dsp:cNvPr id="0" name=""/>
        <dsp:cNvSpPr/>
      </dsp:nvSpPr>
      <dsp:spPr>
        <a:xfrm>
          <a:off x="396173" y="1932315"/>
          <a:ext cx="720315" cy="720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1C660D-F191-40F1-AA44-72A9E9B5E932}">
      <dsp:nvSpPr>
        <dsp:cNvPr id="0" name=""/>
        <dsp:cNvSpPr/>
      </dsp:nvSpPr>
      <dsp:spPr>
        <a:xfrm>
          <a:off x="1512662" y="1637640"/>
          <a:ext cx="8993793" cy="1309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606" tIns="138606" rIns="138606" bIns="138606" numCol="1" spcCol="1270" anchor="ctr" anchorCtr="0">
          <a:noAutofit/>
        </a:bodyPr>
        <a:lstStyle/>
        <a:p>
          <a:pPr marL="0" lvl="0" indent="0" algn="l" defTabSz="1066800">
            <a:lnSpc>
              <a:spcPct val="90000"/>
            </a:lnSpc>
            <a:spcBef>
              <a:spcPct val="0"/>
            </a:spcBef>
            <a:spcAft>
              <a:spcPct val="35000"/>
            </a:spcAft>
            <a:buNone/>
          </a:pPr>
          <a:r>
            <a:rPr lang="es-ES" sz="2400" kern="1200"/>
            <a:t>Comenzar con AFIRMACIONES a refutar y/o apoyar es un buen tipo de truco.</a:t>
          </a:r>
          <a:endParaRPr lang="en-US" sz="2400" kern="1200"/>
        </a:p>
      </dsp:txBody>
      <dsp:txXfrm>
        <a:off x="1512662" y="1637640"/>
        <a:ext cx="8993793" cy="1309664"/>
      </dsp:txXfrm>
    </dsp:sp>
    <dsp:sp modelId="{7DC37BE1-9403-4D77-B7F3-419815AE4DED}">
      <dsp:nvSpPr>
        <dsp:cNvPr id="0" name=""/>
        <dsp:cNvSpPr/>
      </dsp:nvSpPr>
      <dsp:spPr>
        <a:xfrm>
          <a:off x="0" y="3274721"/>
          <a:ext cx="10506456" cy="130966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0D0A53-4738-4CC3-952C-4E4415CD7D5D}">
      <dsp:nvSpPr>
        <dsp:cNvPr id="0" name=""/>
        <dsp:cNvSpPr/>
      </dsp:nvSpPr>
      <dsp:spPr>
        <a:xfrm>
          <a:off x="396173" y="3569396"/>
          <a:ext cx="720315" cy="720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A5FBA2-A512-4AA9-BA9E-5FC6A45580E6}">
      <dsp:nvSpPr>
        <dsp:cNvPr id="0" name=""/>
        <dsp:cNvSpPr/>
      </dsp:nvSpPr>
      <dsp:spPr>
        <a:xfrm>
          <a:off x="1512662" y="3274721"/>
          <a:ext cx="8993793" cy="1309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606" tIns="138606" rIns="138606" bIns="138606" numCol="1" spcCol="1270" anchor="ctr" anchorCtr="0">
          <a:noAutofit/>
        </a:bodyPr>
        <a:lstStyle/>
        <a:p>
          <a:pPr marL="0" lvl="0" indent="0" algn="l" defTabSz="1066800">
            <a:lnSpc>
              <a:spcPct val="90000"/>
            </a:lnSpc>
            <a:spcBef>
              <a:spcPct val="0"/>
            </a:spcBef>
            <a:spcAft>
              <a:spcPct val="35000"/>
            </a:spcAft>
            <a:buNone/>
          </a:pPr>
          <a:r>
            <a:rPr lang="es-ES" sz="2400" kern="1200"/>
            <a:t>Uso de conectores y sinonimos </a:t>
          </a:r>
          <a:endParaRPr lang="en-US" sz="2400" kern="1200"/>
        </a:p>
      </dsp:txBody>
      <dsp:txXfrm>
        <a:off x="1512662" y="3274721"/>
        <a:ext cx="8993793" cy="13096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A1101-8667-4DD8-BC0E-82B002572B65}">
      <dsp:nvSpPr>
        <dsp:cNvPr id="0" name=""/>
        <dsp:cNvSpPr/>
      </dsp:nvSpPr>
      <dsp:spPr>
        <a:xfrm>
          <a:off x="0" y="619386"/>
          <a:ext cx="2221097" cy="133265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b="0" i="0" kern="1200" dirty="0"/>
            <a:t>Para informar sobre un hecho, la técnica de las </a:t>
          </a:r>
          <a:r>
            <a:rPr lang="es-ES" sz="1400" b="1" i="1" kern="1200" dirty="0"/>
            <a:t>ocho preguntas</a:t>
          </a:r>
          <a:r>
            <a:rPr lang="es-ES" sz="1400" b="0" i="0" kern="1200" dirty="0"/>
            <a:t> es muy efectiva: </a:t>
          </a:r>
          <a:r>
            <a:rPr lang="es-ES" sz="1600" b="0" i="0" kern="1200" dirty="0"/>
            <a:t>Hazte</a:t>
          </a:r>
          <a:r>
            <a:rPr lang="es-ES" sz="1400" b="0" i="0" kern="1200" dirty="0"/>
            <a:t> las siguientes preguntas y contéstalas:</a:t>
          </a:r>
          <a:endParaRPr lang="en-US" sz="1400" kern="1200" dirty="0"/>
        </a:p>
      </dsp:txBody>
      <dsp:txXfrm>
        <a:off x="0" y="619386"/>
        <a:ext cx="2221097" cy="1332658"/>
      </dsp:txXfrm>
    </dsp:sp>
    <dsp:sp modelId="{E801B2B0-385F-4A62-9FA1-18C9B669F7F4}">
      <dsp:nvSpPr>
        <dsp:cNvPr id="0" name=""/>
        <dsp:cNvSpPr/>
      </dsp:nvSpPr>
      <dsp:spPr>
        <a:xfrm>
          <a:off x="2443206" y="619386"/>
          <a:ext cx="2221097" cy="133265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¿qué?</a:t>
          </a:r>
          <a:endParaRPr lang="en-US" sz="3700" kern="1200"/>
        </a:p>
      </dsp:txBody>
      <dsp:txXfrm>
        <a:off x="2443206" y="619386"/>
        <a:ext cx="2221097" cy="1332658"/>
      </dsp:txXfrm>
    </dsp:sp>
    <dsp:sp modelId="{EA52AA31-E648-4CD4-B25A-BC2C07894D7E}">
      <dsp:nvSpPr>
        <dsp:cNvPr id="0" name=""/>
        <dsp:cNvSpPr/>
      </dsp:nvSpPr>
      <dsp:spPr>
        <a:xfrm>
          <a:off x="4886413" y="619386"/>
          <a:ext cx="2221097" cy="133265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¿quién?</a:t>
          </a:r>
          <a:endParaRPr lang="en-US" sz="3700" kern="1200"/>
        </a:p>
      </dsp:txBody>
      <dsp:txXfrm>
        <a:off x="4886413" y="619386"/>
        <a:ext cx="2221097" cy="1332658"/>
      </dsp:txXfrm>
    </dsp:sp>
    <dsp:sp modelId="{0A304324-9390-4DE0-B036-49CBB10D610F}">
      <dsp:nvSpPr>
        <dsp:cNvPr id="0" name=""/>
        <dsp:cNvSpPr/>
      </dsp:nvSpPr>
      <dsp:spPr>
        <a:xfrm>
          <a:off x="0" y="2174154"/>
          <a:ext cx="2221097" cy="133265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¿dónde?</a:t>
          </a:r>
          <a:endParaRPr lang="en-US" sz="3700" kern="1200"/>
        </a:p>
      </dsp:txBody>
      <dsp:txXfrm>
        <a:off x="0" y="2174154"/>
        <a:ext cx="2221097" cy="1332658"/>
      </dsp:txXfrm>
    </dsp:sp>
    <dsp:sp modelId="{F908D9EA-12FF-411A-9305-F794BC9CDDB9}">
      <dsp:nvSpPr>
        <dsp:cNvPr id="0" name=""/>
        <dsp:cNvSpPr/>
      </dsp:nvSpPr>
      <dsp:spPr>
        <a:xfrm>
          <a:off x="2443206" y="2174154"/>
          <a:ext cx="2221097" cy="133265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¿cuándo?</a:t>
          </a:r>
          <a:endParaRPr lang="en-US" sz="3700" kern="1200"/>
        </a:p>
      </dsp:txBody>
      <dsp:txXfrm>
        <a:off x="2443206" y="2174154"/>
        <a:ext cx="2221097" cy="1332658"/>
      </dsp:txXfrm>
    </dsp:sp>
    <dsp:sp modelId="{2C8DEC0E-CF05-479E-B6F7-4C6435F724BB}">
      <dsp:nvSpPr>
        <dsp:cNvPr id="0" name=""/>
        <dsp:cNvSpPr/>
      </dsp:nvSpPr>
      <dsp:spPr>
        <a:xfrm>
          <a:off x="4886413" y="2174154"/>
          <a:ext cx="2221097" cy="133265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¿por qué?</a:t>
          </a:r>
          <a:endParaRPr lang="en-US" sz="3700" kern="1200"/>
        </a:p>
      </dsp:txBody>
      <dsp:txXfrm>
        <a:off x="4886413" y="2174154"/>
        <a:ext cx="2221097" cy="1332658"/>
      </dsp:txXfrm>
    </dsp:sp>
    <dsp:sp modelId="{43E84331-0094-4B1A-9F57-1E6DB694E848}">
      <dsp:nvSpPr>
        <dsp:cNvPr id="0" name=""/>
        <dsp:cNvSpPr/>
      </dsp:nvSpPr>
      <dsp:spPr>
        <a:xfrm>
          <a:off x="0" y="3728922"/>
          <a:ext cx="2221097" cy="133265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¿cómo?</a:t>
          </a:r>
          <a:endParaRPr lang="en-US" sz="3700" kern="1200"/>
        </a:p>
      </dsp:txBody>
      <dsp:txXfrm>
        <a:off x="0" y="3728922"/>
        <a:ext cx="2221097" cy="1332658"/>
      </dsp:txXfrm>
    </dsp:sp>
    <dsp:sp modelId="{9819A512-3394-4081-BE75-C5060DFA60E9}">
      <dsp:nvSpPr>
        <dsp:cNvPr id="0" name=""/>
        <dsp:cNvSpPr/>
      </dsp:nvSpPr>
      <dsp:spPr>
        <a:xfrm>
          <a:off x="2443206" y="3728922"/>
          <a:ext cx="2221097" cy="133265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a:t>¿cuál?</a:t>
          </a:r>
          <a:endParaRPr lang="en-US" sz="3700" kern="1200"/>
        </a:p>
      </dsp:txBody>
      <dsp:txXfrm>
        <a:off x="2443206" y="3728922"/>
        <a:ext cx="2221097" cy="1332658"/>
      </dsp:txXfrm>
    </dsp:sp>
    <dsp:sp modelId="{0B9AFDF5-0D62-4375-9CB3-81723DEA9C9E}">
      <dsp:nvSpPr>
        <dsp:cNvPr id="0" name=""/>
        <dsp:cNvSpPr/>
      </dsp:nvSpPr>
      <dsp:spPr>
        <a:xfrm>
          <a:off x="4886413" y="3728922"/>
          <a:ext cx="2221097" cy="133265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s-ES" sz="3700" b="0" i="0" kern="1200" dirty="0"/>
            <a:t>¿cuántos? </a:t>
          </a:r>
          <a:endParaRPr lang="en-US" sz="3700" kern="1200" dirty="0"/>
        </a:p>
      </dsp:txBody>
      <dsp:txXfrm>
        <a:off x="4886413" y="3728922"/>
        <a:ext cx="2221097" cy="133265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BFFA85-0AD2-4354-9335-3419143EFCF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9643A43-8CFF-4495-AF4A-F3A19132B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14A26390-0743-4906-A611-C28CFC43EF14}"/>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E34592FF-E70C-4EAE-850C-C599D99CFB2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6A4AB53-E3B5-45E0-A352-D4A6D54EFD8A}"/>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2258601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3D31A-794C-4D87-A688-BB077DB5245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43A6418-6363-4FD9-98C9-53CF69BD50D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21695C1-610F-4CAD-9EA5-3BA9CA025B4E}"/>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E5A39A54-7213-45C2-A0F7-84324BA9B1C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04157EA-2252-45EF-B80C-6EFFC5D88712}"/>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185237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6789C53-8F74-4008-B73B-24A84EDDD24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F2BA15A-FB62-4639-BAEB-283EBD550A7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3F46010-6016-43EA-B0F2-FDA842C7E147}"/>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918110A8-25C0-4599-854F-8FA14E10444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0741331-BF59-4D29-8185-2F5B887E96FC}"/>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405432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6A8D9D-509E-431D-BEE2-10AFC06CD06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8F725F2-DBDF-4D8F-95FD-C803BF8D4C3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33CB0A4-BB2E-4B0B-A0D1-03EB92DE8F5C}"/>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6D88436C-DF8C-4F42-8034-E91417F64D7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C4AFC3A-4E76-4666-AFC4-B521B2A53EC0}"/>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16295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7070A6-D936-4528-B6AA-2FF44618D2A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D636884-4511-48EB-B16F-564BA7BE31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EEFEAE2-221A-402E-9AD8-F102AF547E28}"/>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5AE1E822-1B37-43A6-9E93-1EF88A5D34D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93D721E-9EF6-4800-81BE-76A642615D08}"/>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348441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0B8BBE-1034-46E2-862B-0D988518F12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7D7A437-E3FA-49CC-B122-3E6AA26A4C7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BD7FECF5-C145-4602-9496-896D73AB085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AFC0D875-FE22-43A0-B95B-7D3686BBF2C8}"/>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6" name="Marcador de pie de página 5">
            <a:extLst>
              <a:ext uri="{FF2B5EF4-FFF2-40B4-BE49-F238E27FC236}">
                <a16:creationId xmlns:a16="http://schemas.microsoft.com/office/drawing/2014/main" id="{0DAB6C09-87D0-4A49-98BD-F23C1C49261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52E8731-9727-4064-8EA8-C8D470AE8EA3}"/>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198373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C258AC-8996-4128-815B-BED0A872BA2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D5A6BAD-3CB8-40E4-AB01-B54670BB0F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7200E7F-8442-409E-91A7-908776716D4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1225AB1B-BA6E-4719-BFD9-A5F0561493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4C2E8E2-6F2B-4551-9A9A-2907D063C9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5EA3E429-A73A-4C10-9BA5-A25B32D7D5EE}"/>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8" name="Marcador de pie de página 7">
            <a:extLst>
              <a:ext uri="{FF2B5EF4-FFF2-40B4-BE49-F238E27FC236}">
                <a16:creationId xmlns:a16="http://schemas.microsoft.com/office/drawing/2014/main" id="{9E2D16C5-6611-4713-8EA1-3BA64DC58324}"/>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3ADCFB1-72E7-4EA5-B62F-D6B59A67465D}"/>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79995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FE97E4-16E2-42A8-A7F8-FCA176F5766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9813963A-C0B6-4B25-B0ED-8DC0C9CB1808}"/>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4" name="Marcador de pie de página 3">
            <a:extLst>
              <a:ext uri="{FF2B5EF4-FFF2-40B4-BE49-F238E27FC236}">
                <a16:creationId xmlns:a16="http://schemas.microsoft.com/office/drawing/2014/main" id="{8F086FBA-1EF9-401F-AFD0-40E2F099C0F7}"/>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77E21102-87F5-44D1-B274-971E36B882B7}"/>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1440580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322B326-FEA4-47D5-B5CE-8120E3E79BD0}"/>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3" name="Marcador de pie de página 2">
            <a:extLst>
              <a:ext uri="{FF2B5EF4-FFF2-40B4-BE49-F238E27FC236}">
                <a16:creationId xmlns:a16="http://schemas.microsoft.com/office/drawing/2014/main" id="{A81DE567-8CF9-452F-8E8B-6CC57AF1469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7E006DD3-720F-4BD1-BDB2-869EA1E81680}"/>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2380134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EA7A15-354F-43F9-BEFF-9BB8B1146B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D624509-54CB-47FB-A556-FE2EFD0C27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44834D9-0043-43C8-9332-7A857A75F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B6E5731-B5FA-4852-94F6-01F3FF001842}"/>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6" name="Marcador de pie de página 5">
            <a:extLst>
              <a:ext uri="{FF2B5EF4-FFF2-40B4-BE49-F238E27FC236}">
                <a16:creationId xmlns:a16="http://schemas.microsoft.com/office/drawing/2014/main" id="{E5875BA1-0CD7-41D9-BA70-1A244B5721A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C8F03F1-4A5B-4B88-9FBB-98AF280C91F0}"/>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320079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C2937E-E835-4911-910C-0CE9BC0E10E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713CBE4-2C71-4D04-B774-468B34C24E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A752A2BA-89A7-43FA-A8BD-25DB93F3D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4BBA73-731D-426F-8202-957EB60CAC5A}"/>
              </a:ext>
            </a:extLst>
          </p:cNvPr>
          <p:cNvSpPr>
            <a:spLocks noGrp="1"/>
          </p:cNvSpPr>
          <p:nvPr>
            <p:ph type="dt" sz="half" idx="10"/>
          </p:nvPr>
        </p:nvSpPr>
        <p:spPr/>
        <p:txBody>
          <a:bodyPr/>
          <a:lstStyle/>
          <a:p>
            <a:fld id="{B0EEF452-5183-4968-88B1-A03007D5DB41}" type="datetimeFigureOut">
              <a:rPr lang="es-CL" smtClean="0"/>
              <a:t>26-11-2020</a:t>
            </a:fld>
            <a:endParaRPr lang="es-CL"/>
          </a:p>
        </p:txBody>
      </p:sp>
      <p:sp>
        <p:nvSpPr>
          <p:cNvPr id="6" name="Marcador de pie de página 5">
            <a:extLst>
              <a:ext uri="{FF2B5EF4-FFF2-40B4-BE49-F238E27FC236}">
                <a16:creationId xmlns:a16="http://schemas.microsoft.com/office/drawing/2014/main" id="{BDC6E10F-1D00-4180-B204-1C8C8694266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451A132-8074-4E8B-969C-26E62DA0A4D3}"/>
              </a:ext>
            </a:extLst>
          </p:cNvPr>
          <p:cNvSpPr>
            <a:spLocks noGrp="1"/>
          </p:cNvSpPr>
          <p:nvPr>
            <p:ph type="sldNum" sz="quarter" idx="12"/>
          </p:nvPr>
        </p:nvSpPr>
        <p:spPr/>
        <p:txBody>
          <a:bodyPr/>
          <a:lstStyle/>
          <a:p>
            <a:fld id="{29F12C06-6C5D-47EE-A836-909631C16358}" type="slidenum">
              <a:rPr lang="es-CL" smtClean="0"/>
              <a:t>‹Nº›</a:t>
            </a:fld>
            <a:endParaRPr lang="es-CL"/>
          </a:p>
        </p:txBody>
      </p:sp>
    </p:spTree>
    <p:extLst>
      <p:ext uri="{BB962C8B-B14F-4D97-AF65-F5344CB8AC3E}">
        <p14:creationId xmlns:p14="http://schemas.microsoft.com/office/powerpoint/2010/main" val="211452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5DE53F4-8BBE-40B7-B661-EF7931E56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E25678D-EBBD-44F4-9AC3-F5448D26F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B191470-9AB6-447E-B668-5EAE853D7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EF452-5183-4968-88B1-A03007D5DB41}" type="datetimeFigureOut">
              <a:rPr lang="es-CL" smtClean="0"/>
              <a:t>26-11-2020</a:t>
            </a:fld>
            <a:endParaRPr lang="es-CL"/>
          </a:p>
        </p:txBody>
      </p:sp>
      <p:sp>
        <p:nvSpPr>
          <p:cNvPr id="5" name="Marcador de pie de página 4">
            <a:extLst>
              <a:ext uri="{FF2B5EF4-FFF2-40B4-BE49-F238E27FC236}">
                <a16:creationId xmlns:a16="http://schemas.microsoft.com/office/drawing/2014/main" id="{F70853A3-4156-42AD-BE37-2DBE0DB81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27C96AA-CE7F-40B4-8A8C-B9BB9F8810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12C06-6C5D-47EE-A836-909631C16358}" type="slidenum">
              <a:rPr lang="es-CL" smtClean="0"/>
              <a:t>‹Nº›</a:t>
            </a:fld>
            <a:endParaRPr lang="es-CL"/>
          </a:p>
        </p:txBody>
      </p:sp>
    </p:spTree>
    <p:extLst>
      <p:ext uri="{BB962C8B-B14F-4D97-AF65-F5344CB8AC3E}">
        <p14:creationId xmlns:p14="http://schemas.microsoft.com/office/powerpoint/2010/main" val="2476737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7.uc.cl/sw_educ/conectores/html/f_ayuda.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E6217D0-0FE0-4FEC-AFAE-EDBD0EC788D3}"/>
              </a:ext>
            </a:extLst>
          </p:cNvPr>
          <p:cNvPicPr>
            <a:picLocks noChangeAspect="1"/>
          </p:cNvPicPr>
          <p:nvPr/>
        </p:nvPicPr>
        <p:blipFill rotWithShape="1">
          <a:blip r:embed="rId2"/>
          <a:srcRect r="5200"/>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9F7AF821-9D8E-46FA-94DB-14D58BB5C082}"/>
              </a:ext>
            </a:extLst>
          </p:cNvPr>
          <p:cNvSpPr>
            <a:spLocks noGrp="1"/>
          </p:cNvSpPr>
          <p:nvPr>
            <p:ph type="ctrTitle"/>
          </p:nvPr>
        </p:nvSpPr>
        <p:spPr>
          <a:xfrm>
            <a:off x="477981" y="1122363"/>
            <a:ext cx="4023360" cy="3204134"/>
          </a:xfrm>
        </p:spPr>
        <p:txBody>
          <a:bodyPr anchor="b">
            <a:normAutofit/>
          </a:bodyPr>
          <a:lstStyle/>
          <a:p>
            <a:pPr algn="l"/>
            <a:r>
              <a:rPr lang="es-CL" sz="4800"/>
              <a:t>Desarrollo de un ensayo historico</a:t>
            </a:r>
          </a:p>
        </p:txBody>
      </p:sp>
      <p:sp>
        <p:nvSpPr>
          <p:cNvPr id="3" name="Subtítulo 2">
            <a:extLst>
              <a:ext uri="{FF2B5EF4-FFF2-40B4-BE49-F238E27FC236}">
                <a16:creationId xmlns:a16="http://schemas.microsoft.com/office/drawing/2014/main" id="{4C47B2B7-6798-4B44-A150-6A73AB62E1E3}"/>
              </a:ext>
            </a:extLst>
          </p:cNvPr>
          <p:cNvSpPr>
            <a:spLocks noGrp="1"/>
          </p:cNvSpPr>
          <p:nvPr>
            <p:ph type="subTitle" idx="1"/>
          </p:nvPr>
        </p:nvSpPr>
        <p:spPr>
          <a:xfrm>
            <a:off x="477980" y="4872922"/>
            <a:ext cx="4023359" cy="1208141"/>
          </a:xfrm>
        </p:spPr>
        <p:txBody>
          <a:bodyPr>
            <a:normAutofit/>
          </a:bodyPr>
          <a:lstStyle/>
          <a:p>
            <a:pPr algn="l"/>
            <a:r>
              <a:rPr lang="es-CL" sz="2000"/>
              <a:t>Planteamientos preliminares</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115694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ítulo 1">
            <a:extLst>
              <a:ext uri="{FF2B5EF4-FFF2-40B4-BE49-F238E27FC236}">
                <a16:creationId xmlns:a16="http://schemas.microsoft.com/office/drawing/2014/main" id="{C326BE9B-D3D6-4A49-9AAB-96F46BC2514D}"/>
              </a:ext>
            </a:extLst>
          </p:cNvPr>
          <p:cNvSpPr>
            <a:spLocks noGrp="1"/>
          </p:cNvSpPr>
          <p:nvPr>
            <p:ph type="title"/>
          </p:nvPr>
        </p:nvSpPr>
        <p:spPr>
          <a:xfrm>
            <a:off x="922635" y="1250575"/>
            <a:ext cx="4604274" cy="4163210"/>
          </a:xfrm>
        </p:spPr>
        <p:txBody>
          <a:bodyPr anchor="ctr">
            <a:normAutofit/>
          </a:bodyPr>
          <a:lstStyle/>
          <a:p>
            <a:r>
              <a:rPr lang="es-CL" sz="6200">
                <a:solidFill>
                  <a:schemeClr val="bg1"/>
                </a:solidFill>
              </a:rPr>
              <a:t>Fundamento del ensayo histórico.</a:t>
            </a:r>
          </a:p>
        </p:txBody>
      </p:sp>
      <p:sp>
        <p:nvSpPr>
          <p:cNvPr id="10" name="Rectangle 9">
            <a:extLst>
              <a:ext uri="{FF2B5EF4-FFF2-40B4-BE49-F238E27FC236}">
                <a16:creationId xmlns:a16="http://schemas.microsoft.com/office/drawing/2014/main" id="{C2C57604-0CFD-4023-B9BD-107166A25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476" y="1100949"/>
            <a:ext cx="4996593"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56BDC9E-5E93-42CE-978B-68A075C12072}"/>
              </a:ext>
            </a:extLst>
          </p:cNvPr>
          <p:cNvSpPr>
            <a:spLocks noGrp="1"/>
          </p:cNvSpPr>
          <p:nvPr>
            <p:ph idx="1"/>
          </p:nvPr>
        </p:nvSpPr>
        <p:spPr>
          <a:xfrm>
            <a:off x="6293224" y="860612"/>
            <a:ext cx="4797909" cy="5023821"/>
          </a:xfrm>
        </p:spPr>
        <p:txBody>
          <a:bodyPr anchor="ctr">
            <a:normAutofit/>
          </a:bodyPr>
          <a:lstStyle/>
          <a:p>
            <a:r>
              <a:rPr lang="es-ES" sz="2000" b="0" i="0">
                <a:solidFill>
                  <a:schemeClr val="bg1"/>
                </a:solidFill>
                <a:effectLst/>
                <a:latin typeface="RalewayMedium"/>
              </a:rPr>
              <a:t>Un ensayo histórico no es un ensayo descriptivo, sino más bien es un ensayo que aborda un caso específico, asunto o pregunta sobre un tema histórico. Asegúrate de que todo lo que se escribe se centre en el tema, y como está definido por el instructor y edita cualquier cosa que se desvíe del tema principal del ensayo.</a:t>
            </a:r>
            <a:endParaRPr lang="es-CL" sz="2000">
              <a:solidFill>
                <a:schemeClr val="bg1"/>
              </a:solidFill>
            </a:endParaRPr>
          </a:p>
        </p:txBody>
      </p:sp>
    </p:spTree>
    <p:extLst>
      <p:ext uri="{BB962C8B-B14F-4D97-AF65-F5344CB8AC3E}">
        <p14:creationId xmlns:p14="http://schemas.microsoft.com/office/powerpoint/2010/main" val="379591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B9F035-4FE2-4C46-8077-A78C0B3BD5C6}"/>
              </a:ext>
            </a:extLst>
          </p:cNvPr>
          <p:cNvSpPr>
            <a:spLocks noGrp="1"/>
          </p:cNvSpPr>
          <p:nvPr>
            <p:ph type="title"/>
          </p:nvPr>
        </p:nvSpPr>
        <p:spPr>
          <a:xfrm>
            <a:off x="6053668" y="803325"/>
            <a:ext cx="5314536" cy="1325563"/>
          </a:xfrm>
        </p:spPr>
        <p:txBody>
          <a:bodyPr>
            <a:normAutofit/>
          </a:bodyPr>
          <a:lstStyle/>
          <a:p>
            <a:r>
              <a:rPr lang="es-CL" dirty="0"/>
              <a:t>Publico a quien se dirige</a:t>
            </a:r>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Lápiz">
            <a:extLst>
              <a:ext uri="{FF2B5EF4-FFF2-40B4-BE49-F238E27FC236}">
                <a16:creationId xmlns:a16="http://schemas.microsoft.com/office/drawing/2014/main" id="{D54E9B48-5A08-4095-AFED-8E26DD59CF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3" name="Marcador de contenido 2">
            <a:extLst>
              <a:ext uri="{FF2B5EF4-FFF2-40B4-BE49-F238E27FC236}">
                <a16:creationId xmlns:a16="http://schemas.microsoft.com/office/drawing/2014/main" id="{9605B932-E58E-4BC0-9DFC-8265315DEDAF}"/>
              </a:ext>
            </a:extLst>
          </p:cNvPr>
          <p:cNvSpPr>
            <a:spLocks noGrp="1"/>
          </p:cNvSpPr>
          <p:nvPr>
            <p:ph idx="1"/>
          </p:nvPr>
        </p:nvSpPr>
        <p:spPr>
          <a:xfrm>
            <a:off x="6053667" y="2279018"/>
            <a:ext cx="5314543" cy="3375920"/>
          </a:xfrm>
        </p:spPr>
        <p:txBody>
          <a:bodyPr anchor="t">
            <a:normAutofit/>
          </a:bodyPr>
          <a:lstStyle/>
          <a:p>
            <a:r>
              <a:rPr lang="es-ES" sz="1800" b="0" i="0">
                <a:effectLst/>
                <a:latin typeface="RalewayMedium"/>
              </a:rPr>
              <a:t>Escribe tu ensayo histórico de manera que informes al lector sobre todos los detalles necesarios del tema histórico. Debes asumir que el lector es inteligente, pero es probable que no conozca todos los detalles acerca del tema. Escribir para informar impedirá el manejo de un tema demasiado amplio o dejar de lado hechos importantes. Siempre escribe como si se estuvieras dando los hechos al lector por primera vez.</a:t>
            </a:r>
            <a:endParaRPr lang="es-CL" sz="1800"/>
          </a:p>
        </p:txBody>
      </p:sp>
    </p:spTree>
    <p:extLst>
      <p:ext uri="{BB962C8B-B14F-4D97-AF65-F5344CB8AC3E}">
        <p14:creationId xmlns:p14="http://schemas.microsoft.com/office/powerpoint/2010/main" val="28589734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BF961235-99B3-49B7-AF51-E3DAC25AD5B2}"/>
              </a:ext>
            </a:extLst>
          </p:cNvPr>
          <p:cNvSpPr>
            <a:spLocks noGrp="1"/>
          </p:cNvSpPr>
          <p:nvPr>
            <p:ph type="title"/>
          </p:nvPr>
        </p:nvSpPr>
        <p:spPr>
          <a:xfrm>
            <a:off x="934872" y="982272"/>
            <a:ext cx="3388419" cy="4560970"/>
          </a:xfrm>
        </p:spPr>
        <p:txBody>
          <a:bodyPr>
            <a:normAutofit/>
          </a:bodyPr>
          <a:lstStyle/>
          <a:p>
            <a:r>
              <a:rPr lang="es-CL" sz="4000">
                <a:solidFill>
                  <a:srgbClr val="FFFFFF"/>
                </a:solidFill>
              </a:rPr>
              <a:t>Redacción </a:t>
            </a:r>
            <a:r>
              <a:rPr lang="es-CL" sz="4000">
                <a:solidFill>
                  <a:srgbClr val="FFFFFF"/>
                </a:solidFill>
                <a:sym typeface="Wingdings" panose="05000000000000000000" pitchFamily="2" charset="2"/>
              </a:rPr>
              <a:t> tiempos verbales</a:t>
            </a:r>
            <a:endParaRPr lang="es-CL" sz="400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Marcador de contenido 2">
            <a:extLst>
              <a:ext uri="{FF2B5EF4-FFF2-40B4-BE49-F238E27FC236}">
                <a16:creationId xmlns:a16="http://schemas.microsoft.com/office/drawing/2014/main" id="{E4847B16-417B-4420-870A-8D3D739EF691}"/>
              </a:ext>
            </a:extLst>
          </p:cNvPr>
          <p:cNvSpPr>
            <a:spLocks noGrp="1"/>
          </p:cNvSpPr>
          <p:nvPr>
            <p:ph idx="1"/>
          </p:nvPr>
        </p:nvSpPr>
        <p:spPr>
          <a:xfrm>
            <a:off x="5221862" y="1719618"/>
            <a:ext cx="5948831" cy="4334629"/>
          </a:xfrm>
        </p:spPr>
        <p:txBody>
          <a:bodyPr anchor="ctr">
            <a:normAutofit/>
          </a:bodyPr>
          <a:lstStyle/>
          <a:p>
            <a:r>
              <a:rPr lang="es-ES" sz="2400" b="0" i="0">
                <a:solidFill>
                  <a:srgbClr val="FEFFFF"/>
                </a:solidFill>
                <a:effectLst/>
                <a:latin typeface="RalewayMedium"/>
              </a:rPr>
              <a:t>El tema que se está escribiendo es histórico, así que asegúrate de que tu ensayo esté escrito en tiempo pasado. Revisa tu borrador para asegurarte de que los verbos y el lenguaje esté en tiempo pasado para expresar exactitud histórica.</a:t>
            </a:r>
            <a:endParaRPr lang="es-CL" sz="2400">
              <a:solidFill>
                <a:srgbClr val="FEFFFF"/>
              </a:solidFill>
            </a:endParaRPr>
          </a:p>
        </p:txBody>
      </p:sp>
    </p:spTree>
    <p:extLst>
      <p:ext uri="{BB962C8B-B14F-4D97-AF65-F5344CB8AC3E}">
        <p14:creationId xmlns:p14="http://schemas.microsoft.com/office/powerpoint/2010/main" val="278316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12315CA0-37E2-4F19-B1C1-95BDC47CECF8}"/>
              </a:ext>
            </a:extLst>
          </p:cNvPr>
          <p:cNvSpPr>
            <a:spLocks noGrp="1"/>
          </p:cNvSpPr>
          <p:nvPr>
            <p:ph type="title"/>
          </p:nvPr>
        </p:nvSpPr>
        <p:spPr>
          <a:xfrm>
            <a:off x="804671" y="640263"/>
            <a:ext cx="3284331" cy="5254510"/>
          </a:xfrm>
        </p:spPr>
        <p:txBody>
          <a:bodyPr>
            <a:normAutofit/>
          </a:bodyPr>
          <a:lstStyle/>
          <a:p>
            <a:r>
              <a:rPr lang="es-CL" dirty="0"/>
              <a:t>Partes del ensayo. </a:t>
            </a:r>
          </a:p>
        </p:txBody>
      </p:sp>
      <p:sp>
        <p:nvSpPr>
          <p:cNvPr id="3" name="Marcador de contenido 2">
            <a:extLst>
              <a:ext uri="{FF2B5EF4-FFF2-40B4-BE49-F238E27FC236}">
                <a16:creationId xmlns:a16="http://schemas.microsoft.com/office/drawing/2014/main" id="{60906E01-BFC4-4BA9-8A28-CAE500F5C2AA}"/>
              </a:ext>
            </a:extLst>
          </p:cNvPr>
          <p:cNvSpPr>
            <a:spLocks noGrp="1"/>
          </p:cNvSpPr>
          <p:nvPr>
            <p:ph idx="1"/>
          </p:nvPr>
        </p:nvSpPr>
        <p:spPr>
          <a:xfrm>
            <a:off x="5358384" y="640263"/>
            <a:ext cx="6028944" cy="5254510"/>
          </a:xfrm>
        </p:spPr>
        <p:txBody>
          <a:bodyPr anchor="ctr">
            <a:normAutofit/>
          </a:bodyPr>
          <a:lstStyle/>
          <a:p>
            <a:r>
              <a:rPr lang="es-ES" sz="1700">
                <a:solidFill>
                  <a:schemeClr val="bg1"/>
                </a:solidFill>
              </a:rPr>
              <a:t>Introducción: Se trata de la parte inicial del ensayo, en este apartado debemos concentrarnos en la presentación de cada uno de los temas y puntos que pensamos desarrollar en el ensayo. También es posible para el autor dar algunas pistas de las hipótesis o conclusiones que piensa plantear en el cuerpo del texto.</a:t>
            </a:r>
          </a:p>
          <a:p>
            <a:r>
              <a:rPr lang="es-ES" sz="1700">
                <a:solidFill>
                  <a:schemeClr val="bg1"/>
                </a:solidFill>
              </a:rPr>
              <a:t>Desarrollo: Este punto puede ser considerado como la parte gruesa del ensayo, aquí nos enfocaremos en presentar cada uno de los argumentos principales de nuestra obra, considerando eso sí que cada escritor cuenta con un modo distinto de ir desarrollando sus ideas, por lo que el estilo libre que hace tan llamativo el ensayo se encuentra a disposición de todos, especialmente en este apartado.</a:t>
            </a:r>
          </a:p>
          <a:p>
            <a:r>
              <a:rPr lang="es-ES" sz="1700">
                <a:solidFill>
                  <a:schemeClr val="bg1"/>
                </a:solidFill>
              </a:rPr>
              <a:t>Conclusión: Este punto de la estructura del ensayo se caracteriza por reunir cada una de las ideas principales que hemos venido nombrando a lo largo del ensayo, por lo que se trata de una condensación y reafirmación de las ideas o hipótesis planteadas en el cuerpo del texto. </a:t>
            </a:r>
            <a:endParaRPr lang="es-CL" sz="1700">
              <a:solidFill>
                <a:schemeClr val="bg1"/>
              </a:solidFill>
            </a:endParaRPr>
          </a:p>
        </p:txBody>
      </p:sp>
    </p:spTree>
    <p:extLst>
      <p:ext uri="{BB962C8B-B14F-4D97-AF65-F5344CB8AC3E}">
        <p14:creationId xmlns:p14="http://schemas.microsoft.com/office/powerpoint/2010/main" val="429142016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Marcador de contenido 2">
            <a:extLst>
              <a:ext uri="{FF2B5EF4-FFF2-40B4-BE49-F238E27FC236}">
                <a16:creationId xmlns:a16="http://schemas.microsoft.com/office/drawing/2014/main" id="{F4C56E8D-A2DB-41CD-84A6-F501F24A2696}"/>
              </a:ext>
            </a:extLst>
          </p:cNvPr>
          <p:cNvGraphicFramePr>
            <a:graphicFrameLocks noGrp="1"/>
          </p:cNvGraphicFramePr>
          <p:nvPr>
            <p:ph idx="1"/>
            <p:extLst>
              <p:ext uri="{D42A27DB-BD31-4B8C-83A1-F6EECF244321}">
                <p14:modId xmlns:p14="http://schemas.microsoft.com/office/powerpoint/2010/main" val="2416399571"/>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2006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AD29B6-BF3B-4407-9E75-52DF8E3B2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5F8BA08-3E38-4B70-B93A-74F08E0922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85CE56D6-C1D7-4940-A896-D083A6625227}"/>
              </a:ext>
            </a:extLst>
          </p:cNvPr>
          <p:cNvSpPr>
            <a:spLocks noGrp="1"/>
          </p:cNvSpPr>
          <p:nvPr>
            <p:ph type="title"/>
          </p:nvPr>
        </p:nvSpPr>
        <p:spPr>
          <a:xfrm>
            <a:off x="1045029" y="507160"/>
            <a:ext cx="2993571" cy="5438730"/>
          </a:xfrm>
        </p:spPr>
        <p:txBody>
          <a:bodyPr>
            <a:normAutofit/>
          </a:bodyPr>
          <a:lstStyle/>
          <a:p>
            <a:r>
              <a:rPr lang="es-CL" sz="3200"/>
              <a:t>8 Preguntas a responder</a:t>
            </a:r>
          </a:p>
        </p:txBody>
      </p:sp>
      <p:sp>
        <p:nvSpPr>
          <p:cNvPr id="13" name="Rectangle 12">
            <a:extLst>
              <a:ext uri="{FF2B5EF4-FFF2-40B4-BE49-F238E27FC236}">
                <a16:creationId xmlns:a16="http://schemas.microsoft.com/office/drawing/2014/main" id="{357F1B33-79AB-4A71-8CEC-4546D709B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2874481"/>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6" name="Marcador de contenido 2">
            <a:extLst>
              <a:ext uri="{FF2B5EF4-FFF2-40B4-BE49-F238E27FC236}">
                <a16:creationId xmlns:a16="http://schemas.microsoft.com/office/drawing/2014/main" id="{856CDD2E-9708-4770-AFDE-8B70C488DD5E}"/>
              </a:ext>
            </a:extLst>
          </p:cNvPr>
          <p:cNvGraphicFramePr>
            <a:graphicFrameLocks noGrp="1"/>
          </p:cNvGraphicFramePr>
          <p:nvPr>
            <p:ph idx="1"/>
            <p:extLst>
              <p:ext uri="{D42A27DB-BD31-4B8C-83A1-F6EECF244321}">
                <p14:modId xmlns:p14="http://schemas.microsoft.com/office/powerpoint/2010/main" val="1495331693"/>
              </p:ext>
            </p:extLst>
          </p:nvPr>
        </p:nvGraphicFramePr>
        <p:xfrm>
          <a:off x="4526279" y="512063"/>
          <a:ext cx="7107511" cy="5680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34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8D018-AB2D-4A2D-BF64-4E6676A8FED0}"/>
              </a:ext>
            </a:extLst>
          </p:cNvPr>
          <p:cNvSpPr>
            <a:spLocks noGrp="1"/>
          </p:cNvSpPr>
          <p:nvPr>
            <p:ph type="title"/>
          </p:nvPr>
        </p:nvSpPr>
        <p:spPr>
          <a:xfrm>
            <a:off x="6053668" y="803325"/>
            <a:ext cx="5314536" cy="1325563"/>
          </a:xfrm>
        </p:spPr>
        <p:txBody>
          <a:bodyPr>
            <a:normAutofit/>
          </a:bodyPr>
          <a:lstStyle/>
          <a:p>
            <a:r>
              <a:rPr lang="es-CL"/>
              <a:t>Afirmaciones directas</a:t>
            </a:r>
            <a:endParaRPr lang="es-CL" dirty="0"/>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Open Quotation Mark">
            <a:extLst>
              <a:ext uri="{FF2B5EF4-FFF2-40B4-BE49-F238E27FC236}">
                <a16:creationId xmlns:a16="http://schemas.microsoft.com/office/drawing/2014/main" id="{EBB823D1-739E-4BA1-9E38-1B99F319FE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20" name="Marcador de contenido 2">
            <a:extLst>
              <a:ext uri="{FF2B5EF4-FFF2-40B4-BE49-F238E27FC236}">
                <a16:creationId xmlns:a16="http://schemas.microsoft.com/office/drawing/2014/main" id="{75A4CF71-8792-4AC8-BE67-914D6DBBAF37}"/>
              </a:ext>
            </a:extLst>
          </p:cNvPr>
          <p:cNvSpPr>
            <a:spLocks noGrp="1"/>
          </p:cNvSpPr>
          <p:nvPr>
            <p:ph idx="1"/>
          </p:nvPr>
        </p:nvSpPr>
        <p:spPr>
          <a:xfrm>
            <a:off x="6053667" y="2279018"/>
            <a:ext cx="5314543" cy="3375920"/>
          </a:xfrm>
        </p:spPr>
        <p:txBody>
          <a:bodyPr anchor="t">
            <a:normAutofit/>
          </a:bodyPr>
          <a:lstStyle/>
          <a:p>
            <a:r>
              <a:rPr lang="es-ES" sz="1800"/>
              <a:t>La técnica frases empezadas: es bastante más concreta que la de lluvia de ideas. Sirve para orientar la redacción.</a:t>
            </a:r>
          </a:p>
          <a:p>
            <a:endParaRPr lang="es-ES" sz="1800"/>
          </a:p>
          <a:p>
            <a:r>
              <a:rPr lang="es-ES" sz="1800"/>
              <a:t>El presente ensayo busca plantear..</a:t>
            </a:r>
          </a:p>
          <a:p>
            <a:r>
              <a:rPr lang="es-ES" sz="1800"/>
              <a:t>A través del siguiente análisis queremos relacionar..</a:t>
            </a:r>
          </a:p>
          <a:p>
            <a:r>
              <a:rPr lang="es-ES" sz="1800"/>
              <a:t>Buscamos comprender en que medida..</a:t>
            </a:r>
          </a:p>
          <a:p>
            <a:r>
              <a:rPr lang="es-ES" sz="1800"/>
              <a:t>X autor plantea que… (refutar o afirmar según planteamiento)</a:t>
            </a:r>
          </a:p>
        </p:txBody>
      </p:sp>
    </p:spTree>
    <p:extLst>
      <p:ext uri="{BB962C8B-B14F-4D97-AF65-F5344CB8AC3E}">
        <p14:creationId xmlns:p14="http://schemas.microsoft.com/office/powerpoint/2010/main" val="332771889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50000"/>
                </a:schemeClr>
              </a:solidFill>
            </a:endParaRPr>
          </a:p>
        </p:txBody>
      </p:sp>
      <p:sp>
        <p:nvSpPr>
          <p:cNvPr id="2" name="Título 1">
            <a:extLst>
              <a:ext uri="{FF2B5EF4-FFF2-40B4-BE49-F238E27FC236}">
                <a16:creationId xmlns:a16="http://schemas.microsoft.com/office/drawing/2014/main" id="{B6BFA31F-9E36-4C10-8819-05784295571F}"/>
              </a:ext>
            </a:extLst>
          </p:cNvPr>
          <p:cNvSpPr>
            <a:spLocks noGrp="1"/>
          </p:cNvSpPr>
          <p:nvPr>
            <p:ph type="title"/>
          </p:nvPr>
        </p:nvSpPr>
        <p:spPr>
          <a:xfrm>
            <a:off x="1932903" y="949325"/>
            <a:ext cx="8071706" cy="2387600"/>
          </a:xfrm>
        </p:spPr>
        <p:txBody>
          <a:bodyPr vert="horz" lIns="91440" tIns="45720" rIns="91440" bIns="45720" rtlCol="0" anchor="b">
            <a:normAutofit/>
          </a:bodyPr>
          <a:lstStyle/>
          <a:p>
            <a:r>
              <a:rPr lang="en-US" sz="6600" kern="1200">
                <a:solidFill>
                  <a:schemeClr val="bg1"/>
                </a:solidFill>
                <a:latin typeface="+mj-lt"/>
                <a:ea typeface="+mj-ea"/>
                <a:cs typeface="+mj-cs"/>
              </a:rPr>
              <a:t>CONECTORES</a:t>
            </a:r>
            <a:br>
              <a:rPr lang="en-US" sz="6600" kern="1200">
                <a:solidFill>
                  <a:schemeClr val="bg1"/>
                </a:solidFill>
                <a:latin typeface="+mj-lt"/>
                <a:ea typeface="+mj-ea"/>
                <a:cs typeface="+mj-cs"/>
              </a:rPr>
            </a:br>
            <a:endParaRPr lang="en-US" sz="6600" kern="1200">
              <a:solidFill>
                <a:schemeClr val="bg1"/>
              </a:solidFill>
              <a:latin typeface="+mj-lt"/>
              <a:ea typeface="+mj-ea"/>
              <a:cs typeface="+mj-cs"/>
            </a:endParaRPr>
          </a:p>
        </p:txBody>
      </p:sp>
      <p:sp>
        <p:nvSpPr>
          <p:cNvPr id="3" name="Marcador de contenido 2">
            <a:extLst>
              <a:ext uri="{FF2B5EF4-FFF2-40B4-BE49-F238E27FC236}">
                <a16:creationId xmlns:a16="http://schemas.microsoft.com/office/drawing/2014/main" id="{990FB650-EB98-4664-B6FF-6B3636AC097B}"/>
              </a:ext>
            </a:extLst>
          </p:cNvPr>
          <p:cNvSpPr>
            <a:spLocks noGrp="1"/>
          </p:cNvSpPr>
          <p:nvPr>
            <p:ph idx="1"/>
          </p:nvPr>
        </p:nvSpPr>
        <p:spPr>
          <a:xfrm>
            <a:off x="1932902" y="3429000"/>
            <a:ext cx="8071697" cy="1655762"/>
          </a:xfrm>
        </p:spPr>
        <p:txBody>
          <a:bodyPr vert="horz" lIns="91440" tIns="45720" rIns="91440" bIns="45720" rtlCol="0">
            <a:normAutofit/>
          </a:bodyPr>
          <a:lstStyle/>
          <a:p>
            <a:pPr marL="0" indent="0">
              <a:buNone/>
            </a:pPr>
            <a:r>
              <a:rPr lang="en-US" sz="3200" kern="1200">
                <a:solidFill>
                  <a:schemeClr val="bg1"/>
                </a:solidFill>
                <a:latin typeface="+mn-lt"/>
                <a:ea typeface="+mn-ea"/>
                <a:cs typeface="+mn-cs"/>
                <a:hlinkClick r:id="rId2"/>
              </a:rPr>
              <a:t>http://www7.uc.cl/sw_educ/conectores/html/f_ayuda.html</a:t>
            </a:r>
            <a:r>
              <a:rPr lang="en-US" sz="3200" kern="1200">
                <a:solidFill>
                  <a:schemeClr val="bg1"/>
                </a:solidFill>
                <a:latin typeface="+mn-lt"/>
                <a:ea typeface="+mn-ea"/>
                <a:cs typeface="+mn-cs"/>
              </a:rPr>
              <a:t> </a:t>
            </a:r>
          </a:p>
        </p:txBody>
      </p:sp>
      <p:cxnSp>
        <p:nvCxnSpPr>
          <p:cNvPr id="10" name="Straight Connector 9">
            <a:extLst>
              <a:ext uri="{FF2B5EF4-FFF2-40B4-BE49-F238E27FC236}">
                <a16:creationId xmlns:a16="http://schemas.microsoft.com/office/drawing/2014/main" id="{EC4521DE-248E-440D-AAD6-FD9E7D34B3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285" y="0"/>
            <a:ext cx="0" cy="685800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2C13FA-4C0F-42D0-9626-5BA6040D8C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6252485"/>
            <a:ext cx="1219200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6498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567</Words>
  <Application>Microsoft Office PowerPoint</Application>
  <PresentationFormat>Panorámica</PresentationFormat>
  <Paragraphs>34</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RalewayMedium</vt:lpstr>
      <vt:lpstr>Tema de Office</vt:lpstr>
      <vt:lpstr>Desarrollo de un ensayo historico</vt:lpstr>
      <vt:lpstr>Fundamento del ensayo histórico.</vt:lpstr>
      <vt:lpstr>Publico a quien se dirige</vt:lpstr>
      <vt:lpstr>Redacción  tiempos verbales</vt:lpstr>
      <vt:lpstr>Partes del ensayo. </vt:lpstr>
      <vt:lpstr>Presentación de PowerPoint</vt:lpstr>
      <vt:lpstr>8 Preguntas a responder</vt:lpstr>
      <vt:lpstr>Afirmaciones directas</vt:lpstr>
      <vt:lpstr>CONECTORES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de un ensayo historico</dc:title>
  <dc:creator>felipe</dc:creator>
  <cp:lastModifiedBy>felipe</cp:lastModifiedBy>
  <cp:revision>1</cp:revision>
  <dcterms:created xsi:type="dcterms:W3CDTF">2020-11-26T18:57:21Z</dcterms:created>
  <dcterms:modified xsi:type="dcterms:W3CDTF">2020-11-26T19:54:40Z</dcterms:modified>
</cp:coreProperties>
</file>