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73" r:id="rId19"/>
    <p:sldId id="274" r:id="rId20"/>
    <p:sldId id="275" r:id="rId21"/>
    <p:sldId id="276" r:id="rId22"/>
    <p:sldId id="277" r:id="rId2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AC5E2F7F-F26F-43C6-8469-26C9B684E95D}" type="datetimeFigureOut">
              <a:rPr lang="es-ES" smtClean="0"/>
              <a:pPr/>
              <a:t>26/03/2009</a:t>
            </a:fld>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F8A0E87-F165-4822-85E0-442B42F9D4C2}"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C5E2F7F-F26F-43C6-8469-26C9B684E95D}" type="datetimeFigureOut">
              <a:rPr lang="es-ES" smtClean="0"/>
              <a:pPr/>
              <a:t>26/03/2009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F8A0E87-F165-4822-85E0-442B42F9D4C2}"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C5E2F7F-F26F-43C6-8469-26C9B684E95D}" type="datetimeFigureOut">
              <a:rPr lang="es-ES" smtClean="0"/>
              <a:pPr/>
              <a:t>26/03/2009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F8A0E87-F165-4822-85E0-442B42F9D4C2}"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AC5E2F7F-F26F-43C6-8469-26C9B684E95D}" type="datetimeFigureOut">
              <a:rPr lang="es-ES" smtClean="0"/>
              <a:pPr/>
              <a:t>26/03/2009</a:t>
            </a:fld>
            <a:endParaRPr lang="es-ES"/>
          </a:p>
        </p:txBody>
      </p:sp>
      <p:sp>
        <p:nvSpPr>
          <p:cNvPr id="5" name="4 Marcador de pie de página"/>
          <p:cNvSpPr>
            <a:spLocks noGrp="1"/>
          </p:cNvSpPr>
          <p:nvPr>
            <p:ph type="ftr" sz="quarter" idx="11"/>
          </p:nvPr>
        </p:nvSpPr>
        <p:spPr>
          <a:xfrm>
            <a:off x="457200" y="6480969"/>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2F8A0E87-F165-4822-85E0-442B42F9D4C2}"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AC5E2F7F-F26F-43C6-8469-26C9B684E95D}" type="datetimeFigureOut">
              <a:rPr lang="es-ES" smtClean="0"/>
              <a:pPr/>
              <a:t>26/03/2009</a:t>
            </a:fld>
            <a:endParaRPr lang="es-ES"/>
          </a:p>
        </p:txBody>
      </p:sp>
      <p:sp>
        <p:nvSpPr>
          <p:cNvPr id="5" name="4 Marcador de pie de página"/>
          <p:cNvSpPr>
            <a:spLocks noGrp="1"/>
          </p:cNvSpPr>
          <p:nvPr>
            <p:ph type="ftr" sz="quarter" idx="11"/>
          </p:nvPr>
        </p:nvSpPr>
        <p:spPr>
          <a:xfrm>
            <a:off x="2619376" y="6480969"/>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2F8A0E87-F165-4822-85E0-442B42F9D4C2}" type="slidenum">
              <a:rPr lang="es-ES" smtClean="0"/>
              <a:pPr/>
              <a:t>‹Nº›</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AC5E2F7F-F26F-43C6-8469-26C9B684E95D}" type="datetimeFigureOut">
              <a:rPr lang="es-ES" smtClean="0"/>
              <a:pPr/>
              <a:t>26/03/2009</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2F8A0E87-F165-4822-85E0-442B42F9D4C2}"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AC5E2F7F-F26F-43C6-8469-26C9B684E95D}" type="datetimeFigureOut">
              <a:rPr lang="es-ES" smtClean="0"/>
              <a:pPr/>
              <a:t>26/03/2009</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2F8A0E87-F165-4822-85E0-442B42F9D4C2}"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AC5E2F7F-F26F-43C6-8469-26C9B684E95D}" type="datetimeFigureOut">
              <a:rPr lang="es-ES" smtClean="0"/>
              <a:pPr/>
              <a:t>26/03/2009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F8A0E87-F165-4822-85E0-442B42F9D4C2}"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AC5E2F7F-F26F-43C6-8469-26C9B684E95D}" type="datetimeFigureOut">
              <a:rPr lang="es-ES" smtClean="0"/>
              <a:pPr/>
              <a:t>26/03/2009</a:t>
            </a:fld>
            <a:endParaRPr lang="es-ES"/>
          </a:p>
        </p:txBody>
      </p:sp>
      <p:sp>
        <p:nvSpPr>
          <p:cNvPr id="3" name="2 Marcador de pie de página"/>
          <p:cNvSpPr>
            <a:spLocks noGrp="1"/>
          </p:cNvSpPr>
          <p:nvPr>
            <p:ph type="ftr" sz="quarter" idx="11"/>
          </p:nvPr>
        </p:nvSpPr>
        <p:spPr>
          <a:xfrm>
            <a:off x="457200" y="6481890"/>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2F8A0E87-F165-4822-85E0-442B42F9D4C2}"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AC5E2F7F-F26F-43C6-8469-26C9B684E95D}" type="datetimeFigureOut">
              <a:rPr lang="es-ES" smtClean="0"/>
              <a:pPr/>
              <a:t>26/03/2009</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2F8A0E87-F165-4822-85E0-442B42F9D4C2}"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AC5E2F7F-F26F-43C6-8469-26C9B684E95D}" type="datetimeFigureOut">
              <a:rPr lang="es-ES" smtClean="0"/>
              <a:pPr/>
              <a:t>26/03/2009</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2F8A0E87-F165-4822-85E0-442B42F9D4C2}"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C5E2F7F-F26F-43C6-8469-26C9B684E95D}" type="datetimeFigureOut">
              <a:rPr lang="es-ES" smtClean="0"/>
              <a:pPr/>
              <a:t>26/03/2009</a:t>
            </a:fld>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2F8A0E87-F165-4822-85E0-442B42F9D4C2}"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S" b="1" i="1" dirty="0" smtClean="0"/>
              <a:t>Aguas Abajo</a:t>
            </a:r>
            <a:br>
              <a:rPr lang="es-ES" b="1" i="1" dirty="0" smtClean="0"/>
            </a:br>
            <a:r>
              <a:rPr lang="es-ES" b="1" i="1" dirty="0" smtClean="0"/>
              <a:t>Marta </a:t>
            </a:r>
            <a:r>
              <a:rPr lang="es-ES" b="1" i="1" dirty="0" err="1" smtClean="0"/>
              <a:t>Brunet</a:t>
            </a:r>
            <a:r>
              <a:rPr lang="es-ES" b="1" i="1" smtClean="0"/>
              <a:t/>
            </a:r>
            <a:br>
              <a:rPr lang="es-ES" b="1" i="1" smtClean="0"/>
            </a:br>
            <a:r>
              <a:rPr lang="es-ES" b="1" i="1" smtClean="0"/>
              <a:t>1987-1967</a:t>
            </a:r>
            <a:endParaRPr lang="es-ES" b="1" i="1" dirty="0"/>
          </a:p>
        </p:txBody>
      </p:sp>
      <p:sp>
        <p:nvSpPr>
          <p:cNvPr id="3" name="2 Subtítulo"/>
          <p:cNvSpPr>
            <a:spLocks noGrp="1"/>
          </p:cNvSpPr>
          <p:nvPr>
            <p:ph type="subTitle" idx="1"/>
          </p:nvPr>
        </p:nvSpPr>
        <p:spPr>
          <a:xfrm>
            <a:off x="540544" y="3214686"/>
            <a:ext cx="8062912" cy="788194"/>
          </a:xfrm>
        </p:spPr>
        <p:txBody>
          <a:bodyPr/>
          <a:lstStyle/>
          <a:p>
            <a:r>
              <a:rPr lang="es-ES" b="1" i="1" dirty="0" err="1" smtClean="0"/>
              <a:t>Kemy</a:t>
            </a:r>
            <a:r>
              <a:rPr lang="es-ES" b="1" i="1" dirty="0" smtClean="0"/>
              <a:t>  </a:t>
            </a:r>
            <a:r>
              <a:rPr lang="es-ES" b="1" i="1" dirty="0" err="1" smtClean="0"/>
              <a:t>Oyarzún</a:t>
            </a:r>
            <a:endParaRPr lang="es-ES"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--Mi taita no; su </a:t>
            </a:r>
            <a:r>
              <a:rPr lang="es-ES" dirty="0" err="1" smtClean="0"/>
              <a:t>marío</a:t>
            </a:r>
            <a:r>
              <a:rPr lang="es-ES" dirty="0" smtClean="0"/>
              <a:t>.</a:t>
            </a:r>
            <a:endParaRPr lang="es-ES" dirty="0"/>
          </a:p>
        </p:txBody>
      </p:sp>
      <p:sp>
        <p:nvSpPr>
          <p:cNvPr id="3" name="2 Marcador de contenido"/>
          <p:cNvSpPr>
            <a:spLocks noGrp="1"/>
          </p:cNvSpPr>
          <p:nvPr>
            <p:ph idx="1"/>
          </p:nvPr>
        </p:nvSpPr>
        <p:spPr/>
        <p:txBody>
          <a:bodyPr/>
          <a:lstStyle/>
          <a:p>
            <a:r>
              <a:rPr lang="es-ES" dirty="0" smtClean="0"/>
              <a:t>a veces un gemido más agudo inquietaba el sueño de la muchacha, la ponía al borde del desvelo</a:t>
            </a:r>
          </a:p>
          <a:p>
            <a:endParaRPr lang="es-ES" dirty="0" smtClean="0"/>
          </a:p>
          <a:p>
            <a:r>
              <a:rPr lang="es-ES" dirty="0" smtClean="0"/>
              <a:t>--¿</a:t>
            </a:r>
            <a:r>
              <a:rPr lang="es-ES" dirty="0" err="1" smtClean="0"/>
              <a:t>Onde'stá</a:t>
            </a:r>
            <a:r>
              <a:rPr lang="es-ES" dirty="0" smtClean="0"/>
              <a:t> tu taita? --preguntó la mujer.</a:t>
            </a:r>
            <a:br>
              <a:rPr lang="es-ES" dirty="0" smtClean="0"/>
            </a:br>
            <a:r>
              <a:rPr lang="es-ES" dirty="0" smtClean="0"/>
              <a:t>--Mi taita no; su </a:t>
            </a:r>
            <a:r>
              <a:rPr lang="es-ES" dirty="0" err="1" smtClean="0"/>
              <a:t>marío</a:t>
            </a:r>
            <a:r>
              <a:rPr lang="es-ES" dirty="0" smtClean="0"/>
              <a:t>.</a:t>
            </a:r>
          </a:p>
          <a:p>
            <a:r>
              <a:rPr lang="es-ES" dirty="0" smtClean="0"/>
              <a:t>--</a:t>
            </a:r>
            <a:r>
              <a:rPr lang="es-ES" dirty="0" err="1" smtClean="0"/>
              <a:t>Vai</a:t>
            </a:r>
            <a:r>
              <a:rPr lang="es-ES" dirty="0" smtClean="0"/>
              <a:t> a irlo a buscar... Mal </a:t>
            </a:r>
            <a:r>
              <a:rPr lang="es-ES" dirty="0" err="1" smtClean="0"/>
              <a:t>mandá</a:t>
            </a:r>
            <a:r>
              <a:rPr lang="es-ES" dirty="0" smtClean="0"/>
              <a:t>... No es ningún perro sarnoso </a:t>
            </a:r>
            <a:r>
              <a:rPr lang="es-ES" dirty="0" err="1" smtClean="0"/>
              <a:t>pa</a:t>
            </a:r>
            <a:r>
              <a:rPr lang="es-ES" dirty="0" smtClean="0"/>
              <a:t>' que no le </a:t>
            </a:r>
            <a:r>
              <a:rPr lang="es-ES" dirty="0" err="1" smtClean="0"/>
              <a:t>podái</a:t>
            </a:r>
            <a:r>
              <a:rPr lang="es-ES" dirty="0" smtClean="0"/>
              <a:t> hablar siquiera...</a:t>
            </a:r>
          </a:p>
          <a:p>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Apoderándose de la tierra a cada paso</a:t>
            </a:r>
            <a:endParaRPr lang="es-ES" dirty="0"/>
          </a:p>
        </p:txBody>
      </p:sp>
      <p:sp>
        <p:nvSpPr>
          <p:cNvPr id="3" name="2 Marcador de contenido"/>
          <p:cNvSpPr>
            <a:spLocks noGrp="1"/>
          </p:cNvSpPr>
          <p:nvPr>
            <p:ph idx="1"/>
          </p:nvPr>
        </p:nvSpPr>
        <p:spPr/>
        <p:txBody>
          <a:bodyPr/>
          <a:lstStyle/>
          <a:p>
            <a:r>
              <a:rPr lang="es-ES" dirty="0" smtClean="0"/>
              <a:t>La muchacha seguía andando, despaciosa, llena de sol, con los anchos pies como apoderándose de la tierra a cada paso.</a:t>
            </a: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Viéndola desde abajo…</a:t>
            </a:r>
            <a:endParaRPr lang="es-ES" dirty="0"/>
          </a:p>
        </p:txBody>
      </p:sp>
      <p:sp>
        <p:nvSpPr>
          <p:cNvPr id="3" name="2 Marcador de contenido"/>
          <p:cNvSpPr>
            <a:spLocks noGrp="1"/>
          </p:cNvSpPr>
          <p:nvPr>
            <p:ph idx="1"/>
          </p:nvPr>
        </p:nvSpPr>
        <p:spPr>
          <a:xfrm>
            <a:off x="428596" y="1571612"/>
            <a:ext cx="8229600" cy="4572000"/>
          </a:xfrm>
        </p:spPr>
        <p:txBody>
          <a:bodyPr/>
          <a:lstStyle/>
          <a:p>
            <a:r>
              <a:rPr lang="es-ES" dirty="0" smtClean="0"/>
              <a:t>viéndola desde abajo, con las piernas desnudas y el vientre apenas combo y las puntas de los senos altos, y arriba la barbilla y todo el rostro echado hacia atrás, deformado y desconocido, con las crenchas despeinadas por la mano del viento, mano como de hombre que la quisiera y la acariciara.</a:t>
            </a:r>
          </a:p>
          <a:p>
            <a:r>
              <a:rPr lang="es-ES" dirty="0" smtClean="0"/>
              <a:t>“Pareció que le crecieran raíces.</a:t>
            </a:r>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Como aguas calientes y frías.</a:t>
            </a:r>
            <a:endParaRPr lang="es-ES" dirty="0"/>
          </a:p>
        </p:txBody>
      </p:sp>
      <p:sp>
        <p:nvSpPr>
          <p:cNvPr id="3" name="2 Marcador de contenido"/>
          <p:cNvSpPr>
            <a:spLocks noGrp="1"/>
          </p:cNvSpPr>
          <p:nvPr>
            <p:ph idx="1"/>
          </p:nvPr>
        </p:nvSpPr>
        <p:spPr/>
        <p:txBody>
          <a:bodyPr/>
          <a:lstStyle/>
          <a:p>
            <a:r>
              <a:rPr lang="es-ES" dirty="0" smtClean="0"/>
              <a:t>insistiendo allí con su fuerte fluir y refluir. Como aguas calientes y frías.</a:t>
            </a:r>
          </a:p>
          <a:p>
            <a:endParaRPr lang="es-ES" dirty="0" smtClean="0"/>
          </a:p>
          <a:p>
            <a:r>
              <a:rPr lang="es-ES" dirty="0" smtClean="0"/>
              <a:t>. Súbitamente pegó la frente a sus piernas, alzó las manos y las pegó a las piernas. Y un momento se quedaron así, como parte del paisaje, sin pensar en nada, sintiendo tan sólo la tremenda vida instintiva que los galvanizaba.</a:t>
            </a:r>
          </a:p>
          <a:p>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Tai</a:t>
            </a:r>
            <a:r>
              <a:rPr lang="es-ES" dirty="0" smtClean="0"/>
              <a:t> muy insolente vos</a:t>
            </a:r>
            <a:endParaRPr lang="es-ES" dirty="0"/>
          </a:p>
        </p:txBody>
      </p:sp>
      <p:sp>
        <p:nvSpPr>
          <p:cNvPr id="3" name="2 Marcador de contenido"/>
          <p:cNvSpPr>
            <a:spLocks noGrp="1"/>
          </p:cNvSpPr>
          <p:nvPr>
            <p:ph idx="1"/>
          </p:nvPr>
        </p:nvSpPr>
        <p:spPr/>
        <p:txBody>
          <a:bodyPr>
            <a:normAutofit fontScale="77500" lnSpcReduction="20000"/>
          </a:bodyPr>
          <a:lstStyle/>
          <a:p>
            <a:r>
              <a:rPr lang="es-ES" dirty="0" smtClean="0"/>
              <a:t>--</a:t>
            </a:r>
            <a:r>
              <a:rPr lang="es-ES" dirty="0" err="1" smtClean="0"/>
              <a:t>Tai</a:t>
            </a:r>
            <a:r>
              <a:rPr lang="es-ES" dirty="0" smtClean="0"/>
              <a:t> muy insolente vos --dijo la mujer vociferando.</a:t>
            </a:r>
            <a:br>
              <a:rPr lang="es-ES" dirty="0" smtClean="0"/>
            </a:br>
            <a:r>
              <a:rPr lang="es-ES" dirty="0" smtClean="0"/>
              <a:t>--Porque </a:t>
            </a:r>
            <a:r>
              <a:rPr lang="es-ES" dirty="0" err="1" smtClean="0"/>
              <a:t>pueo</a:t>
            </a:r>
            <a:r>
              <a:rPr lang="es-ES" dirty="0" smtClean="0"/>
              <a:t> --contestó la muchacha con iguales voces.</a:t>
            </a:r>
            <a:br>
              <a:rPr lang="es-ES" dirty="0" smtClean="0"/>
            </a:br>
            <a:r>
              <a:rPr lang="es-ES" dirty="0" smtClean="0"/>
              <a:t>--</a:t>
            </a:r>
            <a:r>
              <a:rPr lang="es-ES" dirty="0" err="1" smtClean="0"/>
              <a:t>Vai</a:t>
            </a:r>
            <a:r>
              <a:rPr lang="es-ES" dirty="0" smtClean="0"/>
              <a:t> a lavar la ropa.</a:t>
            </a:r>
            <a:br>
              <a:rPr lang="es-ES" dirty="0" smtClean="0"/>
            </a:br>
            <a:r>
              <a:rPr lang="es-ES" dirty="0" smtClean="0"/>
              <a:t>--No </a:t>
            </a:r>
            <a:r>
              <a:rPr lang="es-ES" dirty="0" err="1" smtClean="0"/>
              <a:t>quero</a:t>
            </a:r>
            <a:r>
              <a:rPr lang="es-ES" dirty="0" smtClean="0"/>
              <a:t>.</a:t>
            </a:r>
            <a:br>
              <a:rPr lang="es-ES" dirty="0" smtClean="0"/>
            </a:br>
            <a:r>
              <a:rPr lang="es-ES" dirty="0" smtClean="0"/>
              <a:t>--</a:t>
            </a:r>
            <a:r>
              <a:rPr lang="es-ES" dirty="0" err="1" smtClean="0"/>
              <a:t>Vai</a:t>
            </a:r>
            <a:r>
              <a:rPr lang="es-ES" dirty="0" smtClean="0"/>
              <a:t> a lavar la ropa.</a:t>
            </a:r>
            <a:br>
              <a:rPr lang="es-ES" dirty="0" smtClean="0"/>
            </a:br>
            <a:r>
              <a:rPr lang="es-ES" dirty="0" smtClean="0"/>
              <a:t>--No </a:t>
            </a:r>
            <a:r>
              <a:rPr lang="es-ES" dirty="0" err="1" smtClean="0"/>
              <a:t>quero</a:t>
            </a:r>
            <a:r>
              <a:rPr lang="es-ES" dirty="0" smtClean="0"/>
              <a:t> lavar la ropa. No </a:t>
            </a:r>
            <a:r>
              <a:rPr lang="es-ES" dirty="0" err="1" smtClean="0"/>
              <a:t>quero</a:t>
            </a:r>
            <a:r>
              <a:rPr lang="es-ES" dirty="0" smtClean="0"/>
              <a:t>. ¿Entiende? No </a:t>
            </a:r>
            <a:r>
              <a:rPr lang="es-ES" dirty="0" err="1" smtClean="0"/>
              <a:t>quero</a:t>
            </a:r>
            <a:r>
              <a:rPr lang="es-ES" dirty="0" smtClean="0"/>
              <a:t> lavarla. Lávela </a:t>
            </a:r>
            <a:r>
              <a:rPr lang="es-ES" dirty="0" err="1" smtClean="0"/>
              <a:t>usté</a:t>
            </a:r>
            <a:r>
              <a:rPr lang="es-ES" dirty="0" smtClean="0"/>
              <a:t>.</a:t>
            </a:r>
            <a:br>
              <a:rPr lang="es-ES" dirty="0" smtClean="0"/>
            </a:br>
            <a:r>
              <a:rPr lang="es-ES" dirty="0" smtClean="0"/>
              <a:t>--</a:t>
            </a:r>
            <a:r>
              <a:rPr lang="es-ES" dirty="0" err="1" smtClean="0"/>
              <a:t>Vai</a:t>
            </a:r>
            <a:r>
              <a:rPr lang="es-ES" dirty="0" smtClean="0"/>
              <a:t> a lavarla vos, porque yo te lo mando. Pa' eso soy tu mamita.</a:t>
            </a:r>
            <a:br>
              <a:rPr lang="es-ES" dirty="0" smtClean="0"/>
            </a:br>
            <a:r>
              <a:rPr lang="es-ES" dirty="0" smtClean="0"/>
              <a:t>--No </a:t>
            </a:r>
            <a:r>
              <a:rPr lang="es-ES" dirty="0" err="1" smtClean="0"/>
              <a:t>quero</a:t>
            </a:r>
            <a:r>
              <a:rPr lang="es-ES" dirty="0" smtClean="0"/>
              <a:t>.</a:t>
            </a:r>
            <a:br>
              <a:rPr lang="es-ES" dirty="0" smtClean="0"/>
            </a:br>
            <a:r>
              <a:rPr lang="es-ES" dirty="0" smtClean="0"/>
              <a:t>--Lo que </a:t>
            </a:r>
            <a:r>
              <a:rPr lang="es-ES" dirty="0" err="1" smtClean="0"/>
              <a:t>vai</a:t>
            </a:r>
            <a:r>
              <a:rPr lang="es-ES" dirty="0" smtClean="0"/>
              <a:t> a conseguir es que te largue un </a:t>
            </a:r>
            <a:r>
              <a:rPr lang="es-ES" dirty="0" err="1" smtClean="0"/>
              <a:t>güen</a:t>
            </a:r>
            <a:r>
              <a:rPr lang="es-ES" dirty="0" smtClean="0"/>
              <a:t> palo.</a:t>
            </a:r>
            <a:br>
              <a:rPr lang="es-ES" dirty="0" smtClean="0"/>
            </a:br>
            <a:r>
              <a:rPr lang="es-ES" dirty="0" smtClean="0"/>
              <a:t>--¡Je! --rió la muchacha--. Haga la prueba no más...</a:t>
            </a:r>
          </a:p>
          <a:p>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Déjala no más, ya se le pasará el emperramiento.</a:t>
            </a:r>
            <a:br>
              <a:rPr lang="es-ES" dirty="0" smtClean="0"/>
            </a:br>
            <a:endParaRPr lang="es-ES" dirty="0"/>
          </a:p>
        </p:txBody>
      </p:sp>
      <p:sp>
        <p:nvSpPr>
          <p:cNvPr id="3" name="2 Marcador de contenido"/>
          <p:cNvSpPr>
            <a:spLocks noGrp="1"/>
          </p:cNvSpPr>
          <p:nvPr>
            <p:ph idx="1"/>
          </p:nvPr>
        </p:nvSpPr>
        <p:spPr/>
        <p:txBody>
          <a:bodyPr>
            <a:normAutofit fontScale="92500"/>
          </a:bodyPr>
          <a:lstStyle/>
          <a:p>
            <a:r>
              <a:rPr lang="es-ES" dirty="0" smtClean="0"/>
              <a:t>Parecían la réplica una de la otra: la vieja con los ojos muy abiertos, inexpresivos, toda ella como de piedra herrumbrosa, por una vez con el huso caído en el regazo y las manos sobre él, inmóviles. La mujer al frente, en otra silleta, abiertos los ojos lavados por las lágrimas, paralizadas las facciones por el dolor, las manos en el cuenco de la falda, como olvidados objetos inservibles.</a:t>
            </a:r>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Le quitaba el hombre…</a:t>
            </a:r>
            <a:endParaRPr lang="es-ES" dirty="0"/>
          </a:p>
        </p:txBody>
      </p:sp>
      <p:sp>
        <p:nvSpPr>
          <p:cNvPr id="3" name="2 Marcador de contenido"/>
          <p:cNvSpPr>
            <a:spLocks noGrp="1"/>
          </p:cNvSpPr>
          <p:nvPr>
            <p:ph idx="1"/>
          </p:nvPr>
        </p:nvSpPr>
        <p:spPr/>
        <p:txBody>
          <a:bodyPr/>
          <a:lstStyle/>
          <a:p>
            <a:r>
              <a:rPr lang="es-ES" dirty="0" smtClean="0"/>
              <a:t>No sólo le quitaba el hombre. Le quitaba el hogar, la responsabilidad de la vida familiar, el derecho al mando. Y era su hija...</a:t>
            </a:r>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Le brotó el llanto</a:t>
            </a:r>
            <a:endParaRPr lang="es-ES" dirty="0"/>
          </a:p>
        </p:txBody>
      </p:sp>
      <p:sp>
        <p:nvSpPr>
          <p:cNvPr id="3" name="2 Marcador de contenido"/>
          <p:cNvSpPr>
            <a:spLocks noGrp="1"/>
          </p:cNvSpPr>
          <p:nvPr>
            <p:ph idx="1"/>
          </p:nvPr>
        </p:nvSpPr>
        <p:spPr/>
        <p:txBody>
          <a:bodyPr/>
          <a:lstStyle/>
          <a:p>
            <a:r>
              <a:rPr lang="es-ES" dirty="0" smtClean="0"/>
              <a:t>por los ojos le brotó el llanto, silenciosamente, anegándole las mejillas, entrándosele por los labios, </a:t>
            </a:r>
            <a:r>
              <a:rPr lang="es-ES" dirty="0" err="1" smtClean="0"/>
              <a:t>regustándole</a:t>
            </a:r>
            <a:r>
              <a:rPr lang="es-ES" dirty="0" smtClean="0"/>
              <a:t> en amargor la garganta.</a:t>
            </a:r>
            <a:endParaRPr lang="es-ES" dirty="0"/>
          </a:p>
        </p:txBody>
      </p:sp>
      <p:sp>
        <p:nvSpPr>
          <p:cNvPr id="4" name="3 Rectángulo"/>
          <p:cNvSpPr/>
          <p:nvPr/>
        </p:nvSpPr>
        <p:spPr>
          <a:xfrm>
            <a:off x="857224" y="3857628"/>
            <a:ext cx="7215238" cy="923330"/>
          </a:xfrm>
          <a:prstGeom prst="rect">
            <a:avLst/>
          </a:prstGeom>
        </p:spPr>
        <p:txBody>
          <a:bodyPr wrap="square">
            <a:spAutoFit/>
          </a:bodyPr>
          <a:lstStyle/>
          <a:p>
            <a:r>
              <a:rPr lang="es-ES" dirty="0"/>
              <a:t>Porque le habían dicho "que no querían oírla" tras la escena de la mañana, cuando los encontró anudados en un abrazo y estalló en ira,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 mi mujer..</a:t>
            </a:r>
            <a:endParaRPr lang="es-ES" dirty="0"/>
          </a:p>
        </p:txBody>
      </p:sp>
      <p:sp>
        <p:nvSpPr>
          <p:cNvPr id="3" name="2 Marcador de contenido"/>
          <p:cNvSpPr>
            <a:spLocks noGrp="1"/>
          </p:cNvSpPr>
          <p:nvPr>
            <p:ph idx="1"/>
          </p:nvPr>
        </p:nvSpPr>
        <p:spPr/>
        <p:txBody>
          <a:bodyPr>
            <a:normAutofit fontScale="92500"/>
          </a:bodyPr>
          <a:lstStyle/>
          <a:p>
            <a:r>
              <a:rPr lang="es-ES" dirty="0" smtClean="0"/>
              <a:t>. Ella, que hiciera lo que más le conviniera. Si quería quedarse en la casa, bueno. Si quería, se iba. Pero ni malas caras ni gritos. Podía acompañar a la vieja, hilar, tejer, lo que fuera más de su gusto. Pero "la dueña de casa" era ahora la muchacha.</a:t>
            </a:r>
          </a:p>
          <a:p>
            <a:r>
              <a:rPr lang="es-ES" dirty="0" smtClean="0"/>
              <a:t>--Ella es mi mujer. Mi mujer --decía el hombre, con una voz que se esparcía en el aire como trigo en el surco--. Mi mujer.</a:t>
            </a:r>
          </a:p>
          <a:p>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Cosas de la vida..., como le dijo después la vieja, cuando ella la arrastró hasta el fondo del tajo, tambaleándose ambas y abrazadas.</a:t>
            </a:r>
          </a:p>
          <a:p>
            <a:endParaRPr lang="es-ES" dirty="0" smtClean="0"/>
          </a:p>
          <a:p>
            <a:r>
              <a:rPr lang="es-ES" dirty="0" smtClean="0"/>
              <a:t>La vieja…dejándola sola en su desesperación, abandonada a la pena, royendo su humillación y su impotencia.</a:t>
            </a:r>
          </a:p>
          <a:p>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No sólo le quitaba el hombre. Le quitaba el hogar, la responsabilidad de la vida familiar, el derecho al mando. Y era su hija...</a:t>
            </a: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Pensó irse, andando senderos hasta no sabía dónde. Echarse al río. Subir por la montaña y tirarse por cualquier risco</a:t>
            </a:r>
          </a:p>
          <a:p>
            <a:endParaRPr lang="es-ES" dirty="0" smtClean="0"/>
          </a:p>
          <a:p>
            <a:r>
              <a:rPr lang="es-ES" dirty="0" smtClean="0"/>
              <a:t>Lloraba asomada a la muerte y como llorando a otro muerto que no era ella. </a:t>
            </a:r>
            <a:endParaRPr lang="es-ES" dirty="0"/>
          </a:p>
        </p:txBody>
      </p:sp>
      <p:sp>
        <p:nvSpPr>
          <p:cNvPr id="2049" name="Rectangle 1"/>
          <p:cNvSpPr>
            <a:spLocks noChangeArrowheads="1"/>
          </p:cNvSpPr>
          <p:nvPr/>
        </p:nvSpPr>
        <p:spPr bwMode="auto">
          <a:xfrm rot="10800000" flipV="1">
            <a:off x="142844" y="400110"/>
            <a:ext cx="897458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accent1">
                    <a:lumMod val="60000"/>
                    <a:lumOff val="40000"/>
                  </a:schemeClr>
                </a:solidFill>
                <a:effectLst/>
                <a:latin typeface="Calibri" pitchFamily="34" charset="0"/>
                <a:ea typeface="Times New Roman" pitchFamily="18" charset="0"/>
                <a:cs typeface="Times New Roman" pitchFamily="18" charset="0"/>
              </a:rPr>
              <a:t>Lloraba de nuevo, sola en lo hondo del tajo, junto a la impasible faz de los peñascos.</a:t>
            </a:r>
            <a:endParaRPr kumimoji="0" lang="es-ES" sz="2000" b="1" i="0" u="none" strike="noStrike" cap="none" normalizeH="0" baseline="0" dirty="0" smtClean="0">
              <a:ln>
                <a:noFill/>
              </a:ln>
              <a:solidFill>
                <a:schemeClr val="accent1">
                  <a:lumMod val="60000"/>
                  <a:lumOff val="40000"/>
                </a:schemeClr>
              </a:solidFill>
              <a:effectLst/>
              <a:latin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954766"/>
          </a:xfrm>
        </p:spPr>
        <p:txBody>
          <a:bodyPr/>
          <a:lstStyle/>
          <a:p>
            <a:r>
              <a:rPr lang="es-ES" dirty="0" smtClean="0">
                <a:solidFill>
                  <a:schemeClr val="accent1">
                    <a:lumMod val="60000"/>
                    <a:lumOff val="40000"/>
                  </a:schemeClr>
                </a:solidFill>
              </a:rPr>
              <a:t>Siempre hay una hora en que amanece</a:t>
            </a:r>
            <a:r>
              <a:rPr lang="es-ES" dirty="0" smtClean="0"/>
              <a:t>.</a:t>
            </a:r>
          </a:p>
          <a:p>
            <a:endParaRPr lang="es-ES" dirty="0" smtClean="0"/>
          </a:p>
          <a:p>
            <a:endParaRPr lang="es-ES" dirty="0" smtClean="0"/>
          </a:p>
          <a:p>
            <a:endParaRPr lang="es-ES" dirty="0" smtClean="0"/>
          </a:p>
          <a:p>
            <a:r>
              <a:rPr lang="es-ES" dirty="0" smtClean="0"/>
              <a:t>El atardecer, con su mandato de siglos, la hizo buscar furtiva el cobijo de la casa y halló a la vieja esperándola, segura de su retorno… Desaparecer si era posible. Y esperar, esperar... Siempre hay una hora en que amanece.</a:t>
            </a:r>
          </a:p>
          <a:p>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Pero se alzó</a:t>
            </a:r>
            <a:endParaRPr lang="es-ES" b="1" dirty="0"/>
          </a:p>
        </p:txBody>
      </p:sp>
      <p:sp>
        <p:nvSpPr>
          <p:cNvPr id="3" name="2 Marcador de contenido"/>
          <p:cNvSpPr>
            <a:spLocks noGrp="1"/>
          </p:cNvSpPr>
          <p:nvPr>
            <p:ph idx="1"/>
          </p:nvPr>
        </p:nvSpPr>
        <p:spPr/>
        <p:txBody>
          <a:bodyPr/>
          <a:lstStyle/>
          <a:p>
            <a:r>
              <a:rPr lang="es-ES" dirty="0" smtClean="0"/>
              <a:t>Pero se alzó, agarró la silleta con idéntico gesto que la vieja y tras ella, lentamente, echó a andar camino de la casa, con el espanto de ir por las cornisas de un mal sueño y la angustia del vacío acechándola a casa paso.</a:t>
            </a:r>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67494"/>
            <a:ext cx="8043890" cy="804052"/>
          </a:xfrm>
        </p:spPr>
        <p:txBody>
          <a:bodyPr>
            <a:normAutofit fontScale="90000"/>
          </a:bodyPr>
          <a:lstStyle/>
          <a:p>
            <a:r>
              <a:rPr lang="es-ES" dirty="0" smtClean="0"/>
              <a:t>una casa metida dentro de otra casa.</a:t>
            </a:r>
            <a:endParaRPr lang="es-ES" dirty="0"/>
          </a:p>
        </p:txBody>
      </p:sp>
      <p:sp>
        <p:nvSpPr>
          <p:cNvPr id="3" name="2 Marcador de contenido"/>
          <p:cNvSpPr>
            <a:spLocks noGrp="1"/>
          </p:cNvSpPr>
          <p:nvPr>
            <p:ph idx="1"/>
          </p:nvPr>
        </p:nvSpPr>
        <p:spPr>
          <a:xfrm>
            <a:off x="457200" y="1571612"/>
            <a:ext cx="8229600" cy="4883196"/>
          </a:xfrm>
        </p:spPr>
        <p:txBody>
          <a:bodyPr>
            <a:normAutofit lnSpcReduction="10000"/>
          </a:bodyPr>
          <a:lstStyle/>
          <a:p>
            <a:r>
              <a:rPr lang="es-ES" dirty="0" smtClean="0"/>
              <a:t>La casa fue primero de quincha con revoque de barro. Pero, al correr del tiempo, el hombre empezó a subir lajas del río y alrededor de las paredes ya existentes hizo otras de piedra. Era como una casa metida dentro de otra casa. .. la casa no era sino ese espacio doblemente murado, con una puerta y dos ventanucos, si bien la rodeaban varios cobertizos que servían de cocina, establo y apeadero.</a:t>
            </a:r>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Un tajo…</a:t>
            </a:r>
            <a:endParaRPr lang="es-ES" dirty="0"/>
          </a:p>
        </p:txBody>
      </p:sp>
      <p:sp>
        <p:nvSpPr>
          <p:cNvPr id="3" name="2 Marcador de contenido"/>
          <p:cNvSpPr>
            <a:spLocks noGrp="1"/>
          </p:cNvSpPr>
          <p:nvPr>
            <p:ph idx="1"/>
          </p:nvPr>
        </p:nvSpPr>
        <p:spPr/>
        <p:txBody>
          <a:bodyPr/>
          <a:lstStyle/>
          <a:p>
            <a:r>
              <a:rPr lang="es-ES" dirty="0" smtClean="0"/>
              <a:t>Un tajo en cuyo fondo corría el río la separaba de la montaña fronteriza.</a:t>
            </a:r>
          </a:p>
          <a:p>
            <a:r>
              <a:rPr lang="es-ES" dirty="0" smtClean="0"/>
              <a:t>“en otoño aumentaba hasta tragarse las piedras, arremolinado, precipitado, sin que nunca un remanso le diera color de cielo, ni una estrella se quedara quieta en la profunda noche de su espejo</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Invierno//río</a:t>
            </a:r>
            <a:endParaRPr lang="es-ES" dirty="0"/>
          </a:p>
        </p:txBody>
      </p:sp>
      <p:sp>
        <p:nvSpPr>
          <p:cNvPr id="3" name="2 Marcador de contenido"/>
          <p:cNvSpPr>
            <a:spLocks noGrp="1"/>
          </p:cNvSpPr>
          <p:nvPr>
            <p:ph idx="1"/>
          </p:nvPr>
        </p:nvSpPr>
        <p:spPr/>
        <p:txBody>
          <a:bodyPr/>
          <a:lstStyle/>
          <a:p>
            <a:r>
              <a:rPr lang="es-ES" dirty="0" smtClean="0"/>
              <a:t>llegaba el invierno y las finas rayas persistentes de la lluvia lo esfumaban todo, pero el ruido del agua en furiosa torrentada dominaba aun el caer de la lluvia</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 la casa la existencia se guiaba por las aguas.</a:t>
            </a:r>
            <a:endParaRPr lang="es-ES" dirty="0"/>
          </a:p>
        </p:txBody>
      </p:sp>
      <p:sp>
        <p:nvSpPr>
          <p:cNvPr id="3" name="2 Marcador de contenido"/>
          <p:cNvSpPr>
            <a:spLocks noGrp="1"/>
          </p:cNvSpPr>
          <p:nvPr>
            <p:ph idx="1"/>
          </p:nvPr>
        </p:nvSpPr>
        <p:spPr/>
        <p:txBody>
          <a:bodyPr>
            <a:normAutofit fontScale="92500" lnSpcReduction="20000"/>
          </a:bodyPr>
          <a:lstStyle/>
          <a:p>
            <a:r>
              <a:rPr lang="es-ES" dirty="0" smtClean="0"/>
              <a:t>La sequía del verano marcaba la época en que la mujer, cantando dulcemente las cuatro notas de la melodía india, bajo los cobertizos hacía sus quehaceres domésticos.</a:t>
            </a:r>
          </a:p>
          <a:p>
            <a:r>
              <a:rPr lang="es-ES" dirty="0" smtClean="0"/>
              <a:t>La vieja hilaba, medio ciega, en su silleta frente al abismo, mirando la niebla de sus propios ojos, muy abiertos los párpados, rojiza de soles, de vientos, de años; labrada por las arrugas y con las manos extrañamente presurosas manejando el huso</a:t>
            </a: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muchacha, los dos niños y el hombre</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La muchacha… en la piel una tersura de fruta que se supiera a punto y con el deseo de que le hincaran los dientes. </a:t>
            </a:r>
          </a:p>
          <a:p>
            <a:endParaRPr lang="es-ES" dirty="0" smtClean="0"/>
          </a:p>
          <a:p>
            <a:r>
              <a:rPr lang="es-ES" dirty="0" smtClean="0"/>
              <a:t>2 niños</a:t>
            </a:r>
          </a:p>
          <a:p>
            <a:endParaRPr lang="es-ES" dirty="0" smtClean="0"/>
          </a:p>
          <a:p>
            <a:r>
              <a:rPr lang="es-ES" dirty="0" smtClean="0"/>
              <a:t>El hombre:” ayudando sobre todo al hombre entregado allá abajo, en el cauce seco del río, a la tarea de fraccionar los troncos, de hacerlos leña, atados que después iba a dejar al pueblito lejano; negocio para vivir, manera de arrancarle a la montaña una piltrafa que se cambiaba en monedas</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67494"/>
            <a:ext cx="8401080" cy="1399032"/>
          </a:xfrm>
        </p:spPr>
        <p:txBody>
          <a:bodyPr/>
          <a:lstStyle/>
          <a:p>
            <a:r>
              <a:rPr lang="es-ES" dirty="0" smtClean="0"/>
              <a:t>Las lluvias lo encerraban todo</a:t>
            </a:r>
            <a:endParaRPr lang="es-ES" dirty="0"/>
          </a:p>
        </p:txBody>
      </p:sp>
      <p:sp>
        <p:nvSpPr>
          <p:cNvPr id="3" name="2 Marcador de contenido"/>
          <p:cNvSpPr>
            <a:spLocks noGrp="1"/>
          </p:cNvSpPr>
          <p:nvPr>
            <p:ph idx="1"/>
          </p:nvPr>
        </p:nvSpPr>
        <p:spPr>
          <a:xfrm>
            <a:off x="457200" y="1643050"/>
            <a:ext cx="8229600" cy="4811758"/>
          </a:xfrm>
        </p:spPr>
        <p:txBody>
          <a:bodyPr>
            <a:normAutofit fontScale="92500"/>
          </a:bodyPr>
          <a:lstStyle/>
          <a:p>
            <a:r>
              <a:rPr lang="es-ES" dirty="0" smtClean="0"/>
              <a:t>…la mujer tejía mantas en el telar primitivo, la vieja continuaba hilando como siempre con los ojos fijos en su propia niebla </a:t>
            </a:r>
          </a:p>
          <a:p>
            <a:r>
              <a:rPr lang="es-ES" dirty="0" smtClean="0"/>
              <a:t>..el hombre, con fina pericia de artesano, tallaba la greca de los capachos. Que como las mantas eran el trabajo del mal tiempo. Pero las lluvias lo encerraban todo, todo, y la casa, sin perspectiva, se quedaba con los habitantes dentro, junto al hogar que ardía en medio</a:t>
            </a:r>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100" b="1" i="1" dirty="0" smtClean="0"/>
              <a:t>palabras, frases sueltas, oyendo cómo las respiraciones iban haciéndose sonoras.</a:t>
            </a:r>
            <a:r>
              <a:rPr lang="es-ES" dirty="0" smtClean="0"/>
              <a:t/>
            </a:r>
            <a:br>
              <a:rPr lang="es-ES" dirty="0" smtClean="0"/>
            </a:br>
            <a:endParaRPr lang="es-ES" dirty="0"/>
          </a:p>
        </p:txBody>
      </p:sp>
      <p:sp>
        <p:nvSpPr>
          <p:cNvPr id="3" name="2 Marcador de contenido"/>
          <p:cNvSpPr>
            <a:spLocks noGrp="1"/>
          </p:cNvSpPr>
          <p:nvPr>
            <p:ph idx="1"/>
          </p:nvPr>
        </p:nvSpPr>
        <p:spPr/>
        <p:txBody>
          <a:bodyPr>
            <a:normAutofit lnSpcReduction="10000"/>
          </a:bodyPr>
          <a:lstStyle/>
          <a:p>
            <a:r>
              <a:rPr lang="es-ES" dirty="0" smtClean="0"/>
              <a:t>El hombre y la mujer cambiaban rituales palabras, frases sueltas, oyendo cómo las respiraciones iban haciéndose sonoras.</a:t>
            </a:r>
          </a:p>
          <a:p>
            <a:r>
              <a:rPr lang="es-ES" dirty="0" smtClean="0"/>
              <a:t>--¡No!</a:t>
            </a:r>
            <a:br>
              <a:rPr lang="es-ES" dirty="0" smtClean="0"/>
            </a:br>
            <a:r>
              <a:rPr lang="es-ES" dirty="0" smtClean="0"/>
              <a:t>--</a:t>
            </a:r>
            <a:r>
              <a:rPr lang="es-ES" dirty="0" err="1" smtClean="0"/>
              <a:t>Tán</a:t>
            </a:r>
            <a:r>
              <a:rPr lang="es-ES" dirty="0" smtClean="0"/>
              <a:t> </a:t>
            </a:r>
            <a:r>
              <a:rPr lang="es-ES" dirty="0" err="1" smtClean="0"/>
              <a:t>ormíos</a:t>
            </a:r>
            <a:r>
              <a:rPr lang="es-ES" dirty="0" smtClean="0"/>
              <a:t>.</a:t>
            </a:r>
            <a:br>
              <a:rPr lang="es-ES" dirty="0" smtClean="0"/>
            </a:br>
            <a:r>
              <a:rPr lang="es-ES" dirty="0" smtClean="0"/>
              <a:t>--La </a:t>
            </a:r>
            <a:r>
              <a:rPr lang="es-ES" dirty="0" err="1" smtClean="0"/>
              <a:t>Maclovia</a:t>
            </a:r>
            <a:r>
              <a:rPr lang="es-ES" dirty="0" smtClean="0"/>
              <a:t> no...</a:t>
            </a:r>
            <a:br>
              <a:rPr lang="es-ES" dirty="0" smtClean="0"/>
            </a:br>
            <a:r>
              <a:rPr lang="es-ES" dirty="0" smtClean="0"/>
              <a:t>--</a:t>
            </a:r>
            <a:r>
              <a:rPr lang="es-ES" dirty="0" err="1" smtClean="0"/>
              <a:t>Toos</a:t>
            </a:r>
            <a:r>
              <a:rPr lang="es-ES" dirty="0" smtClean="0"/>
              <a:t>.</a:t>
            </a:r>
            <a:br>
              <a:rPr lang="es-ES" dirty="0" smtClean="0"/>
            </a:br>
            <a:r>
              <a:rPr lang="es-ES" dirty="0" smtClean="0"/>
              <a:t>--¿Y la vieja?</a:t>
            </a:r>
            <a:br>
              <a:rPr lang="es-ES" dirty="0" smtClean="0"/>
            </a:br>
            <a:r>
              <a:rPr lang="es-ES" dirty="0" smtClean="0"/>
              <a:t>--¿Ella? No importa...</a:t>
            </a:r>
          </a:p>
          <a:p>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46</TotalTime>
  <Words>1234</Words>
  <Application>Microsoft Office PowerPoint</Application>
  <PresentationFormat>Presentación en pantalla (4:3)</PresentationFormat>
  <Paragraphs>65</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Brío</vt:lpstr>
      <vt:lpstr>Aguas Abajo Marta Brunet 1987-1967</vt:lpstr>
      <vt:lpstr>Diapositiva 2</vt:lpstr>
      <vt:lpstr>una casa metida dentro de otra casa.</vt:lpstr>
      <vt:lpstr>Un tajo…</vt:lpstr>
      <vt:lpstr>Invierno//río</vt:lpstr>
      <vt:lpstr>En la casa la existencia se guiaba por las aguas.</vt:lpstr>
      <vt:lpstr>La muchacha, los dos niños y el hombre</vt:lpstr>
      <vt:lpstr>Las lluvias lo encerraban todo</vt:lpstr>
      <vt:lpstr>palabras, frases sueltas, oyendo cómo las respiraciones iban haciéndose sonoras. </vt:lpstr>
      <vt:lpstr>--Mi taita no; su marío.</vt:lpstr>
      <vt:lpstr>Apoderándose de la tierra a cada paso</vt:lpstr>
      <vt:lpstr>Viéndola desde abajo…</vt:lpstr>
      <vt:lpstr>Como aguas calientes y frías.</vt:lpstr>
      <vt:lpstr>Tai muy insolente vos</vt:lpstr>
      <vt:lpstr>Déjala no más, ya se le pasará el emperramiento. </vt:lpstr>
      <vt:lpstr>Le quitaba el hombre…</vt:lpstr>
      <vt:lpstr>Le brotó el llanto</vt:lpstr>
      <vt:lpstr>Es mi mujer..</vt:lpstr>
      <vt:lpstr>Diapositiva 19</vt:lpstr>
      <vt:lpstr>Diapositiva 20</vt:lpstr>
      <vt:lpstr>Diapositiva 21</vt:lpstr>
      <vt:lpstr>Pero se alzó</vt:lpstr>
    </vt:vector>
  </TitlesOfParts>
  <Company>Universidad de 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Aguas Abajo Marta Brunet</dc:title>
  <dc:creator>Coordinadores</dc:creator>
  <cp:lastModifiedBy>Coordinadores</cp:lastModifiedBy>
  <cp:revision>31</cp:revision>
  <dcterms:created xsi:type="dcterms:W3CDTF">2009-03-23T17:55:15Z</dcterms:created>
  <dcterms:modified xsi:type="dcterms:W3CDTF">2009-03-26T19:49:11Z</dcterms:modified>
</cp:coreProperties>
</file>