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9"/>
  </p:notesMasterIdLst>
  <p:sldIdLst>
    <p:sldId id="404" r:id="rId2"/>
    <p:sldId id="279" r:id="rId3"/>
    <p:sldId id="280" r:id="rId4"/>
    <p:sldId id="281" r:id="rId5"/>
    <p:sldId id="282" r:id="rId6"/>
    <p:sldId id="283" r:id="rId7"/>
    <p:sldId id="374" r:id="rId8"/>
    <p:sldId id="284" r:id="rId9"/>
    <p:sldId id="285" r:id="rId10"/>
    <p:sldId id="286" r:id="rId11"/>
    <p:sldId id="287" r:id="rId12"/>
    <p:sldId id="288" r:id="rId13"/>
    <p:sldId id="289" r:id="rId14"/>
    <p:sldId id="290" r:id="rId15"/>
    <p:sldId id="388" r:id="rId16"/>
    <p:sldId id="432" r:id="rId17"/>
    <p:sldId id="291" r:id="rId18"/>
    <p:sldId id="405" r:id="rId19"/>
    <p:sldId id="293" r:id="rId20"/>
    <p:sldId id="294" r:id="rId21"/>
    <p:sldId id="295" r:id="rId22"/>
    <p:sldId id="296" r:id="rId23"/>
    <p:sldId id="297" r:id="rId24"/>
    <p:sldId id="406" r:id="rId25"/>
    <p:sldId id="298" r:id="rId26"/>
    <p:sldId id="299" r:id="rId27"/>
    <p:sldId id="300" r:id="rId28"/>
    <p:sldId id="301" r:id="rId29"/>
    <p:sldId id="384" r:id="rId30"/>
    <p:sldId id="340" r:id="rId31"/>
    <p:sldId id="341" r:id="rId32"/>
    <p:sldId id="408" r:id="rId33"/>
    <p:sldId id="409" r:id="rId34"/>
    <p:sldId id="342" r:id="rId35"/>
    <p:sldId id="343" r:id="rId36"/>
    <p:sldId id="344" r:id="rId37"/>
    <p:sldId id="345" r:id="rId38"/>
    <p:sldId id="346" r:id="rId39"/>
    <p:sldId id="347" r:id="rId40"/>
    <p:sldId id="348" r:id="rId41"/>
    <p:sldId id="304" r:id="rId42"/>
    <p:sldId id="305" r:id="rId43"/>
    <p:sldId id="306" r:id="rId44"/>
    <p:sldId id="389" r:id="rId45"/>
    <p:sldId id="390" r:id="rId46"/>
    <p:sldId id="307" r:id="rId47"/>
    <p:sldId id="401" r:id="rId48"/>
    <p:sldId id="402" r:id="rId49"/>
    <p:sldId id="403" r:id="rId50"/>
    <p:sldId id="308" r:id="rId51"/>
    <p:sldId id="309" r:id="rId52"/>
    <p:sldId id="310" r:id="rId53"/>
    <p:sldId id="311" r:id="rId54"/>
    <p:sldId id="354" r:id="rId55"/>
    <p:sldId id="355" r:id="rId56"/>
    <p:sldId id="356" r:id="rId57"/>
    <p:sldId id="357" r:id="rId58"/>
    <p:sldId id="358" r:id="rId59"/>
    <p:sldId id="359" r:id="rId60"/>
    <p:sldId id="360" r:id="rId61"/>
    <p:sldId id="361" r:id="rId62"/>
    <p:sldId id="362" r:id="rId63"/>
    <p:sldId id="363" r:id="rId64"/>
    <p:sldId id="364" r:id="rId65"/>
    <p:sldId id="365" r:id="rId66"/>
    <p:sldId id="366" r:id="rId67"/>
    <p:sldId id="396" r:id="rId68"/>
    <p:sldId id="397" r:id="rId69"/>
    <p:sldId id="398" r:id="rId70"/>
    <p:sldId id="399" r:id="rId71"/>
    <p:sldId id="400" r:id="rId72"/>
    <p:sldId id="376" r:id="rId73"/>
    <p:sldId id="377" r:id="rId74"/>
    <p:sldId id="378" r:id="rId75"/>
    <p:sldId id="379" r:id="rId76"/>
    <p:sldId id="391" r:id="rId77"/>
    <p:sldId id="392" r:id="rId78"/>
    <p:sldId id="380" r:id="rId79"/>
    <p:sldId id="381" r:id="rId80"/>
    <p:sldId id="382" r:id="rId81"/>
    <p:sldId id="383" r:id="rId82"/>
    <p:sldId id="393" r:id="rId83"/>
    <p:sldId id="394" r:id="rId84"/>
    <p:sldId id="395" r:id="rId85"/>
    <p:sldId id="410" r:id="rId86"/>
    <p:sldId id="411" r:id="rId87"/>
    <p:sldId id="412" r:id="rId88"/>
    <p:sldId id="413" r:id="rId89"/>
    <p:sldId id="414" r:id="rId90"/>
    <p:sldId id="415" r:id="rId91"/>
    <p:sldId id="416" r:id="rId92"/>
    <p:sldId id="417" r:id="rId93"/>
    <p:sldId id="418" r:id="rId94"/>
    <p:sldId id="419" r:id="rId95"/>
    <p:sldId id="420" r:id="rId96"/>
    <p:sldId id="421" r:id="rId97"/>
    <p:sldId id="422" r:id="rId98"/>
    <p:sldId id="423" r:id="rId99"/>
    <p:sldId id="424" r:id="rId100"/>
    <p:sldId id="425" r:id="rId101"/>
    <p:sldId id="426" r:id="rId102"/>
    <p:sldId id="427" r:id="rId103"/>
    <p:sldId id="428" r:id="rId104"/>
    <p:sldId id="429" r:id="rId105"/>
    <p:sldId id="430" r:id="rId106"/>
    <p:sldId id="431" r:id="rId107"/>
    <p:sldId id="367" r:id="rId108"/>
    <p:sldId id="434" r:id="rId109"/>
    <p:sldId id="435" r:id="rId110"/>
    <p:sldId id="436" r:id="rId111"/>
    <p:sldId id="433" r:id="rId112"/>
    <p:sldId id="368" r:id="rId113"/>
    <p:sldId id="369" r:id="rId114"/>
    <p:sldId id="370" r:id="rId115"/>
    <p:sldId id="371" r:id="rId116"/>
    <p:sldId id="372" r:id="rId117"/>
    <p:sldId id="437" r:id="rId118"/>
    <p:sldId id="438" r:id="rId119"/>
    <p:sldId id="439" r:id="rId120"/>
    <p:sldId id="440" r:id="rId121"/>
    <p:sldId id="441" r:id="rId122"/>
    <p:sldId id="442" r:id="rId123"/>
    <p:sldId id="443" r:id="rId124"/>
    <p:sldId id="444" r:id="rId125"/>
    <p:sldId id="445" r:id="rId126"/>
    <p:sldId id="350" r:id="rId127"/>
    <p:sldId id="351" r:id="rId128"/>
    <p:sldId id="352" r:id="rId129"/>
    <p:sldId id="353" r:id="rId130"/>
    <p:sldId id="446" r:id="rId131"/>
    <p:sldId id="451" r:id="rId132"/>
    <p:sldId id="452" r:id="rId133"/>
    <p:sldId id="453" r:id="rId134"/>
    <p:sldId id="450" r:id="rId135"/>
    <p:sldId id="447" r:id="rId136"/>
    <p:sldId id="448" r:id="rId137"/>
    <p:sldId id="449" r:id="rId138"/>
  </p:sldIdLst>
  <p:sldSz cx="9144000" cy="6858000" type="screen4x3"/>
  <p:notesSz cx="6858000" cy="9144000"/>
  <p:defaultTextStyle>
    <a:defPPr>
      <a:defRPr lang="es-CL"/>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0000"/>
    <a:srgbClr val="000099"/>
    <a:srgbClr val="33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34" autoAdjust="0"/>
    <p:restoredTop sz="94698" autoAdjust="0"/>
  </p:normalViewPr>
  <p:slideViewPr>
    <p:cSldViewPr>
      <p:cViewPr varScale="1">
        <p:scale>
          <a:sx n="48" d="100"/>
          <a:sy n="48" d="100"/>
        </p:scale>
        <p:origin x="-66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828"/>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12" Type="http://schemas.openxmlformats.org/officeDocument/2006/relationships/image" Target="../media/image14.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11" Type="http://schemas.openxmlformats.org/officeDocument/2006/relationships/image" Target="../media/image13.wmf"/><Relationship Id="rId5" Type="http://schemas.openxmlformats.org/officeDocument/2006/relationships/image" Target="../media/image7.wmf"/><Relationship Id="rId10" Type="http://schemas.openxmlformats.org/officeDocument/2006/relationships/image" Target="../media/image12.wmf"/><Relationship Id="rId4" Type="http://schemas.openxmlformats.org/officeDocument/2006/relationships/image" Target="../media/image6.wmf"/><Relationship Id="rId9" Type="http://schemas.openxmlformats.org/officeDocument/2006/relationships/image" Target="../media/image1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image" Target="../media/image78.wmf"/></Relationships>
</file>

<file path=ppt/drawings/_rels/vmlDrawing100.vml.rels><?xml version="1.0" encoding="UTF-8" standalone="yes"?>
<Relationships xmlns="http://schemas.openxmlformats.org/package/2006/relationships"><Relationship Id="rId1" Type="http://schemas.openxmlformats.org/officeDocument/2006/relationships/image" Target="../media/image547.wmf"/></Relationships>
</file>

<file path=ppt/drawings/_rels/vmlDrawing101.vml.rels><?xml version="1.0" encoding="UTF-8" standalone="yes"?>
<Relationships xmlns="http://schemas.openxmlformats.org/package/2006/relationships"><Relationship Id="rId3" Type="http://schemas.openxmlformats.org/officeDocument/2006/relationships/image" Target="../media/image550.wmf"/><Relationship Id="rId7" Type="http://schemas.openxmlformats.org/officeDocument/2006/relationships/image" Target="../media/image554.wmf"/><Relationship Id="rId2" Type="http://schemas.openxmlformats.org/officeDocument/2006/relationships/image" Target="../media/image549.wmf"/><Relationship Id="rId1" Type="http://schemas.openxmlformats.org/officeDocument/2006/relationships/image" Target="../media/image548.wmf"/><Relationship Id="rId6" Type="http://schemas.openxmlformats.org/officeDocument/2006/relationships/image" Target="../media/image553.wmf"/><Relationship Id="rId5" Type="http://schemas.openxmlformats.org/officeDocument/2006/relationships/image" Target="../media/image552.wmf"/><Relationship Id="rId4" Type="http://schemas.openxmlformats.org/officeDocument/2006/relationships/image" Target="../media/image551.wmf"/></Relationships>
</file>

<file path=ppt/drawings/_rels/vmlDrawing102.vml.rels><?xml version="1.0" encoding="UTF-8" standalone="yes"?>
<Relationships xmlns="http://schemas.openxmlformats.org/package/2006/relationships"><Relationship Id="rId1" Type="http://schemas.openxmlformats.org/officeDocument/2006/relationships/image" Target="../media/image555.wmf"/></Relationships>
</file>

<file path=ppt/drawings/_rels/vmlDrawing103.vml.rels><?xml version="1.0" encoding="UTF-8" standalone="yes"?>
<Relationships xmlns="http://schemas.openxmlformats.org/package/2006/relationships"><Relationship Id="rId1" Type="http://schemas.openxmlformats.org/officeDocument/2006/relationships/image" Target="../media/image556.wmf"/></Relationships>
</file>

<file path=ppt/drawings/_rels/vmlDrawing104.vml.rels><?xml version="1.0" encoding="UTF-8" standalone="yes"?>
<Relationships xmlns="http://schemas.openxmlformats.org/package/2006/relationships"><Relationship Id="rId1" Type="http://schemas.openxmlformats.org/officeDocument/2006/relationships/image" Target="../media/image557.wmf"/></Relationships>
</file>

<file path=ppt/drawings/_rels/vmlDrawing105.vml.rels><?xml version="1.0" encoding="UTF-8" standalone="yes"?>
<Relationships xmlns="http://schemas.openxmlformats.org/package/2006/relationships"><Relationship Id="rId1" Type="http://schemas.openxmlformats.org/officeDocument/2006/relationships/image" Target="../media/image558.wmf"/></Relationships>
</file>

<file path=ppt/drawings/_rels/vmlDrawing106.vml.rels><?xml version="1.0" encoding="UTF-8" standalone="yes"?>
<Relationships xmlns="http://schemas.openxmlformats.org/package/2006/relationships"><Relationship Id="rId1" Type="http://schemas.openxmlformats.org/officeDocument/2006/relationships/image" Target="../media/image559.wmf"/></Relationships>
</file>

<file path=ppt/drawings/_rels/vmlDrawing107.vml.rels><?xml version="1.0" encoding="UTF-8" standalone="yes"?>
<Relationships xmlns="http://schemas.openxmlformats.org/package/2006/relationships"><Relationship Id="rId1" Type="http://schemas.openxmlformats.org/officeDocument/2006/relationships/image" Target="../media/image560.wmf"/></Relationships>
</file>

<file path=ppt/drawings/_rels/vmlDrawing108.vml.rels><?xml version="1.0" encoding="UTF-8" standalone="yes"?>
<Relationships xmlns="http://schemas.openxmlformats.org/package/2006/relationships"><Relationship Id="rId2" Type="http://schemas.openxmlformats.org/officeDocument/2006/relationships/image" Target="../media/image562.wmf"/><Relationship Id="rId1" Type="http://schemas.openxmlformats.org/officeDocument/2006/relationships/image" Target="../media/image561.wmf"/></Relationships>
</file>

<file path=ppt/drawings/_rels/vmlDrawing109.vml.rels><?xml version="1.0" encoding="UTF-8" standalone="yes"?>
<Relationships xmlns="http://schemas.openxmlformats.org/package/2006/relationships"><Relationship Id="rId1" Type="http://schemas.openxmlformats.org/officeDocument/2006/relationships/image" Target="../media/image563.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87.wmf"/><Relationship Id="rId3" Type="http://schemas.openxmlformats.org/officeDocument/2006/relationships/image" Target="../media/image82.wmf"/><Relationship Id="rId7" Type="http://schemas.openxmlformats.org/officeDocument/2006/relationships/image" Target="../media/image86.wmf"/><Relationship Id="rId2" Type="http://schemas.openxmlformats.org/officeDocument/2006/relationships/image" Target="../media/image81.wmf"/><Relationship Id="rId1" Type="http://schemas.openxmlformats.org/officeDocument/2006/relationships/image" Target="../media/image80.wmf"/><Relationship Id="rId6" Type="http://schemas.openxmlformats.org/officeDocument/2006/relationships/image" Target="../media/image85.wmf"/><Relationship Id="rId11" Type="http://schemas.openxmlformats.org/officeDocument/2006/relationships/image" Target="../media/image90.wmf"/><Relationship Id="rId5" Type="http://schemas.openxmlformats.org/officeDocument/2006/relationships/image" Target="../media/image84.wmf"/><Relationship Id="rId10" Type="http://schemas.openxmlformats.org/officeDocument/2006/relationships/image" Target="../media/image89.wmf"/><Relationship Id="rId4" Type="http://schemas.openxmlformats.org/officeDocument/2006/relationships/image" Target="../media/image83.wmf"/><Relationship Id="rId9" Type="http://schemas.openxmlformats.org/officeDocument/2006/relationships/image" Target="../media/image88.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87.wmf"/><Relationship Id="rId3" Type="http://schemas.openxmlformats.org/officeDocument/2006/relationships/image" Target="../media/image82.wmf"/><Relationship Id="rId7" Type="http://schemas.openxmlformats.org/officeDocument/2006/relationships/image" Target="../media/image86.wmf"/><Relationship Id="rId2" Type="http://schemas.openxmlformats.org/officeDocument/2006/relationships/image" Target="../media/image81.wmf"/><Relationship Id="rId1" Type="http://schemas.openxmlformats.org/officeDocument/2006/relationships/image" Target="../media/image91.wmf"/><Relationship Id="rId6" Type="http://schemas.openxmlformats.org/officeDocument/2006/relationships/image" Target="../media/image85.wmf"/><Relationship Id="rId11" Type="http://schemas.openxmlformats.org/officeDocument/2006/relationships/image" Target="../media/image90.wmf"/><Relationship Id="rId5" Type="http://schemas.openxmlformats.org/officeDocument/2006/relationships/image" Target="../media/image84.wmf"/><Relationship Id="rId10" Type="http://schemas.openxmlformats.org/officeDocument/2006/relationships/image" Target="../media/image89.wmf"/><Relationship Id="rId4" Type="http://schemas.openxmlformats.org/officeDocument/2006/relationships/image" Target="../media/image83.wmf"/><Relationship Id="rId9" Type="http://schemas.openxmlformats.org/officeDocument/2006/relationships/image" Target="../media/image8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92.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94.wmf"/><Relationship Id="rId1" Type="http://schemas.openxmlformats.org/officeDocument/2006/relationships/image" Target="../media/image9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95.wmf"/></Relationships>
</file>

<file path=ppt/drawings/_rels/vmlDrawing16.vml.rels><?xml version="1.0" encoding="UTF-8" standalone="yes"?>
<Relationships xmlns="http://schemas.openxmlformats.org/package/2006/relationships"><Relationship Id="rId8" Type="http://schemas.openxmlformats.org/officeDocument/2006/relationships/image" Target="../media/image103.wmf"/><Relationship Id="rId3" Type="http://schemas.openxmlformats.org/officeDocument/2006/relationships/image" Target="../media/image98.wmf"/><Relationship Id="rId7" Type="http://schemas.openxmlformats.org/officeDocument/2006/relationships/image" Target="../media/image102.wmf"/><Relationship Id="rId2" Type="http://schemas.openxmlformats.org/officeDocument/2006/relationships/image" Target="../media/image97.wmf"/><Relationship Id="rId1" Type="http://schemas.openxmlformats.org/officeDocument/2006/relationships/image" Target="../media/image96.wmf"/><Relationship Id="rId6" Type="http://schemas.openxmlformats.org/officeDocument/2006/relationships/image" Target="../media/image101.wmf"/><Relationship Id="rId11" Type="http://schemas.openxmlformats.org/officeDocument/2006/relationships/image" Target="../media/image106.wmf"/><Relationship Id="rId5" Type="http://schemas.openxmlformats.org/officeDocument/2006/relationships/image" Target="../media/image100.wmf"/><Relationship Id="rId10" Type="http://schemas.openxmlformats.org/officeDocument/2006/relationships/image" Target="../media/image105.wmf"/><Relationship Id="rId4" Type="http://schemas.openxmlformats.org/officeDocument/2006/relationships/image" Target="../media/image99.wmf"/><Relationship Id="rId9" Type="http://schemas.openxmlformats.org/officeDocument/2006/relationships/image" Target="../media/image104.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114.wmf"/><Relationship Id="rId3" Type="http://schemas.openxmlformats.org/officeDocument/2006/relationships/image" Target="../media/image109.wmf"/><Relationship Id="rId7" Type="http://schemas.openxmlformats.org/officeDocument/2006/relationships/image" Target="../media/image113.wmf"/><Relationship Id="rId2" Type="http://schemas.openxmlformats.org/officeDocument/2006/relationships/image" Target="../media/image108.wmf"/><Relationship Id="rId1" Type="http://schemas.openxmlformats.org/officeDocument/2006/relationships/image" Target="../media/image107.wmf"/><Relationship Id="rId6" Type="http://schemas.openxmlformats.org/officeDocument/2006/relationships/image" Target="../media/image112.wmf"/><Relationship Id="rId5" Type="http://schemas.openxmlformats.org/officeDocument/2006/relationships/image" Target="../media/image111.wmf"/><Relationship Id="rId4" Type="http://schemas.openxmlformats.org/officeDocument/2006/relationships/image" Target="../media/image110.wmf"/><Relationship Id="rId9" Type="http://schemas.openxmlformats.org/officeDocument/2006/relationships/image" Target="../media/image115.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114.wmf"/><Relationship Id="rId3" Type="http://schemas.openxmlformats.org/officeDocument/2006/relationships/image" Target="../media/image118.wmf"/><Relationship Id="rId7" Type="http://schemas.openxmlformats.org/officeDocument/2006/relationships/image" Target="../media/image113.wmf"/><Relationship Id="rId2" Type="http://schemas.openxmlformats.org/officeDocument/2006/relationships/image" Target="../media/image117.wmf"/><Relationship Id="rId1" Type="http://schemas.openxmlformats.org/officeDocument/2006/relationships/image" Target="../media/image116.wmf"/><Relationship Id="rId6" Type="http://schemas.openxmlformats.org/officeDocument/2006/relationships/image" Target="../media/image112.wmf"/><Relationship Id="rId5" Type="http://schemas.openxmlformats.org/officeDocument/2006/relationships/image" Target="../media/image119.wmf"/><Relationship Id="rId4" Type="http://schemas.openxmlformats.org/officeDocument/2006/relationships/image" Target="../media/image110.wmf"/><Relationship Id="rId9" Type="http://schemas.openxmlformats.org/officeDocument/2006/relationships/image" Target="../media/image11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2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7.wmf"/><Relationship Id="rId7" Type="http://schemas.openxmlformats.org/officeDocument/2006/relationships/image" Target="../media/image21.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20.vml.rels><?xml version="1.0" encoding="UTF-8" standalone="yes"?>
<Relationships xmlns="http://schemas.openxmlformats.org/package/2006/relationships"><Relationship Id="rId8" Type="http://schemas.openxmlformats.org/officeDocument/2006/relationships/image" Target="../media/image127.wmf"/><Relationship Id="rId13" Type="http://schemas.openxmlformats.org/officeDocument/2006/relationships/image" Target="../media/image132.wmf"/><Relationship Id="rId18" Type="http://schemas.openxmlformats.org/officeDocument/2006/relationships/image" Target="../media/image137.wmf"/><Relationship Id="rId3" Type="http://schemas.openxmlformats.org/officeDocument/2006/relationships/image" Target="../media/image123.wmf"/><Relationship Id="rId7" Type="http://schemas.openxmlformats.org/officeDocument/2006/relationships/image" Target="../media/image126.wmf"/><Relationship Id="rId12" Type="http://schemas.openxmlformats.org/officeDocument/2006/relationships/image" Target="../media/image131.wmf"/><Relationship Id="rId17" Type="http://schemas.openxmlformats.org/officeDocument/2006/relationships/image" Target="../media/image136.wmf"/><Relationship Id="rId2" Type="http://schemas.openxmlformats.org/officeDocument/2006/relationships/image" Target="../media/image122.wmf"/><Relationship Id="rId16" Type="http://schemas.openxmlformats.org/officeDocument/2006/relationships/image" Target="../media/image135.wmf"/><Relationship Id="rId20" Type="http://schemas.openxmlformats.org/officeDocument/2006/relationships/image" Target="../media/image139.wmf"/><Relationship Id="rId1" Type="http://schemas.openxmlformats.org/officeDocument/2006/relationships/image" Target="../media/image121.wmf"/><Relationship Id="rId6" Type="http://schemas.openxmlformats.org/officeDocument/2006/relationships/image" Target="../media/image125.wmf"/><Relationship Id="rId11" Type="http://schemas.openxmlformats.org/officeDocument/2006/relationships/image" Target="../media/image130.wmf"/><Relationship Id="rId5" Type="http://schemas.openxmlformats.org/officeDocument/2006/relationships/image" Target="../media/image124.wmf"/><Relationship Id="rId15" Type="http://schemas.openxmlformats.org/officeDocument/2006/relationships/image" Target="../media/image134.wmf"/><Relationship Id="rId10" Type="http://schemas.openxmlformats.org/officeDocument/2006/relationships/image" Target="../media/image129.wmf"/><Relationship Id="rId19" Type="http://schemas.openxmlformats.org/officeDocument/2006/relationships/image" Target="../media/image138.wmf"/><Relationship Id="rId4" Type="http://schemas.openxmlformats.org/officeDocument/2006/relationships/image" Target="../media/image85.wmf"/><Relationship Id="rId9" Type="http://schemas.openxmlformats.org/officeDocument/2006/relationships/image" Target="../media/image128.wmf"/><Relationship Id="rId14" Type="http://schemas.openxmlformats.org/officeDocument/2006/relationships/image" Target="../media/image133.wmf"/></Relationships>
</file>

<file path=ppt/drawings/_rels/vmlDrawing21.vml.rels><?xml version="1.0" encoding="UTF-8" standalone="yes"?>
<Relationships xmlns="http://schemas.openxmlformats.org/package/2006/relationships"><Relationship Id="rId8" Type="http://schemas.openxmlformats.org/officeDocument/2006/relationships/image" Target="../media/image147.wmf"/><Relationship Id="rId3" Type="http://schemas.openxmlformats.org/officeDocument/2006/relationships/image" Target="../media/image142.wmf"/><Relationship Id="rId7" Type="http://schemas.openxmlformats.org/officeDocument/2006/relationships/image" Target="../media/image146.wmf"/><Relationship Id="rId2" Type="http://schemas.openxmlformats.org/officeDocument/2006/relationships/image" Target="../media/image141.wmf"/><Relationship Id="rId1" Type="http://schemas.openxmlformats.org/officeDocument/2006/relationships/image" Target="../media/image140.wmf"/><Relationship Id="rId6" Type="http://schemas.openxmlformats.org/officeDocument/2006/relationships/image" Target="../media/image145.wmf"/><Relationship Id="rId5" Type="http://schemas.openxmlformats.org/officeDocument/2006/relationships/image" Target="../media/image144.wmf"/><Relationship Id="rId4" Type="http://schemas.openxmlformats.org/officeDocument/2006/relationships/image" Target="../media/image143.wmf"/><Relationship Id="rId9" Type="http://schemas.openxmlformats.org/officeDocument/2006/relationships/image" Target="../media/image148.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151.wmf"/><Relationship Id="rId2" Type="http://schemas.openxmlformats.org/officeDocument/2006/relationships/image" Target="../media/image150.wmf"/><Relationship Id="rId1" Type="http://schemas.openxmlformats.org/officeDocument/2006/relationships/image" Target="../media/image149.wmf"/><Relationship Id="rId5" Type="http://schemas.openxmlformats.org/officeDocument/2006/relationships/image" Target="../media/image153.wmf"/><Relationship Id="rId4" Type="http://schemas.openxmlformats.org/officeDocument/2006/relationships/image" Target="../media/image152.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156.wmf"/><Relationship Id="rId7" Type="http://schemas.openxmlformats.org/officeDocument/2006/relationships/image" Target="../media/image160.wmf"/><Relationship Id="rId2" Type="http://schemas.openxmlformats.org/officeDocument/2006/relationships/image" Target="../media/image155.wmf"/><Relationship Id="rId1" Type="http://schemas.openxmlformats.org/officeDocument/2006/relationships/image" Target="../media/image154.wmf"/><Relationship Id="rId6" Type="http://schemas.openxmlformats.org/officeDocument/2006/relationships/image" Target="../media/image159.wmf"/><Relationship Id="rId5" Type="http://schemas.openxmlformats.org/officeDocument/2006/relationships/image" Target="../media/image158.wmf"/><Relationship Id="rId4" Type="http://schemas.openxmlformats.org/officeDocument/2006/relationships/image" Target="../media/image157.wmf"/></Relationships>
</file>

<file path=ppt/drawings/_rels/vmlDrawing24.vml.rels><?xml version="1.0" encoding="UTF-8" standalone="yes"?>
<Relationships xmlns="http://schemas.openxmlformats.org/package/2006/relationships"><Relationship Id="rId8" Type="http://schemas.openxmlformats.org/officeDocument/2006/relationships/image" Target="../media/image168.wmf"/><Relationship Id="rId3" Type="http://schemas.openxmlformats.org/officeDocument/2006/relationships/image" Target="../media/image163.wmf"/><Relationship Id="rId7" Type="http://schemas.openxmlformats.org/officeDocument/2006/relationships/image" Target="../media/image167.wmf"/><Relationship Id="rId2" Type="http://schemas.openxmlformats.org/officeDocument/2006/relationships/image" Target="../media/image162.wmf"/><Relationship Id="rId1" Type="http://schemas.openxmlformats.org/officeDocument/2006/relationships/image" Target="../media/image161.wmf"/><Relationship Id="rId6" Type="http://schemas.openxmlformats.org/officeDocument/2006/relationships/image" Target="../media/image166.wmf"/><Relationship Id="rId5" Type="http://schemas.openxmlformats.org/officeDocument/2006/relationships/image" Target="../media/image165.wmf"/><Relationship Id="rId4" Type="http://schemas.openxmlformats.org/officeDocument/2006/relationships/image" Target="../media/image164.wmf"/><Relationship Id="rId9" Type="http://schemas.openxmlformats.org/officeDocument/2006/relationships/image" Target="../media/image169.wmf"/></Relationships>
</file>

<file path=ppt/drawings/_rels/vmlDrawing25.vml.rels><?xml version="1.0" encoding="UTF-8" standalone="yes"?>
<Relationships xmlns="http://schemas.openxmlformats.org/package/2006/relationships"><Relationship Id="rId8" Type="http://schemas.openxmlformats.org/officeDocument/2006/relationships/image" Target="../media/image171.wmf"/><Relationship Id="rId3" Type="http://schemas.openxmlformats.org/officeDocument/2006/relationships/image" Target="../media/image163.wmf"/><Relationship Id="rId7" Type="http://schemas.openxmlformats.org/officeDocument/2006/relationships/image" Target="../media/image167.wmf"/><Relationship Id="rId2" Type="http://schemas.openxmlformats.org/officeDocument/2006/relationships/image" Target="../media/image161.wmf"/><Relationship Id="rId1" Type="http://schemas.openxmlformats.org/officeDocument/2006/relationships/image" Target="../media/image170.wmf"/><Relationship Id="rId6" Type="http://schemas.openxmlformats.org/officeDocument/2006/relationships/image" Target="../media/image166.wmf"/><Relationship Id="rId5" Type="http://schemas.openxmlformats.org/officeDocument/2006/relationships/image" Target="../media/image165.wmf"/><Relationship Id="rId10" Type="http://schemas.openxmlformats.org/officeDocument/2006/relationships/image" Target="../media/image172.wmf"/><Relationship Id="rId4" Type="http://schemas.openxmlformats.org/officeDocument/2006/relationships/image" Target="../media/image164.wmf"/><Relationship Id="rId9" Type="http://schemas.openxmlformats.org/officeDocument/2006/relationships/image" Target="../media/image168.wmf"/></Relationships>
</file>

<file path=ppt/drawings/_rels/vmlDrawing26.vml.rels><?xml version="1.0" encoding="UTF-8" standalone="yes"?>
<Relationships xmlns="http://schemas.openxmlformats.org/package/2006/relationships"><Relationship Id="rId8" Type="http://schemas.openxmlformats.org/officeDocument/2006/relationships/image" Target="../media/image168.wmf"/><Relationship Id="rId3" Type="http://schemas.openxmlformats.org/officeDocument/2006/relationships/image" Target="../media/image163.wmf"/><Relationship Id="rId7" Type="http://schemas.openxmlformats.org/officeDocument/2006/relationships/image" Target="../media/image167.wmf"/><Relationship Id="rId2" Type="http://schemas.openxmlformats.org/officeDocument/2006/relationships/image" Target="../media/image161.wmf"/><Relationship Id="rId1" Type="http://schemas.openxmlformats.org/officeDocument/2006/relationships/image" Target="../media/image173.wmf"/><Relationship Id="rId6" Type="http://schemas.openxmlformats.org/officeDocument/2006/relationships/image" Target="../media/image166.wmf"/><Relationship Id="rId5" Type="http://schemas.openxmlformats.org/officeDocument/2006/relationships/image" Target="../media/image165.wmf"/><Relationship Id="rId4" Type="http://schemas.openxmlformats.org/officeDocument/2006/relationships/image" Target="../media/image164.wmf"/><Relationship Id="rId9" Type="http://schemas.openxmlformats.org/officeDocument/2006/relationships/image" Target="../media/image174.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75.wmf"/></Relationships>
</file>

<file path=ppt/drawings/_rels/vmlDrawing28.vml.rels><?xml version="1.0" encoding="UTF-8" standalone="yes"?>
<Relationships xmlns="http://schemas.openxmlformats.org/package/2006/relationships"><Relationship Id="rId8" Type="http://schemas.openxmlformats.org/officeDocument/2006/relationships/image" Target="../media/image183.wmf"/><Relationship Id="rId3" Type="http://schemas.openxmlformats.org/officeDocument/2006/relationships/image" Target="../media/image178.wmf"/><Relationship Id="rId7" Type="http://schemas.openxmlformats.org/officeDocument/2006/relationships/image" Target="../media/image182.wmf"/><Relationship Id="rId2" Type="http://schemas.openxmlformats.org/officeDocument/2006/relationships/image" Target="../media/image177.wmf"/><Relationship Id="rId1" Type="http://schemas.openxmlformats.org/officeDocument/2006/relationships/image" Target="../media/image176.wmf"/><Relationship Id="rId6" Type="http://schemas.openxmlformats.org/officeDocument/2006/relationships/image" Target="../media/image181.wmf"/><Relationship Id="rId11" Type="http://schemas.openxmlformats.org/officeDocument/2006/relationships/image" Target="../media/image186.wmf"/><Relationship Id="rId5" Type="http://schemas.openxmlformats.org/officeDocument/2006/relationships/image" Target="../media/image180.wmf"/><Relationship Id="rId10" Type="http://schemas.openxmlformats.org/officeDocument/2006/relationships/image" Target="../media/image185.wmf"/><Relationship Id="rId4" Type="http://schemas.openxmlformats.org/officeDocument/2006/relationships/image" Target="../media/image179.wmf"/><Relationship Id="rId9" Type="http://schemas.openxmlformats.org/officeDocument/2006/relationships/image" Target="../media/image184.wmf"/></Relationships>
</file>

<file path=ppt/drawings/_rels/vmlDrawing29.vml.rels><?xml version="1.0" encoding="UTF-8" standalone="yes"?>
<Relationships xmlns="http://schemas.openxmlformats.org/package/2006/relationships"><Relationship Id="rId8" Type="http://schemas.openxmlformats.org/officeDocument/2006/relationships/image" Target="../media/image195.wmf"/><Relationship Id="rId3" Type="http://schemas.openxmlformats.org/officeDocument/2006/relationships/image" Target="../media/image190.wmf"/><Relationship Id="rId7" Type="http://schemas.openxmlformats.org/officeDocument/2006/relationships/image" Target="../media/image194.wmf"/><Relationship Id="rId2" Type="http://schemas.openxmlformats.org/officeDocument/2006/relationships/image" Target="../media/image189.wmf"/><Relationship Id="rId1" Type="http://schemas.openxmlformats.org/officeDocument/2006/relationships/image" Target="../media/image188.wmf"/><Relationship Id="rId6" Type="http://schemas.openxmlformats.org/officeDocument/2006/relationships/image" Target="../media/image193.wmf"/><Relationship Id="rId11" Type="http://schemas.openxmlformats.org/officeDocument/2006/relationships/image" Target="../media/image198.wmf"/><Relationship Id="rId5" Type="http://schemas.openxmlformats.org/officeDocument/2006/relationships/image" Target="../media/image192.wmf"/><Relationship Id="rId10" Type="http://schemas.openxmlformats.org/officeDocument/2006/relationships/image" Target="../media/image197.wmf"/><Relationship Id="rId4" Type="http://schemas.openxmlformats.org/officeDocument/2006/relationships/image" Target="../media/image191.wmf"/><Relationship Id="rId9" Type="http://schemas.openxmlformats.org/officeDocument/2006/relationships/image" Target="../media/image19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30.vml.rels><?xml version="1.0" encoding="UTF-8" standalone="yes"?>
<Relationships xmlns="http://schemas.openxmlformats.org/package/2006/relationships"><Relationship Id="rId8" Type="http://schemas.openxmlformats.org/officeDocument/2006/relationships/image" Target="../media/image207.wmf"/><Relationship Id="rId13" Type="http://schemas.openxmlformats.org/officeDocument/2006/relationships/image" Target="../media/image212.wmf"/><Relationship Id="rId18" Type="http://schemas.openxmlformats.org/officeDocument/2006/relationships/image" Target="../media/image217.wmf"/><Relationship Id="rId26" Type="http://schemas.openxmlformats.org/officeDocument/2006/relationships/image" Target="../media/image225.wmf"/><Relationship Id="rId3" Type="http://schemas.openxmlformats.org/officeDocument/2006/relationships/image" Target="../media/image202.wmf"/><Relationship Id="rId21" Type="http://schemas.openxmlformats.org/officeDocument/2006/relationships/image" Target="../media/image220.wmf"/><Relationship Id="rId7" Type="http://schemas.openxmlformats.org/officeDocument/2006/relationships/image" Target="../media/image206.wmf"/><Relationship Id="rId12" Type="http://schemas.openxmlformats.org/officeDocument/2006/relationships/image" Target="../media/image211.wmf"/><Relationship Id="rId17" Type="http://schemas.openxmlformats.org/officeDocument/2006/relationships/image" Target="../media/image216.wmf"/><Relationship Id="rId25" Type="http://schemas.openxmlformats.org/officeDocument/2006/relationships/image" Target="../media/image224.wmf"/><Relationship Id="rId2" Type="http://schemas.openxmlformats.org/officeDocument/2006/relationships/image" Target="../media/image201.wmf"/><Relationship Id="rId16" Type="http://schemas.openxmlformats.org/officeDocument/2006/relationships/image" Target="../media/image215.wmf"/><Relationship Id="rId20" Type="http://schemas.openxmlformats.org/officeDocument/2006/relationships/image" Target="../media/image219.wmf"/><Relationship Id="rId1" Type="http://schemas.openxmlformats.org/officeDocument/2006/relationships/image" Target="../media/image200.wmf"/><Relationship Id="rId6" Type="http://schemas.openxmlformats.org/officeDocument/2006/relationships/image" Target="../media/image205.wmf"/><Relationship Id="rId11" Type="http://schemas.openxmlformats.org/officeDocument/2006/relationships/image" Target="../media/image210.wmf"/><Relationship Id="rId24" Type="http://schemas.openxmlformats.org/officeDocument/2006/relationships/image" Target="../media/image223.wmf"/><Relationship Id="rId5" Type="http://schemas.openxmlformats.org/officeDocument/2006/relationships/image" Target="../media/image204.wmf"/><Relationship Id="rId15" Type="http://schemas.openxmlformats.org/officeDocument/2006/relationships/image" Target="../media/image214.wmf"/><Relationship Id="rId23" Type="http://schemas.openxmlformats.org/officeDocument/2006/relationships/image" Target="../media/image222.wmf"/><Relationship Id="rId10" Type="http://schemas.openxmlformats.org/officeDocument/2006/relationships/image" Target="../media/image209.wmf"/><Relationship Id="rId19" Type="http://schemas.openxmlformats.org/officeDocument/2006/relationships/image" Target="../media/image218.wmf"/><Relationship Id="rId4" Type="http://schemas.openxmlformats.org/officeDocument/2006/relationships/image" Target="../media/image203.wmf"/><Relationship Id="rId9" Type="http://schemas.openxmlformats.org/officeDocument/2006/relationships/image" Target="../media/image208.wmf"/><Relationship Id="rId14" Type="http://schemas.openxmlformats.org/officeDocument/2006/relationships/image" Target="../media/image213.wmf"/><Relationship Id="rId22" Type="http://schemas.openxmlformats.org/officeDocument/2006/relationships/image" Target="../media/image221.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226.wmf"/></Relationships>
</file>

<file path=ppt/drawings/_rels/vmlDrawing32.vml.rels><?xml version="1.0" encoding="UTF-8" standalone="yes"?>
<Relationships xmlns="http://schemas.openxmlformats.org/package/2006/relationships"><Relationship Id="rId8" Type="http://schemas.openxmlformats.org/officeDocument/2006/relationships/image" Target="../media/image234.wmf"/><Relationship Id="rId3" Type="http://schemas.openxmlformats.org/officeDocument/2006/relationships/image" Target="../media/image229.wmf"/><Relationship Id="rId7" Type="http://schemas.openxmlformats.org/officeDocument/2006/relationships/image" Target="../media/image233.wmf"/><Relationship Id="rId2" Type="http://schemas.openxmlformats.org/officeDocument/2006/relationships/image" Target="../media/image228.wmf"/><Relationship Id="rId1" Type="http://schemas.openxmlformats.org/officeDocument/2006/relationships/image" Target="../media/image227.wmf"/><Relationship Id="rId6" Type="http://schemas.openxmlformats.org/officeDocument/2006/relationships/image" Target="../media/image232.wmf"/><Relationship Id="rId5" Type="http://schemas.openxmlformats.org/officeDocument/2006/relationships/image" Target="../media/image231.wmf"/><Relationship Id="rId4" Type="http://schemas.openxmlformats.org/officeDocument/2006/relationships/image" Target="../media/image230.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236.wmf"/><Relationship Id="rId1" Type="http://schemas.openxmlformats.org/officeDocument/2006/relationships/image" Target="../media/image235.wmf"/></Relationships>
</file>

<file path=ppt/drawings/_rels/vmlDrawing34.vml.rels><?xml version="1.0" encoding="UTF-8" standalone="yes"?>
<Relationships xmlns="http://schemas.openxmlformats.org/package/2006/relationships"><Relationship Id="rId8" Type="http://schemas.openxmlformats.org/officeDocument/2006/relationships/image" Target="../media/image244.wmf"/><Relationship Id="rId13" Type="http://schemas.openxmlformats.org/officeDocument/2006/relationships/image" Target="../media/image249.wmf"/><Relationship Id="rId3" Type="http://schemas.openxmlformats.org/officeDocument/2006/relationships/image" Target="../media/image239.wmf"/><Relationship Id="rId7" Type="http://schemas.openxmlformats.org/officeDocument/2006/relationships/image" Target="../media/image243.wmf"/><Relationship Id="rId12" Type="http://schemas.openxmlformats.org/officeDocument/2006/relationships/image" Target="../media/image248.wmf"/><Relationship Id="rId2" Type="http://schemas.openxmlformats.org/officeDocument/2006/relationships/image" Target="../media/image238.wmf"/><Relationship Id="rId1" Type="http://schemas.openxmlformats.org/officeDocument/2006/relationships/image" Target="../media/image237.wmf"/><Relationship Id="rId6" Type="http://schemas.openxmlformats.org/officeDocument/2006/relationships/image" Target="../media/image242.wmf"/><Relationship Id="rId11" Type="http://schemas.openxmlformats.org/officeDocument/2006/relationships/image" Target="../media/image247.wmf"/><Relationship Id="rId5" Type="http://schemas.openxmlformats.org/officeDocument/2006/relationships/image" Target="../media/image241.wmf"/><Relationship Id="rId15" Type="http://schemas.openxmlformats.org/officeDocument/2006/relationships/image" Target="../media/image251.wmf"/><Relationship Id="rId10" Type="http://schemas.openxmlformats.org/officeDocument/2006/relationships/image" Target="../media/image246.wmf"/><Relationship Id="rId4" Type="http://schemas.openxmlformats.org/officeDocument/2006/relationships/image" Target="../media/image240.wmf"/><Relationship Id="rId9" Type="http://schemas.openxmlformats.org/officeDocument/2006/relationships/image" Target="../media/image245.wmf"/><Relationship Id="rId14" Type="http://schemas.openxmlformats.org/officeDocument/2006/relationships/image" Target="../media/image250.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252.wmf"/></Relationships>
</file>

<file path=ppt/drawings/_rels/vmlDrawing36.vml.rels><?xml version="1.0" encoding="UTF-8" standalone="yes"?>
<Relationships xmlns="http://schemas.openxmlformats.org/package/2006/relationships"><Relationship Id="rId8" Type="http://schemas.openxmlformats.org/officeDocument/2006/relationships/image" Target="../media/image260.wmf"/><Relationship Id="rId3" Type="http://schemas.openxmlformats.org/officeDocument/2006/relationships/image" Target="../media/image255.wmf"/><Relationship Id="rId7" Type="http://schemas.openxmlformats.org/officeDocument/2006/relationships/image" Target="../media/image259.wmf"/><Relationship Id="rId2" Type="http://schemas.openxmlformats.org/officeDocument/2006/relationships/image" Target="../media/image254.wmf"/><Relationship Id="rId1" Type="http://schemas.openxmlformats.org/officeDocument/2006/relationships/image" Target="../media/image253.wmf"/><Relationship Id="rId6" Type="http://schemas.openxmlformats.org/officeDocument/2006/relationships/image" Target="../media/image258.wmf"/><Relationship Id="rId11" Type="http://schemas.openxmlformats.org/officeDocument/2006/relationships/image" Target="../media/image263.wmf"/><Relationship Id="rId5" Type="http://schemas.openxmlformats.org/officeDocument/2006/relationships/image" Target="../media/image257.wmf"/><Relationship Id="rId10" Type="http://schemas.openxmlformats.org/officeDocument/2006/relationships/image" Target="../media/image262.wmf"/><Relationship Id="rId4" Type="http://schemas.openxmlformats.org/officeDocument/2006/relationships/image" Target="../media/image256.wmf"/><Relationship Id="rId9" Type="http://schemas.openxmlformats.org/officeDocument/2006/relationships/image" Target="../media/image261.wmf"/></Relationships>
</file>

<file path=ppt/drawings/_rels/vmlDrawing37.vml.rels><?xml version="1.0" encoding="UTF-8" standalone="yes"?>
<Relationships xmlns="http://schemas.openxmlformats.org/package/2006/relationships"><Relationship Id="rId2" Type="http://schemas.openxmlformats.org/officeDocument/2006/relationships/image" Target="../media/image265.wmf"/><Relationship Id="rId1" Type="http://schemas.openxmlformats.org/officeDocument/2006/relationships/image" Target="../media/image264.w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267.wmf"/><Relationship Id="rId1" Type="http://schemas.openxmlformats.org/officeDocument/2006/relationships/image" Target="../media/image266.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270.wmf"/><Relationship Id="rId2" Type="http://schemas.openxmlformats.org/officeDocument/2006/relationships/image" Target="../media/image269.wmf"/><Relationship Id="rId1" Type="http://schemas.openxmlformats.org/officeDocument/2006/relationships/image" Target="../media/image268.wmf"/><Relationship Id="rId4" Type="http://schemas.openxmlformats.org/officeDocument/2006/relationships/image" Target="../media/image271.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11" Type="http://schemas.openxmlformats.org/officeDocument/2006/relationships/image" Target="../media/image35.wmf"/><Relationship Id="rId5" Type="http://schemas.openxmlformats.org/officeDocument/2006/relationships/image" Target="../media/image29.wmf"/><Relationship Id="rId10" Type="http://schemas.openxmlformats.org/officeDocument/2006/relationships/image" Target="../media/image34.wmf"/><Relationship Id="rId4" Type="http://schemas.openxmlformats.org/officeDocument/2006/relationships/image" Target="../media/image28.wmf"/><Relationship Id="rId9" Type="http://schemas.openxmlformats.org/officeDocument/2006/relationships/image" Target="../media/image33.wmf"/></Relationships>
</file>

<file path=ppt/drawings/_rels/vmlDrawing40.vml.rels><?xml version="1.0" encoding="UTF-8" standalone="yes"?>
<Relationships xmlns="http://schemas.openxmlformats.org/package/2006/relationships"><Relationship Id="rId2" Type="http://schemas.openxmlformats.org/officeDocument/2006/relationships/image" Target="../media/image273.wmf"/><Relationship Id="rId1" Type="http://schemas.openxmlformats.org/officeDocument/2006/relationships/image" Target="../media/image272.wmf"/></Relationships>
</file>

<file path=ppt/drawings/_rels/vmlDrawing41.vml.rels><?xml version="1.0" encoding="UTF-8" standalone="yes"?>
<Relationships xmlns="http://schemas.openxmlformats.org/package/2006/relationships"><Relationship Id="rId2" Type="http://schemas.openxmlformats.org/officeDocument/2006/relationships/image" Target="../media/image275.wmf"/><Relationship Id="rId1" Type="http://schemas.openxmlformats.org/officeDocument/2006/relationships/image" Target="../media/image274.wmf"/></Relationships>
</file>

<file path=ppt/drawings/_rels/vmlDrawing42.vml.rels><?xml version="1.0" encoding="UTF-8" standalone="yes"?>
<Relationships xmlns="http://schemas.openxmlformats.org/package/2006/relationships"><Relationship Id="rId8" Type="http://schemas.openxmlformats.org/officeDocument/2006/relationships/image" Target="../media/image283.wmf"/><Relationship Id="rId3" Type="http://schemas.openxmlformats.org/officeDocument/2006/relationships/image" Target="../media/image278.wmf"/><Relationship Id="rId7" Type="http://schemas.openxmlformats.org/officeDocument/2006/relationships/image" Target="../media/image282.wmf"/><Relationship Id="rId2" Type="http://schemas.openxmlformats.org/officeDocument/2006/relationships/image" Target="../media/image277.wmf"/><Relationship Id="rId1" Type="http://schemas.openxmlformats.org/officeDocument/2006/relationships/image" Target="../media/image276.wmf"/><Relationship Id="rId6" Type="http://schemas.openxmlformats.org/officeDocument/2006/relationships/image" Target="../media/image281.wmf"/><Relationship Id="rId5" Type="http://schemas.openxmlformats.org/officeDocument/2006/relationships/image" Target="../media/image280.wmf"/><Relationship Id="rId10" Type="http://schemas.openxmlformats.org/officeDocument/2006/relationships/image" Target="../media/image285.wmf"/><Relationship Id="rId4" Type="http://schemas.openxmlformats.org/officeDocument/2006/relationships/image" Target="../media/image279.wmf"/><Relationship Id="rId9" Type="http://schemas.openxmlformats.org/officeDocument/2006/relationships/image" Target="../media/image284.wmf"/></Relationships>
</file>

<file path=ppt/drawings/_rels/vmlDrawing43.vml.rels><?xml version="1.0" encoding="UTF-8" standalone="yes"?>
<Relationships xmlns="http://schemas.openxmlformats.org/package/2006/relationships"><Relationship Id="rId3" Type="http://schemas.openxmlformats.org/officeDocument/2006/relationships/image" Target="../media/image288.wmf"/><Relationship Id="rId2" Type="http://schemas.openxmlformats.org/officeDocument/2006/relationships/image" Target="../media/image287.wmf"/><Relationship Id="rId1" Type="http://schemas.openxmlformats.org/officeDocument/2006/relationships/image" Target="../media/image286.wmf"/></Relationships>
</file>

<file path=ppt/drawings/_rels/vmlDrawing44.vml.rels><?xml version="1.0" encoding="UTF-8" standalone="yes"?>
<Relationships xmlns="http://schemas.openxmlformats.org/package/2006/relationships"><Relationship Id="rId8" Type="http://schemas.openxmlformats.org/officeDocument/2006/relationships/image" Target="../media/image296.wmf"/><Relationship Id="rId3" Type="http://schemas.openxmlformats.org/officeDocument/2006/relationships/image" Target="../media/image291.wmf"/><Relationship Id="rId7" Type="http://schemas.openxmlformats.org/officeDocument/2006/relationships/image" Target="../media/image295.wmf"/><Relationship Id="rId2" Type="http://schemas.openxmlformats.org/officeDocument/2006/relationships/image" Target="../media/image290.wmf"/><Relationship Id="rId1" Type="http://schemas.openxmlformats.org/officeDocument/2006/relationships/image" Target="../media/image289.wmf"/><Relationship Id="rId6" Type="http://schemas.openxmlformats.org/officeDocument/2006/relationships/image" Target="../media/image294.wmf"/><Relationship Id="rId11" Type="http://schemas.openxmlformats.org/officeDocument/2006/relationships/image" Target="../media/image299.wmf"/><Relationship Id="rId5" Type="http://schemas.openxmlformats.org/officeDocument/2006/relationships/image" Target="../media/image293.wmf"/><Relationship Id="rId10" Type="http://schemas.openxmlformats.org/officeDocument/2006/relationships/image" Target="../media/image298.wmf"/><Relationship Id="rId4" Type="http://schemas.openxmlformats.org/officeDocument/2006/relationships/image" Target="../media/image292.wmf"/><Relationship Id="rId9" Type="http://schemas.openxmlformats.org/officeDocument/2006/relationships/image" Target="../media/image297.wmf"/></Relationships>
</file>

<file path=ppt/drawings/_rels/vmlDrawing45.vml.rels><?xml version="1.0" encoding="UTF-8" standalone="yes"?>
<Relationships xmlns="http://schemas.openxmlformats.org/package/2006/relationships"><Relationship Id="rId8" Type="http://schemas.openxmlformats.org/officeDocument/2006/relationships/image" Target="../media/image307.wmf"/><Relationship Id="rId3" Type="http://schemas.openxmlformats.org/officeDocument/2006/relationships/image" Target="../media/image302.wmf"/><Relationship Id="rId7" Type="http://schemas.openxmlformats.org/officeDocument/2006/relationships/image" Target="../media/image306.wmf"/><Relationship Id="rId2" Type="http://schemas.openxmlformats.org/officeDocument/2006/relationships/image" Target="../media/image231.wmf"/><Relationship Id="rId1" Type="http://schemas.openxmlformats.org/officeDocument/2006/relationships/image" Target="../media/image301.wmf"/><Relationship Id="rId6" Type="http://schemas.openxmlformats.org/officeDocument/2006/relationships/image" Target="../media/image305.wmf"/><Relationship Id="rId5" Type="http://schemas.openxmlformats.org/officeDocument/2006/relationships/image" Target="../media/image304.wmf"/><Relationship Id="rId10" Type="http://schemas.openxmlformats.org/officeDocument/2006/relationships/image" Target="../media/image309.wmf"/><Relationship Id="rId4" Type="http://schemas.openxmlformats.org/officeDocument/2006/relationships/image" Target="../media/image303.wmf"/><Relationship Id="rId9" Type="http://schemas.openxmlformats.org/officeDocument/2006/relationships/image" Target="../media/image308.wmf"/></Relationships>
</file>

<file path=ppt/drawings/_rels/vmlDrawing46.vml.rels><?xml version="1.0" encoding="UTF-8" standalone="yes"?>
<Relationships xmlns="http://schemas.openxmlformats.org/package/2006/relationships"><Relationship Id="rId3" Type="http://schemas.openxmlformats.org/officeDocument/2006/relationships/image" Target="../media/image312.wmf"/><Relationship Id="rId2" Type="http://schemas.openxmlformats.org/officeDocument/2006/relationships/image" Target="../media/image311.wmf"/><Relationship Id="rId1" Type="http://schemas.openxmlformats.org/officeDocument/2006/relationships/image" Target="../media/image310.wmf"/></Relationships>
</file>

<file path=ppt/drawings/_rels/vmlDrawing47.vml.rels><?xml version="1.0" encoding="UTF-8" standalone="yes"?>
<Relationships xmlns="http://schemas.openxmlformats.org/package/2006/relationships"><Relationship Id="rId3" Type="http://schemas.openxmlformats.org/officeDocument/2006/relationships/image" Target="../media/image315.wmf"/><Relationship Id="rId2" Type="http://schemas.openxmlformats.org/officeDocument/2006/relationships/image" Target="../media/image314.wmf"/><Relationship Id="rId1" Type="http://schemas.openxmlformats.org/officeDocument/2006/relationships/image" Target="../media/image313.wmf"/></Relationships>
</file>

<file path=ppt/drawings/_rels/vmlDrawing48.vml.rels><?xml version="1.0" encoding="UTF-8" standalone="yes"?>
<Relationships xmlns="http://schemas.openxmlformats.org/package/2006/relationships"><Relationship Id="rId3" Type="http://schemas.openxmlformats.org/officeDocument/2006/relationships/image" Target="../media/image318.wmf"/><Relationship Id="rId2" Type="http://schemas.openxmlformats.org/officeDocument/2006/relationships/image" Target="../media/image317.wmf"/><Relationship Id="rId1" Type="http://schemas.openxmlformats.org/officeDocument/2006/relationships/image" Target="../media/image316.wmf"/></Relationships>
</file>

<file path=ppt/drawings/_rels/vmlDrawing49.vml.rels><?xml version="1.0" encoding="UTF-8" standalone="yes"?>
<Relationships xmlns="http://schemas.openxmlformats.org/package/2006/relationships"><Relationship Id="rId3" Type="http://schemas.openxmlformats.org/officeDocument/2006/relationships/image" Target="../media/image321.wmf"/><Relationship Id="rId2" Type="http://schemas.openxmlformats.org/officeDocument/2006/relationships/image" Target="../media/image320.wmf"/><Relationship Id="rId1" Type="http://schemas.openxmlformats.org/officeDocument/2006/relationships/image" Target="../media/image31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4" Type="http://schemas.openxmlformats.org/officeDocument/2006/relationships/image" Target="../media/image39.wmf"/></Relationships>
</file>

<file path=ppt/drawings/_rels/vmlDrawing50.vml.rels><?xml version="1.0" encoding="UTF-8" standalone="yes"?>
<Relationships xmlns="http://schemas.openxmlformats.org/package/2006/relationships"><Relationship Id="rId2" Type="http://schemas.openxmlformats.org/officeDocument/2006/relationships/image" Target="../media/image323.wmf"/><Relationship Id="rId1" Type="http://schemas.openxmlformats.org/officeDocument/2006/relationships/image" Target="../media/image322.w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324.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325.wmf"/></Relationships>
</file>

<file path=ppt/drawings/_rels/vmlDrawing53.vml.rels><?xml version="1.0" encoding="UTF-8" standalone="yes"?>
<Relationships xmlns="http://schemas.openxmlformats.org/package/2006/relationships"><Relationship Id="rId3" Type="http://schemas.openxmlformats.org/officeDocument/2006/relationships/image" Target="../media/image328.wmf"/><Relationship Id="rId2" Type="http://schemas.openxmlformats.org/officeDocument/2006/relationships/image" Target="../media/image327.wmf"/><Relationship Id="rId1" Type="http://schemas.openxmlformats.org/officeDocument/2006/relationships/image" Target="../media/image326.wmf"/><Relationship Id="rId6" Type="http://schemas.openxmlformats.org/officeDocument/2006/relationships/image" Target="../media/image331.wmf"/><Relationship Id="rId5" Type="http://schemas.openxmlformats.org/officeDocument/2006/relationships/image" Target="../media/image330.wmf"/><Relationship Id="rId4" Type="http://schemas.openxmlformats.org/officeDocument/2006/relationships/image" Target="../media/image329.wmf"/></Relationships>
</file>

<file path=ppt/drawings/_rels/vmlDrawing54.vml.rels><?xml version="1.0" encoding="UTF-8" standalone="yes"?>
<Relationships xmlns="http://schemas.openxmlformats.org/package/2006/relationships"><Relationship Id="rId8" Type="http://schemas.openxmlformats.org/officeDocument/2006/relationships/image" Target="../media/image339.wmf"/><Relationship Id="rId3" Type="http://schemas.openxmlformats.org/officeDocument/2006/relationships/image" Target="../media/image334.wmf"/><Relationship Id="rId7" Type="http://schemas.openxmlformats.org/officeDocument/2006/relationships/image" Target="../media/image338.wmf"/><Relationship Id="rId2" Type="http://schemas.openxmlformats.org/officeDocument/2006/relationships/image" Target="../media/image333.wmf"/><Relationship Id="rId1" Type="http://schemas.openxmlformats.org/officeDocument/2006/relationships/image" Target="../media/image332.wmf"/><Relationship Id="rId6" Type="http://schemas.openxmlformats.org/officeDocument/2006/relationships/image" Target="../media/image337.wmf"/><Relationship Id="rId5" Type="http://schemas.openxmlformats.org/officeDocument/2006/relationships/image" Target="../media/image336.wmf"/><Relationship Id="rId4" Type="http://schemas.openxmlformats.org/officeDocument/2006/relationships/image" Target="../media/image335.wmf"/></Relationships>
</file>

<file path=ppt/drawings/_rels/vmlDrawing55.vml.rels><?xml version="1.0" encoding="UTF-8" standalone="yes"?>
<Relationships xmlns="http://schemas.openxmlformats.org/package/2006/relationships"><Relationship Id="rId8" Type="http://schemas.openxmlformats.org/officeDocument/2006/relationships/image" Target="../media/image347.wmf"/><Relationship Id="rId3" Type="http://schemas.openxmlformats.org/officeDocument/2006/relationships/image" Target="../media/image342.wmf"/><Relationship Id="rId7" Type="http://schemas.openxmlformats.org/officeDocument/2006/relationships/image" Target="../media/image346.wmf"/><Relationship Id="rId2" Type="http://schemas.openxmlformats.org/officeDocument/2006/relationships/image" Target="../media/image341.wmf"/><Relationship Id="rId1" Type="http://schemas.openxmlformats.org/officeDocument/2006/relationships/image" Target="../media/image340.wmf"/><Relationship Id="rId6" Type="http://schemas.openxmlformats.org/officeDocument/2006/relationships/image" Target="../media/image345.wmf"/><Relationship Id="rId11" Type="http://schemas.openxmlformats.org/officeDocument/2006/relationships/image" Target="../media/image350.wmf"/><Relationship Id="rId5" Type="http://schemas.openxmlformats.org/officeDocument/2006/relationships/image" Target="../media/image344.wmf"/><Relationship Id="rId10" Type="http://schemas.openxmlformats.org/officeDocument/2006/relationships/image" Target="../media/image349.wmf"/><Relationship Id="rId4" Type="http://schemas.openxmlformats.org/officeDocument/2006/relationships/image" Target="../media/image343.wmf"/><Relationship Id="rId9" Type="http://schemas.openxmlformats.org/officeDocument/2006/relationships/image" Target="../media/image348.wmf"/></Relationships>
</file>

<file path=ppt/drawings/_rels/vmlDrawing56.vml.rels><?xml version="1.0" encoding="UTF-8" standalone="yes"?>
<Relationships xmlns="http://schemas.openxmlformats.org/package/2006/relationships"><Relationship Id="rId3" Type="http://schemas.openxmlformats.org/officeDocument/2006/relationships/image" Target="../media/image353.wmf"/><Relationship Id="rId2" Type="http://schemas.openxmlformats.org/officeDocument/2006/relationships/image" Target="../media/image352.wmf"/><Relationship Id="rId1" Type="http://schemas.openxmlformats.org/officeDocument/2006/relationships/image" Target="../media/image351.wmf"/><Relationship Id="rId5" Type="http://schemas.openxmlformats.org/officeDocument/2006/relationships/image" Target="../media/image355.wmf"/><Relationship Id="rId4" Type="http://schemas.openxmlformats.org/officeDocument/2006/relationships/image" Target="../media/image354.wmf"/></Relationships>
</file>

<file path=ppt/drawings/_rels/vmlDrawing57.vml.rels><?xml version="1.0" encoding="UTF-8" standalone="yes"?>
<Relationships xmlns="http://schemas.openxmlformats.org/package/2006/relationships"><Relationship Id="rId8" Type="http://schemas.openxmlformats.org/officeDocument/2006/relationships/image" Target="../media/image360.wmf"/><Relationship Id="rId3" Type="http://schemas.openxmlformats.org/officeDocument/2006/relationships/image" Target="../media/image358.wmf"/><Relationship Id="rId7" Type="http://schemas.openxmlformats.org/officeDocument/2006/relationships/image" Target="../media/image359.wmf"/><Relationship Id="rId2" Type="http://schemas.openxmlformats.org/officeDocument/2006/relationships/image" Target="../media/image357.wmf"/><Relationship Id="rId1" Type="http://schemas.openxmlformats.org/officeDocument/2006/relationships/image" Target="../media/image356.wmf"/><Relationship Id="rId6" Type="http://schemas.openxmlformats.org/officeDocument/2006/relationships/image" Target="../media/image343.wmf"/><Relationship Id="rId5" Type="http://schemas.openxmlformats.org/officeDocument/2006/relationships/image" Target="../media/image342.wmf"/><Relationship Id="rId10" Type="http://schemas.openxmlformats.org/officeDocument/2006/relationships/image" Target="../media/image362.wmf"/><Relationship Id="rId4" Type="http://schemas.openxmlformats.org/officeDocument/2006/relationships/image" Target="../media/image341.wmf"/><Relationship Id="rId9" Type="http://schemas.openxmlformats.org/officeDocument/2006/relationships/image" Target="../media/image361.wmf"/></Relationships>
</file>

<file path=ppt/drawings/_rels/vmlDrawing58.vml.rels><?xml version="1.0" encoding="UTF-8" standalone="yes"?>
<Relationships xmlns="http://schemas.openxmlformats.org/package/2006/relationships"><Relationship Id="rId2" Type="http://schemas.openxmlformats.org/officeDocument/2006/relationships/image" Target="../media/image364.wmf"/><Relationship Id="rId1" Type="http://schemas.openxmlformats.org/officeDocument/2006/relationships/image" Target="../media/image363.wmf"/></Relationships>
</file>

<file path=ppt/drawings/_rels/vmlDrawing59.vml.rels><?xml version="1.0" encoding="UTF-8" standalone="yes"?>
<Relationships xmlns="http://schemas.openxmlformats.org/package/2006/relationships"><Relationship Id="rId8" Type="http://schemas.openxmlformats.org/officeDocument/2006/relationships/image" Target="../media/image370.wmf"/><Relationship Id="rId3" Type="http://schemas.openxmlformats.org/officeDocument/2006/relationships/image" Target="../media/image367.wmf"/><Relationship Id="rId7" Type="http://schemas.openxmlformats.org/officeDocument/2006/relationships/image" Target="../media/image369.wmf"/><Relationship Id="rId2" Type="http://schemas.openxmlformats.org/officeDocument/2006/relationships/image" Target="../media/image366.wmf"/><Relationship Id="rId1" Type="http://schemas.openxmlformats.org/officeDocument/2006/relationships/image" Target="../media/image365.wmf"/><Relationship Id="rId6" Type="http://schemas.openxmlformats.org/officeDocument/2006/relationships/image" Target="../media/image368.wmf"/><Relationship Id="rId5" Type="http://schemas.openxmlformats.org/officeDocument/2006/relationships/image" Target="../media/image343.wmf"/><Relationship Id="rId4" Type="http://schemas.openxmlformats.org/officeDocument/2006/relationships/image" Target="../media/image342.wmf"/><Relationship Id="rId9" Type="http://schemas.openxmlformats.org/officeDocument/2006/relationships/image" Target="../media/image37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2.wmf"/><Relationship Id="rId7" Type="http://schemas.openxmlformats.org/officeDocument/2006/relationships/image" Target="../media/image46.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s>
</file>

<file path=ppt/drawings/_rels/vmlDrawing60.vml.rels><?xml version="1.0" encoding="UTF-8" standalone="yes"?>
<Relationships xmlns="http://schemas.openxmlformats.org/package/2006/relationships"><Relationship Id="rId2" Type="http://schemas.openxmlformats.org/officeDocument/2006/relationships/image" Target="../media/image373.wmf"/><Relationship Id="rId1" Type="http://schemas.openxmlformats.org/officeDocument/2006/relationships/image" Target="../media/image372.wmf"/></Relationships>
</file>

<file path=ppt/drawings/_rels/vmlDrawing61.vml.rels><?xml version="1.0" encoding="UTF-8" standalone="yes"?>
<Relationships xmlns="http://schemas.openxmlformats.org/package/2006/relationships"><Relationship Id="rId8" Type="http://schemas.openxmlformats.org/officeDocument/2006/relationships/image" Target="../media/image361.wmf"/><Relationship Id="rId13" Type="http://schemas.openxmlformats.org/officeDocument/2006/relationships/image" Target="../media/image380.wmf"/><Relationship Id="rId3" Type="http://schemas.openxmlformats.org/officeDocument/2006/relationships/image" Target="../media/image376.wmf"/><Relationship Id="rId7" Type="http://schemas.openxmlformats.org/officeDocument/2006/relationships/image" Target="../media/image360.wmf"/><Relationship Id="rId12" Type="http://schemas.openxmlformats.org/officeDocument/2006/relationships/image" Target="../media/image379.wmf"/><Relationship Id="rId2" Type="http://schemas.openxmlformats.org/officeDocument/2006/relationships/image" Target="../media/image375.wmf"/><Relationship Id="rId1" Type="http://schemas.openxmlformats.org/officeDocument/2006/relationships/image" Target="../media/image374.wmf"/><Relationship Id="rId6" Type="http://schemas.openxmlformats.org/officeDocument/2006/relationships/image" Target="../media/image359.wmf"/><Relationship Id="rId11" Type="http://schemas.openxmlformats.org/officeDocument/2006/relationships/image" Target="../media/image378.wmf"/><Relationship Id="rId5" Type="http://schemas.openxmlformats.org/officeDocument/2006/relationships/image" Target="../media/image343.wmf"/><Relationship Id="rId10" Type="http://schemas.openxmlformats.org/officeDocument/2006/relationships/image" Target="../media/image377.wmf"/><Relationship Id="rId4" Type="http://schemas.openxmlformats.org/officeDocument/2006/relationships/image" Target="../media/image342.wmf"/><Relationship Id="rId9" Type="http://schemas.openxmlformats.org/officeDocument/2006/relationships/image" Target="../media/image362.wmf"/></Relationships>
</file>

<file path=ppt/drawings/_rels/vmlDrawing62.vml.rels><?xml version="1.0" encoding="UTF-8" standalone="yes"?>
<Relationships xmlns="http://schemas.openxmlformats.org/package/2006/relationships"><Relationship Id="rId8" Type="http://schemas.openxmlformats.org/officeDocument/2006/relationships/image" Target="../media/image316.wmf"/><Relationship Id="rId3" Type="http://schemas.openxmlformats.org/officeDocument/2006/relationships/image" Target="../media/image383.wmf"/><Relationship Id="rId7" Type="http://schemas.openxmlformats.org/officeDocument/2006/relationships/image" Target="../media/image387.wmf"/><Relationship Id="rId2" Type="http://schemas.openxmlformats.org/officeDocument/2006/relationships/image" Target="../media/image382.wmf"/><Relationship Id="rId1" Type="http://schemas.openxmlformats.org/officeDocument/2006/relationships/image" Target="../media/image381.wmf"/><Relationship Id="rId6" Type="http://schemas.openxmlformats.org/officeDocument/2006/relationships/image" Target="../media/image386.wmf"/><Relationship Id="rId5" Type="http://schemas.openxmlformats.org/officeDocument/2006/relationships/image" Target="../media/image385.wmf"/><Relationship Id="rId10" Type="http://schemas.openxmlformats.org/officeDocument/2006/relationships/image" Target="../media/image318.wmf"/><Relationship Id="rId4" Type="http://schemas.openxmlformats.org/officeDocument/2006/relationships/image" Target="../media/image384.wmf"/><Relationship Id="rId9" Type="http://schemas.openxmlformats.org/officeDocument/2006/relationships/image" Target="../media/image317.wmf"/></Relationships>
</file>

<file path=ppt/drawings/_rels/vmlDrawing63.vml.rels><?xml version="1.0" encoding="UTF-8" standalone="yes"?>
<Relationships xmlns="http://schemas.openxmlformats.org/package/2006/relationships"><Relationship Id="rId3" Type="http://schemas.openxmlformats.org/officeDocument/2006/relationships/image" Target="../media/image390.wmf"/><Relationship Id="rId2" Type="http://schemas.openxmlformats.org/officeDocument/2006/relationships/image" Target="../media/image389.wmf"/><Relationship Id="rId1" Type="http://schemas.openxmlformats.org/officeDocument/2006/relationships/image" Target="../media/image388.wmf"/></Relationships>
</file>

<file path=ppt/drawings/_rels/vmlDrawing64.vml.rels><?xml version="1.0" encoding="UTF-8" standalone="yes"?>
<Relationships xmlns="http://schemas.openxmlformats.org/package/2006/relationships"><Relationship Id="rId3" Type="http://schemas.openxmlformats.org/officeDocument/2006/relationships/image" Target="../media/image393.wmf"/><Relationship Id="rId2" Type="http://schemas.openxmlformats.org/officeDocument/2006/relationships/image" Target="../media/image392.wmf"/><Relationship Id="rId1" Type="http://schemas.openxmlformats.org/officeDocument/2006/relationships/image" Target="../media/image391.wmf"/><Relationship Id="rId5" Type="http://schemas.openxmlformats.org/officeDocument/2006/relationships/image" Target="../media/image395.wmf"/><Relationship Id="rId4" Type="http://schemas.openxmlformats.org/officeDocument/2006/relationships/image" Target="../media/image394.wmf"/></Relationships>
</file>

<file path=ppt/drawings/_rels/vmlDrawing65.vml.rels><?xml version="1.0" encoding="UTF-8" standalone="yes"?>
<Relationships xmlns="http://schemas.openxmlformats.org/package/2006/relationships"><Relationship Id="rId3" Type="http://schemas.openxmlformats.org/officeDocument/2006/relationships/image" Target="../media/image398.wmf"/><Relationship Id="rId2" Type="http://schemas.openxmlformats.org/officeDocument/2006/relationships/image" Target="../media/image397.wmf"/><Relationship Id="rId1" Type="http://schemas.openxmlformats.org/officeDocument/2006/relationships/image" Target="../media/image396.wmf"/><Relationship Id="rId5" Type="http://schemas.openxmlformats.org/officeDocument/2006/relationships/image" Target="../media/image400.wmf"/><Relationship Id="rId4" Type="http://schemas.openxmlformats.org/officeDocument/2006/relationships/image" Target="../media/image399.wmf"/></Relationships>
</file>

<file path=ppt/drawings/_rels/vmlDrawing66.vml.rels><?xml version="1.0" encoding="UTF-8" standalone="yes"?>
<Relationships xmlns="http://schemas.openxmlformats.org/package/2006/relationships"><Relationship Id="rId3" Type="http://schemas.openxmlformats.org/officeDocument/2006/relationships/image" Target="../media/image403.wmf"/><Relationship Id="rId2" Type="http://schemas.openxmlformats.org/officeDocument/2006/relationships/image" Target="../media/image402.wmf"/><Relationship Id="rId1" Type="http://schemas.openxmlformats.org/officeDocument/2006/relationships/image" Target="../media/image401.wmf"/><Relationship Id="rId4" Type="http://schemas.openxmlformats.org/officeDocument/2006/relationships/image" Target="../media/image404.wmf"/></Relationships>
</file>

<file path=ppt/drawings/_rels/vmlDrawing67.vml.rels><?xml version="1.0" encoding="UTF-8" standalone="yes"?>
<Relationships xmlns="http://schemas.openxmlformats.org/package/2006/relationships"><Relationship Id="rId8" Type="http://schemas.openxmlformats.org/officeDocument/2006/relationships/image" Target="../media/image412.wmf"/><Relationship Id="rId3" Type="http://schemas.openxmlformats.org/officeDocument/2006/relationships/image" Target="../media/image407.wmf"/><Relationship Id="rId7" Type="http://schemas.openxmlformats.org/officeDocument/2006/relationships/image" Target="../media/image411.wmf"/><Relationship Id="rId2" Type="http://schemas.openxmlformats.org/officeDocument/2006/relationships/image" Target="../media/image406.wmf"/><Relationship Id="rId1" Type="http://schemas.openxmlformats.org/officeDocument/2006/relationships/image" Target="../media/image405.wmf"/><Relationship Id="rId6" Type="http://schemas.openxmlformats.org/officeDocument/2006/relationships/image" Target="../media/image410.wmf"/><Relationship Id="rId5" Type="http://schemas.openxmlformats.org/officeDocument/2006/relationships/image" Target="../media/image409.wmf"/><Relationship Id="rId10" Type="http://schemas.openxmlformats.org/officeDocument/2006/relationships/image" Target="../media/image414.wmf"/><Relationship Id="rId4" Type="http://schemas.openxmlformats.org/officeDocument/2006/relationships/image" Target="../media/image408.wmf"/><Relationship Id="rId9" Type="http://schemas.openxmlformats.org/officeDocument/2006/relationships/image" Target="../media/image413.wmf"/></Relationships>
</file>

<file path=ppt/drawings/_rels/vmlDrawing68.vml.rels><?xml version="1.0" encoding="UTF-8" standalone="yes"?>
<Relationships xmlns="http://schemas.openxmlformats.org/package/2006/relationships"><Relationship Id="rId8" Type="http://schemas.openxmlformats.org/officeDocument/2006/relationships/image" Target="../media/image422.wmf"/><Relationship Id="rId13" Type="http://schemas.openxmlformats.org/officeDocument/2006/relationships/image" Target="../media/image427.wmf"/><Relationship Id="rId18" Type="http://schemas.openxmlformats.org/officeDocument/2006/relationships/image" Target="../media/image432.wmf"/><Relationship Id="rId3" Type="http://schemas.openxmlformats.org/officeDocument/2006/relationships/image" Target="../media/image417.wmf"/><Relationship Id="rId21" Type="http://schemas.openxmlformats.org/officeDocument/2006/relationships/image" Target="../media/image435.wmf"/><Relationship Id="rId7" Type="http://schemas.openxmlformats.org/officeDocument/2006/relationships/image" Target="../media/image421.wmf"/><Relationship Id="rId12" Type="http://schemas.openxmlformats.org/officeDocument/2006/relationships/image" Target="../media/image426.wmf"/><Relationship Id="rId17" Type="http://schemas.openxmlformats.org/officeDocument/2006/relationships/image" Target="../media/image431.wmf"/><Relationship Id="rId2" Type="http://schemas.openxmlformats.org/officeDocument/2006/relationships/image" Target="../media/image416.wmf"/><Relationship Id="rId16" Type="http://schemas.openxmlformats.org/officeDocument/2006/relationships/image" Target="../media/image430.wmf"/><Relationship Id="rId20" Type="http://schemas.openxmlformats.org/officeDocument/2006/relationships/image" Target="../media/image434.wmf"/><Relationship Id="rId1" Type="http://schemas.openxmlformats.org/officeDocument/2006/relationships/image" Target="../media/image415.wmf"/><Relationship Id="rId6" Type="http://schemas.openxmlformats.org/officeDocument/2006/relationships/image" Target="../media/image420.wmf"/><Relationship Id="rId11" Type="http://schemas.openxmlformats.org/officeDocument/2006/relationships/image" Target="../media/image425.wmf"/><Relationship Id="rId24" Type="http://schemas.openxmlformats.org/officeDocument/2006/relationships/image" Target="../media/image438.wmf"/><Relationship Id="rId5" Type="http://schemas.openxmlformats.org/officeDocument/2006/relationships/image" Target="../media/image419.wmf"/><Relationship Id="rId15" Type="http://schemas.openxmlformats.org/officeDocument/2006/relationships/image" Target="../media/image429.wmf"/><Relationship Id="rId23" Type="http://schemas.openxmlformats.org/officeDocument/2006/relationships/image" Target="../media/image437.wmf"/><Relationship Id="rId10" Type="http://schemas.openxmlformats.org/officeDocument/2006/relationships/image" Target="../media/image424.wmf"/><Relationship Id="rId19" Type="http://schemas.openxmlformats.org/officeDocument/2006/relationships/image" Target="../media/image433.wmf"/><Relationship Id="rId4" Type="http://schemas.openxmlformats.org/officeDocument/2006/relationships/image" Target="../media/image418.wmf"/><Relationship Id="rId9" Type="http://schemas.openxmlformats.org/officeDocument/2006/relationships/image" Target="../media/image423.wmf"/><Relationship Id="rId14" Type="http://schemas.openxmlformats.org/officeDocument/2006/relationships/image" Target="../media/image428.wmf"/><Relationship Id="rId22" Type="http://schemas.openxmlformats.org/officeDocument/2006/relationships/image" Target="../media/image436.wmf"/></Relationships>
</file>

<file path=ppt/drawings/_rels/vmlDrawing69.vml.rels><?xml version="1.0" encoding="UTF-8" standalone="yes"?>
<Relationships xmlns="http://schemas.openxmlformats.org/package/2006/relationships"><Relationship Id="rId8" Type="http://schemas.openxmlformats.org/officeDocument/2006/relationships/image" Target="../media/image446.wmf"/><Relationship Id="rId3" Type="http://schemas.openxmlformats.org/officeDocument/2006/relationships/image" Target="../media/image441.wmf"/><Relationship Id="rId7" Type="http://schemas.openxmlformats.org/officeDocument/2006/relationships/image" Target="../media/image445.wmf"/><Relationship Id="rId2" Type="http://schemas.openxmlformats.org/officeDocument/2006/relationships/image" Target="../media/image440.wmf"/><Relationship Id="rId1" Type="http://schemas.openxmlformats.org/officeDocument/2006/relationships/image" Target="../media/image439.wmf"/><Relationship Id="rId6" Type="http://schemas.openxmlformats.org/officeDocument/2006/relationships/image" Target="../media/image444.wmf"/><Relationship Id="rId5" Type="http://schemas.openxmlformats.org/officeDocument/2006/relationships/image" Target="../media/image443.wmf"/><Relationship Id="rId10" Type="http://schemas.openxmlformats.org/officeDocument/2006/relationships/image" Target="../media/image448.wmf"/><Relationship Id="rId4" Type="http://schemas.openxmlformats.org/officeDocument/2006/relationships/image" Target="../media/image442.wmf"/><Relationship Id="rId9" Type="http://schemas.openxmlformats.org/officeDocument/2006/relationships/image" Target="../media/image447.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image" Target="../media/image49.wmf"/><Relationship Id="rId7" Type="http://schemas.openxmlformats.org/officeDocument/2006/relationships/image" Target="../media/image53.wmf"/><Relationship Id="rId12" Type="http://schemas.openxmlformats.org/officeDocument/2006/relationships/image" Target="../media/image58.wmf"/><Relationship Id="rId2" Type="http://schemas.openxmlformats.org/officeDocument/2006/relationships/image" Target="../media/image48.wmf"/><Relationship Id="rId1" Type="http://schemas.openxmlformats.org/officeDocument/2006/relationships/image" Target="../media/image47.wmf"/><Relationship Id="rId6" Type="http://schemas.openxmlformats.org/officeDocument/2006/relationships/image" Target="../media/image52.wmf"/><Relationship Id="rId11" Type="http://schemas.openxmlformats.org/officeDocument/2006/relationships/image" Target="../media/image57.wmf"/><Relationship Id="rId5" Type="http://schemas.openxmlformats.org/officeDocument/2006/relationships/image" Target="../media/image51.wmf"/><Relationship Id="rId10" Type="http://schemas.openxmlformats.org/officeDocument/2006/relationships/image" Target="../media/image56.wmf"/><Relationship Id="rId4" Type="http://schemas.openxmlformats.org/officeDocument/2006/relationships/image" Target="../media/image50.wmf"/><Relationship Id="rId9" Type="http://schemas.openxmlformats.org/officeDocument/2006/relationships/image" Target="../media/image55.wmf"/></Relationships>
</file>

<file path=ppt/drawings/_rels/vmlDrawing70.vml.rels><?xml version="1.0" encoding="UTF-8" standalone="yes"?>
<Relationships xmlns="http://schemas.openxmlformats.org/package/2006/relationships"><Relationship Id="rId3" Type="http://schemas.openxmlformats.org/officeDocument/2006/relationships/image" Target="../media/image451.wmf"/><Relationship Id="rId2" Type="http://schemas.openxmlformats.org/officeDocument/2006/relationships/image" Target="../media/image450.wmf"/><Relationship Id="rId1" Type="http://schemas.openxmlformats.org/officeDocument/2006/relationships/image" Target="../media/image449.wmf"/><Relationship Id="rId5" Type="http://schemas.openxmlformats.org/officeDocument/2006/relationships/image" Target="../media/image453.wmf"/><Relationship Id="rId4" Type="http://schemas.openxmlformats.org/officeDocument/2006/relationships/image" Target="../media/image452.wmf"/></Relationships>
</file>

<file path=ppt/drawings/_rels/vmlDrawing71.vml.rels><?xml version="1.0" encoding="UTF-8" standalone="yes"?>
<Relationships xmlns="http://schemas.openxmlformats.org/package/2006/relationships"><Relationship Id="rId8" Type="http://schemas.openxmlformats.org/officeDocument/2006/relationships/image" Target="../media/image459.wmf"/><Relationship Id="rId3" Type="http://schemas.openxmlformats.org/officeDocument/2006/relationships/image" Target="../media/image454.wmf"/><Relationship Id="rId7" Type="http://schemas.openxmlformats.org/officeDocument/2006/relationships/image" Target="../media/image458.wmf"/><Relationship Id="rId2" Type="http://schemas.openxmlformats.org/officeDocument/2006/relationships/image" Target="../media/image452.wmf"/><Relationship Id="rId1" Type="http://schemas.openxmlformats.org/officeDocument/2006/relationships/image" Target="../media/image451.wmf"/><Relationship Id="rId6" Type="http://schemas.openxmlformats.org/officeDocument/2006/relationships/image" Target="../media/image457.wmf"/><Relationship Id="rId5" Type="http://schemas.openxmlformats.org/officeDocument/2006/relationships/image" Target="../media/image456.wmf"/><Relationship Id="rId10" Type="http://schemas.openxmlformats.org/officeDocument/2006/relationships/image" Target="../media/image461.wmf"/><Relationship Id="rId4" Type="http://schemas.openxmlformats.org/officeDocument/2006/relationships/image" Target="../media/image455.wmf"/><Relationship Id="rId9" Type="http://schemas.openxmlformats.org/officeDocument/2006/relationships/image" Target="../media/image460.wmf"/></Relationships>
</file>

<file path=ppt/drawings/_rels/vmlDrawing72.vml.rels><?xml version="1.0" encoding="UTF-8" standalone="yes"?>
<Relationships xmlns="http://schemas.openxmlformats.org/package/2006/relationships"><Relationship Id="rId3" Type="http://schemas.openxmlformats.org/officeDocument/2006/relationships/image" Target="../media/image464.wmf"/><Relationship Id="rId2" Type="http://schemas.openxmlformats.org/officeDocument/2006/relationships/image" Target="../media/image463.wmf"/><Relationship Id="rId1" Type="http://schemas.openxmlformats.org/officeDocument/2006/relationships/image" Target="../media/image462.wmf"/><Relationship Id="rId5" Type="http://schemas.openxmlformats.org/officeDocument/2006/relationships/image" Target="../media/image466.wmf"/><Relationship Id="rId4" Type="http://schemas.openxmlformats.org/officeDocument/2006/relationships/image" Target="../media/image465.wmf"/></Relationships>
</file>

<file path=ppt/drawings/_rels/vmlDrawing73.vml.rels><?xml version="1.0" encoding="UTF-8" standalone="yes"?>
<Relationships xmlns="http://schemas.openxmlformats.org/package/2006/relationships"><Relationship Id="rId3" Type="http://schemas.openxmlformats.org/officeDocument/2006/relationships/image" Target="../media/image469.wmf"/><Relationship Id="rId2" Type="http://schemas.openxmlformats.org/officeDocument/2006/relationships/image" Target="../media/image468.wmf"/><Relationship Id="rId1" Type="http://schemas.openxmlformats.org/officeDocument/2006/relationships/image" Target="../media/image467.wmf"/><Relationship Id="rId4" Type="http://schemas.openxmlformats.org/officeDocument/2006/relationships/image" Target="../media/image470.wmf"/></Relationships>
</file>

<file path=ppt/drawings/_rels/vmlDrawing74.vml.rels><?xml version="1.0" encoding="UTF-8" standalone="yes"?>
<Relationships xmlns="http://schemas.openxmlformats.org/package/2006/relationships"><Relationship Id="rId3" Type="http://schemas.openxmlformats.org/officeDocument/2006/relationships/image" Target="../media/image471.wmf"/><Relationship Id="rId2" Type="http://schemas.openxmlformats.org/officeDocument/2006/relationships/image" Target="../media/image468.wmf"/><Relationship Id="rId1" Type="http://schemas.openxmlformats.org/officeDocument/2006/relationships/image" Target="../media/image467.wmf"/></Relationships>
</file>

<file path=ppt/drawings/_rels/vmlDrawing75.vml.rels><?xml version="1.0" encoding="UTF-8" standalone="yes"?>
<Relationships xmlns="http://schemas.openxmlformats.org/package/2006/relationships"><Relationship Id="rId1" Type="http://schemas.openxmlformats.org/officeDocument/2006/relationships/image" Target="../media/image472.wmf"/></Relationships>
</file>

<file path=ppt/drawings/_rels/vmlDrawing76.vml.rels><?xml version="1.0" encoding="UTF-8" standalone="yes"?>
<Relationships xmlns="http://schemas.openxmlformats.org/package/2006/relationships"><Relationship Id="rId3" Type="http://schemas.openxmlformats.org/officeDocument/2006/relationships/image" Target="../media/image475.wmf"/><Relationship Id="rId2" Type="http://schemas.openxmlformats.org/officeDocument/2006/relationships/image" Target="../media/image474.wmf"/><Relationship Id="rId1" Type="http://schemas.openxmlformats.org/officeDocument/2006/relationships/image" Target="../media/image473.wmf"/><Relationship Id="rId5" Type="http://schemas.openxmlformats.org/officeDocument/2006/relationships/image" Target="../media/image477.wmf"/><Relationship Id="rId4" Type="http://schemas.openxmlformats.org/officeDocument/2006/relationships/image" Target="../media/image476.wmf"/></Relationships>
</file>

<file path=ppt/drawings/_rels/vmlDrawing77.vml.rels><?xml version="1.0" encoding="UTF-8" standalone="yes"?>
<Relationships xmlns="http://schemas.openxmlformats.org/package/2006/relationships"><Relationship Id="rId1" Type="http://schemas.openxmlformats.org/officeDocument/2006/relationships/image" Target="../media/image478.wmf"/></Relationships>
</file>

<file path=ppt/drawings/_rels/vmlDrawing78.vml.rels><?xml version="1.0" encoding="UTF-8" standalone="yes"?>
<Relationships xmlns="http://schemas.openxmlformats.org/package/2006/relationships"><Relationship Id="rId2" Type="http://schemas.openxmlformats.org/officeDocument/2006/relationships/image" Target="../media/image480.wmf"/><Relationship Id="rId1" Type="http://schemas.openxmlformats.org/officeDocument/2006/relationships/image" Target="../media/image479.wmf"/></Relationships>
</file>

<file path=ppt/drawings/_rels/vmlDrawing79.vml.rels><?xml version="1.0" encoding="UTF-8" standalone="yes"?>
<Relationships xmlns="http://schemas.openxmlformats.org/package/2006/relationships"><Relationship Id="rId3" Type="http://schemas.openxmlformats.org/officeDocument/2006/relationships/image" Target="../media/image474.wmf"/><Relationship Id="rId7" Type="http://schemas.openxmlformats.org/officeDocument/2006/relationships/image" Target="../media/image484.wmf"/><Relationship Id="rId2" Type="http://schemas.openxmlformats.org/officeDocument/2006/relationships/image" Target="../media/image473.wmf"/><Relationship Id="rId1" Type="http://schemas.openxmlformats.org/officeDocument/2006/relationships/image" Target="../media/image481.wmf"/><Relationship Id="rId6" Type="http://schemas.openxmlformats.org/officeDocument/2006/relationships/image" Target="../media/image483.wmf"/><Relationship Id="rId5" Type="http://schemas.openxmlformats.org/officeDocument/2006/relationships/image" Target="../media/image477.wmf"/><Relationship Id="rId4" Type="http://schemas.openxmlformats.org/officeDocument/2006/relationships/image" Target="../media/image482.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66.wmf"/><Relationship Id="rId3" Type="http://schemas.openxmlformats.org/officeDocument/2006/relationships/image" Target="../media/image61.wmf"/><Relationship Id="rId7" Type="http://schemas.openxmlformats.org/officeDocument/2006/relationships/image" Target="../media/image65.wmf"/><Relationship Id="rId2" Type="http://schemas.openxmlformats.org/officeDocument/2006/relationships/image" Target="../media/image60.wmf"/><Relationship Id="rId1" Type="http://schemas.openxmlformats.org/officeDocument/2006/relationships/image" Target="../media/image59.wmf"/><Relationship Id="rId6" Type="http://schemas.openxmlformats.org/officeDocument/2006/relationships/image" Target="../media/image64.wmf"/><Relationship Id="rId5" Type="http://schemas.openxmlformats.org/officeDocument/2006/relationships/image" Target="../media/image63.wmf"/><Relationship Id="rId4" Type="http://schemas.openxmlformats.org/officeDocument/2006/relationships/image" Target="../media/image62.wmf"/></Relationships>
</file>

<file path=ppt/drawings/_rels/vmlDrawing80.vml.rels><?xml version="1.0" encoding="UTF-8" standalone="yes"?>
<Relationships xmlns="http://schemas.openxmlformats.org/package/2006/relationships"><Relationship Id="rId3" Type="http://schemas.openxmlformats.org/officeDocument/2006/relationships/image" Target="../media/image468.wmf"/><Relationship Id="rId2" Type="http://schemas.openxmlformats.org/officeDocument/2006/relationships/image" Target="../media/image467.wmf"/><Relationship Id="rId1" Type="http://schemas.openxmlformats.org/officeDocument/2006/relationships/image" Target="../media/image485.wmf"/><Relationship Id="rId6" Type="http://schemas.openxmlformats.org/officeDocument/2006/relationships/image" Target="../media/image487.wmf"/><Relationship Id="rId5" Type="http://schemas.openxmlformats.org/officeDocument/2006/relationships/image" Target="../media/image486.wmf"/><Relationship Id="rId4" Type="http://schemas.openxmlformats.org/officeDocument/2006/relationships/image" Target="../media/image471.wmf"/></Relationships>
</file>

<file path=ppt/drawings/_rels/vmlDrawing81.vml.rels><?xml version="1.0" encoding="UTF-8" standalone="yes"?>
<Relationships xmlns="http://schemas.openxmlformats.org/package/2006/relationships"><Relationship Id="rId3" Type="http://schemas.openxmlformats.org/officeDocument/2006/relationships/image" Target="../media/image468.wmf"/><Relationship Id="rId2" Type="http://schemas.openxmlformats.org/officeDocument/2006/relationships/image" Target="../media/image467.wmf"/><Relationship Id="rId1" Type="http://schemas.openxmlformats.org/officeDocument/2006/relationships/image" Target="../media/image488.wmf"/><Relationship Id="rId5" Type="http://schemas.openxmlformats.org/officeDocument/2006/relationships/image" Target="../media/image487.wmf"/><Relationship Id="rId4" Type="http://schemas.openxmlformats.org/officeDocument/2006/relationships/image" Target="../media/image489.wmf"/></Relationships>
</file>

<file path=ppt/drawings/_rels/vmlDrawing82.vml.rels><?xml version="1.0" encoding="UTF-8" standalone="yes"?>
<Relationships xmlns="http://schemas.openxmlformats.org/package/2006/relationships"><Relationship Id="rId3" Type="http://schemas.openxmlformats.org/officeDocument/2006/relationships/image" Target="../media/image490.wmf"/><Relationship Id="rId2" Type="http://schemas.openxmlformats.org/officeDocument/2006/relationships/image" Target="../media/image468.wmf"/><Relationship Id="rId1" Type="http://schemas.openxmlformats.org/officeDocument/2006/relationships/image" Target="../media/image467.wmf"/><Relationship Id="rId4" Type="http://schemas.openxmlformats.org/officeDocument/2006/relationships/image" Target="../media/image491.wmf"/></Relationships>
</file>

<file path=ppt/drawings/_rels/vmlDrawing83.vml.rels><?xml version="1.0" encoding="UTF-8" standalone="yes"?>
<Relationships xmlns="http://schemas.openxmlformats.org/package/2006/relationships"><Relationship Id="rId8" Type="http://schemas.openxmlformats.org/officeDocument/2006/relationships/image" Target="../media/image495.wmf"/><Relationship Id="rId3" Type="http://schemas.openxmlformats.org/officeDocument/2006/relationships/image" Target="../media/image490.wmf"/><Relationship Id="rId7" Type="http://schemas.openxmlformats.org/officeDocument/2006/relationships/image" Target="../media/image494.wmf"/><Relationship Id="rId2" Type="http://schemas.openxmlformats.org/officeDocument/2006/relationships/image" Target="../media/image468.wmf"/><Relationship Id="rId1" Type="http://schemas.openxmlformats.org/officeDocument/2006/relationships/image" Target="../media/image467.wmf"/><Relationship Id="rId6" Type="http://schemas.openxmlformats.org/officeDocument/2006/relationships/image" Target="../media/image493.wmf"/><Relationship Id="rId5" Type="http://schemas.openxmlformats.org/officeDocument/2006/relationships/image" Target="../media/image492.wmf"/><Relationship Id="rId4" Type="http://schemas.openxmlformats.org/officeDocument/2006/relationships/image" Target="../media/image491.wmf"/></Relationships>
</file>

<file path=ppt/drawings/_rels/vmlDrawing84.vml.rels><?xml version="1.0" encoding="UTF-8" standalone="yes"?>
<Relationships xmlns="http://schemas.openxmlformats.org/package/2006/relationships"><Relationship Id="rId8" Type="http://schemas.openxmlformats.org/officeDocument/2006/relationships/image" Target="../media/image503.wmf"/><Relationship Id="rId3" Type="http://schemas.openxmlformats.org/officeDocument/2006/relationships/image" Target="../media/image498.wmf"/><Relationship Id="rId7" Type="http://schemas.openxmlformats.org/officeDocument/2006/relationships/image" Target="../media/image502.wmf"/><Relationship Id="rId2" Type="http://schemas.openxmlformats.org/officeDocument/2006/relationships/image" Target="../media/image497.wmf"/><Relationship Id="rId1" Type="http://schemas.openxmlformats.org/officeDocument/2006/relationships/image" Target="../media/image496.wmf"/><Relationship Id="rId6" Type="http://schemas.openxmlformats.org/officeDocument/2006/relationships/image" Target="../media/image501.wmf"/><Relationship Id="rId5" Type="http://schemas.openxmlformats.org/officeDocument/2006/relationships/image" Target="../media/image500.wmf"/><Relationship Id="rId10" Type="http://schemas.openxmlformats.org/officeDocument/2006/relationships/image" Target="../media/image505.wmf"/><Relationship Id="rId4" Type="http://schemas.openxmlformats.org/officeDocument/2006/relationships/image" Target="../media/image499.wmf"/><Relationship Id="rId9" Type="http://schemas.openxmlformats.org/officeDocument/2006/relationships/image" Target="../media/image504.wmf"/></Relationships>
</file>

<file path=ppt/drawings/_rels/vmlDrawing85.vml.rels><?xml version="1.0" encoding="UTF-8" standalone="yes"?>
<Relationships xmlns="http://schemas.openxmlformats.org/package/2006/relationships"><Relationship Id="rId8" Type="http://schemas.openxmlformats.org/officeDocument/2006/relationships/image" Target="../media/image503.wmf"/><Relationship Id="rId3" Type="http://schemas.openxmlformats.org/officeDocument/2006/relationships/image" Target="../media/image498.wmf"/><Relationship Id="rId7" Type="http://schemas.openxmlformats.org/officeDocument/2006/relationships/image" Target="../media/image508.wmf"/><Relationship Id="rId2" Type="http://schemas.openxmlformats.org/officeDocument/2006/relationships/image" Target="../media/image497.wmf"/><Relationship Id="rId1" Type="http://schemas.openxmlformats.org/officeDocument/2006/relationships/image" Target="../media/image506.wmf"/><Relationship Id="rId6" Type="http://schemas.openxmlformats.org/officeDocument/2006/relationships/image" Target="../media/image501.wmf"/><Relationship Id="rId5" Type="http://schemas.openxmlformats.org/officeDocument/2006/relationships/image" Target="../media/image500.wmf"/><Relationship Id="rId10" Type="http://schemas.openxmlformats.org/officeDocument/2006/relationships/image" Target="../media/image505.wmf"/><Relationship Id="rId4" Type="http://schemas.openxmlformats.org/officeDocument/2006/relationships/image" Target="../media/image507.wmf"/><Relationship Id="rId9" Type="http://schemas.openxmlformats.org/officeDocument/2006/relationships/image" Target="../media/image504.wmf"/></Relationships>
</file>

<file path=ppt/drawings/_rels/vmlDrawing86.vml.rels><?xml version="1.0" encoding="UTF-8" standalone="yes"?>
<Relationships xmlns="http://schemas.openxmlformats.org/package/2006/relationships"><Relationship Id="rId8" Type="http://schemas.openxmlformats.org/officeDocument/2006/relationships/image" Target="../media/image503.wmf"/><Relationship Id="rId3" Type="http://schemas.openxmlformats.org/officeDocument/2006/relationships/image" Target="../media/image498.wmf"/><Relationship Id="rId7" Type="http://schemas.openxmlformats.org/officeDocument/2006/relationships/image" Target="../media/image508.wmf"/><Relationship Id="rId2" Type="http://schemas.openxmlformats.org/officeDocument/2006/relationships/image" Target="../media/image497.wmf"/><Relationship Id="rId1" Type="http://schemas.openxmlformats.org/officeDocument/2006/relationships/image" Target="../media/image506.wmf"/><Relationship Id="rId6" Type="http://schemas.openxmlformats.org/officeDocument/2006/relationships/image" Target="../media/image501.wmf"/><Relationship Id="rId5" Type="http://schemas.openxmlformats.org/officeDocument/2006/relationships/image" Target="../media/image500.wmf"/><Relationship Id="rId10" Type="http://schemas.openxmlformats.org/officeDocument/2006/relationships/image" Target="../media/image505.wmf"/><Relationship Id="rId4" Type="http://schemas.openxmlformats.org/officeDocument/2006/relationships/image" Target="../media/image507.wmf"/><Relationship Id="rId9" Type="http://schemas.openxmlformats.org/officeDocument/2006/relationships/image" Target="../media/image504.wmf"/></Relationships>
</file>

<file path=ppt/drawings/_rels/vmlDrawing87.vml.rels><?xml version="1.0" encoding="UTF-8" standalone="yes"?>
<Relationships xmlns="http://schemas.openxmlformats.org/package/2006/relationships"><Relationship Id="rId8" Type="http://schemas.openxmlformats.org/officeDocument/2006/relationships/image" Target="../media/image508.wmf"/><Relationship Id="rId3" Type="http://schemas.openxmlformats.org/officeDocument/2006/relationships/image" Target="../media/image497.wmf"/><Relationship Id="rId7" Type="http://schemas.openxmlformats.org/officeDocument/2006/relationships/image" Target="../media/image501.wmf"/><Relationship Id="rId12" Type="http://schemas.openxmlformats.org/officeDocument/2006/relationships/image" Target="../media/image510.wmf"/><Relationship Id="rId2" Type="http://schemas.openxmlformats.org/officeDocument/2006/relationships/image" Target="../media/image506.wmf"/><Relationship Id="rId1" Type="http://schemas.openxmlformats.org/officeDocument/2006/relationships/image" Target="../media/image509.wmf"/><Relationship Id="rId6" Type="http://schemas.openxmlformats.org/officeDocument/2006/relationships/image" Target="../media/image500.wmf"/><Relationship Id="rId11" Type="http://schemas.openxmlformats.org/officeDocument/2006/relationships/image" Target="../media/image505.wmf"/><Relationship Id="rId5" Type="http://schemas.openxmlformats.org/officeDocument/2006/relationships/image" Target="../media/image507.wmf"/><Relationship Id="rId10" Type="http://schemas.openxmlformats.org/officeDocument/2006/relationships/image" Target="../media/image504.wmf"/><Relationship Id="rId4" Type="http://schemas.openxmlformats.org/officeDocument/2006/relationships/image" Target="../media/image498.wmf"/><Relationship Id="rId9" Type="http://schemas.openxmlformats.org/officeDocument/2006/relationships/image" Target="../media/image503.wmf"/></Relationships>
</file>

<file path=ppt/drawings/_rels/vmlDrawing88.vml.rels><?xml version="1.0" encoding="UTF-8" standalone="yes"?>
<Relationships xmlns="http://schemas.openxmlformats.org/package/2006/relationships"><Relationship Id="rId3" Type="http://schemas.openxmlformats.org/officeDocument/2006/relationships/image" Target="../media/image497.wmf"/><Relationship Id="rId2" Type="http://schemas.openxmlformats.org/officeDocument/2006/relationships/image" Target="../media/image512.wmf"/><Relationship Id="rId1" Type="http://schemas.openxmlformats.org/officeDocument/2006/relationships/image" Target="../media/image511.wmf"/><Relationship Id="rId6" Type="http://schemas.openxmlformats.org/officeDocument/2006/relationships/image" Target="../media/image515.wmf"/><Relationship Id="rId5" Type="http://schemas.openxmlformats.org/officeDocument/2006/relationships/image" Target="../media/image514.wmf"/><Relationship Id="rId4" Type="http://schemas.openxmlformats.org/officeDocument/2006/relationships/image" Target="../media/image513.wmf"/></Relationships>
</file>

<file path=ppt/drawings/_rels/vmlDrawing89.vml.rels><?xml version="1.0" encoding="UTF-8" standalone="yes"?>
<Relationships xmlns="http://schemas.openxmlformats.org/package/2006/relationships"><Relationship Id="rId8" Type="http://schemas.openxmlformats.org/officeDocument/2006/relationships/image" Target="../media/image523.wmf"/><Relationship Id="rId13" Type="http://schemas.openxmlformats.org/officeDocument/2006/relationships/image" Target="../media/image528.wmf"/><Relationship Id="rId3" Type="http://schemas.openxmlformats.org/officeDocument/2006/relationships/image" Target="../media/image518.wmf"/><Relationship Id="rId7" Type="http://schemas.openxmlformats.org/officeDocument/2006/relationships/image" Target="../media/image522.wmf"/><Relationship Id="rId12" Type="http://schemas.openxmlformats.org/officeDocument/2006/relationships/image" Target="../media/image527.wmf"/><Relationship Id="rId2" Type="http://schemas.openxmlformats.org/officeDocument/2006/relationships/image" Target="../media/image517.wmf"/><Relationship Id="rId1" Type="http://schemas.openxmlformats.org/officeDocument/2006/relationships/image" Target="../media/image516.wmf"/><Relationship Id="rId6" Type="http://schemas.openxmlformats.org/officeDocument/2006/relationships/image" Target="../media/image521.wmf"/><Relationship Id="rId11" Type="http://schemas.openxmlformats.org/officeDocument/2006/relationships/image" Target="../media/image526.wmf"/><Relationship Id="rId5" Type="http://schemas.openxmlformats.org/officeDocument/2006/relationships/image" Target="../media/image520.wmf"/><Relationship Id="rId10" Type="http://schemas.openxmlformats.org/officeDocument/2006/relationships/image" Target="../media/image525.wmf"/><Relationship Id="rId4" Type="http://schemas.openxmlformats.org/officeDocument/2006/relationships/image" Target="../media/image519.wmf"/><Relationship Id="rId9" Type="http://schemas.openxmlformats.org/officeDocument/2006/relationships/image" Target="../media/image524.wmf"/><Relationship Id="rId14" Type="http://schemas.openxmlformats.org/officeDocument/2006/relationships/image" Target="../media/image529.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image" Target="../media/image69.wmf"/><Relationship Id="rId7" Type="http://schemas.openxmlformats.org/officeDocument/2006/relationships/image" Target="../media/image73.wmf"/><Relationship Id="rId2" Type="http://schemas.openxmlformats.org/officeDocument/2006/relationships/image" Target="../media/image68.wmf"/><Relationship Id="rId1" Type="http://schemas.openxmlformats.org/officeDocument/2006/relationships/image" Target="../media/image67.wmf"/><Relationship Id="rId6" Type="http://schemas.openxmlformats.org/officeDocument/2006/relationships/image" Target="../media/image72.wmf"/><Relationship Id="rId11" Type="http://schemas.openxmlformats.org/officeDocument/2006/relationships/image" Target="../media/image77.wmf"/><Relationship Id="rId5" Type="http://schemas.openxmlformats.org/officeDocument/2006/relationships/image" Target="../media/image71.wmf"/><Relationship Id="rId10" Type="http://schemas.openxmlformats.org/officeDocument/2006/relationships/image" Target="../media/image76.wmf"/><Relationship Id="rId4" Type="http://schemas.openxmlformats.org/officeDocument/2006/relationships/image" Target="../media/image70.wmf"/><Relationship Id="rId9" Type="http://schemas.openxmlformats.org/officeDocument/2006/relationships/image" Target="../media/image75.wmf"/></Relationships>
</file>

<file path=ppt/drawings/_rels/vmlDrawing90.vml.rels><?xml version="1.0" encoding="UTF-8" standalone="yes"?>
<Relationships xmlns="http://schemas.openxmlformats.org/package/2006/relationships"><Relationship Id="rId1" Type="http://schemas.openxmlformats.org/officeDocument/2006/relationships/image" Target="../media/image530.wmf"/></Relationships>
</file>

<file path=ppt/drawings/_rels/vmlDrawing91.vml.rels><?xml version="1.0" encoding="UTF-8" standalone="yes"?>
<Relationships xmlns="http://schemas.openxmlformats.org/package/2006/relationships"><Relationship Id="rId1" Type="http://schemas.openxmlformats.org/officeDocument/2006/relationships/image" Target="../media/image531.wmf"/></Relationships>
</file>

<file path=ppt/drawings/_rels/vmlDrawing92.vml.rels><?xml version="1.0" encoding="UTF-8" standalone="yes"?>
<Relationships xmlns="http://schemas.openxmlformats.org/package/2006/relationships"><Relationship Id="rId2" Type="http://schemas.openxmlformats.org/officeDocument/2006/relationships/image" Target="../media/image533.wmf"/><Relationship Id="rId1" Type="http://schemas.openxmlformats.org/officeDocument/2006/relationships/image" Target="../media/image532.wmf"/></Relationships>
</file>

<file path=ppt/drawings/_rels/vmlDrawing93.vml.rels><?xml version="1.0" encoding="UTF-8" standalone="yes"?>
<Relationships xmlns="http://schemas.openxmlformats.org/package/2006/relationships"><Relationship Id="rId3" Type="http://schemas.openxmlformats.org/officeDocument/2006/relationships/image" Target="../media/image535.wmf"/><Relationship Id="rId2" Type="http://schemas.openxmlformats.org/officeDocument/2006/relationships/image" Target="../media/image534.wmf"/><Relationship Id="rId1" Type="http://schemas.openxmlformats.org/officeDocument/2006/relationships/image" Target="../media/image533.wmf"/><Relationship Id="rId4" Type="http://schemas.openxmlformats.org/officeDocument/2006/relationships/image" Target="../media/image536.wmf"/></Relationships>
</file>

<file path=ppt/drawings/_rels/vmlDrawing94.vml.rels><?xml version="1.0" encoding="UTF-8" standalone="yes"?>
<Relationships xmlns="http://schemas.openxmlformats.org/package/2006/relationships"><Relationship Id="rId2" Type="http://schemas.openxmlformats.org/officeDocument/2006/relationships/image" Target="../media/image537.wmf"/><Relationship Id="rId1" Type="http://schemas.openxmlformats.org/officeDocument/2006/relationships/image" Target="../media/image533.wmf"/></Relationships>
</file>

<file path=ppt/drawings/_rels/vmlDrawing95.vml.rels><?xml version="1.0" encoding="UTF-8" standalone="yes"?>
<Relationships xmlns="http://schemas.openxmlformats.org/package/2006/relationships"><Relationship Id="rId2" Type="http://schemas.openxmlformats.org/officeDocument/2006/relationships/image" Target="../media/image538.wmf"/><Relationship Id="rId1" Type="http://schemas.openxmlformats.org/officeDocument/2006/relationships/image" Target="../media/image533.wmf"/></Relationships>
</file>

<file path=ppt/drawings/_rels/vmlDrawing96.vml.rels><?xml version="1.0" encoding="UTF-8" standalone="yes"?>
<Relationships xmlns="http://schemas.openxmlformats.org/package/2006/relationships"><Relationship Id="rId8" Type="http://schemas.openxmlformats.org/officeDocument/2006/relationships/image" Target="../media/image521.wmf"/><Relationship Id="rId3" Type="http://schemas.openxmlformats.org/officeDocument/2006/relationships/image" Target="../media/image516.wmf"/><Relationship Id="rId7" Type="http://schemas.openxmlformats.org/officeDocument/2006/relationships/image" Target="../media/image520.wmf"/><Relationship Id="rId12" Type="http://schemas.openxmlformats.org/officeDocument/2006/relationships/image" Target="../media/image543.wmf"/><Relationship Id="rId2" Type="http://schemas.openxmlformats.org/officeDocument/2006/relationships/image" Target="../media/image533.wmf"/><Relationship Id="rId1" Type="http://schemas.openxmlformats.org/officeDocument/2006/relationships/image" Target="../media/image539.wmf"/><Relationship Id="rId6" Type="http://schemas.openxmlformats.org/officeDocument/2006/relationships/image" Target="../media/image519.wmf"/><Relationship Id="rId11" Type="http://schemas.openxmlformats.org/officeDocument/2006/relationships/image" Target="../media/image542.wmf"/><Relationship Id="rId5" Type="http://schemas.openxmlformats.org/officeDocument/2006/relationships/image" Target="../media/image518.wmf"/><Relationship Id="rId10" Type="http://schemas.openxmlformats.org/officeDocument/2006/relationships/image" Target="../media/image541.wmf"/><Relationship Id="rId4" Type="http://schemas.openxmlformats.org/officeDocument/2006/relationships/image" Target="../media/image517.wmf"/><Relationship Id="rId9" Type="http://schemas.openxmlformats.org/officeDocument/2006/relationships/image" Target="../media/image540.wmf"/></Relationships>
</file>

<file path=ppt/drawings/_rels/vmlDrawing97.vml.rels><?xml version="1.0" encoding="UTF-8" standalone="yes"?>
<Relationships xmlns="http://schemas.openxmlformats.org/package/2006/relationships"><Relationship Id="rId1" Type="http://schemas.openxmlformats.org/officeDocument/2006/relationships/image" Target="../media/image544.wmf"/></Relationships>
</file>

<file path=ppt/drawings/_rels/vmlDrawing98.vml.rels><?xml version="1.0" encoding="UTF-8" standalone="yes"?>
<Relationships xmlns="http://schemas.openxmlformats.org/package/2006/relationships"><Relationship Id="rId1" Type="http://schemas.openxmlformats.org/officeDocument/2006/relationships/image" Target="../media/image545.wmf"/></Relationships>
</file>

<file path=ppt/drawings/_rels/vmlDrawing99.vml.rels><?xml version="1.0" encoding="UTF-8" standalone="yes"?>
<Relationships xmlns="http://schemas.openxmlformats.org/package/2006/relationships"><Relationship Id="rId1" Type="http://schemas.openxmlformats.org/officeDocument/2006/relationships/image" Target="../media/image54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s-CL"/>
          </a:p>
        </p:txBody>
      </p:sp>
      <p:sp>
        <p:nvSpPr>
          <p:cNvPr id="25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CL"/>
          </a:p>
        </p:txBody>
      </p:sp>
      <p:sp>
        <p:nvSpPr>
          <p:cNvPr id="142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CL" noProof="0" smtClean="0"/>
              <a:t>Haga clic para modificar el estilo de texto del patrón</a:t>
            </a:r>
          </a:p>
          <a:p>
            <a:pPr lvl="1"/>
            <a:r>
              <a:rPr lang="es-CL" noProof="0" smtClean="0"/>
              <a:t>Segundo nivel</a:t>
            </a:r>
          </a:p>
          <a:p>
            <a:pPr lvl="2"/>
            <a:r>
              <a:rPr lang="es-CL" noProof="0" smtClean="0"/>
              <a:t>Tercer nivel</a:t>
            </a:r>
          </a:p>
          <a:p>
            <a:pPr lvl="3"/>
            <a:r>
              <a:rPr lang="es-CL" noProof="0" smtClean="0"/>
              <a:t>Cuarto nivel</a:t>
            </a:r>
          </a:p>
          <a:p>
            <a:pPr lvl="4"/>
            <a:r>
              <a:rPr lang="es-CL" noProof="0" smtClean="0"/>
              <a:t>Quinto nivel</a:t>
            </a:r>
          </a:p>
        </p:txBody>
      </p:sp>
      <p:sp>
        <p:nvSpPr>
          <p:cNvPr id="25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s-CL"/>
          </a:p>
        </p:txBody>
      </p:sp>
      <p:sp>
        <p:nvSpPr>
          <p:cNvPr id="25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75A7671-EEE7-48F8-A69B-121054E0CEE0}" type="slidenum">
              <a:rPr lang="es-CL"/>
              <a:pPr>
                <a:defRPr/>
              </a:pPr>
              <a:t>‹Nº›</a:t>
            </a:fld>
            <a:endParaRPr lang="es-C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0D8BDAD7-66F6-4F50-AABD-5A8B48535CCC}" type="slidenum">
              <a:rPr lang="es-CL" smtClean="0"/>
              <a:pPr/>
              <a:t>1</a:t>
            </a:fld>
            <a:endParaRPr lang="es-CL" smtClean="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07D107BC-0C2A-4571-AC67-2C34AB395853}" type="slidenum">
              <a:rPr lang="es-CL" smtClean="0"/>
              <a:pPr/>
              <a:t>10</a:t>
            </a:fld>
            <a:endParaRPr lang="es-CL" smtClean="0"/>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a:spLocks noGrp="1" noChangeArrowheads="1"/>
          </p:cNvSpPr>
          <p:nvPr>
            <p:ph type="sldNum" sz="quarter" idx="5"/>
          </p:nvPr>
        </p:nvSpPr>
        <p:spPr>
          <a:noFill/>
        </p:spPr>
        <p:txBody>
          <a:bodyPr/>
          <a:lstStyle/>
          <a:p>
            <a:fld id="{DDB0571E-6477-4E82-8385-2E96370EDFB2}" type="slidenum">
              <a:rPr lang="es-CL" smtClean="0"/>
              <a:pPr/>
              <a:t>130</a:t>
            </a:fld>
            <a:endParaRPr lang="es-CL" smtClean="0"/>
          </a:p>
        </p:txBody>
      </p:sp>
      <p:sp>
        <p:nvSpPr>
          <p:cNvPr id="244739" name="Rectangle 2"/>
          <p:cNvSpPr>
            <a:spLocks noGrp="1" noRot="1" noChangeAspect="1" noChangeArrowheads="1" noTextEdit="1"/>
          </p:cNvSpPr>
          <p:nvPr>
            <p:ph type="sldImg"/>
          </p:nvPr>
        </p:nvSpPr>
        <p:spPr>
          <a:ln/>
        </p:spPr>
      </p:sp>
      <p:sp>
        <p:nvSpPr>
          <p:cNvPr id="24474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7"/>
          <p:cNvSpPr>
            <a:spLocks noGrp="1" noChangeArrowheads="1"/>
          </p:cNvSpPr>
          <p:nvPr>
            <p:ph type="sldNum" sz="quarter" idx="5"/>
          </p:nvPr>
        </p:nvSpPr>
        <p:spPr>
          <a:noFill/>
        </p:spPr>
        <p:txBody>
          <a:bodyPr/>
          <a:lstStyle/>
          <a:p>
            <a:fld id="{1F79F56B-D61B-49E6-BF0D-8080E7765447}" type="slidenum">
              <a:rPr lang="es-CL" smtClean="0"/>
              <a:pPr/>
              <a:t>131</a:t>
            </a:fld>
            <a:endParaRPr lang="es-CL" smtClean="0"/>
          </a:p>
        </p:txBody>
      </p:sp>
      <p:sp>
        <p:nvSpPr>
          <p:cNvPr id="245763" name="Rectangle 2"/>
          <p:cNvSpPr>
            <a:spLocks noGrp="1" noRot="1" noChangeAspect="1" noChangeArrowheads="1" noTextEdit="1"/>
          </p:cNvSpPr>
          <p:nvPr>
            <p:ph type="sldImg"/>
          </p:nvPr>
        </p:nvSpPr>
        <p:spPr>
          <a:ln/>
        </p:spPr>
      </p:sp>
      <p:sp>
        <p:nvSpPr>
          <p:cNvPr id="24576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p:spPr>
        <p:txBody>
          <a:bodyPr/>
          <a:lstStyle/>
          <a:p>
            <a:fld id="{49955C8F-BB0D-4549-94EE-5CD4AF0AC211}" type="slidenum">
              <a:rPr lang="es-CL" smtClean="0"/>
              <a:pPr/>
              <a:t>132</a:t>
            </a:fld>
            <a:endParaRPr lang="es-CL" smtClean="0"/>
          </a:p>
        </p:txBody>
      </p:sp>
      <p:sp>
        <p:nvSpPr>
          <p:cNvPr id="246787" name="Rectangle 2"/>
          <p:cNvSpPr>
            <a:spLocks noGrp="1" noRot="1" noChangeAspect="1" noChangeArrowheads="1" noTextEdit="1"/>
          </p:cNvSpPr>
          <p:nvPr>
            <p:ph type="sldImg"/>
          </p:nvPr>
        </p:nvSpPr>
        <p:spPr>
          <a:ln/>
        </p:spPr>
      </p:sp>
      <p:sp>
        <p:nvSpPr>
          <p:cNvPr id="24678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5"/>
          </p:nvPr>
        </p:nvSpPr>
        <p:spPr>
          <a:noFill/>
        </p:spPr>
        <p:txBody>
          <a:bodyPr/>
          <a:lstStyle/>
          <a:p>
            <a:fld id="{584DC3AF-F4CD-4108-BC42-5F755B09E24C}" type="slidenum">
              <a:rPr lang="es-CL" smtClean="0"/>
              <a:pPr/>
              <a:t>133</a:t>
            </a:fld>
            <a:endParaRPr lang="es-CL" smtClean="0"/>
          </a:p>
        </p:txBody>
      </p:sp>
      <p:sp>
        <p:nvSpPr>
          <p:cNvPr id="247811" name="Rectangle 2"/>
          <p:cNvSpPr>
            <a:spLocks noGrp="1" noRot="1" noChangeAspect="1" noChangeArrowheads="1" noTextEdit="1"/>
          </p:cNvSpPr>
          <p:nvPr>
            <p:ph type="sldImg"/>
          </p:nvPr>
        </p:nvSpPr>
        <p:spPr>
          <a:ln/>
        </p:spPr>
      </p:sp>
      <p:sp>
        <p:nvSpPr>
          <p:cNvPr id="24781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5"/>
          </p:nvPr>
        </p:nvSpPr>
        <p:spPr>
          <a:noFill/>
        </p:spPr>
        <p:txBody>
          <a:bodyPr/>
          <a:lstStyle/>
          <a:p>
            <a:fld id="{97C21D70-6132-4E06-AE5D-2C3B09778E86}" type="slidenum">
              <a:rPr lang="es-CL" smtClean="0"/>
              <a:pPr/>
              <a:t>134</a:t>
            </a:fld>
            <a:endParaRPr lang="es-CL" smtClean="0"/>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p:spPr>
        <p:txBody>
          <a:bodyPr/>
          <a:lstStyle/>
          <a:p>
            <a:fld id="{4F4C7437-624F-4741-860C-59D24A1D4ED0}" type="slidenum">
              <a:rPr lang="es-CL" smtClean="0"/>
              <a:pPr/>
              <a:t>135</a:t>
            </a:fld>
            <a:endParaRPr lang="es-CL" smtClean="0"/>
          </a:p>
        </p:txBody>
      </p:sp>
      <p:sp>
        <p:nvSpPr>
          <p:cNvPr id="249859" name="Rectangle 2"/>
          <p:cNvSpPr>
            <a:spLocks noGrp="1" noRot="1" noChangeAspect="1" noChangeArrowheads="1" noTextEdit="1"/>
          </p:cNvSpPr>
          <p:nvPr>
            <p:ph type="sldImg"/>
          </p:nvPr>
        </p:nvSpPr>
        <p:spPr>
          <a:ln/>
        </p:spPr>
      </p:sp>
      <p:sp>
        <p:nvSpPr>
          <p:cNvPr id="2498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p:spPr>
        <p:txBody>
          <a:bodyPr/>
          <a:lstStyle/>
          <a:p>
            <a:fld id="{B0035308-5C65-4D51-B9E0-80D793240786}" type="slidenum">
              <a:rPr lang="es-CL" smtClean="0"/>
              <a:pPr/>
              <a:t>136</a:t>
            </a:fld>
            <a:endParaRPr lang="es-CL" smtClean="0"/>
          </a:p>
        </p:txBody>
      </p:sp>
      <p:sp>
        <p:nvSpPr>
          <p:cNvPr id="250883" name="Rectangle 2"/>
          <p:cNvSpPr>
            <a:spLocks noGrp="1" noRot="1" noChangeAspect="1" noChangeArrowheads="1" noTextEdit="1"/>
          </p:cNvSpPr>
          <p:nvPr>
            <p:ph type="sldImg"/>
          </p:nvPr>
        </p:nvSpPr>
        <p:spPr>
          <a:ln/>
        </p:spPr>
      </p:sp>
      <p:sp>
        <p:nvSpPr>
          <p:cNvPr id="25088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p:spPr>
        <p:txBody>
          <a:bodyPr/>
          <a:lstStyle/>
          <a:p>
            <a:fld id="{E94066E2-B613-4A57-B1E8-66C5A4CCA492}" type="slidenum">
              <a:rPr lang="es-CL" smtClean="0"/>
              <a:pPr/>
              <a:t>137</a:t>
            </a:fld>
            <a:endParaRPr lang="es-CL" smtClean="0"/>
          </a:p>
        </p:txBody>
      </p:sp>
      <p:sp>
        <p:nvSpPr>
          <p:cNvPr id="251907" name="Rectangle 2"/>
          <p:cNvSpPr>
            <a:spLocks noGrp="1" noRot="1" noChangeAspect="1" noChangeArrowheads="1" noTextEdit="1"/>
          </p:cNvSpPr>
          <p:nvPr>
            <p:ph type="sldImg"/>
          </p:nvPr>
        </p:nvSpPr>
        <p:spPr>
          <a:ln/>
        </p:spPr>
      </p:sp>
      <p:sp>
        <p:nvSpPr>
          <p:cNvPr id="25190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370025DE-B861-4833-8141-87D26C4BD107}" type="slidenum">
              <a:rPr lang="es-CL" smtClean="0"/>
              <a:pPr/>
              <a:t>11</a:t>
            </a:fld>
            <a:endParaRPr lang="es-CL" smtClean="0"/>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72E1B927-793D-4242-9DC6-4889A7EC94F7}" type="slidenum">
              <a:rPr lang="es-CL" smtClean="0"/>
              <a:pPr/>
              <a:t>12</a:t>
            </a:fld>
            <a:endParaRPr lang="es-CL"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76FDA47C-A644-4613-A862-0696D9B82A69}" type="slidenum">
              <a:rPr lang="es-CL" smtClean="0"/>
              <a:pPr/>
              <a:t>13</a:t>
            </a:fld>
            <a:endParaRPr lang="es-CL" smtClean="0"/>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FA2425E3-DED8-4AA0-8B1B-769281492399}" type="slidenum">
              <a:rPr lang="es-CL" smtClean="0"/>
              <a:pPr/>
              <a:t>14</a:t>
            </a:fld>
            <a:endParaRPr lang="es-CL" smtClean="0"/>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31FEB147-8C6C-4A20-9424-8763C5111035}" type="slidenum">
              <a:rPr lang="es-CL" smtClean="0"/>
              <a:pPr/>
              <a:t>17</a:t>
            </a:fld>
            <a:endParaRPr lang="es-CL" smtClean="0"/>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657AD053-5624-4532-9F69-55DEEF114760}" type="slidenum">
              <a:rPr lang="es-CL" smtClean="0"/>
              <a:pPr/>
              <a:t>18</a:t>
            </a:fld>
            <a:endParaRPr lang="es-CL"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15D88250-D06A-4E47-96B9-C425853A7012}" type="slidenum">
              <a:rPr lang="es-CL" smtClean="0"/>
              <a:pPr/>
              <a:t>19</a:t>
            </a:fld>
            <a:endParaRPr lang="es-CL" smtClean="0"/>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AABD1EB8-840C-4987-B0F9-ECECB75113AE}" type="slidenum">
              <a:rPr lang="es-CL" smtClean="0"/>
              <a:pPr/>
              <a:t>20</a:t>
            </a:fld>
            <a:endParaRPr lang="es-CL" smtClean="0"/>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8B7FC070-7982-465A-AF03-C3C111431617}" type="slidenum">
              <a:rPr lang="es-CL" smtClean="0"/>
              <a:pPr/>
              <a:t>21</a:t>
            </a:fld>
            <a:endParaRPr lang="es-CL" smtClean="0"/>
          </a:p>
        </p:txBody>
      </p:sp>
      <p:sp>
        <p:nvSpPr>
          <p:cNvPr id="161795" name="Rectangle 2"/>
          <p:cNvSpPr>
            <a:spLocks noGrp="1" noRot="1" noChangeAspect="1" noChangeArrowheads="1" noTextEdit="1"/>
          </p:cNvSpPr>
          <p:nvPr>
            <p:ph type="sldImg"/>
          </p:nvPr>
        </p:nvSpPr>
        <p:spPr>
          <a:ln/>
        </p:spPr>
      </p:sp>
      <p:sp>
        <p:nvSpPr>
          <p:cNvPr id="16179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7F2A6BA9-198C-4593-9826-3B6D27161111}" type="slidenum">
              <a:rPr lang="es-CL" smtClean="0"/>
              <a:pPr/>
              <a:t>2</a:t>
            </a:fld>
            <a:endParaRPr lang="es-CL" smtClean="0"/>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p>
            <a:fld id="{88B60A45-CFA9-47AF-8910-B9AEAB59CE0A}" type="slidenum">
              <a:rPr lang="es-CL" smtClean="0"/>
              <a:pPr/>
              <a:t>22</a:t>
            </a:fld>
            <a:endParaRPr lang="es-CL" smtClean="0"/>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07F94A20-C142-47EC-81E4-7EC129CF79B8}" type="slidenum">
              <a:rPr lang="es-CL" smtClean="0"/>
              <a:pPr/>
              <a:t>23</a:t>
            </a:fld>
            <a:endParaRPr lang="es-CL" smtClean="0"/>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D7ABC626-9A9F-44EF-829D-21ADF31109F6}" type="slidenum">
              <a:rPr lang="es-CL" smtClean="0"/>
              <a:pPr/>
              <a:t>24</a:t>
            </a:fld>
            <a:endParaRPr lang="es-CL" smtClean="0"/>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p:spPr>
        <p:txBody>
          <a:bodyPr/>
          <a:lstStyle/>
          <a:p>
            <a:fld id="{B39299CC-402C-4E34-9016-715AB6EE0192}" type="slidenum">
              <a:rPr lang="es-CL" smtClean="0"/>
              <a:pPr/>
              <a:t>25</a:t>
            </a:fld>
            <a:endParaRPr lang="es-CL" smtClean="0"/>
          </a:p>
        </p:txBody>
      </p:sp>
      <p:sp>
        <p:nvSpPr>
          <p:cNvPr id="165891" name="Rectangle 2"/>
          <p:cNvSpPr>
            <a:spLocks noGrp="1" noRot="1" noChangeAspect="1" noChangeArrowheads="1" noTextEdit="1"/>
          </p:cNvSpPr>
          <p:nvPr>
            <p:ph type="sldImg"/>
          </p:nvPr>
        </p:nvSpPr>
        <p:spPr>
          <a:ln/>
        </p:spPr>
      </p:sp>
      <p:sp>
        <p:nvSpPr>
          <p:cNvPr id="16589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0FE7EDB8-268F-41F4-AD5F-21ADFCC14778}" type="slidenum">
              <a:rPr lang="es-CL" smtClean="0"/>
              <a:pPr/>
              <a:t>26</a:t>
            </a:fld>
            <a:endParaRPr lang="es-CL" smtClean="0"/>
          </a:p>
        </p:txBody>
      </p:sp>
      <p:sp>
        <p:nvSpPr>
          <p:cNvPr id="166915" name="Rectangle 2"/>
          <p:cNvSpPr>
            <a:spLocks noGrp="1" noRot="1" noChangeAspect="1" noChangeArrowheads="1" noTextEdit="1"/>
          </p:cNvSpPr>
          <p:nvPr>
            <p:ph type="sldImg"/>
          </p:nvPr>
        </p:nvSpPr>
        <p:spPr>
          <a:ln/>
        </p:spPr>
      </p:sp>
      <p:sp>
        <p:nvSpPr>
          <p:cNvPr id="16691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p:spPr>
        <p:txBody>
          <a:bodyPr/>
          <a:lstStyle/>
          <a:p>
            <a:fld id="{DFEF1968-09EC-4879-AB3E-9754463204F9}" type="slidenum">
              <a:rPr lang="es-CL" smtClean="0"/>
              <a:pPr/>
              <a:t>27</a:t>
            </a:fld>
            <a:endParaRPr lang="es-CL" smtClean="0"/>
          </a:p>
        </p:txBody>
      </p:sp>
      <p:sp>
        <p:nvSpPr>
          <p:cNvPr id="167939" name="Rectangle 2"/>
          <p:cNvSpPr>
            <a:spLocks noGrp="1" noRot="1" noChangeAspect="1" noChangeArrowheads="1" noTextEdit="1"/>
          </p:cNvSpPr>
          <p:nvPr>
            <p:ph type="sldImg"/>
          </p:nvPr>
        </p:nvSpPr>
        <p:spPr>
          <a:ln/>
        </p:spPr>
      </p:sp>
      <p:sp>
        <p:nvSpPr>
          <p:cNvPr id="16794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p:spPr>
        <p:txBody>
          <a:bodyPr/>
          <a:lstStyle/>
          <a:p>
            <a:fld id="{BF086A4C-608E-4D2A-AE5E-A79B0F491951}" type="slidenum">
              <a:rPr lang="es-CL" smtClean="0"/>
              <a:pPr/>
              <a:t>28</a:t>
            </a:fld>
            <a:endParaRPr lang="es-CL" smtClean="0"/>
          </a:p>
        </p:txBody>
      </p:sp>
      <p:sp>
        <p:nvSpPr>
          <p:cNvPr id="168963" name="Rectangle 2"/>
          <p:cNvSpPr>
            <a:spLocks noGrp="1" noRot="1" noChangeAspect="1" noChangeArrowheads="1" noTextEdit="1"/>
          </p:cNvSpPr>
          <p:nvPr>
            <p:ph type="sldImg"/>
          </p:nvPr>
        </p:nvSpPr>
        <p:spPr>
          <a:ln/>
        </p:spPr>
      </p:sp>
      <p:sp>
        <p:nvSpPr>
          <p:cNvPr id="16896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p:spPr>
        <p:txBody>
          <a:bodyPr/>
          <a:lstStyle/>
          <a:p>
            <a:fld id="{07E3D01F-4E68-42F7-A806-B3CD30B4B6F3}" type="slidenum">
              <a:rPr lang="es-CL" smtClean="0"/>
              <a:pPr/>
              <a:t>29</a:t>
            </a:fld>
            <a:endParaRPr lang="es-CL" smtClean="0"/>
          </a:p>
        </p:txBody>
      </p:sp>
      <p:sp>
        <p:nvSpPr>
          <p:cNvPr id="169987" name="Rectangle 2"/>
          <p:cNvSpPr>
            <a:spLocks noGrp="1" noRot="1" noChangeAspect="1" noChangeArrowheads="1" noTextEdit="1"/>
          </p:cNvSpPr>
          <p:nvPr>
            <p:ph type="sldImg"/>
          </p:nvPr>
        </p:nvSpPr>
        <p:spPr>
          <a:ln/>
        </p:spPr>
      </p:sp>
      <p:sp>
        <p:nvSpPr>
          <p:cNvPr id="16998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p:spPr>
        <p:txBody>
          <a:bodyPr/>
          <a:lstStyle/>
          <a:p>
            <a:fld id="{FD5A5B59-384C-4826-8BEA-BDC733932814}" type="slidenum">
              <a:rPr lang="es-CL" smtClean="0"/>
              <a:pPr/>
              <a:t>30</a:t>
            </a:fld>
            <a:endParaRPr lang="es-CL" smtClean="0"/>
          </a:p>
        </p:txBody>
      </p:sp>
      <p:sp>
        <p:nvSpPr>
          <p:cNvPr id="171011" name="Rectangle 2"/>
          <p:cNvSpPr>
            <a:spLocks noGrp="1" noRot="1" noChangeAspect="1" noChangeArrowheads="1" noTextEdit="1"/>
          </p:cNvSpPr>
          <p:nvPr>
            <p:ph type="sldImg"/>
          </p:nvPr>
        </p:nvSpPr>
        <p:spPr>
          <a:ln/>
        </p:spPr>
      </p:sp>
      <p:sp>
        <p:nvSpPr>
          <p:cNvPr id="17101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p:spPr>
        <p:txBody>
          <a:bodyPr/>
          <a:lstStyle/>
          <a:p>
            <a:fld id="{6864B3BD-89AB-47B5-9EF4-B87A3BBE8D22}" type="slidenum">
              <a:rPr lang="es-CL" smtClean="0"/>
              <a:pPr/>
              <a:t>31</a:t>
            </a:fld>
            <a:endParaRPr lang="es-CL" smtClean="0"/>
          </a:p>
        </p:txBody>
      </p:sp>
      <p:sp>
        <p:nvSpPr>
          <p:cNvPr id="172035" name="Rectangle 2"/>
          <p:cNvSpPr>
            <a:spLocks noGrp="1" noRot="1" noChangeAspect="1" noChangeArrowheads="1" noTextEdit="1"/>
          </p:cNvSpPr>
          <p:nvPr>
            <p:ph type="sldImg"/>
          </p:nvPr>
        </p:nvSpPr>
        <p:spPr>
          <a:ln/>
        </p:spPr>
      </p:sp>
      <p:sp>
        <p:nvSpPr>
          <p:cNvPr id="17203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F45E2836-09E1-49FC-AC6D-0E820D5639E7}" type="slidenum">
              <a:rPr lang="es-CL" smtClean="0"/>
              <a:pPr/>
              <a:t>3</a:t>
            </a:fld>
            <a:endParaRPr lang="es-CL" smtClean="0"/>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p:spPr>
        <p:txBody>
          <a:bodyPr/>
          <a:lstStyle/>
          <a:p>
            <a:fld id="{E90D070F-5513-43F2-98A1-40148DB5282F}" type="slidenum">
              <a:rPr lang="es-CL" smtClean="0"/>
              <a:pPr/>
              <a:t>32</a:t>
            </a:fld>
            <a:endParaRPr lang="es-CL" smtClean="0"/>
          </a:p>
        </p:txBody>
      </p:sp>
      <p:sp>
        <p:nvSpPr>
          <p:cNvPr id="173059" name="Rectangle 2"/>
          <p:cNvSpPr>
            <a:spLocks noGrp="1" noRot="1" noChangeAspect="1" noChangeArrowheads="1" noTextEdit="1"/>
          </p:cNvSpPr>
          <p:nvPr>
            <p:ph type="sldImg"/>
          </p:nvPr>
        </p:nvSpPr>
        <p:spPr>
          <a:ln/>
        </p:spPr>
      </p:sp>
      <p:sp>
        <p:nvSpPr>
          <p:cNvPr id="1730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p:spPr>
        <p:txBody>
          <a:bodyPr/>
          <a:lstStyle/>
          <a:p>
            <a:fld id="{2AD4B890-87E2-416C-BC05-EDDBD97EA948}" type="slidenum">
              <a:rPr lang="es-CL" smtClean="0"/>
              <a:pPr/>
              <a:t>33</a:t>
            </a:fld>
            <a:endParaRPr lang="es-CL" smtClean="0"/>
          </a:p>
        </p:txBody>
      </p:sp>
      <p:sp>
        <p:nvSpPr>
          <p:cNvPr id="174083" name="Rectangle 2"/>
          <p:cNvSpPr>
            <a:spLocks noGrp="1" noRot="1" noChangeAspect="1" noChangeArrowheads="1" noTextEdit="1"/>
          </p:cNvSpPr>
          <p:nvPr>
            <p:ph type="sldImg"/>
          </p:nvPr>
        </p:nvSpPr>
        <p:spPr>
          <a:ln/>
        </p:spPr>
      </p:sp>
      <p:sp>
        <p:nvSpPr>
          <p:cNvPr id="17408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p:spPr>
        <p:txBody>
          <a:bodyPr/>
          <a:lstStyle/>
          <a:p>
            <a:fld id="{E8996A5B-18A2-4509-8428-24BCBD38FA47}" type="slidenum">
              <a:rPr lang="es-CL" smtClean="0"/>
              <a:pPr/>
              <a:t>34</a:t>
            </a:fld>
            <a:endParaRPr lang="es-CL" smtClean="0"/>
          </a:p>
        </p:txBody>
      </p:sp>
      <p:sp>
        <p:nvSpPr>
          <p:cNvPr id="175107" name="Rectangle 2"/>
          <p:cNvSpPr>
            <a:spLocks noGrp="1" noRot="1" noChangeAspect="1" noChangeArrowheads="1" noTextEdit="1"/>
          </p:cNvSpPr>
          <p:nvPr>
            <p:ph type="sldImg"/>
          </p:nvPr>
        </p:nvSpPr>
        <p:spPr>
          <a:ln/>
        </p:spPr>
      </p:sp>
      <p:sp>
        <p:nvSpPr>
          <p:cNvPr id="17510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p:spPr>
        <p:txBody>
          <a:bodyPr/>
          <a:lstStyle/>
          <a:p>
            <a:fld id="{862ED4C3-7D64-49EB-8553-76334CFB411A}" type="slidenum">
              <a:rPr lang="es-CL" smtClean="0"/>
              <a:pPr/>
              <a:t>35</a:t>
            </a:fld>
            <a:endParaRPr lang="es-CL" smtClean="0"/>
          </a:p>
        </p:txBody>
      </p:sp>
      <p:sp>
        <p:nvSpPr>
          <p:cNvPr id="176131" name="Rectangle 2"/>
          <p:cNvSpPr>
            <a:spLocks noGrp="1" noRot="1" noChangeAspect="1" noChangeArrowheads="1" noTextEdit="1"/>
          </p:cNvSpPr>
          <p:nvPr>
            <p:ph type="sldImg"/>
          </p:nvPr>
        </p:nvSpPr>
        <p:spPr>
          <a:ln/>
        </p:spPr>
      </p:sp>
      <p:sp>
        <p:nvSpPr>
          <p:cNvPr id="17613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p:spPr>
        <p:txBody>
          <a:bodyPr/>
          <a:lstStyle/>
          <a:p>
            <a:fld id="{CC34EFA8-DF54-417E-8D03-19E20D6339D5}" type="slidenum">
              <a:rPr lang="es-CL" smtClean="0"/>
              <a:pPr/>
              <a:t>36</a:t>
            </a:fld>
            <a:endParaRPr lang="es-CL" smtClean="0"/>
          </a:p>
        </p:txBody>
      </p:sp>
      <p:sp>
        <p:nvSpPr>
          <p:cNvPr id="177155" name="Rectangle 2"/>
          <p:cNvSpPr>
            <a:spLocks noGrp="1" noRot="1" noChangeAspect="1" noChangeArrowheads="1" noTextEdit="1"/>
          </p:cNvSpPr>
          <p:nvPr>
            <p:ph type="sldImg"/>
          </p:nvPr>
        </p:nvSpPr>
        <p:spPr>
          <a:ln/>
        </p:spPr>
      </p:sp>
      <p:sp>
        <p:nvSpPr>
          <p:cNvPr id="17715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p:spPr>
        <p:txBody>
          <a:bodyPr/>
          <a:lstStyle/>
          <a:p>
            <a:fld id="{5F097950-87E3-440D-91D1-AF0B4429564C}" type="slidenum">
              <a:rPr lang="es-CL" smtClean="0"/>
              <a:pPr/>
              <a:t>37</a:t>
            </a:fld>
            <a:endParaRPr lang="es-CL" smtClean="0"/>
          </a:p>
        </p:txBody>
      </p:sp>
      <p:sp>
        <p:nvSpPr>
          <p:cNvPr id="178179" name="Rectangle 2"/>
          <p:cNvSpPr>
            <a:spLocks noGrp="1" noRot="1" noChangeAspect="1" noChangeArrowheads="1" noTextEdit="1"/>
          </p:cNvSpPr>
          <p:nvPr>
            <p:ph type="sldImg"/>
          </p:nvPr>
        </p:nvSpPr>
        <p:spPr>
          <a:ln/>
        </p:spPr>
      </p:sp>
      <p:sp>
        <p:nvSpPr>
          <p:cNvPr id="17818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0761877E-D417-45D4-80CC-E6DCC08C9163}" type="slidenum">
              <a:rPr lang="es-CL" smtClean="0"/>
              <a:pPr/>
              <a:t>38</a:t>
            </a:fld>
            <a:endParaRPr lang="es-CL" smtClean="0"/>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D69642D3-DFCA-4686-A158-84074819452F}" type="slidenum">
              <a:rPr lang="es-CL" smtClean="0"/>
              <a:pPr/>
              <a:t>39</a:t>
            </a:fld>
            <a:endParaRPr lang="es-CL" smtClean="0"/>
          </a:p>
        </p:txBody>
      </p:sp>
      <p:sp>
        <p:nvSpPr>
          <p:cNvPr id="180227" name="Rectangle 2"/>
          <p:cNvSpPr>
            <a:spLocks noGrp="1" noRot="1" noChangeAspect="1" noChangeArrowheads="1" noTextEdit="1"/>
          </p:cNvSpPr>
          <p:nvPr>
            <p:ph type="sldImg"/>
          </p:nvPr>
        </p:nvSpPr>
        <p:spPr>
          <a:ln/>
        </p:spPr>
      </p:sp>
      <p:sp>
        <p:nvSpPr>
          <p:cNvPr id="18022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95486EFA-F316-4C39-8243-0B35F7414042}" type="slidenum">
              <a:rPr lang="es-CL" smtClean="0"/>
              <a:pPr/>
              <a:t>40</a:t>
            </a:fld>
            <a:endParaRPr lang="es-CL" smtClean="0"/>
          </a:p>
        </p:txBody>
      </p:sp>
      <p:sp>
        <p:nvSpPr>
          <p:cNvPr id="181251" name="Rectangle 2"/>
          <p:cNvSpPr>
            <a:spLocks noGrp="1" noRot="1" noChangeAspect="1" noChangeArrowheads="1" noTextEdit="1"/>
          </p:cNvSpPr>
          <p:nvPr>
            <p:ph type="sldImg"/>
          </p:nvPr>
        </p:nvSpPr>
        <p:spPr>
          <a:ln/>
        </p:spPr>
      </p:sp>
      <p:sp>
        <p:nvSpPr>
          <p:cNvPr id="18125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FB4555F3-6DDE-484C-B268-4FD9331707A6}" type="slidenum">
              <a:rPr lang="es-CL" smtClean="0"/>
              <a:pPr/>
              <a:t>41</a:t>
            </a:fld>
            <a:endParaRPr lang="es-CL" smtClean="0"/>
          </a:p>
        </p:txBody>
      </p:sp>
      <p:sp>
        <p:nvSpPr>
          <p:cNvPr id="182275" name="Rectangle 2"/>
          <p:cNvSpPr>
            <a:spLocks noGrp="1" noRot="1" noChangeAspect="1" noChangeArrowheads="1" noTextEdit="1"/>
          </p:cNvSpPr>
          <p:nvPr>
            <p:ph type="sldImg"/>
          </p:nvPr>
        </p:nvSpPr>
        <p:spPr>
          <a:ln/>
        </p:spPr>
      </p:sp>
      <p:sp>
        <p:nvSpPr>
          <p:cNvPr id="18227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98B4127A-8D33-4E69-B3CA-70690189E7EA}" type="slidenum">
              <a:rPr lang="es-CL" smtClean="0"/>
              <a:pPr/>
              <a:t>4</a:t>
            </a:fld>
            <a:endParaRPr lang="es-CL" smtClean="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2CA722C5-9464-484D-91F6-AEBE2662E06A}" type="slidenum">
              <a:rPr lang="es-CL" smtClean="0"/>
              <a:pPr/>
              <a:t>42</a:t>
            </a:fld>
            <a:endParaRPr lang="es-CL" smtClean="0"/>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DF71E0CC-5703-4C41-AE7C-C7729CF0C061}" type="slidenum">
              <a:rPr lang="es-CL" smtClean="0"/>
              <a:pPr/>
              <a:t>43</a:t>
            </a:fld>
            <a:endParaRPr lang="es-CL" smtClean="0"/>
          </a:p>
        </p:txBody>
      </p:sp>
      <p:sp>
        <p:nvSpPr>
          <p:cNvPr id="184323" name="Rectangle 2"/>
          <p:cNvSpPr>
            <a:spLocks noGrp="1" noRot="1" noChangeAspect="1" noChangeArrowheads="1" noTextEdit="1"/>
          </p:cNvSpPr>
          <p:nvPr>
            <p:ph type="sldImg"/>
          </p:nvPr>
        </p:nvSpPr>
        <p:spPr>
          <a:ln/>
        </p:spPr>
      </p:sp>
      <p:sp>
        <p:nvSpPr>
          <p:cNvPr id="18432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p:spPr>
        <p:txBody>
          <a:bodyPr/>
          <a:lstStyle/>
          <a:p>
            <a:fld id="{0207E78D-5AAF-4314-8739-D2AC50CB0BAC}" type="slidenum">
              <a:rPr lang="es-CL" smtClean="0"/>
              <a:pPr/>
              <a:t>44</a:t>
            </a:fld>
            <a:endParaRPr lang="es-CL" smtClean="0"/>
          </a:p>
        </p:txBody>
      </p:sp>
      <p:sp>
        <p:nvSpPr>
          <p:cNvPr id="185347" name="Rectangle 2"/>
          <p:cNvSpPr>
            <a:spLocks noGrp="1" noRot="1" noChangeAspect="1" noChangeArrowheads="1" noTextEdit="1"/>
          </p:cNvSpPr>
          <p:nvPr>
            <p:ph type="sldImg"/>
          </p:nvPr>
        </p:nvSpPr>
        <p:spPr>
          <a:ln/>
        </p:spPr>
      </p:sp>
      <p:sp>
        <p:nvSpPr>
          <p:cNvPr id="18534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5DBEFE53-042A-4B83-BAFF-E115F18FE359}" type="slidenum">
              <a:rPr lang="es-CL" smtClean="0"/>
              <a:pPr/>
              <a:t>45</a:t>
            </a:fld>
            <a:endParaRPr lang="es-CL" smtClean="0"/>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46A181BD-C76D-4799-B031-A26BB4739CD9}" type="slidenum">
              <a:rPr lang="es-CL" smtClean="0"/>
              <a:pPr/>
              <a:t>46</a:t>
            </a:fld>
            <a:endParaRPr lang="es-CL" smtClean="0"/>
          </a:p>
        </p:txBody>
      </p:sp>
      <p:sp>
        <p:nvSpPr>
          <p:cNvPr id="187395" name="Rectangle 2"/>
          <p:cNvSpPr>
            <a:spLocks noGrp="1" noRot="1" noChangeAspect="1" noChangeArrowheads="1" noTextEdit="1"/>
          </p:cNvSpPr>
          <p:nvPr>
            <p:ph type="sldImg"/>
          </p:nvPr>
        </p:nvSpPr>
        <p:spPr>
          <a:ln/>
        </p:spPr>
      </p:sp>
      <p:sp>
        <p:nvSpPr>
          <p:cNvPr id="18739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p:spPr>
        <p:txBody>
          <a:bodyPr/>
          <a:lstStyle/>
          <a:p>
            <a:fld id="{1223EABB-6337-4B34-83AB-AF6179859DFE}" type="slidenum">
              <a:rPr lang="es-CL" smtClean="0"/>
              <a:pPr/>
              <a:t>50</a:t>
            </a:fld>
            <a:endParaRPr lang="es-CL" smtClean="0"/>
          </a:p>
        </p:txBody>
      </p:sp>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p:spPr>
        <p:txBody>
          <a:bodyPr/>
          <a:lstStyle/>
          <a:p>
            <a:fld id="{5A5A719F-1E48-4129-8D75-E3E6BDB264FE}" type="slidenum">
              <a:rPr lang="es-CL" smtClean="0"/>
              <a:pPr/>
              <a:t>51</a:t>
            </a:fld>
            <a:endParaRPr lang="es-CL" smtClean="0"/>
          </a:p>
        </p:txBody>
      </p:sp>
      <p:sp>
        <p:nvSpPr>
          <p:cNvPr id="189443" name="Rectangle 2"/>
          <p:cNvSpPr>
            <a:spLocks noGrp="1" noRot="1" noChangeAspect="1" noChangeArrowheads="1" noTextEdit="1"/>
          </p:cNvSpPr>
          <p:nvPr>
            <p:ph type="sldImg"/>
          </p:nvPr>
        </p:nvSpPr>
        <p:spPr>
          <a:ln/>
        </p:spPr>
      </p:sp>
      <p:sp>
        <p:nvSpPr>
          <p:cNvPr id="18944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p:spPr>
        <p:txBody>
          <a:bodyPr/>
          <a:lstStyle/>
          <a:p>
            <a:fld id="{565F79D9-BE1F-4403-BCC3-257F8D3652E4}" type="slidenum">
              <a:rPr lang="es-CL" smtClean="0"/>
              <a:pPr/>
              <a:t>52</a:t>
            </a:fld>
            <a:endParaRPr lang="es-CL" smtClean="0"/>
          </a:p>
        </p:txBody>
      </p:sp>
      <p:sp>
        <p:nvSpPr>
          <p:cNvPr id="190467" name="Rectangle 2"/>
          <p:cNvSpPr>
            <a:spLocks noGrp="1" noRot="1" noChangeAspect="1" noChangeArrowheads="1" noTextEdit="1"/>
          </p:cNvSpPr>
          <p:nvPr>
            <p:ph type="sldImg"/>
          </p:nvPr>
        </p:nvSpPr>
        <p:spPr>
          <a:ln/>
        </p:spPr>
      </p:sp>
      <p:sp>
        <p:nvSpPr>
          <p:cNvPr id="19046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p:spPr>
        <p:txBody>
          <a:bodyPr/>
          <a:lstStyle/>
          <a:p>
            <a:fld id="{F992AD41-63FA-461B-8EEB-9DF09594DDA9}" type="slidenum">
              <a:rPr lang="es-CL" smtClean="0"/>
              <a:pPr/>
              <a:t>53</a:t>
            </a:fld>
            <a:endParaRPr lang="es-CL" smtClean="0"/>
          </a:p>
        </p:txBody>
      </p:sp>
      <p:sp>
        <p:nvSpPr>
          <p:cNvPr id="191491" name="Rectangle 2"/>
          <p:cNvSpPr>
            <a:spLocks noGrp="1" noRot="1" noChangeAspect="1" noChangeArrowheads="1" noTextEdit="1"/>
          </p:cNvSpPr>
          <p:nvPr>
            <p:ph type="sldImg"/>
          </p:nvPr>
        </p:nvSpPr>
        <p:spPr>
          <a:ln/>
        </p:spPr>
      </p:sp>
      <p:sp>
        <p:nvSpPr>
          <p:cNvPr id="19149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p:spPr>
        <p:txBody>
          <a:bodyPr/>
          <a:lstStyle/>
          <a:p>
            <a:fld id="{C21B6720-E28A-4F4F-B099-E96321B4558A}" type="slidenum">
              <a:rPr lang="es-CL" smtClean="0"/>
              <a:pPr/>
              <a:t>54</a:t>
            </a:fld>
            <a:endParaRPr lang="es-CL" smtClean="0"/>
          </a:p>
        </p:txBody>
      </p:sp>
      <p:sp>
        <p:nvSpPr>
          <p:cNvPr id="192515" name="Rectangle 2"/>
          <p:cNvSpPr>
            <a:spLocks noGrp="1" noRot="1" noChangeAspect="1" noChangeArrowheads="1" noTextEdit="1"/>
          </p:cNvSpPr>
          <p:nvPr>
            <p:ph type="sldImg"/>
          </p:nvPr>
        </p:nvSpPr>
        <p:spPr>
          <a:ln/>
        </p:spPr>
      </p:sp>
      <p:sp>
        <p:nvSpPr>
          <p:cNvPr id="19251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0F2C7B2E-B26F-4B80-AEA6-BDD71659CA42}" type="slidenum">
              <a:rPr lang="es-CL" smtClean="0"/>
              <a:pPr/>
              <a:t>5</a:t>
            </a:fld>
            <a:endParaRPr lang="es-CL" smtClean="0"/>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6A10F3BF-AEA3-46B7-93D2-6F39E00D425C}" type="slidenum">
              <a:rPr lang="es-CL" smtClean="0"/>
              <a:pPr/>
              <a:t>55</a:t>
            </a:fld>
            <a:endParaRPr lang="es-CL" smtClean="0"/>
          </a:p>
        </p:txBody>
      </p:sp>
      <p:sp>
        <p:nvSpPr>
          <p:cNvPr id="193539" name="Rectangle 2"/>
          <p:cNvSpPr>
            <a:spLocks noGrp="1" noRot="1" noChangeAspect="1" noChangeArrowheads="1" noTextEdit="1"/>
          </p:cNvSpPr>
          <p:nvPr>
            <p:ph type="sldImg"/>
          </p:nvPr>
        </p:nvSpPr>
        <p:spPr>
          <a:ln/>
        </p:spPr>
      </p:sp>
      <p:sp>
        <p:nvSpPr>
          <p:cNvPr id="19354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p:spPr>
        <p:txBody>
          <a:bodyPr/>
          <a:lstStyle/>
          <a:p>
            <a:fld id="{93C7B22C-808A-4B7F-BE66-8A36D07994A9}" type="slidenum">
              <a:rPr lang="es-CL" smtClean="0"/>
              <a:pPr/>
              <a:t>56</a:t>
            </a:fld>
            <a:endParaRPr lang="es-CL" smtClean="0"/>
          </a:p>
        </p:txBody>
      </p:sp>
      <p:sp>
        <p:nvSpPr>
          <p:cNvPr id="194563" name="Rectangle 2"/>
          <p:cNvSpPr>
            <a:spLocks noGrp="1" noRot="1" noChangeAspect="1" noChangeArrowheads="1" noTextEdit="1"/>
          </p:cNvSpPr>
          <p:nvPr>
            <p:ph type="sldImg"/>
          </p:nvPr>
        </p:nvSpPr>
        <p:spPr>
          <a:ln/>
        </p:spPr>
      </p:sp>
      <p:sp>
        <p:nvSpPr>
          <p:cNvPr id="19456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p:spPr>
        <p:txBody>
          <a:bodyPr/>
          <a:lstStyle/>
          <a:p>
            <a:fld id="{E5B80EAC-6137-4D34-951E-1BC85491FB27}" type="slidenum">
              <a:rPr lang="es-CL" smtClean="0"/>
              <a:pPr/>
              <a:t>57</a:t>
            </a:fld>
            <a:endParaRPr lang="es-CL" smtClean="0"/>
          </a:p>
        </p:txBody>
      </p:sp>
      <p:sp>
        <p:nvSpPr>
          <p:cNvPr id="195587" name="Rectangle 2"/>
          <p:cNvSpPr>
            <a:spLocks noGrp="1" noRot="1" noChangeAspect="1" noChangeArrowheads="1" noTextEdit="1"/>
          </p:cNvSpPr>
          <p:nvPr>
            <p:ph type="sldImg"/>
          </p:nvPr>
        </p:nvSpPr>
        <p:spPr>
          <a:ln/>
        </p:spPr>
      </p:sp>
      <p:sp>
        <p:nvSpPr>
          <p:cNvPr id="19558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p:spPr>
        <p:txBody>
          <a:bodyPr/>
          <a:lstStyle/>
          <a:p>
            <a:fld id="{55462A45-4618-4CD8-8304-B62E615CDF8D}" type="slidenum">
              <a:rPr lang="es-CL" smtClean="0"/>
              <a:pPr/>
              <a:t>58</a:t>
            </a:fld>
            <a:endParaRPr lang="es-CL" smtClean="0"/>
          </a:p>
        </p:txBody>
      </p:sp>
      <p:sp>
        <p:nvSpPr>
          <p:cNvPr id="196611" name="Rectangle 2"/>
          <p:cNvSpPr>
            <a:spLocks noGrp="1" noRot="1" noChangeAspect="1" noChangeArrowheads="1" noTextEdit="1"/>
          </p:cNvSpPr>
          <p:nvPr>
            <p:ph type="sldImg"/>
          </p:nvPr>
        </p:nvSpPr>
        <p:spPr>
          <a:ln/>
        </p:spPr>
      </p:sp>
      <p:sp>
        <p:nvSpPr>
          <p:cNvPr id="19661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p:spPr>
        <p:txBody>
          <a:bodyPr/>
          <a:lstStyle/>
          <a:p>
            <a:fld id="{364751BA-FEDF-4A11-BF5A-AFD6DB1D9A2F}" type="slidenum">
              <a:rPr lang="es-CL" smtClean="0"/>
              <a:pPr/>
              <a:t>59</a:t>
            </a:fld>
            <a:endParaRPr lang="es-CL" smtClean="0"/>
          </a:p>
        </p:txBody>
      </p:sp>
      <p:sp>
        <p:nvSpPr>
          <p:cNvPr id="197635" name="Rectangle 2"/>
          <p:cNvSpPr>
            <a:spLocks noGrp="1" noRot="1" noChangeAspect="1" noChangeArrowheads="1" noTextEdit="1"/>
          </p:cNvSpPr>
          <p:nvPr>
            <p:ph type="sldImg"/>
          </p:nvPr>
        </p:nvSpPr>
        <p:spPr>
          <a:ln/>
        </p:spPr>
      </p:sp>
      <p:sp>
        <p:nvSpPr>
          <p:cNvPr id="19763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p:spPr>
        <p:txBody>
          <a:bodyPr/>
          <a:lstStyle/>
          <a:p>
            <a:fld id="{60148A57-A68A-4A0E-9E8A-61C61E78E664}" type="slidenum">
              <a:rPr lang="es-CL" smtClean="0"/>
              <a:pPr/>
              <a:t>60</a:t>
            </a:fld>
            <a:endParaRPr lang="es-CL" smtClean="0"/>
          </a:p>
        </p:txBody>
      </p:sp>
      <p:sp>
        <p:nvSpPr>
          <p:cNvPr id="198659" name="Rectangle 2"/>
          <p:cNvSpPr>
            <a:spLocks noGrp="1" noRot="1" noChangeAspect="1" noChangeArrowheads="1" noTextEdit="1"/>
          </p:cNvSpPr>
          <p:nvPr>
            <p:ph type="sldImg"/>
          </p:nvPr>
        </p:nvSpPr>
        <p:spPr>
          <a:ln/>
        </p:spPr>
      </p:sp>
      <p:sp>
        <p:nvSpPr>
          <p:cNvPr id="1986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p:spPr>
        <p:txBody>
          <a:bodyPr/>
          <a:lstStyle/>
          <a:p>
            <a:fld id="{44D3420B-014B-4756-8018-AAC745DF2C49}" type="slidenum">
              <a:rPr lang="es-CL" smtClean="0"/>
              <a:pPr/>
              <a:t>61</a:t>
            </a:fld>
            <a:endParaRPr lang="es-CL" smtClean="0"/>
          </a:p>
        </p:txBody>
      </p:sp>
      <p:sp>
        <p:nvSpPr>
          <p:cNvPr id="199683" name="Rectangle 2"/>
          <p:cNvSpPr>
            <a:spLocks noGrp="1" noRot="1" noChangeAspect="1" noChangeArrowheads="1" noTextEdit="1"/>
          </p:cNvSpPr>
          <p:nvPr>
            <p:ph type="sldImg"/>
          </p:nvPr>
        </p:nvSpPr>
        <p:spPr>
          <a:ln/>
        </p:spPr>
      </p:sp>
      <p:sp>
        <p:nvSpPr>
          <p:cNvPr id="19968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p:spPr>
        <p:txBody>
          <a:bodyPr/>
          <a:lstStyle/>
          <a:p>
            <a:fld id="{C148995D-E44A-42B5-8A45-6571DB7F1369}" type="slidenum">
              <a:rPr lang="es-CL" smtClean="0"/>
              <a:pPr/>
              <a:t>62</a:t>
            </a:fld>
            <a:endParaRPr lang="es-CL" smtClean="0"/>
          </a:p>
        </p:txBody>
      </p:sp>
      <p:sp>
        <p:nvSpPr>
          <p:cNvPr id="200707" name="Rectangle 2"/>
          <p:cNvSpPr>
            <a:spLocks noGrp="1" noRot="1" noChangeAspect="1" noChangeArrowheads="1" noTextEdit="1"/>
          </p:cNvSpPr>
          <p:nvPr>
            <p:ph type="sldImg"/>
          </p:nvPr>
        </p:nvSpPr>
        <p:spPr>
          <a:ln/>
        </p:spPr>
      </p:sp>
      <p:sp>
        <p:nvSpPr>
          <p:cNvPr id="20070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p:spPr>
        <p:txBody>
          <a:bodyPr/>
          <a:lstStyle/>
          <a:p>
            <a:fld id="{DF6FCCE7-E343-4AE2-80F5-AC1756CAC1DC}" type="slidenum">
              <a:rPr lang="es-CL" smtClean="0"/>
              <a:pPr/>
              <a:t>63</a:t>
            </a:fld>
            <a:endParaRPr lang="es-CL" smtClean="0"/>
          </a:p>
        </p:txBody>
      </p:sp>
      <p:sp>
        <p:nvSpPr>
          <p:cNvPr id="201731" name="Rectangle 2"/>
          <p:cNvSpPr>
            <a:spLocks noGrp="1" noRot="1" noChangeAspect="1" noChangeArrowheads="1" noTextEdit="1"/>
          </p:cNvSpPr>
          <p:nvPr>
            <p:ph type="sldImg"/>
          </p:nvPr>
        </p:nvSpPr>
        <p:spPr>
          <a:ln/>
        </p:spPr>
      </p:sp>
      <p:sp>
        <p:nvSpPr>
          <p:cNvPr id="20173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a:noFill/>
        </p:spPr>
        <p:txBody>
          <a:bodyPr/>
          <a:lstStyle/>
          <a:p>
            <a:fld id="{D5C7000F-9A34-45E3-858B-EF679FC97BC5}" type="slidenum">
              <a:rPr lang="es-CL" smtClean="0"/>
              <a:pPr/>
              <a:t>64</a:t>
            </a:fld>
            <a:endParaRPr lang="es-CL" smtClean="0"/>
          </a:p>
        </p:txBody>
      </p:sp>
      <p:sp>
        <p:nvSpPr>
          <p:cNvPr id="202755" name="Rectangle 2"/>
          <p:cNvSpPr>
            <a:spLocks noGrp="1" noRot="1" noChangeAspect="1" noChangeArrowheads="1" noTextEdit="1"/>
          </p:cNvSpPr>
          <p:nvPr>
            <p:ph type="sldImg"/>
          </p:nvPr>
        </p:nvSpPr>
        <p:spPr>
          <a:ln/>
        </p:spPr>
      </p:sp>
      <p:sp>
        <p:nvSpPr>
          <p:cNvPr id="20275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C9AB5301-7EFA-4CD9-8AF1-286EF451A5D8}" type="slidenum">
              <a:rPr lang="es-CL" smtClean="0"/>
              <a:pPr/>
              <a:t>6</a:t>
            </a:fld>
            <a:endParaRPr lang="es-CL" smtClean="0"/>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p:spPr>
        <p:txBody>
          <a:bodyPr/>
          <a:lstStyle/>
          <a:p>
            <a:fld id="{282ADB36-221C-4FDA-9966-73C44C9DDAE5}" type="slidenum">
              <a:rPr lang="es-CL" smtClean="0"/>
              <a:pPr/>
              <a:t>65</a:t>
            </a:fld>
            <a:endParaRPr lang="es-CL" smtClean="0"/>
          </a:p>
        </p:txBody>
      </p:sp>
      <p:sp>
        <p:nvSpPr>
          <p:cNvPr id="203779" name="Rectangle 2"/>
          <p:cNvSpPr>
            <a:spLocks noGrp="1" noRot="1" noChangeAspect="1" noChangeArrowheads="1" noTextEdit="1"/>
          </p:cNvSpPr>
          <p:nvPr>
            <p:ph type="sldImg"/>
          </p:nvPr>
        </p:nvSpPr>
        <p:spPr>
          <a:ln/>
        </p:spPr>
      </p:sp>
      <p:sp>
        <p:nvSpPr>
          <p:cNvPr id="20378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a:noFill/>
        </p:spPr>
        <p:txBody>
          <a:bodyPr/>
          <a:lstStyle/>
          <a:p>
            <a:fld id="{F1A4EE1C-3EFE-41DF-8942-B5F9DEC08F78}" type="slidenum">
              <a:rPr lang="es-CL" smtClean="0"/>
              <a:pPr/>
              <a:t>66</a:t>
            </a:fld>
            <a:endParaRPr lang="es-CL" smtClean="0"/>
          </a:p>
        </p:txBody>
      </p:sp>
      <p:sp>
        <p:nvSpPr>
          <p:cNvPr id="204803" name="Rectangle 2"/>
          <p:cNvSpPr>
            <a:spLocks noGrp="1" noRot="1" noChangeAspect="1" noChangeArrowheads="1" noTextEdit="1"/>
          </p:cNvSpPr>
          <p:nvPr>
            <p:ph type="sldImg"/>
          </p:nvPr>
        </p:nvSpPr>
        <p:spPr>
          <a:ln/>
        </p:spPr>
      </p:sp>
      <p:sp>
        <p:nvSpPr>
          <p:cNvPr id="20480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noFill/>
        </p:spPr>
        <p:txBody>
          <a:bodyPr/>
          <a:lstStyle/>
          <a:p>
            <a:fld id="{9451E908-9B71-4142-A9B2-DBD19E104EB1}" type="slidenum">
              <a:rPr lang="es-CL" smtClean="0"/>
              <a:pPr/>
              <a:t>86</a:t>
            </a:fld>
            <a:endParaRPr lang="es-CL" smtClean="0"/>
          </a:p>
        </p:txBody>
      </p:sp>
      <p:sp>
        <p:nvSpPr>
          <p:cNvPr id="205827" name="Rectangle 2"/>
          <p:cNvSpPr>
            <a:spLocks noGrp="1" noRot="1" noChangeAspect="1" noChangeArrowheads="1" noTextEdit="1"/>
          </p:cNvSpPr>
          <p:nvPr>
            <p:ph type="sldImg"/>
          </p:nvPr>
        </p:nvSpPr>
        <p:spPr>
          <a:ln/>
        </p:spPr>
      </p:sp>
      <p:sp>
        <p:nvSpPr>
          <p:cNvPr id="20582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p:spPr>
        <p:txBody>
          <a:bodyPr/>
          <a:lstStyle/>
          <a:p>
            <a:fld id="{146AAEA1-4301-4EC0-97BC-EDA8F922BE85}" type="slidenum">
              <a:rPr lang="es-CL" smtClean="0"/>
              <a:pPr/>
              <a:t>87</a:t>
            </a:fld>
            <a:endParaRPr lang="es-CL" smtClean="0"/>
          </a:p>
        </p:txBody>
      </p:sp>
      <p:sp>
        <p:nvSpPr>
          <p:cNvPr id="206851" name="Rectangle 2"/>
          <p:cNvSpPr>
            <a:spLocks noGrp="1" noRot="1" noChangeAspect="1" noChangeArrowheads="1" noTextEdit="1"/>
          </p:cNvSpPr>
          <p:nvPr>
            <p:ph type="sldImg"/>
          </p:nvPr>
        </p:nvSpPr>
        <p:spPr>
          <a:ln/>
        </p:spPr>
      </p:sp>
      <p:sp>
        <p:nvSpPr>
          <p:cNvPr id="20685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a:noFill/>
        </p:spPr>
        <p:txBody>
          <a:bodyPr/>
          <a:lstStyle/>
          <a:p>
            <a:fld id="{25532203-FE01-4E6C-B0BC-AFDCA5B771F6}" type="slidenum">
              <a:rPr lang="es-CL" smtClean="0"/>
              <a:pPr/>
              <a:t>90</a:t>
            </a:fld>
            <a:endParaRPr lang="es-CL" smtClean="0"/>
          </a:p>
        </p:txBody>
      </p:sp>
      <p:sp>
        <p:nvSpPr>
          <p:cNvPr id="207875" name="Rectangle 2"/>
          <p:cNvSpPr>
            <a:spLocks noGrp="1" noRot="1" noChangeAspect="1" noChangeArrowheads="1" noTextEdit="1"/>
          </p:cNvSpPr>
          <p:nvPr>
            <p:ph type="sldImg"/>
          </p:nvPr>
        </p:nvSpPr>
        <p:spPr>
          <a:ln/>
        </p:spPr>
      </p:sp>
      <p:sp>
        <p:nvSpPr>
          <p:cNvPr id="20787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fld id="{2C74F7D4-0A16-467C-A9CB-F9626623C0AC}" type="slidenum">
              <a:rPr lang="es-CL" smtClean="0"/>
              <a:pPr/>
              <a:t>91</a:t>
            </a:fld>
            <a:endParaRPr lang="es-CL" smtClean="0"/>
          </a:p>
        </p:txBody>
      </p:sp>
      <p:sp>
        <p:nvSpPr>
          <p:cNvPr id="208899" name="Rectangle 2"/>
          <p:cNvSpPr>
            <a:spLocks noGrp="1" noRot="1" noChangeAspect="1" noChangeArrowheads="1" noTextEdit="1"/>
          </p:cNvSpPr>
          <p:nvPr>
            <p:ph type="sldImg"/>
          </p:nvPr>
        </p:nvSpPr>
        <p:spPr>
          <a:ln/>
        </p:spPr>
      </p:sp>
      <p:sp>
        <p:nvSpPr>
          <p:cNvPr id="20890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p:spPr>
        <p:txBody>
          <a:bodyPr/>
          <a:lstStyle/>
          <a:p>
            <a:fld id="{56A6B5C2-1EC0-4554-93EB-8ADD37E3D237}" type="slidenum">
              <a:rPr lang="es-CL" smtClean="0"/>
              <a:pPr/>
              <a:t>92</a:t>
            </a:fld>
            <a:endParaRPr lang="es-CL" smtClean="0"/>
          </a:p>
        </p:txBody>
      </p:sp>
      <p:sp>
        <p:nvSpPr>
          <p:cNvPr id="209923" name="Rectangle 2"/>
          <p:cNvSpPr>
            <a:spLocks noGrp="1" noRot="1" noChangeAspect="1" noChangeArrowheads="1" noTextEdit="1"/>
          </p:cNvSpPr>
          <p:nvPr>
            <p:ph type="sldImg"/>
          </p:nvPr>
        </p:nvSpPr>
        <p:spPr>
          <a:ln/>
        </p:spPr>
      </p:sp>
      <p:sp>
        <p:nvSpPr>
          <p:cNvPr id="20992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p:spPr>
        <p:txBody>
          <a:bodyPr/>
          <a:lstStyle/>
          <a:p>
            <a:fld id="{A9030A9D-7B4B-4585-A054-3D9AE59426BD}" type="slidenum">
              <a:rPr lang="es-CL" smtClean="0"/>
              <a:pPr/>
              <a:t>93</a:t>
            </a:fld>
            <a:endParaRPr lang="es-CL" smtClean="0"/>
          </a:p>
        </p:txBody>
      </p:sp>
      <p:sp>
        <p:nvSpPr>
          <p:cNvPr id="210947" name="Rectangle 2"/>
          <p:cNvSpPr>
            <a:spLocks noGrp="1" noRot="1" noChangeAspect="1" noChangeArrowheads="1" noTextEdit="1"/>
          </p:cNvSpPr>
          <p:nvPr>
            <p:ph type="sldImg"/>
          </p:nvPr>
        </p:nvSpPr>
        <p:spPr>
          <a:ln/>
        </p:spPr>
      </p:sp>
      <p:sp>
        <p:nvSpPr>
          <p:cNvPr id="21094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p:spPr>
        <p:txBody>
          <a:bodyPr/>
          <a:lstStyle/>
          <a:p>
            <a:fld id="{6119C4F9-826C-4F30-9992-4A045BB6614C}" type="slidenum">
              <a:rPr lang="es-CL" smtClean="0"/>
              <a:pPr/>
              <a:t>94</a:t>
            </a:fld>
            <a:endParaRPr lang="es-CL" smtClean="0"/>
          </a:p>
        </p:txBody>
      </p:sp>
      <p:sp>
        <p:nvSpPr>
          <p:cNvPr id="211971" name="Rectangle 2"/>
          <p:cNvSpPr>
            <a:spLocks noGrp="1" noRot="1" noChangeAspect="1" noChangeArrowheads="1" noTextEdit="1"/>
          </p:cNvSpPr>
          <p:nvPr>
            <p:ph type="sldImg"/>
          </p:nvPr>
        </p:nvSpPr>
        <p:spPr>
          <a:ln/>
        </p:spPr>
      </p:sp>
      <p:sp>
        <p:nvSpPr>
          <p:cNvPr id="21197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p:spPr>
        <p:txBody>
          <a:bodyPr/>
          <a:lstStyle/>
          <a:p>
            <a:fld id="{BF6DAC3E-1184-41B9-86F2-84A527A96FA5}" type="slidenum">
              <a:rPr lang="es-CL" smtClean="0"/>
              <a:pPr/>
              <a:t>97</a:t>
            </a:fld>
            <a:endParaRPr lang="es-CL" smtClean="0"/>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358930A3-C166-4FDD-AB1B-8B6D5F3BC3C1}" type="slidenum">
              <a:rPr lang="es-CL" smtClean="0"/>
              <a:pPr/>
              <a:t>7</a:t>
            </a:fld>
            <a:endParaRPr lang="es-CL" smtClean="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p:spPr>
        <p:txBody>
          <a:bodyPr/>
          <a:lstStyle/>
          <a:p>
            <a:fld id="{4A176409-4332-4293-8BFB-D7A4B4C6C9DC}" type="slidenum">
              <a:rPr lang="es-CL" smtClean="0"/>
              <a:pPr/>
              <a:t>98</a:t>
            </a:fld>
            <a:endParaRPr lang="es-CL" smtClean="0"/>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p:spPr>
        <p:txBody>
          <a:bodyPr/>
          <a:lstStyle/>
          <a:p>
            <a:fld id="{EE126971-FA2E-4A51-A6B4-413B53EDBA6D}" type="slidenum">
              <a:rPr lang="es-CL" smtClean="0"/>
              <a:pPr/>
              <a:t>99</a:t>
            </a:fld>
            <a:endParaRPr lang="es-CL" smtClean="0"/>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p:spPr>
        <p:txBody>
          <a:bodyPr/>
          <a:lstStyle/>
          <a:p>
            <a:fld id="{B8F55B77-16D3-4B0E-BEBE-0D770A596190}" type="slidenum">
              <a:rPr lang="es-CL" smtClean="0"/>
              <a:pPr/>
              <a:t>100</a:t>
            </a:fld>
            <a:endParaRPr lang="es-CL" smtClean="0"/>
          </a:p>
        </p:txBody>
      </p:sp>
      <p:sp>
        <p:nvSpPr>
          <p:cNvPr id="216067" name="Rectangle 2"/>
          <p:cNvSpPr>
            <a:spLocks noGrp="1" noRot="1" noChangeAspect="1" noChangeArrowheads="1" noTextEdit="1"/>
          </p:cNvSpPr>
          <p:nvPr>
            <p:ph type="sldImg"/>
          </p:nvPr>
        </p:nvSpPr>
        <p:spPr>
          <a:ln/>
        </p:spPr>
      </p:sp>
      <p:sp>
        <p:nvSpPr>
          <p:cNvPr id="21606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p:spPr>
        <p:txBody>
          <a:bodyPr/>
          <a:lstStyle/>
          <a:p>
            <a:fld id="{26F53B04-341E-42F5-9EBC-5C86E2CDBAF3}" type="slidenum">
              <a:rPr lang="es-CL" smtClean="0"/>
              <a:pPr/>
              <a:t>101</a:t>
            </a:fld>
            <a:endParaRPr lang="es-CL" smtClean="0"/>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p>
            <a:fld id="{8B764961-369D-40C8-AAEA-2DE23C634911}" type="slidenum">
              <a:rPr lang="es-CL" smtClean="0"/>
              <a:pPr/>
              <a:t>103</a:t>
            </a:fld>
            <a:endParaRPr lang="es-CL" smtClean="0"/>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p:spPr>
        <p:txBody>
          <a:bodyPr/>
          <a:lstStyle/>
          <a:p>
            <a:fld id="{042CD3C6-B799-4E2A-8D81-7CB8749BCF56}" type="slidenum">
              <a:rPr lang="es-CL" smtClean="0"/>
              <a:pPr/>
              <a:t>105</a:t>
            </a:fld>
            <a:endParaRPr lang="es-CL" smtClean="0"/>
          </a:p>
        </p:txBody>
      </p:sp>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F1B678B9-4B3E-4CE2-89A7-96F7F4431143}" type="slidenum">
              <a:rPr lang="es-CL" smtClean="0"/>
              <a:pPr/>
              <a:t>106</a:t>
            </a:fld>
            <a:endParaRPr lang="es-CL" smtClean="0"/>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p:spPr>
        <p:txBody>
          <a:bodyPr/>
          <a:lstStyle/>
          <a:p>
            <a:fld id="{6F623E0E-F368-46AE-BAEE-456CCED64EC3}" type="slidenum">
              <a:rPr lang="es-CL" smtClean="0"/>
              <a:pPr/>
              <a:t>107</a:t>
            </a:fld>
            <a:endParaRPr lang="es-CL" smtClean="0"/>
          </a:p>
        </p:txBody>
      </p:sp>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a:noFill/>
        </p:spPr>
        <p:txBody>
          <a:bodyPr/>
          <a:lstStyle/>
          <a:p>
            <a:fld id="{3D56C3E6-70E0-4AB0-87D4-98C6E6019EE3}" type="slidenum">
              <a:rPr lang="es-CL" smtClean="0"/>
              <a:pPr/>
              <a:t>108</a:t>
            </a:fld>
            <a:endParaRPr lang="es-CL" smtClean="0"/>
          </a:p>
        </p:txBody>
      </p:sp>
      <p:sp>
        <p:nvSpPr>
          <p:cNvPr id="222211" name="Rectangle 2"/>
          <p:cNvSpPr>
            <a:spLocks noGrp="1" noRot="1" noChangeAspect="1" noChangeArrowheads="1" noTextEdit="1"/>
          </p:cNvSpPr>
          <p:nvPr>
            <p:ph type="sldImg"/>
          </p:nvPr>
        </p:nvSpPr>
        <p:spPr>
          <a:ln/>
        </p:spPr>
      </p:sp>
      <p:sp>
        <p:nvSpPr>
          <p:cNvPr id="22221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p:spPr>
        <p:txBody>
          <a:bodyPr/>
          <a:lstStyle/>
          <a:p>
            <a:fld id="{FE392E54-2661-4AD5-A5CB-611C0F6F744C}" type="slidenum">
              <a:rPr lang="es-CL" smtClean="0"/>
              <a:pPr/>
              <a:t>109</a:t>
            </a:fld>
            <a:endParaRPr lang="es-CL" smtClean="0"/>
          </a:p>
        </p:txBody>
      </p:sp>
      <p:sp>
        <p:nvSpPr>
          <p:cNvPr id="223235" name="Rectangle 2"/>
          <p:cNvSpPr>
            <a:spLocks noGrp="1" noRot="1" noChangeAspect="1" noChangeArrowheads="1" noTextEdit="1"/>
          </p:cNvSpPr>
          <p:nvPr>
            <p:ph type="sldImg"/>
          </p:nvPr>
        </p:nvSpPr>
        <p:spPr>
          <a:ln/>
        </p:spPr>
      </p:sp>
      <p:sp>
        <p:nvSpPr>
          <p:cNvPr id="22323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8A536E19-0288-413C-983C-4EC398A19724}" type="slidenum">
              <a:rPr lang="es-CL" smtClean="0"/>
              <a:pPr/>
              <a:t>8</a:t>
            </a:fld>
            <a:endParaRPr lang="es-CL" smtClean="0"/>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p:spPr>
        <p:txBody>
          <a:bodyPr/>
          <a:lstStyle/>
          <a:p>
            <a:fld id="{EDCFE2CA-1453-4298-A35C-BDB004BC5630}" type="slidenum">
              <a:rPr lang="es-CL" smtClean="0"/>
              <a:pPr/>
              <a:t>110</a:t>
            </a:fld>
            <a:endParaRPr lang="es-CL" smtClean="0"/>
          </a:p>
        </p:txBody>
      </p:sp>
      <p:sp>
        <p:nvSpPr>
          <p:cNvPr id="224259" name="Rectangle 2"/>
          <p:cNvSpPr>
            <a:spLocks noGrp="1" noRot="1" noChangeAspect="1" noChangeArrowheads="1" noTextEdit="1"/>
          </p:cNvSpPr>
          <p:nvPr>
            <p:ph type="sldImg"/>
          </p:nvPr>
        </p:nvSpPr>
        <p:spPr>
          <a:ln/>
        </p:spPr>
      </p:sp>
      <p:sp>
        <p:nvSpPr>
          <p:cNvPr id="2242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p:spPr>
        <p:txBody>
          <a:bodyPr/>
          <a:lstStyle/>
          <a:p>
            <a:fld id="{6326BF50-CC5F-4A62-841A-BA02991EBCFE}" type="slidenum">
              <a:rPr lang="es-CL" smtClean="0"/>
              <a:pPr/>
              <a:t>111</a:t>
            </a:fld>
            <a:endParaRPr lang="es-CL" smtClean="0"/>
          </a:p>
        </p:txBody>
      </p:sp>
      <p:sp>
        <p:nvSpPr>
          <p:cNvPr id="225283" name="Rectangle 2"/>
          <p:cNvSpPr>
            <a:spLocks noGrp="1" noRot="1" noChangeAspect="1" noChangeArrowheads="1" noTextEdit="1"/>
          </p:cNvSpPr>
          <p:nvPr>
            <p:ph type="sldImg"/>
          </p:nvPr>
        </p:nvSpPr>
        <p:spPr>
          <a:ln/>
        </p:spPr>
      </p:sp>
      <p:sp>
        <p:nvSpPr>
          <p:cNvPr id="22528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p:cNvSpPr>
            <a:spLocks noGrp="1" noChangeArrowheads="1"/>
          </p:cNvSpPr>
          <p:nvPr>
            <p:ph type="sldNum" sz="quarter" idx="5"/>
          </p:nvPr>
        </p:nvSpPr>
        <p:spPr>
          <a:noFill/>
        </p:spPr>
        <p:txBody>
          <a:bodyPr/>
          <a:lstStyle/>
          <a:p>
            <a:fld id="{96A525A8-BE77-4719-B692-D4F78DDF714E}" type="slidenum">
              <a:rPr lang="es-CL" smtClean="0"/>
              <a:pPr/>
              <a:t>112</a:t>
            </a:fld>
            <a:endParaRPr lang="es-CL" smtClean="0"/>
          </a:p>
        </p:txBody>
      </p:sp>
      <p:sp>
        <p:nvSpPr>
          <p:cNvPr id="226307" name="Rectangle 2"/>
          <p:cNvSpPr>
            <a:spLocks noGrp="1" noRot="1" noChangeAspect="1" noChangeArrowheads="1" noTextEdit="1"/>
          </p:cNvSpPr>
          <p:nvPr>
            <p:ph type="sldImg"/>
          </p:nvPr>
        </p:nvSpPr>
        <p:spPr>
          <a:ln/>
        </p:spPr>
      </p:sp>
      <p:sp>
        <p:nvSpPr>
          <p:cNvPr id="22630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4F86D2BA-0486-4CB8-8A94-FCD5E5FBF0E4}" type="slidenum">
              <a:rPr lang="es-CL" smtClean="0"/>
              <a:pPr/>
              <a:t>113</a:t>
            </a:fld>
            <a:endParaRPr lang="es-CL" smtClean="0"/>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21C80AED-B8CF-4292-9122-A6D90A4F83AE}" type="slidenum">
              <a:rPr lang="es-CL" smtClean="0"/>
              <a:pPr/>
              <a:t>114</a:t>
            </a:fld>
            <a:endParaRPr lang="es-CL" smtClean="0"/>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p:spPr>
        <p:txBody>
          <a:bodyPr/>
          <a:lstStyle/>
          <a:p>
            <a:fld id="{8D7D3DAC-EE86-4DD5-A039-E8A3593AFEEE}" type="slidenum">
              <a:rPr lang="es-CL" smtClean="0"/>
              <a:pPr/>
              <a:t>115</a:t>
            </a:fld>
            <a:endParaRPr lang="es-CL" smtClean="0"/>
          </a:p>
        </p:txBody>
      </p:sp>
      <p:sp>
        <p:nvSpPr>
          <p:cNvPr id="229379" name="Rectangle 2"/>
          <p:cNvSpPr>
            <a:spLocks noGrp="1" noRot="1" noChangeAspect="1" noChangeArrowheads="1" noTextEdit="1"/>
          </p:cNvSpPr>
          <p:nvPr>
            <p:ph type="sldImg"/>
          </p:nvPr>
        </p:nvSpPr>
        <p:spPr>
          <a:ln/>
        </p:spPr>
      </p:sp>
      <p:sp>
        <p:nvSpPr>
          <p:cNvPr id="22938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7"/>
          <p:cNvSpPr>
            <a:spLocks noGrp="1" noChangeArrowheads="1"/>
          </p:cNvSpPr>
          <p:nvPr>
            <p:ph type="sldNum" sz="quarter" idx="5"/>
          </p:nvPr>
        </p:nvSpPr>
        <p:spPr>
          <a:noFill/>
        </p:spPr>
        <p:txBody>
          <a:bodyPr/>
          <a:lstStyle/>
          <a:p>
            <a:fld id="{2EA91D99-1265-4E24-AE73-A6DEEE093AC3}" type="slidenum">
              <a:rPr lang="es-CL" smtClean="0"/>
              <a:pPr/>
              <a:t>116</a:t>
            </a:fld>
            <a:endParaRPr lang="es-CL" smtClean="0"/>
          </a:p>
        </p:txBody>
      </p:sp>
      <p:sp>
        <p:nvSpPr>
          <p:cNvPr id="230403" name="Rectangle 2"/>
          <p:cNvSpPr>
            <a:spLocks noGrp="1" noRot="1" noChangeAspect="1" noChangeArrowheads="1" noTextEdit="1"/>
          </p:cNvSpPr>
          <p:nvPr>
            <p:ph type="sldImg"/>
          </p:nvPr>
        </p:nvSpPr>
        <p:spPr>
          <a:ln/>
        </p:spPr>
      </p:sp>
      <p:sp>
        <p:nvSpPr>
          <p:cNvPr id="23040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7"/>
          <p:cNvSpPr>
            <a:spLocks noGrp="1" noChangeArrowheads="1"/>
          </p:cNvSpPr>
          <p:nvPr>
            <p:ph type="sldNum" sz="quarter" idx="5"/>
          </p:nvPr>
        </p:nvSpPr>
        <p:spPr>
          <a:noFill/>
        </p:spPr>
        <p:txBody>
          <a:bodyPr/>
          <a:lstStyle/>
          <a:p>
            <a:fld id="{AF192897-0F3B-48F7-A1B2-9F107DD5C384}" type="slidenum">
              <a:rPr lang="es-CL" smtClean="0"/>
              <a:pPr/>
              <a:t>117</a:t>
            </a:fld>
            <a:endParaRPr lang="es-CL" smtClean="0"/>
          </a:p>
        </p:txBody>
      </p:sp>
      <p:sp>
        <p:nvSpPr>
          <p:cNvPr id="231427" name="Rectangle 2"/>
          <p:cNvSpPr>
            <a:spLocks noGrp="1" noRot="1" noChangeAspect="1" noChangeArrowheads="1" noTextEdit="1"/>
          </p:cNvSpPr>
          <p:nvPr>
            <p:ph type="sldImg"/>
          </p:nvPr>
        </p:nvSpPr>
        <p:spPr>
          <a:ln/>
        </p:spPr>
      </p:sp>
      <p:sp>
        <p:nvSpPr>
          <p:cNvPr id="23142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p:spPr>
        <p:txBody>
          <a:bodyPr/>
          <a:lstStyle/>
          <a:p>
            <a:fld id="{E2E4D95A-CB36-42D7-A25B-B8A48273FAD7}" type="slidenum">
              <a:rPr lang="es-CL" smtClean="0"/>
              <a:pPr/>
              <a:t>118</a:t>
            </a:fld>
            <a:endParaRPr lang="es-CL" smtClean="0"/>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a:spLocks noGrp="1" noChangeArrowheads="1"/>
          </p:cNvSpPr>
          <p:nvPr>
            <p:ph type="sldNum" sz="quarter" idx="5"/>
          </p:nvPr>
        </p:nvSpPr>
        <p:spPr>
          <a:noFill/>
        </p:spPr>
        <p:txBody>
          <a:bodyPr/>
          <a:lstStyle/>
          <a:p>
            <a:fld id="{466C42D2-7CC8-4965-9E67-2858DED61E6B}" type="slidenum">
              <a:rPr lang="es-CL" smtClean="0"/>
              <a:pPr/>
              <a:t>119</a:t>
            </a:fld>
            <a:endParaRPr lang="es-CL" smtClean="0"/>
          </a:p>
        </p:txBody>
      </p:sp>
      <p:sp>
        <p:nvSpPr>
          <p:cNvPr id="233475" name="Rectangle 2"/>
          <p:cNvSpPr>
            <a:spLocks noGrp="1" noRot="1" noChangeAspect="1" noChangeArrowheads="1" noTextEdit="1"/>
          </p:cNvSpPr>
          <p:nvPr>
            <p:ph type="sldImg"/>
          </p:nvPr>
        </p:nvSpPr>
        <p:spPr>
          <a:ln/>
        </p:spPr>
      </p:sp>
      <p:sp>
        <p:nvSpPr>
          <p:cNvPr id="23347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D0814EF8-4156-4EE9-B9D2-1798D367BB89}" type="slidenum">
              <a:rPr lang="es-CL" smtClean="0"/>
              <a:pPr/>
              <a:t>9</a:t>
            </a:fld>
            <a:endParaRPr lang="es-CL" smtClean="0"/>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a:spLocks noGrp="1" noChangeArrowheads="1"/>
          </p:cNvSpPr>
          <p:nvPr>
            <p:ph type="sldNum" sz="quarter" idx="5"/>
          </p:nvPr>
        </p:nvSpPr>
        <p:spPr>
          <a:noFill/>
        </p:spPr>
        <p:txBody>
          <a:bodyPr/>
          <a:lstStyle/>
          <a:p>
            <a:fld id="{50328034-3397-4E55-B6AC-BA6C2CF55FA0}" type="slidenum">
              <a:rPr lang="es-CL" smtClean="0"/>
              <a:pPr/>
              <a:t>120</a:t>
            </a:fld>
            <a:endParaRPr lang="es-CL" smtClean="0"/>
          </a:p>
        </p:txBody>
      </p:sp>
      <p:sp>
        <p:nvSpPr>
          <p:cNvPr id="234499" name="Rectangle 2"/>
          <p:cNvSpPr>
            <a:spLocks noGrp="1" noRot="1" noChangeAspect="1" noChangeArrowheads="1" noTextEdit="1"/>
          </p:cNvSpPr>
          <p:nvPr>
            <p:ph type="sldImg"/>
          </p:nvPr>
        </p:nvSpPr>
        <p:spPr>
          <a:ln/>
        </p:spPr>
      </p:sp>
      <p:sp>
        <p:nvSpPr>
          <p:cNvPr id="23450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a:spLocks noGrp="1" noChangeArrowheads="1"/>
          </p:cNvSpPr>
          <p:nvPr>
            <p:ph type="sldNum" sz="quarter" idx="5"/>
          </p:nvPr>
        </p:nvSpPr>
        <p:spPr>
          <a:noFill/>
        </p:spPr>
        <p:txBody>
          <a:bodyPr/>
          <a:lstStyle/>
          <a:p>
            <a:fld id="{AFB82195-BF42-488B-A82E-7F9C4DDA9742}" type="slidenum">
              <a:rPr lang="es-CL" smtClean="0"/>
              <a:pPr/>
              <a:t>121</a:t>
            </a:fld>
            <a:endParaRPr lang="es-CL" smtClean="0"/>
          </a:p>
        </p:txBody>
      </p:sp>
      <p:sp>
        <p:nvSpPr>
          <p:cNvPr id="235523" name="Rectangle 2"/>
          <p:cNvSpPr>
            <a:spLocks noGrp="1" noRot="1" noChangeAspect="1" noChangeArrowheads="1" noTextEdit="1"/>
          </p:cNvSpPr>
          <p:nvPr>
            <p:ph type="sldImg"/>
          </p:nvPr>
        </p:nvSpPr>
        <p:spPr>
          <a:ln/>
        </p:spPr>
      </p:sp>
      <p:sp>
        <p:nvSpPr>
          <p:cNvPr id="23552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p>
            <a:fld id="{FC07D85A-C434-483D-9B44-ED73375F4888}" type="slidenum">
              <a:rPr lang="es-CL" smtClean="0"/>
              <a:pPr/>
              <a:t>122</a:t>
            </a:fld>
            <a:endParaRPr lang="es-CL" smtClean="0"/>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a:spLocks noGrp="1" noChangeArrowheads="1"/>
          </p:cNvSpPr>
          <p:nvPr>
            <p:ph type="sldNum" sz="quarter" idx="5"/>
          </p:nvPr>
        </p:nvSpPr>
        <p:spPr>
          <a:noFill/>
        </p:spPr>
        <p:txBody>
          <a:bodyPr/>
          <a:lstStyle/>
          <a:p>
            <a:fld id="{8E6B2200-50AB-4098-A336-68AF3F33C360}" type="slidenum">
              <a:rPr lang="es-CL" smtClean="0"/>
              <a:pPr/>
              <a:t>123</a:t>
            </a:fld>
            <a:endParaRPr lang="es-CL" smtClean="0"/>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p:cNvSpPr>
            <a:spLocks noGrp="1" noChangeArrowheads="1"/>
          </p:cNvSpPr>
          <p:nvPr>
            <p:ph type="sldNum" sz="quarter" idx="5"/>
          </p:nvPr>
        </p:nvSpPr>
        <p:spPr>
          <a:noFill/>
        </p:spPr>
        <p:txBody>
          <a:bodyPr/>
          <a:lstStyle/>
          <a:p>
            <a:fld id="{EE8FFF0D-A66E-43CA-93AA-8A71637AFE91}" type="slidenum">
              <a:rPr lang="es-CL" smtClean="0"/>
              <a:pPr/>
              <a:t>124</a:t>
            </a:fld>
            <a:endParaRPr lang="es-CL" smtClean="0"/>
          </a:p>
        </p:txBody>
      </p:sp>
      <p:sp>
        <p:nvSpPr>
          <p:cNvPr id="238595" name="Rectangle 2"/>
          <p:cNvSpPr>
            <a:spLocks noGrp="1" noRot="1" noChangeAspect="1" noChangeArrowheads="1" noTextEdit="1"/>
          </p:cNvSpPr>
          <p:nvPr>
            <p:ph type="sldImg"/>
          </p:nvPr>
        </p:nvSpPr>
        <p:spPr>
          <a:ln/>
        </p:spPr>
      </p:sp>
      <p:sp>
        <p:nvSpPr>
          <p:cNvPr id="23859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p:cNvSpPr>
            <a:spLocks noGrp="1" noChangeArrowheads="1"/>
          </p:cNvSpPr>
          <p:nvPr>
            <p:ph type="sldNum" sz="quarter" idx="5"/>
          </p:nvPr>
        </p:nvSpPr>
        <p:spPr>
          <a:noFill/>
        </p:spPr>
        <p:txBody>
          <a:bodyPr/>
          <a:lstStyle/>
          <a:p>
            <a:fld id="{84CF059D-4444-4B8D-81AD-80026BE7BE7A}" type="slidenum">
              <a:rPr lang="es-CL" smtClean="0"/>
              <a:pPr/>
              <a:t>125</a:t>
            </a:fld>
            <a:endParaRPr lang="es-CL" smtClean="0"/>
          </a:p>
        </p:txBody>
      </p:sp>
      <p:sp>
        <p:nvSpPr>
          <p:cNvPr id="239619" name="Rectangle 2"/>
          <p:cNvSpPr>
            <a:spLocks noGrp="1" noRot="1" noChangeAspect="1" noChangeArrowheads="1" noTextEdit="1"/>
          </p:cNvSpPr>
          <p:nvPr>
            <p:ph type="sldImg"/>
          </p:nvPr>
        </p:nvSpPr>
        <p:spPr>
          <a:ln/>
        </p:spPr>
      </p:sp>
      <p:sp>
        <p:nvSpPr>
          <p:cNvPr id="23962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p:spPr>
        <p:txBody>
          <a:bodyPr/>
          <a:lstStyle/>
          <a:p>
            <a:fld id="{C26C7B59-85F1-404B-954F-DBD274E0AB3C}" type="slidenum">
              <a:rPr lang="es-CL" smtClean="0"/>
              <a:pPr/>
              <a:t>126</a:t>
            </a:fld>
            <a:endParaRPr lang="es-CL" smtClean="0"/>
          </a:p>
        </p:txBody>
      </p:sp>
      <p:sp>
        <p:nvSpPr>
          <p:cNvPr id="240643" name="Rectangle 2"/>
          <p:cNvSpPr>
            <a:spLocks noGrp="1" noRot="1" noChangeAspect="1" noChangeArrowheads="1" noTextEdit="1"/>
          </p:cNvSpPr>
          <p:nvPr>
            <p:ph type="sldImg"/>
          </p:nvPr>
        </p:nvSpPr>
        <p:spPr>
          <a:ln/>
        </p:spPr>
      </p:sp>
      <p:sp>
        <p:nvSpPr>
          <p:cNvPr id="24064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7"/>
          <p:cNvSpPr>
            <a:spLocks noGrp="1" noChangeArrowheads="1"/>
          </p:cNvSpPr>
          <p:nvPr>
            <p:ph type="sldNum" sz="quarter" idx="5"/>
          </p:nvPr>
        </p:nvSpPr>
        <p:spPr>
          <a:noFill/>
        </p:spPr>
        <p:txBody>
          <a:bodyPr/>
          <a:lstStyle/>
          <a:p>
            <a:fld id="{353E56F2-FF7B-407A-9379-C291D7555BD0}" type="slidenum">
              <a:rPr lang="es-CL" smtClean="0"/>
              <a:pPr/>
              <a:t>127</a:t>
            </a:fld>
            <a:endParaRPr lang="es-CL" smtClean="0"/>
          </a:p>
        </p:txBody>
      </p:sp>
      <p:sp>
        <p:nvSpPr>
          <p:cNvPr id="241667" name="Rectangle 2"/>
          <p:cNvSpPr>
            <a:spLocks noGrp="1" noRot="1" noChangeAspect="1" noChangeArrowheads="1" noTextEdit="1"/>
          </p:cNvSpPr>
          <p:nvPr>
            <p:ph type="sldImg"/>
          </p:nvPr>
        </p:nvSpPr>
        <p:spPr>
          <a:ln/>
        </p:spPr>
      </p:sp>
      <p:sp>
        <p:nvSpPr>
          <p:cNvPr id="24166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7"/>
          <p:cNvSpPr>
            <a:spLocks noGrp="1" noChangeArrowheads="1"/>
          </p:cNvSpPr>
          <p:nvPr>
            <p:ph type="sldNum" sz="quarter" idx="5"/>
          </p:nvPr>
        </p:nvSpPr>
        <p:spPr>
          <a:noFill/>
        </p:spPr>
        <p:txBody>
          <a:bodyPr/>
          <a:lstStyle/>
          <a:p>
            <a:fld id="{C1EE46C9-A854-4CD9-89A0-835579CB5AD4}" type="slidenum">
              <a:rPr lang="es-CL" smtClean="0"/>
              <a:pPr/>
              <a:t>128</a:t>
            </a:fld>
            <a:endParaRPr lang="es-CL" smtClean="0"/>
          </a:p>
        </p:txBody>
      </p:sp>
      <p:sp>
        <p:nvSpPr>
          <p:cNvPr id="242691" name="Rectangle 2"/>
          <p:cNvSpPr>
            <a:spLocks noGrp="1" noRot="1" noChangeAspect="1" noChangeArrowheads="1" noTextEdit="1"/>
          </p:cNvSpPr>
          <p:nvPr>
            <p:ph type="sldImg"/>
          </p:nvPr>
        </p:nvSpPr>
        <p:spPr>
          <a:ln/>
        </p:spPr>
      </p:sp>
      <p:sp>
        <p:nvSpPr>
          <p:cNvPr id="24269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7"/>
          <p:cNvSpPr>
            <a:spLocks noGrp="1" noChangeArrowheads="1"/>
          </p:cNvSpPr>
          <p:nvPr>
            <p:ph type="sldNum" sz="quarter" idx="5"/>
          </p:nvPr>
        </p:nvSpPr>
        <p:spPr>
          <a:noFill/>
        </p:spPr>
        <p:txBody>
          <a:bodyPr/>
          <a:lstStyle/>
          <a:p>
            <a:fld id="{34FA3F88-6284-41E8-9540-7DDD0872FE1E}" type="slidenum">
              <a:rPr lang="es-CL" smtClean="0"/>
              <a:pPr/>
              <a:t>129</a:t>
            </a:fld>
            <a:endParaRPr lang="es-CL" smtClean="0"/>
          </a:p>
        </p:txBody>
      </p:sp>
      <p:sp>
        <p:nvSpPr>
          <p:cNvPr id="243715" name="Rectangle 2"/>
          <p:cNvSpPr>
            <a:spLocks noGrp="1" noRot="1" noChangeAspect="1" noChangeArrowheads="1" noTextEdit="1"/>
          </p:cNvSpPr>
          <p:nvPr>
            <p:ph type="sldImg"/>
          </p:nvPr>
        </p:nvSpPr>
        <p:spPr>
          <a:ln/>
        </p:spPr>
      </p:sp>
      <p:sp>
        <p:nvSpPr>
          <p:cNvPr id="24371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CL"/>
          </a:p>
        </p:txBody>
      </p:sp>
      <p:sp>
        <p:nvSpPr>
          <p:cNvPr id="5" name="Rectangle 5"/>
          <p:cNvSpPr>
            <a:spLocks noGrp="1" noChangeArrowheads="1"/>
          </p:cNvSpPr>
          <p:nvPr>
            <p:ph type="ftr" sz="quarter" idx="11"/>
          </p:nvPr>
        </p:nvSpPr>
        <p:spPr>
          <a:ln/>
        </p:spPr>
        <p:txBody>
          <a:bodyPr/>
          <a:lstStyle>
            <a:lvl1pPr>
              <a:defRPr/>
            </a:lvl1pPr>
          </a:lstStyle>
          <a:p>
            <a:pPr>
              <a:defRPr/>
            </a:pPr>
            <a:endParaRPr lang="es-CL"/>
          </a:p>
        </p:txBody>
      </p:sp>
      <p:sp>
        <p:nvSpPr>
          <p:cNvPr id="6" name="Rectangle 6"/>
          <p:cNvSpPr>
            <a:spLocks noGrp="1" noChangeArrowheads="1"/>
          </p:cNvSpPr>
          <p:nvPr>
            <p:ph type="sldNum" sz="quarter" idx="12"/>
          </p:nvPr>
        </p:nvSpPr>
        <p:spPr>
          <a:ln/>
        </p:spPr>
        <p:txBody>
          <a:bodyPr/>
          <a:lstStyle>
            <a:lvl1pPr>
              <a:defRPr/>
            </a:lvl1pPr>
          </a:lstStyle>
          <a:p>
            <a:pPr>
              <a:defRPr/>
            </a:pPr>
            <a:fld id="{3CD54816-AE3E-4CA6-83E8-22A1341514FD}" type="slidenum">
              <a:rPr lang="es-CL"/>
              <a:pPr>
                <a:defRPr/>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CL"/>
          </a:p>
        </p:txBody>
      </p:sp>
      <p:sp>
        <p:nvSpPr>
          <p:cNvPr id="5" name="Rectangle 5"/>
          <p:cNvSpPr>
            <a:spLocks noGrp="1" noChangeArrowheads="1"/>
          </p:cNvSpPr>
          <p:nvPr>
            <p:ph type="ftr" sz="quarter" idx="11"/>
          </p:nvPr>
        </p:nvSpPr>
        <p:spPr>
          <a:ln/>
        </p:spPr>
        <p:txBody>
          <a:bodyPr/>
          <a:lstStyle>
            <a:lvl1pPr>
              <a:defRPr/>
            </a:lvl1pPr>
          </a:lstStyle>
          <a:p>
            <a:pPr>
              <a:defRPr/>
            </a:pPr>
            <a:endParaRPr lang="es-CL"/>
          </a:p>
        </p:txBody>
      </p:sp>
      <p:sp>
        <p:nvSpPr>
          <p:cNvPr id="6" name="Rectangle 6"/>
          <p:cNvSpPr>
            <a:spLocks noGrp="1" noChangeArrowheads="1"/>
          </p:cNvSpPr>
          <p:nvPr>
            <p:ph type="sldNum" sz="quarter" idx="12"/>
          </p:nvPr>
        </p:nvSpPr>
        <p:spPr>
          <a:ln/>
        </p:spPr>
        <p:txBody>
          <a:bodyPr/>
          <a:lstStyle>
            <a:lvl1pPr>
              <a:defRPr/>
            </a:lvl1pPr>
          </a:lstStyle>
          <a:p>
            <a:pPr>
              <a:defRPr/>
            </a:pPr>
            <a:fld id="{64D5DEDD-9FE8-471B-8DA4-FA6FB7734ED3}" type="slidenum">
              <a:rPr lang="es-CL"/>
              <a:pPr>
                <a:defRPr/>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CL"/>
          </a:p>
        </p:txBody>
      </p:sp>
      <p:sp>
        <p:nvSpPr>
          <p:cNvPr id="5" name="Rectangle 5"/>
          <p:cNvSpPr>
            <a:spLocks noGrp="1" noChangeArrowheads="1"/>
          </p:cNvSpPr>
          <p:nvPr>
            <p:ph type="ftr" sz="quarter" idx="11"/>
          </p:nvPr>
        </p:nvSpPr>
        <p:spPr>
          <a:ln/>
        </p:spPr>
        <p:txBody>
          <a:bodyPr/>
          <a:lstStyle>
            <a:lvl1pPr>
              <a:defRPr/>
            </a:lvl1pPr>
          </a:lstStyle>
          <a:p>
            <a:pPr>
              <a:defRPr/>
            </a:pPr>
            <a:endParaRPr lang="es-CL"/>
          </a:p>
        </p:txBody>
      </p:sp>
      <p:sp>
        <p:nvSpPr>
          <p:cNvPr id="6" name="Rectangle 6"/>
          <p:cNvSpPr>
            <a:spLocks noGrp="1" noChangeArrowheads="1"/>
          </p:cNvSpPr>
          <p:nvPr>
            <p:ph type="sldNum" sz="quarter" idx="12"/>
          </p:nvPr>
        </p:nvSpPr>
        <p:spPr>
          <a:ln/>
        </p:spPr>
        <p:txBody>
          <a:bodyPr/>
          <a:lstStyle>
            <a:lvl1pPr>
              <a:defRPr/>
            </a:lvl1pPr>
          </a:lstStyle>
          <a:p>
            <a:pPr>
              <a:defRPr/>
            </a:pPr>
            <a:fld id="{6230FC5D-7FA1-4C9C-BF63-D71DBB9998E6}" type="slidenum">
              <a:rPr lang="es-CL"/>
              <a:pPr>
                <a:defRPr/>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CL"/>
          </a:p>
        </p:txBody>
      </p:sp>
      <p:sp>
        <p:nvSpPr>
          <p:cNvPr id="5" name="Rectangle 5"/>
          <p:cNvSpPr>
            <a:spLocks noGrp="1" noChangeArrowheads="1"/>
          </p:cNvSpPr>
          <p:nvPr>
            <p:ph type="ftr" sz="quarter" idx="11"/>
          </p:nvPr>
        </p:nvSpPr>
        <p:spPr>
          <a:ln/>
        </p:spPr>
        <p:txBody>
          <a:bodyPr/>
          <a:lstStyle>
            <a:lvl1pPr>
              <a:defRPr/>
            </a:lvl1pPr>
          </a:lstStyle>
          <a:p>
            <a:pPr>
              <a:defRPr/>
            </a:pPr>
            <a:endParaRPr lang="es-CL"/>
          </a:p>
        </p:txBody>
      </p:sp>
      <p:sp>
        <p:nvSpPr>
          <p:cNvPr id="6" name="Rectangle 6"/>
          <p:cNvSpPr>
            <a:spLocks noGrp="1" noChangeArrowheads="1"/>
          </p:cNvSpPr>
          <p:nvPr>
            <p:ph type="sldNum" sz="quarter" idx="12"/>
          </p:nvPr>
        </p:nvSpPr>
        <p:spPr>
          <a:ln/>
        </p:spPr>
        <p:txBody>
          <a:bodyPr/>
          <a:lstStyle>
            <a:lvl1pPr>
              <a:defRPr/>
            </a:lvl1pPr>
          </a:lstStyle>
          <a:p>
            <a:pPr>
              <a:defRPr/>
            </a:pPr>
            <a:fld id="{2F226DD4-DAB6-4F3C-B19E-07C203F3423A}" type="slidenum">
              <a:rPr lang="es-CL"/>
              <a:pPr>
                <a:defRPr/>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CL"/>
          </a:p>
        </p:txBody>
      </p:sp>
      <p:sp>
        <p:nvSpPr>
          <p:cNvPr id="5" name="Rectangle 5"/>
          <p:cNvSpPr>
            <a:spLocks noGrp="1" noChangeArrowheads="1"/>
          </p:cNvSpPr>
          <p:nvPr>
            <p:ph type="ftr" sz="quarter" idx="11"/>
          </p:nvPr>
        </p:nvSpPr>
        <p:spPr>
          <a:ln/>
        </p:spPr>
        <p:txBody>
          <a:bodyPr/>
          <a:lstStyle>
            <a:lvl1pPr>
              <a:defRPr/>
            </a:lvl1pPr>
          </a:lstStyle>
          <a:p>
            <a:pPr>
              <a:defRPr/>
            </a:pPr>
            <a:endParaRPr lang="es-CL"/>
          </a:p>
        </p:txBody>
      </p:sp>
      <p:sp>
        <p:nvSpPr>
          <p:cNvPr id="6" name="Rectangle 6"/>
          <p:cNvSpPr>
            <a:spLocks noGrp="1" noChangeArrowheads="1"/>
          </p:cNvSpPr>
          <p:nvPr>
            <p:ph type="sldNum" sz="quarter" idx="12"/>
          </p:nvPr>
        </p:nvSpPr>
        <p:spPr>
          <a:ln/>
        </p:spPr>
        <p:txBody>
          <a:bodyPr/>
          <a:lstStyle>
            <a:lvl1pPr>
              <a:defRPr/>
            </a:lvl1pPr>
          </a:lstStyle>
          <a:p>
            <a:pPr>
              <a:defRPr/>
            </a:pPr>
            <a:fld id="{A7F2B4F0-57AA-4CF3-8FED-03E242E623A8}" type="slidenum">
              <a:rPr lang="es-CL"/>
              <a:pPr>
                <a:defRPr/>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CL"/>
          </a:p>
        </p:txBody>
      </p:sp>
      <p:sp>
        <p:nvSpPr>
          <p:cNvPr id="6" name="Rectangle 5"/>
          <p:cNvSpPr>
            <a:spLocks noGrp="1" noChangeArrowheads="1"/>
          </p:cNvSpPr>
          <p:nvPr>
            <p:ph type="ftr" sz="quarter" idx="11"/>
          </p:nvPr>
        </p:nvSpPr>
        <p:spPr>
          <a:ln/>
        </p:spPr>
        <p:txBody>
          <a:bodyPr/>
          <a:lstStyle>
            <a:lvl1pPr>
              <a:defRPr/>
            </a:lvl1pPr>
          </a:lstStyle>
          <a:p>
            <a:pPr>
              <a:defRPr/>
            </a:pPr>
            <a:endParaRPr lang="es-CL"/>
          </a:p>
        </p:txBody>
      </p:sp>
      <p:sp>
        <p:nvSpPr>
          <p:cNvPr id="7" name="Rectangle 6"/>
          <p:cNvSpPr>
            <a:spLocks noGrp="1" noChangeArrowheads="1"/>
          </p:cNvSpPr>
          <p:nvPr>
            <p:ph type="sldNum" sz="quarter" idx="12"/>
          </p:nvPr>
        </p:nvSpPr>
        <p:spPr>
          <a:ln/>
        </p:spPr>
        <p:txBody>
          <a:bodyPr/>
          <a:lstStyle>
            <a:lvl1pPr>
              <a:defRPr/>
            </a:lvl1pPr>
          </a:lstStyle>
          <a:p>
            <a:pPr>
              <a:defRPr/>
            </a:pPr>
            <a:fld id="{EA901065-711D-4FA3-8DB3-DF18EE342DEF}" type="slidenum">
              <a:rPr lang="es-CL"/>
              <a:pPr>
                <a:defRPr/>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CL"/>
          </a:p>
        </p:txBody>
      </p:sp>
      <p:sp>
        <p:nvSpPr>
          <p:cNvPr id="8" name="Rectangle 5"/>
          <p:cNvSpPr>
            <a:spLocks noGrp="1" noChangeArrowheads="1"/>
          </p:cNvSpPr>
          <p:nvPr>
            <p:ph type="ftr" sz="quarter" idx="11"/>
          </p:nvPr>
        </p:nvSpPr>
        <p:spPr>
          <a:ln/>
        </p:spPr>
        <p:txBody>
          <a:bodyPr/>
          <a:lstStyle>
            <a:lvl1pPr>
              <a:defRPr/>
            </a:lvl1pPr>
          </a:lstStyle>
          <a:p>
            <a:pPr>
              <a:defRPr/>
            </a:pPr>
            <a:endParaRPr lang="es-CL"/>
          </a:p>
        </p:txBody>
      </p:sp>
      <p:sp>
        <p:nvSpPr>
          <p:cNvPr id="9" name="Rectangle 6"/>
          <p:cNvSpPr>
            <a:spLocks noGrp="1" noChangeArrowheads="1"/>
          </p:cNvSpPr>
          <p:nvPr>
            <p:ph type="sldNum" sz="quarter" idx="12"/>
          </p:nvPr>
        </p:nvSpPr>
        <p:spPr>
          <a:ln/>
        </p:spPr>
        <p:txBody>
          <a:bodyPr/>
          <a:lstStyle>
            <a:lvl1pPr>
              <a:defRPr/>
            </a:lvl1pPr>
          </a:lstStyle>
          <a:p>
            <a:pPr>
              <a:defRPr/>
            </a:pPr>
            <a:fld id="{969A84DA-7AAC-4C19-A45B-6F4E24C4E9D6}" type="slidenum">
              <a:rPr lang="es-CL"/>
              <a:pPr>
                <a:defRPr/>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CL"/>
          </a:p>
        </p:txBody>
      </p:sp>
      <p:sp>
        <p:nvSpPr>
          <p:cNvPr id="4" name="Rectangle 5"/>
          <p:cNvSpPr>
            <a:spLocks noGrp="1" noChangeArrowheads="1"/>
          </p:cNvSpPr>
          <p:nvPr>
            <p:ph type="ftr" sz="quarter" idx="11"/>
          </p:nvPr>
        </p:nvSpPr>
        <p:spPr>
          <a:ln/>
        </p:spPr>
        <p:txBody>
          <a:bodyPr/>
          <a:lstStyle>
            <a:lvl1pPr>
              <a:defRPr/>
            </a:lvl1pPr>
          </a:lstStyle>
          <a:p>
            <a:pPr>
              <a:defRPr/>
            </a:pPr>
            <a:endParaRPr lang="es-CL"/>
          </a:p>
        </p:txBody>
      </p:sp>
      <p:sp>
        <p:nvSpPr>
          <p:cNvPr id="5" name="Rectangle 6"/>
          <p:cNvSpPr>
            <a:spLocks noGrp="1" noChangeArrowheads="1"/>
          </p:cNvSpPr>
          <p:nvPr>
            <p:ph type="sldNum" sz="quarter" idx="12"/>
          </p:nvPr>
        </p:nvSpPr>
        <p:spPr>
          <a:ln/>
        </p:spPr>
        <p:txBody>
          <a:bodyPr/>
          <a:lstStyle>
            <a:lvl1pPr>
              <a:defRPr/>
            </a:lvl1pPr>
          </a:lstStyle>
          <a:p>
            <a:pPr>
              <a:defRPr/>
            </a:pPr>
            <a:fld id="{89CE14A4-0C40-4296-93F7-F1B50103A745}" type="slidenum">
              <a:rPr lang="es-CL"/>
              <a:pPr>
                <a:defRPr/>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CL"/>
          </a:p>
        </p:txBody>
      </p:sp>
      <p:sp>
        <p:nvSpPr>
          <p:cNvPr id="3" name="Rectangle 5"/>
          <p:cNvSpPr>
            <a:spLocks noGrp="1" noChangeArrowheads="1"/>
          </p:cNvSpPr>
          <p:nvPr>
            <p:ph type="ftr" sz="quarter" idx="11"/>
          </p:nvPr>
        </p:nvSpPr>
        <p:spPr>
          <a:ln/>
        </p:spPr>
        <p:txBody>
          <a:bodyPr/>
          <a:lstStyle>
            <a:lvl1pPr>
              <a:defRPr/>
            </a:lvl1pPr>
          </a:lstStyle>
          <a:p>
            <a:pPr>
              <a:defRPr/>
            </a:pPr>
            <a:endParaRPr lang="es-CL"/>
          </a:p>
        </p:txBody>
      </p:sp>
      <p:sp>
        <p:nvSpPr>
          <p:cNvPr id="4" name="Rectangle 6"/>
          <p:cNvSpPr>
            <a:spLocks noGrp="1" noChangeArrowheads="1"/>
          </p:cNvSpPr>
          <p:nvPr>
            <p:ph type="sldNum" sz="quarter" idx="12"/>
          </p:nvPr>
        </p:nvSpPr>
        <p:spPr>
          <a:ln/>
        </p:spPr>
        <p:txBody>
          <a:bodyPr/>
          <a:lstStyle>
            <a:lvl1pPr>
              <a:defRPr/>
            </a:lvl1pPr>
          </a:lstStyle>
          <a:p>
            <a:pPr>
              <a:defRPr/>
            </a:pPr>
            <a:fld id="{BF751BFE-DCE2-49AE-A5A0-4D96A3BA0163}" type="slidenum">
              <a:rPr lang="es-CL"/>
              <a:pPr>
                <a:defRPr/>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CL"/>
          </a:p>
        </p:txBody>
      </p:sp>
      <p:sp>
        <p:nvSpPr>
          <p:cNvPr id="6" name="Rectangle 5"/>
          <p:cNvSpPr>
            <a:spLocks noGrp="1" noChangeArrowheads="1"/>
          </p:cNvSpPr>
          <p:nvPr>
            <p:ph type="ftr" sz="quarter" idx="11"/>
          </p:nvPr>
        </p:nvSpPr>
        <p:spPr>
          <a:ln/>
        </p:spPr>
        <p:txBody>
          <a:bodyPr/>
          <a:lstStyle>
            <a:lvl1pPr>
              <a:defRPr/>
            </a:lvl1pPr>
          </a:lstStyle>
          <a:p>
            <a:pPr>
              <a:defRPr/>
            </a:pPr>
            <a:endParaRPr lang="es-CL"/>
          </a:p>
        </p:txBody>
      </p:sp>
      <p:sp>
        <p:nvSpPr>
          <p:cNvPr id="7" name="Rectangle 6"/>
          <p:cNvSpPr>
            <a:spLocks noGrp="1" noChangeArrowheads="1"/>
          </p:cNvSpPr>
          <p:nvPr>
            <p:ph type="sldNum" sz="quarter" idx="12"/>
          </p:nvPr>
        </p:nvSpPr>
        <p:spPr>
          <a:ln/>
        </p:spPr>
        <p:txBody>
          <a:bodyPr/>
          <a:lstStyle>
            <a:lvl1pPr>
              <a:defRPr/>
            </a:lvl1pPr>
          </a:lstStyle>
          <a:p>
            <a:pPr>
              <a:defRPr/>
            </a:pPr>
            <a:fld id="{A1E430A4-EAD0-4641-95CC-BC06C615C2A0}" type="slidenum">
              <a:rPr lang="es-CL"/>
              <a:pPr>
                <a:defRPr/>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CL"/>
          </a:p>
        </p:txBody>
      </p:sp>
      <p:sp>
        <p:nvSpPr>
          <p:cNvPr id="6" name="Rectangle 5"/>
          <p:cNvSpPr>
            <a:spLocks noGrp="1" noChangeArrowheads="1"/>
          </p:cNvSpPr>
          <p:nvPr>
            <p:ph type="ftr" sz="quarter" idx="11"/>
          </p:nvPr>
        </p:nvSpPr>
        <p:spPr>
          <a:ln/>
        </p:spPr>
        <p:txBody>
          <a:bodyPr/>
          <a:lstStyle>
            <a:lvl1pPr>
              <a:defRPr/>
            </a:lvl1pPr>
          </a:lstStyle>
          <a:p>
            <a:pPr>
              <a:defRPr/>
            </a:pPr>
            <a:endParaRPr lang="es-CL"/>
          </a:p>
        </p:txBody>
      </p:sp>
      <p:sp>
        <p:nvSpPr>
          <p:cNvPr id="7" name="Rectangle 6"/>
          <p:cNvSpPr>
            <a:spLocks noGrp="1" noChangeArrowheads="1"/>
          </p:cNvSpPr>
          <p:nvPr>
            <p:ph type="sldNum" sz="quarter" idx="12"/>
          </p:nvPr>
        </p:nvSpPr>
        <p:spPr>
          <a:ln/>
        </p:spPr>
        <p:txBody>
          <a:bodyPr/>
          <a:lstStyle>
            <a:lvl1pPr>
              <a:defRPr/>
            </a:lvl1pPr>
          </a:lstStyle>
          <a:p>
            <a:pPr>
              <a:defRPr/>
            </a:pPr>
            <a:fld id="{14B9E330-8E73-48ED-B3AD-2AC0454BC4FB}" type="slidenum">
              <a:rPr lang="es-CL"/>
              <a:pPr>
                <a:defRPr/>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CL" smtClean="0"/>
              <a:t>Haga clic para cambiar el estilo de título	</a:t>
            </a:r>
          </a:p>
        </p:txBody>
      </p:sp>
      <p:sp>
        <p:nvSpPr>
          <p:cNvPr id="1126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CL" smtClean="0"/>
              <a:t>Haga clic para modificar el estilo de texto del patrón</a:t>
            </a:r>
          </a:p>
          <a:p>
            <a:pPr lvl="1"/>
            <a:r>
              <a:rPr lang="es-CL" smtClean="0"/>
              <a:t>Segundo nivel</a:t>
            </a:r>
          </a:p>
          <a:p>
            <a:pPr lvl="2"/>
            <a:r>
              <a:rPr lang="es-CL" smtClean="0"/>
              <a:t>Tercer nivel</a:t>
            </a:r>
          </a:p>
          <a:p>
            <a:pPr lvl="3"/>
            <a:r>
              <a:rPr lang="es-CL" smtClean="0"/>
              <a:t>Cuarto nivel</a:t>
            </a:r>
          </a:p>
          <a:p>
            <a:pPr lvl="4"/>
            <a:r>
              <a:rPr lang="es-CL"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C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s-C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7FC8455-7EAF-458F-B849-C8DBE61B3379}" type="slidenum">
              <a:rPr lang="es-CL"/>
              <a:pPr>
                <a:defRPr/>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oleObject" Target="../embeddings/oleObject550.bin"/><Relationship Id="rId7"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82.vml"/><Relationship Id="rId6" Type="http://schemas.openxmlformats.org/officeDocument/2006/relationships/oleObject" Target="../embeddings/oleObject553.bin"/><Relationship Id="rId5" Type="http://schemas.openxmlformats.org/officeDocument/2006/relationships/oleObject" Target="../embeddings/oleObject552.bin"/><Relationship Id="rId4" Type="http://schemas.openxmlformats.org/officeDocument/2006/relationships/oleObject" Target="../embeddings/oleObject551.bin"/></Relationships>
</file>

<file path=ppt/slides/_rels/slide10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8" Type="http://schemas.openxmlformats.org/officeDocument/2006/relationships/oleObject" Target="../embeddings/oleObject559.bin"/><Relationship Id="rId3" Type="http://schemas.openxmlformats.org/officeDocument/2006/relationships/oleObject" Target="../embeddings/oleObject554.bin"/><Relationship Id="rId7" Type="http://schemas.openxmlformats.org/officeDocument/2006/relationships/oleObject" Target="../embeddings/oleObject558.bin"/><Relationship Id="rId12"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83.vml"/><Relationship Id="rId6" Type="http://schemas.openxmlformats.org/officeDocument/2006/relationships/oleObject" Target="../embeddings/oleObject557.bin"/><Relationship Id="rId11" Type="http://schemas.openxmlformats.org/officeDocument/2006/relationships/oleObject" Target="../embeddings/oleObject562.bin"/><Relationship Id="rId5" Type="http://schemas.openxmlformats.org/officeDocument/2006/relationships/oleObject" Target="../embeddings/oleObject556.bin"/><Relationship Id="rId10" Type="http://schemas.openxmlformats.org/officeDocument/2006/relationships/oleObject" Target="../embeddings/oleObject561.bin"/><Relationship Id="rId4" Type="http://schemas.openxmlformats.org/officeDocument/2006/relationships/oleObject" Target="../embeddings/oleObject555.bin"/><Relationship Id="rId9" Type="http://schemas.openxmlformats.org/officeDocument/2006/relationships/oleObject" Target="../embeddings/oleObject560.bin"/></Relationships>
</file>

<file path=ppt/slides/_rels/slide10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8" Type="http://schemas.openxmlformats.org/officeDocument/2006/relationships/oleObject" Target="../embeddings/oleObject566.bin"/><Relationship Id="rId13" Type="http://schemas.openxmlformats.org/officeDocument/2006/relationships/oleObject" Target="../embeddings/oleObject571.bin"/><Relationship Id="rId3" Type="http://schemas.openxmlformats.org/officeDocument/2006/relationships/notesSlide" Target="../notesSlides/notesSlide77.xml"/><Relationship Id="rId7" Type="http://schemas.openxmlformats.org/officeDocument/2006/relationships/oleObject" Target="../embeddings/oleObject565.bin"/><Relationship Id="rId12" Type="http://schemas.openxmlformats.org/officeDocument/2006/relationships/oleObject" Target="../embeddings/oleObject570.bin"/><Relationship Id="rId2" Type="http://schemas.openxmlformats.org/officeDocument/2006/relationships/slideLayout" Target="../slideLayouts/slideLayout7.xml"/><Relationship Id="rId1" Type="http://schemas.openxmlformats.org/officeDocument/2006/relationships/vmlDrawing" Target="../drawings/vmlDrawing84.vml"/><Relationship Id="rId6" Type="http://schemas.openxmlformats.org/officeDocument/2006/relationships/oleObject" Target="../embeddings/oleObject564.bin"/><Relationship Id="rId11" Type="http://schemas.openxmlformats.org/officeDocument/2006/relationships/oleObject" Target="../embeddings/oleObject569.bin"/><Relationship Id="rId5" Type="http://schemas.openxmlformats.org/officeDocument/2006/relationships/oleObject" Target="../embeddings/oleObject563.bin"/><Relationship Id="rId10" Type="http://schemas.openxmlformats.org/officeDocument/2006/relationships/oleObject" Target="../embeddings/oleObject568.bin"/><Relationship Id="rId4" Type="http://schemas.openxmlformats.org/officeDocument/2006/relationships/image" Target="../media/image2.jpeg"/><Relationship Id="rId9" Type="http://schemas.openxmlformats.org/officeDocument/2006/relationships/oleObject" Target="../embeddings/oleObject567.bin"/><Relationship Id="rId14" Type="http://schemas.openxmlformats.org/officeDocument/2006/relationships/oleObject" Target="../embeddings/oleObject572.bin"/></Relationships>
</file>

<file path=ppt/slides/_rels/slide108.xml.rels><?xml version="1.0" encoding="UTF-8" standalone="yes"?>
<Relationships xmlns="http://schemas.openxmlformats.org/package/2006/relationships"><Relationship Id="rId8" Type="http://schemas.openxmlformats.org/officeDocument/2006/relationships/oleObject" Target="../embeddings/oleObject576.bin"/><Relationship Id="rId13" Type="http://schemas.openxmlformats.org/officeDocument/2006/relationships/oleObject" Target="../embeddings/oleObject581.bin"/><Relationship Id="rId3" Type="http://schemas.openxmlformats.org/officeDocument/2006/relationships/notesSlide" Target="../notesSlides/notesSlide78.xml"/><Relationship Id="rId7" Type="http://schemas.openxmlformats.org/officeDocument/2006/relationships/oleObject" Target="../embeddings/oleObject575.bin"/><Relationship Id="rId12" Type="http://schemas.openxmlformats.org/officeDocument/2006/relationships/oleObject" Target="../embeddings/oleObject580.bin"/><Relationship Id="rId2" Type="http://schemas.openxmlformats.org/officeDocument/2006/relationships/slideLayout" Target="../slideLayouts/slideLayout7.xml"/><Relationship Id="rId1" Type="http://schemas.openxmlformats.org/officeDocument/2006/relationships/vmlDrawing" Target="../drawings/vmlDrawing85.vml"/><Relationship Id="rId6" Type="http://schemas.openxmlformats.org/officeDocument/2006/relationships/oleObject" Target="../embeddings/oleObject574.bin"/><Relationship Id="rId11" Type="http://schemas.openxmlformats.org/officeDocument/2006/relationships/oleObject" Target="../embeddings/oleObject579.bin"/><Relationship Id="rId5" Type="http://schemas.openxmlformats.org/officeDocument/2006/relationships/oleObject" Target="../embeddings/oleObject573.bin"/><Relationship Id="rId10" Type="http://schemas.openxmlformats.org/officeDocument/2006/relationships/oleObject" Target="../embeddings/oleObject578.bin"/><Relationship Id="rId4" Type="http://schemas.openxmlformats.org/officeDocument/2006/relationships/image" Target="../media/image2.jpeg"/><Relationship Id="rId9" Type="http://schemas.openxmlformats.org/officeDocument/2006/relationships/oleObject" Target="../embeddings/oleObject577.bin"/><Relationship Id="rId14" Type="http://schemas.openxmlformats.org/officeDocument/2006/relationships/oleObject" Target="../embeddings/oleObject582.bin"/></Relationships>
</file>

<file path=ppt/slides/_rels/slide109.xml.rels><?xml version="1.0" encoding="UTF-8" standalone="yes"?>
<Relationships xmlns="http://schemas.openxmlformats.org/package/2006/relationships"><Relationship Id="rId8" Type="http://schemas.openxmlformats.org/officeDocument/2006/relationships/oleObject" Target="../embeddings/oleObject586.bin"/><Relationship Id="rId13" Type="http://schemas.openxmlformats.org/officeDocument/2006/relationships/oleObject" Target="../embeddings/oleObject591.bin"/><Relationship Id="rId3" Type="http://schemas.openxmlformats.org/officeDocument/2006/relationships/notesSlide" Target="../notesSlides/notesSlide79.xml"/><Relationship Id="rId7" Type="http://schemas.openxmlformats.org/officeDocument/2006/relationships/oleObject" Target="../embeddings/oleObject585.bin"/><Relationship Id="rId12" Type="http://schemas.openxmlformats.org/officeDocument/2006/relationships/oleObject" Target="../embeddings/oleObject590.bin"/><Relationship Id="rId2" Type="http://schemas.openxmlformats.org/officeDocument/2006/relationships/slideLayout" Target="../slideLayouts/slideLayout7.xml"/><Relationship Id="rId1" Type="http://schemas.openxmlformats.org/officeDocument/2006/relationships/vmlDrawing" Target="../drawings/vmlDrawing86.vml"/><Relationship Id="rId6" Type="http://schemas.openxmlformats.org/officeDocument/2006/relationships/oleObject" Target="../embeddings/oleObject584.bin"/><Relationship Id="rId11" Type="http://schemas.openxmlformats.org/officeDocument/2006/relationships/oleObject" Target="../embeddings/oleObject589.bin"/><Relationship Id="rId5" Type="http://schemas.openxmlformats.org/officeDocument/2006/relationships/oleObject" Target="../embeddings/oleObject583.bin"/><Relationship Id="rId10" Type="http://schemas.openxmlformats.org/officeDocument/2006/relationships/oleObject" Target="../embeddings/oleObject588.bin"/><Relationship Id="rId4" Type="http://schemas.openxmlformats.org/officeDocument/2006/relationships/image" Target="../media/image2.jpeg"/><Relationship Id="rId9" Type="http://schemas.openxmlformats.org/officeDocument/2006/relationships/oleObject" Target="../embeddings/oleObject587.bin"/><Relationship Id="rId14" Type="http://schemas.openxmlformats.org/officeDocument/2006/relationships/oleObject" Target="../embeddings/oleObject592.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notesSlide" Target="../notesSlides/notesSlide11.xml"/><Relationship Id="rId7" Type="http://schemas.openxmlformats.org/officeDocument/2006/relationships/oleObject" Target="../embeddings/oleObject42.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41.bin"/><Relationship Id="rId11" Type="http://schemas.openxmlformats.org/officeDocument/2006/relationships/oleObject" Target="../embeddings/oleObject46.bin"/><Relationship Id="rId5" Type="http://schemas.openxmlformats.org/officeDocument/2006/relationships/oleObject" Target="../embeddings/oleObject40.bin"/><Relationship Id="rId10" Type="http://schemas.openxmlformats.org/officeDocument/2006/relationships/oleObject" Target="../embeddings/oleObject45.bin"/><Relationship Id="rId4" Type="http://schemas.openxmlformats.org/officeDocument/2006/relationships/image" Target="../media/image2.jpeg"/><Relationship Id="rId9" Type="http://schemas.openxmlformats.org/officeDocument/2006/relationships/oleObject" Target="../embeddings/oleObject44.bin"/></Relationships>
</file>

<file path=ppt/slides/_rels/slide110.xml.rels><?xml version="1.0" encoding="UTF-8" standalone="yes"?>
<Relationships xmlns="http://schemas.openxmlformats.org/package/2006/relationships"><Relationship Id="rId8" Type="http://schemas.openxmlformats.org/officeDocument/2006/relationships/oleObject" Target="../embeddings/oleObject596.bin"/><Relationship Id="rId13" Type="http://schemas.openxmlformats.org/officeDocument/2006/relationships/oleObject" Target="../embeddings/oleObject601.bin"/><Relationship Id="rId3" Type="http://schemas.openxmlformats.org/officeDocument/2006/relationships/notesSlide" Target="../notesSlides/notesSlide80.xml"/><Relationship Id="rId7" Type="http://schemas.openxmlformats.org/officeDocument/2006/relationships/oleObject" Target="../embeddings/oleObject595.bin"/><Relationship Id="rId12" Type="http://schemas.openxmlformats.org/officeDocument/2006/relationships/oleObject" Target="../embeddings/oleObject600.bin"/><Relationship Id="rId2" Type="http://schemas.openxmlformats.org/officeDocument/2006/relationships/slideLayout" Target="../slideLayouts/slideLayout7.xml"/><Relationship Id="rId16" Type="http://schemas.openxmlformats.org/officeDocument/2006/relationships/oleObject" Target="../embeddings/oleObject604.bin"/><Relationship Id="rId1" Type="http://schemas.openxmlformats.org/officeDocument/2006/relationships/vmlDrawing" Target="../drawings/vmlDrawing87.vml"/><Relationship Id="rId6" Type="http://schemas.openxmlformats.org/officeDocument/2006/relationships/oleObject" Target="../embeddings/oleObject594.bin"/><Relationship Id="rId11" Type="http://schemas.openxmlformats.org/officeDocument/2006/relationships/oleObject" Target="../embeddings/oleObject599.bin"/><Relationship Id="rId5" Type="http://schemas.openxmlformats.org/officeDocument/2006/relationships/oleObject" Target="../embeddings/oleObject593.bin"/><Relationship Id="rId15" Type="http://schemas.openxmlformats.org/officeDocument/2006/relationships/oleObject" Target="../embeddings/oleObject603.bin"/><Relationship Id="rId10" Type="http://schemas.openxmlformats.org/officeDocument/2006/relationships/oleObject" Target="../embeddings/oleObject598.bin"/><Relationship Id="rId4" Type="http://schemas.openxmlformats.org/officeDocument/2006/relationships/image" Target="../media/image2.jpeg"/><Relationship Id="rId9" Type="http://schemas.openxmlformats.org/officeDocument/2006/relationships/oleObject" Target="../embeddings/oleObject597.bin"/><Relationship Id="rId14" Type="http://schemas.openxmlformats.org/officeDocument/2006/relationships/oleObject" Target="../embeddings/oleObject602.bin"/></Relationships>
</file>

<file path=ppt/slides/_rels/slide1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8" Type="http://schemas.openxmlformats.org/officeDocument/2006/relationships/oleObject" Target="../embeddings/oleObject608.bin"/><Relationship Id="rId3" Type="http://schemas.openxmlformats.org/officeDocument/2006/relationships/notesSlide" Target="../notesSlides/notesSlide82.xml"/><Relationship Id="rId7" Type="http://schemas.openxmlformats.org/officeDocument/2006/relationships/oleObject" Target="../embeddings/oleObject607.bin"/><Relationship Id="rId2" Type="http://schemas.openxmlformats.org/officeDocument/2006/relationships/slideLayout" Target="../slideLayouts/slideLayout7.xml"/><Relationship Id="rId1" Type="http://schemas.openxmlformats.org/officeDocument/2006/relationships/vmlDrawing" Target="../drawings/vmlDrawing88.vml"/><Relationship Id="rId6" Type="http://schemas.openxmlformats.org/officeDocument/2006/relationships/oleObject" Target="../embeddings/oleObject606.bin"/><Relationship Id="rId5" Type="http://schemas.openxmlformats.org/officeDocument/2006/relationships/oleObject" Target="../embeddings/oleObject605.bin"/><Relationship Id="rId10" Type="http://schemas.openxmlformats.org/officeDocument/2006/relationships/oleObject" Target="../embeddings/oleObject610.bin"/><Relationship Id="rId4" Type="http://schemas.openxmlformats.org/officeDocument/2006/relationships/image" Target="../media/image2.jpeg"/><Relationship Id="rId9" Type="http://schemas.openxmlformats.org/officeDocument/2006/relationships/oleObject" Target="../embeddings/oleObject609.bin"/></Relationships>
</file>

<file path=ppt/slides/_rels/slide1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8" Type="http://schemas.openxmlformats.org/officeDocument/2006/relationships/oleObject" Target="../embeddings/oleObject614.bin"/><Relationship Id="rId13" Type="http://schemas.openxmlformats.org/officeDocument/2006/relationships/oleObject" Target="../embeddings/oleObject619.bin"/><Relationship Id="rId18" Type="http://schemas.openxmlformats.org/officeDocument/2006/relationships/oleObject" Target="../embeddings/oleObject624.bin"/><Relationship Id="rId3" Type="http://schemas.openxmlformats.org/officeDocument/2006/relationships/notesSlide" Target="../notesSlides/notesSlide84.xml"/><Relationship Id="rId7" Type="http://schemas.openxmlformats.org/officeDocument/2006/relationships/oleObject" Target="../embeddings/oleObject613.bin"/><Relationship Id="rId12" Type="http://schemas.openxmlformats.org/officeDocument/2006/relationships/oleObject" Target="../embeddings/oleObject618.bin"/><Relationship Id="rId17" Type="http://schemas.openxmlformats.org/officeDocument/2006/relationships/oleObject" Target="../embeddings/oleObject623.bin"/><Relationship Id="rId2" Type="http://schemas.openxmlformats.org/officeDocument/2006/relationships/slideLayout" Target="../slideLayouts/slideLayout7.xml"/><Relationship Id="rId16" Type="http://schemas.openxmlformats.org/officeDocument/2006/relationships/oleObject" Target="../embeddings/oleObject622.bin"/><Relationship Id="rId1" Type="http://schemas.openxmlformats.org/officeDocument/2006/relationships/vmlDrawing" Target="../drawings/vmlDrawing89.vml"/><Relationship Id="rId6" Type="http://schemas.openxmlformats.org/officeDocument/2006/relationships/oleObject" Target="../embeddings/oleObject612.bin"/><Relationship Id="rId11" Type="http://schemas.openxmlformats.org/officeDocument/2006/relationships/oleObject" Target="../embeddings/oleObject617.bin"/><Relationship Id="rId5" Type="http://schemas.openxmlformats.org/officeDocument/2006/relationships/oleObject" Target="../embeddings/oleObject611.bin"/><Relationship Id="rId15" Type="http://schemas.openxmlformats.org/officeDocument/2006/relationships/oleObject" Target="../embeddings/oleObject621.bin"/><Relationship Id="rId10" Type="http://schemas.openxmlformats.org/officeDocument/2006/relationships/oleObject" Target="../embeddings/oleObject616.bin"/><Relationship Id="rId4" Type="http://schemas.openxmlformats.org/officeDocument/2006/relationships/image" Target="../media/image2.jpeg"/><Relationship Id="rId9" Type="http://schemas.openxmlformats.org/officeDocument/2006/relationships/oleObject" Target="../embeddings/oleObject615.bin"/><Relationship Id="rId14" Type="http://schemas.openxmlformats.org/officeDocument/2006/relationships/oleObject" Target="../embeddings/oleObject620.bin"/></Relationships>
</file>

<file path=ppt/slides/_rels/slide11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7.xml"/><Relationship Id="rId1" Type="http://schemas.openxmlformats.org/officeDocument/2006/relationships/vmlDrawing" Target="../drawings/vmlDrawing90.vml"/><Relationship Id="rId5" Type="http://schemas.openxmlformats.org/officeDocument/2006/relationships/oleObject" Target="../embeddings/oleObject625.bin"/><Relationship Id="rId4" Type="http://schemas.openxmlformats.org/officeDocument/2006/relationships/image" Target="../media/image2.jpeg"/></Relationships>
</file>

<file path=ppt/slides/_rels/slide11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7.xml"/><Relationship Id="rId1" Type="http://schemas.openxmlformats.org/officeDocument/2006/relationships/vmlDrawing" Target="../drawings/vmlDrawing91.vml"/><Relationship Id="rId5" Type="http://schemas.openxmlformats.org/officeDocument/2006/relationships/oleObject" Target="../embeddings/oleObject626.bin"/><Relationship Id="rId4" Type="http://schemas.openxmlformats.org/officeDocument/2006/relationships/image" Target="../media/image2.jpeg"/></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7.xml"/><Relationship Id="rId1" Type="http://schemas.openxmlformats.org/officeDocument/2006/relationships/vmlDrawing" Target="../drawings/vmlDrawing92.vml"/><Relationship Id="rId6" Type="http://schemas.openxmlformats.org/officeDocument/2006/relationships/oleObject" Target="../embeddings/oleObject628.bin"/><Relationship Id="rId5" Type="http://schemas.openxmlformats.org/officeDocument/2006/relationships/oleObject" Target="../embeddings/oleObject627.bin"/><Relationship Id="rId4" Type="http://schemas.openxmlformats.org/officeDocument/2006/relationships/image" Target="../media/image2.jpeg"/></Relationships>
</file>

<file path=ppt/slides/_rels/slide118.xml.rels><?xml version="1.0" encoding="UTF-8" standalone="yes"?>
<Relationships xmlns="http://schemas.openxmlformats.org/package/2006/relationships"><Relationship Id="rId8" Type="http://schemas.openxmlformats.org/officeDocument/2006/relationships/oleObject" Target="../embeddings/oleObject632.bin"/><Relationship Id="rId3" Type="http://schemas.openxmlformats.org/officeDocument/2006/relationships/notesSlide" Target="../notesSlides/notesSlide88.xml"/><Relationship Id="rId7" Type="http://schemas.openxmlformats.org/officeDocument/2006/relationships/oleObject" Target="../embeddings/oleObject631.bin"/><Relationship Id="rId2" Type="http://schemas.openxmlformats.org/officeDocument/2006/relationships/slideLayout" Target="../slideLayouts/slideLayout7.xml"/><Relationship Id="rId1" Type="http://schemas.openxmlformats.org/officeDocument/2006/relationships/vmlDrawing" Target="../drawings/vmlDrawing93.vml"/><Relationship Id="rId6" Type="http://schemas.openxmlformats.org/officeDocument/2006/relationships/oleObject" Target="../embeddings/oleObject630.bin"/><Relationship Id="rId5" Type="http://schemas.openxmlformats.org/officeDocument/2006/relationships/oleObject" Target="../embeddings/oleObject629.bin"/><Relationship Id="rId4" Type="http://schemas.openxmlformats.org/officeDocument/2006/relationships/image" Target="../media/image2.jpeg"/></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7.xml"/><Relationship Id="rId1" Type="http://schemas.openxmlformats.org/officeDocument/2006/relationships/vmlDrawing" Target="../drawings/vmlDrawing94.vml"/><Relationship Id="rId6" Type="http://schemas.openxmlformats.org/officeDocument/2006/relationships/oleObject" Target="../embeddings/oleObject634.bin"/><Relationship Id="rId5" Type="http://schemas.openxmlformats.org/officeDocument/2006/relationships/oleObject" Target="../embeddings/oleObject633.bin"/><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0.bin"/><Relationship Id="rId13" Type="http://schemas.openxmlformats.org/officeDocument/2006/relationships/oleObject" Target="../embeddings/oleObject55.bin"/><Relationship Id="rId3" Type="http://schemas.openxmlformats.org/officeDocument/2006/relationships/notesSlide" Target="../notesSlides/notesSlide12.xml"/><Relationship Id="rId7" Type="http://schemas.openxmlformats.org/officeDocument/2006/relationships/oleObject" Target="../embeddings/oleObject49.bin"/><Relationship Id="rId12" Type="http://schemas.openxmlformats.org/officeDocument/2006/relationships/oleObject" Target="../embeddings/oleObject54.bin"/><Relationship Id="rId2" Type="http://schemas.openxmlformats.org/officeDocument/2006/relationships/slideLayout" Target="../slideLayouts/slideLayout7.xml"/><Relationship Id="rId16" Type="http://schemas.openxmlformats.org/officeDocument/2006/relationships/oleObject" Target="../embeddings/oleObject58.bin"/><Relationship Id="rId1" Type="http://schemas.openxmlformats.org/officeDocument/2006/relationships/vmlDrawing" Target="../drawings/vmlDrawing7.vml"/><Relationship Id="rId6" Type="http://schemas.openxmlformats.org/officeDocument/2006/relationships/oleObject" Target="../embeddings/oleObject48.bin"/><Relationship Id="rId11" Type="http://schemas.openxmlformats.org/officeDocument/2006/relationships/oleObject" Target="../embeddings/oleObject53.bin"/><Relationship Id="rId5" Type="http://schemas.openxmlformats.org/officeDocument/2006/relationships/oleObject" Target="../embeddings/oleObject47.bin"/><Relationship Id="rId15" Type="http://schemas.openxmlformats.org/officeDocument/2006/relationships/oleObject" Target="../embeddings/oleObject57.bin"/><Relationship Id="rId10" Type="http://schemas.openxmlformats.org/officeDocument/2006/relationships/oleObject" Target="../embeddings/oleObject52.bin"/><Relationship Id="rId4" Type="http://schemas.openxmlformats.org/officeDocument/2006/relationships/image" Target="../media/image2.jpeg"/><Relationship Id="rId9" Type="http://schemas.openxmlformats.org/officeDocument/2006/relationships/oleObject" Target="../embeddings/oleObject51.bin"/><Relationship Id="rId14" Type="http://schemas.openxmlformats.org/officeDocument/2006/relationships/oleObject" Target="../embeddings/oleObject56.bin"/></Relationships>
</file>

<file path=ppt/slides/_rels/slide120.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7.xml"/><Relationship Id="rId1" Type="http://schemas.openxmlformats.org/officeDocument/2006/relationships/vmlDrawing" Target="../drawings/vmlDrawing95.vml"/><Relationship Id="rId6" Type="http://schemas.openxmlformats.org/officeDocument/2006/relationships/oleObject" Target="../embeddings/oleObject636.bin"/><Relationship Id="rId5" Type="http://schemas.openxmlformats.org/officeDocument/2006/relationships/oleObject" Target="../embeddings/oleObject635.bin"/><Relationship Id="rId4" Type="http://schemas.openxmlformats.org/officeDocument/2006/relationships/image" Target="../media/image2.jpeg"/></Relationships>
</file>

<file path=ppt/slides/_rels/slide121.xml.rels><?xml version="1.0" encoding="UTF-8" standalone="yes"?>
<Relationships xmlns="http://schemas.openxmlformats.org/package/2006/relationships"><Relationship Id="rId8" Type="http://schemas.openxmlformats.org/officeDocument/2006/relationships/oleObject" Target="../embeddings/oleObject640.bin"/><Relationship Id="rId13" Type="http://schemas.openxmlformats.org/officeDocument/2006/relationships/oleObject" Target="../embeddings/oleObject645.bin"/><Relationship Id="rId3" Type="http://schemas.openxmlformats.org/officeDocument/2006/relationships/notesSlide" Target="../notesSlides/notesSlide91.xml"/><Relationship Id="rId7" Type="http://schemas.openxmlformats.org/officeDocument/2006/relationships/oleObject" Target="../embeddings/oleObject639.bin"/><Relationship Id="rId12" Type="http://schemas.openxmlformats.org/officeDocument/2006/relationships/oleObject" Target="../embeddings/oleObject644.bin"/><Relationship Id="rId2" Type="http://schemas.openxmlformats.org/officeDocument/2006/relationships/slideLayout" Target="../slideLayouts/slideLayout7.xml"/><Relationship Id="rId16" Type="http://schemas.openxmlformats.org/officeDocument/2006/relationships/oleObject" Target="../embeddings/oleObject648.bin"/><Relationship Id="rId1" Type="http://schemas.openxmlformats.org/officeDocument/2006/relationships/vmlDrawing" Target="../drawings/vmlDrawing96.vml"/><Relationship Id="rId6" Type="http://schemas.openxmlformats.org/officeDocument/2006/relationships/oleObject" Target="../embeddings/oleObject638.bin"/><Relationship Id="rId11" Type="http://schemas.openxmlformats.org/officeDocument/2006/relationships/oleObject" Target="../embeddings/oleObject643.bin"/><Relationship Id="rId5" Type="http://schemas.openxmlformats.org/officeDocument/2006/relationships/oleObject" Target="../embeddings/oleObject637.bin"/><Relationship Id="rId15" Type="http://schemas.openxmlformats.org/officeDocument/2006/relationships/oleObject" Target="../embeddings/oleObject647.bin"/><Relationship Id="rId10" Type="http://schemas.openxmlformats.org/officeDocument/2006/relationships/oleObject" Target="../embeddings/oleObject642.bin"/><Relationship Id="rId4" Type="http://schemas.openxmlformats.org/officeDocument/2006/relationships/image" Target="../media/image2.jpeg"/><Relationship Id="rId9" Type="http://schemas.openxmlformats.org/officeDocument/2006/relationships/oleObject" Target="../embeddings/oleObject641.bin"/><Relationship Id="rId14" Type="http://schemas.openxmlformats.org/officeDocument/2006/relationships/oleObject" Target="../embeddings/oleObject646.bin"/></Relationships>
</file>

<file path=ppt/slides/_rels/slide122.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7.xml"/><Relationship Id="rId1" Type="http://schemas.openxmlformats.org/officeDocument/2006/relationships/vmlDrawing" Target="../drawings/vmlDrawing97.vml"/><Relationship Id="rId5" Type="http://schemas.openxmlformats.org/officeDocument/2006/relationships/oleObject" Target="../embeddings/oleObject649.bin"/><Relationship Id="rId4" Type="http://schemas.openxmlformats.org/officeDocument/2006/relationships/image" Target="../media/image2.jpeg"/></Relationships>
</file>

<file path=ppt/slides/_rels/slide123.xml.rels><?xml version="1.0" encoding="UTF-8" standalone="yes"?>
<Relationships xmlns="http://schemas.openxmlformats.org/package/2006/relationships"><Relationship Id="rId3" Type="http://schemas.openxmlformats.org/officeDocument/2006/relationships/notesSlide" Target="../notesSlides/notesSlide93.xml"/><Relationship Id="rId2" Type="http://schemas.openxmlformats.org/officeDocument/2006/relationships/slideLayout" Target="../slideLayouts/slideLayout7.xml"/><Relationship Id="rId1" Type="http://schemas.openxmlformats.org/officeDocument/2006/relationships/vmlDrawing" Target="../drawings/vmlDrawing98.vml"/><Relationship Id="rId5" Type="http://schemas.openxmlformats.org/officeDocument/2006/relationships/oleObject" Target="../embeddings/oleObject650.bin"/><Relationship Id="rId4" Type="http://schemas.openxmlformats.org/officeDocument/2006/relationships/image" Target="../media/image2.jpeg"/></Relationships>
</file>

<file path=ppt/slides/_rels/slide124.xml.rels><?xml version="1.0" encoding="UTF-8" standalone="yes"?>
<Relationships xmlns="http://schemas.openxmlformats.org/package/2006/relationships"><Relationship Id="rId3" Type="http://schemas.openxmlformats.org/officeDocument/2006/relationships/notesSlide" Target="../notesSlides/notesSlide94.xml"/><Relationship Id="rId2" Type="http://schemas.openxmlformats.org/officeDocument/2006/relationships/slideLayout" Target="../slideLayouts/slideLayout7.xml"/><Relationship Id="rId1" Type="http://schemas.openxmlformats.org/officeDocument/2006/relationships/vmlDrawing" Target="../drawings/vmlDrawing99.vml"/><Relationship Id="rId5" Type="http://schemas.openxmlformats.org/officeDocument/2006/relationships/oleObject" Target="../embeddings/oleObject651.bin"/><Relationship Id="rId4" Type="http://schemas.openxmlformats.org/officeDocument/2006/relationships/image" Target="../media/image2.jpeg"/></Relationships>
</file>

<file path=ppt/slides/_rels/slide125.xml.rels><?xml version="1.0" encoding="UTF-8" standalone="yes"?>
<Relationships xmlns="http://schemas.openxmlformats.org/package/2006/relationships"><Relationship Id="rId3" Type="http://schemas.openxmlformats.org/officeDocument/2006/relationships/notesSlide" Target="../notesSlides/notesSlide95.xml"/><Relationship Id="rId2" Type="http://schemas.openxmlformats.org/officeDocument/2006/relationships/slideLayout" Target="../slideLayouts/slideLayout7.xml"/><Relationship Id="rId1" Type="http://schemas.openxmlformats.org/officeDocument/2006/relationships/vmlDrawing" Target="../drawings/vmlDrawing100.vml"/><Relationship Id="rId5" Type="http://schemas.openxmlformats.org/officeDocument/2006/relationships/oleObject" Target="../embeddings/oleObject652.bin"/><Relationship Id="rId4" Type="http://schemas.openxmlformats.org/officeDocument/2006/relationships/image" Target="../media/image2.jpeg"/></Relationships>
</file>

<file path=ppt/slides/_rels/slide126.xml.rels><?xml version="1.0" encoding="UTF-8" standalone="yes"?>
<Relationships xmlns="http://schemas.openxmlformats.org/package/2006/relationships"><Relationship Id="rId8" Type="http://schemas.openxmlformats.org/officeDocument/2006/relationships/oleObject" Target="../embeddings/oleObject656.bin"/><Relationship Id="rId3" Type="http://schemas.openxmlformats.org/officeDocument/2006/relationships/notesSlide" Target="../notesSlides/notesSlide96.xml"/><Relationship Id="rId7" Type="http://schemas.openxmlformats.org/officeDocument/2006/relationships/oleObject" Target="../embeddings/oleObject655.bin"/><Relationship Id="rId2" Type="http://schemas.openxmlformats.org/officeDocument/2006/relationships/slideLayout" Target="../slideLayouts/slideLayout7.xml"/><Relationship Id="rId1" Type="http://schemas.openxmlformats.org/officeDocument/2006/relationships/vmlDrawing" Target="../drawings/vmlDrawing101.vml"/><Relationship Id="rId6" Type="http://schemas.openxmlformats.org/officeDocument/2006/relationships/oleObject" Target="../embeddings/oleObject654.bin"/><Relationship Id="rId11" Type="http://schemas.openxmlformats.org/officeDocument/2006/relationships/oleObject" Target="../embeddings/oleObject659.bin"/><Relationship Id="rId5" Type="http://schemas.openxmlformats.org/officeDocument/2006/relationships/oleObject" Target="../embeddings/oleObject653.bin"/><Relationship Id="rId10" Type="http://schemas.openxmlformats.org/officeDocument/2006/relationships/oleObject" Target="../embeddings/oleObject658.bin"/><Relationship Id="rId4" Type="http://schemas.openxmlformats.org/officeDocument/2006/relationships/image" Target="../media/image2.jpeg"/><Relationship Id="rId9" Type="http://schemas.openxmlformats.org/officeDocument/2006/relationships/oleObject" Target="../embeddings/oleObject657.bin"/></Relationships>
</file>

<file path=ppt/slides/_rels/slide127.xml.rels><?xml version="1.0" encoding="UTF-8" standalone="yes"?>
<Relationships xmlns="http://schemas.openxmlformats.org/package/2006/relationships"><Relationship Id="rId3" Type="http://schemas.openxmlformats.org/officeDocument/2006/relationships/notesSlide" Target="../notesSlides/notesSlide97.xml"/><Relationship Id="rId2" Type="http://schemas.openxmlformats.org/officeDocument/2006/relationships/slideLayout" Target="../slideLayouts/slideLayout7.xml"/><Relationship Id="rId1" Type="http://schemas.openxmlformats.org/officeDocument/2006/relationships/vmlDrawing" Target="../drawings/vmlDrawing102.vml"/><Relationship Id="rId5" Type="http://schemas.openxmlformats.org/officeDocument/2006/relationships/oleObject" Target="../embeddings/oleObject660.bin"/><Relationship Id="rId4" Type="http://schemas.openxmlformats.org/officeDocument/2006/relationships/image" Target="../media/image2.jpeg"/></Relationships>
</file>

<file path=ppt/slides/_rels/slide128.xml.rels><?xml version="1.0" encoding="UTF-8" standalone="yes"?>
<Relationships xmlns="http://schemas.openxmlformats.org/package/2006/relationships"><Relationship Id="rId3" Type="http://schemas.openxmlformats.org/officeDocument/2006/relationships/notesSlide" Target="../notesSlides/notesSlide98.xml"/><Relationship Id="rId2" Type="http://schemas.openxmlformats.org/officeDocument/2006/relationships/slideLayout" Target="../slideLayouts/slideLayout7.xml"/><Relationship Id="rId1" Type="http://schemas.openxmlformats.org/officeDocument/2006/relationships/vmlDrawing" Target="../drawings/vmlDrawing103.vml"/><Relationship Id="rId5" Type="http://schemas.openxmlformats.org/officeDocument/2006/relationships/oleObject" Target="../embeddings/oleObject661.bin"/><Relationship Id="rId4" Type="http://schemas.openxmlformats.org/officeDocument/2006/relationships/image" Target="../media/image2.jpeg"/></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99.xml"/><Relationship Id="rId2" Type="http://schemas.openxmlformats.org/officeDocument/2006/relationships/slideLayout" Target="../slideLayouts/slideLayout7.xml"/><Relationship Id="rId1" Type="http://schemas.openxmlformats.org/officeDocument/2006/relationships/vmlDrawing" Target="../drawings/vmlDrawing104.vml"/><Relationship Id="rId5" Type="http://schemas.openxmlformats.org/officeDocument/2006/relationships/oleObject" Target="../embeddings/oleObject662.bin"/><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62.bin"/><Relationship Id="rId3" Type="http://schemas.openxmlformats.org/officeDocument/2006/relationships/notesSlide" Target="../notesSlides/notesSlide13.xml"/><Relationship Id="rId7" Type="http://schemas.openxmlformats.org/officeDocument/2006/relationships/oleObject" Target="../embeddings/oleObject61.bin"/><Relationship Id="rId12" Type="http://schemas.openxmlformats.org/officeDocument/2006/relationships/oleObject" Target="../embeddings/oleObject66.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60.bin"/><Relationship Id="rId11" Type="http://schemas.openxmlformats.org/officeDocument/2006/relationships/oleObject" Target="../embeddings/oleObject65.bin"/><Relationship Id="rId5" Type="http://schemas.openxmlformats.org/officeDocument/2006/relationships/oleObject" Target="../embeddings/oleObject59.bin"/><Relationship Id="rId10" Type="http://schemas.openxmlformats.org/officeDocument/2006/relationships/oleObject" Target="../embeddings/oleObject64.bin"/><Relationship Id="rId4" Type="http://schemas.openxmlformats.org/officeDocument/2006/relationships/image" Target="../media/image2.jpeg"/><Relationship Id="rId9" Type="http://schemas.openxmlformats.org/officeDocument/2006/relationships/oleObject" Target="../embeddings/oleObject63.bin"/></Relationships>
</file>

<file path=ppt/slides/_rels/slide1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3" Type="http://schemas.openxmlformats.org/officeDocument/2006/relationships/notesSlide" Target="../notesSlides/notesSlide101.xml"/><Relationship Id="rId2" Type="http://schemas.openxmlformats.org/officeDocument/2006/relationships/slideLayout" Target="../slideLayouts/slideLayout7.xml"/><Relationship Id="rId1" Type="http://schemas.openxmlformats.org/officeDocument/2006/relationships/vmlDrawing" Target="../drawings/vmlDrawing105.vml"/><Relationship Id="rId5" Type="http://schemas.openxmlformats.org/officeDocument/2006/relationships/oleObject" Target="../embeddings/oleObject663.bin"/><Relationship Id="rId4" Type="http://schemas.openxmlformats.org/officeDocument/2006/relationships/image" Target="../media/image2.jpeg"/></Relationships>
</file>

<file path=ppt/slides/_rels/slide1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2.xml"/><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3.xml"/><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notesSlide" Target="../notesSlides/notesSlide104.xml"/><Relationship Id="rId2" Type="http://schemas.openxmlformats.org/officeDocument/2006/relationships/slideLayout" Target="../slideLayouts/slideLayout7.xml"/><Relationship Id="rId1" Type="http://schemas.openxmlformats.org/officeDocument/2006/relationships/vmlDrawing" Target="../drawings/vmlDrawing106.vml"/><Relationship Id="rId5" Type="http://schemas.openxmlformats.org/officeDocument/2006/relationships/oleObject" Target="../embeddings/oleObject664.bin"/><Relationship Id="rId4" Type="http://schemas.openxmlformats.org/officeDocument/2006/relationships/image" Target="../media/image2.jpeg"/></Relationships>
</file>

<file path=ppt/slides/_rels/slide135.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7.xml"/><Relationship Id="rId1" Type="http://schemas.openxmlformats.org/officeDocument/2006/relationships/vmlDrawing" Target="../drawings/vmlDrawing107.vml"/><Relationship Id="rId5" Type="http://schemas.openxmlformats.org/officeDocument/2006/relationships/oleObject" Target="../embeddings/oleObject665.bin"/><Relationship Id="rId4" Type="http://schemas.openxmlformats.org/officeDocument/2006/relationships/image" Target="../media/image2.jpeg"/></Relationships>
</file>

<file path=ppt/slides/_rels/slide136.xml.rels><?xml version="1.0" encoding="UTF-8" standalone="yes"?>
<Relationships xmlns="http://schemas.openxmlformats.org/package/2006/relationships"><Relationship Id="rId3" Type="http://schemas.openxmlformats.org/officeDocument/2006/relationships/notesSlide" Target="../notesSlides/notesSlide106.xml"/><Relationship Id="rId2" Type="http://schemas.openxmlformats.org/officeDocument/2006/relationships/slideLayout" Target="../slideLayouts/slideLayout7.xml"/><Relationship Id="rId1" Type="http://schemas.openxmlformats.org/officeDocument/2006/relationships/vmlDrawing" Target="../drawings/vmlDrawing108.vml"/><Relationship Id="rId6" Type="http://schemas.openxmlformats.org/officeDocument/2006/relationships/oleObject" Target="../embeddings/oleObject667.bin"/><Relationship Id="rId5" Type="http://schemas.openxmlformats.org/officeDocument/2006/relationships/oleObject" Target="../embeddings/oleObject666.bin"/><Relationship Id="rId4" Type="http://schemas.openxmlformats.org/officeDocument/2006/relationships/image" Target="../media/image2.jpeg"/></Relationships>
</file>

<file path=ppt/slides/_rels/slide137.xml.rels><?xml version="1.0" encoding="UTF-8" standalone="yes"?>
<Relationships xmlns="http://schemas.openxmlformats.org/package/2006/relationships"><Relationship Id="rId3" Type="http://schemas.openxmlformats.org/officeDocument/2006/relationships/notesSlide" Target="../notesSlides/notesSlide107.xml"/><Relationship Id="rId2" Type="http://schemas.openxmlformats.org/officeDocument/2006/relationships/slideLayout" Target="../slideLayouts/slideLayout7.xml"/><Relationship Id="rId1" Type="http://schemas.openxmlformats.org/officeDocument/2006/relationships/vmlDrawing" Target="../drawings/vmlDrawing109.vml"/><Relationship Id="rId5" Type="http://schemas.openxmlformats.org/officeDocument/2006/relationships/oleObject" Target="../embeddings/oleObject668.bin"/><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70.bin"/><Relationship Id="rId13" Type="http://schemas.openxmlformats.org/officeDocument/2006/relationships/oleObject" Target="../embeddings/oleObject75.bin"/><Relationship Id="rId3" Type="http://schemas.openxmlformats.org/officeDocument/2006/relationships/notesSlide" Target="../notesSlides/notesSlide14.xml"/><Relationship Id="rId7" Type="http://schemas.openxmlformats.org/officeDocument/2006/relationships/oleObject" Target="../embeddings/oleObject69.bin"/><Relationship Id="rId12" Type="http://schemas.openxmlformats.org/officeDocument/2006/relationships/oleObject" Target="../embeddings/oleObject74.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68.bin"/><Relationship Id="rId11" Type="http://schemas.openxmlformats.org/officeDocument/2006/relationships/oleObject" Target="../embeddings/oleObject73.bin"/><Relationship Id="rId5" Type="http://schemas.openxmlformats.org/officeDocument/2006/relationships/oleObject" Target="../embeddings/oleObject67.bin"/><Relationship Id="rId15" Type="http://schemas.openxmlformats.org/officeDocument/2006/relationships/oleObject" Target="../embeddings/oleObject77.bin"/><Relationship Id="rId10" Type="http://schemas.openxmlformats.org/officeDocument/2006/relationships/oleObject" Target="../embeddings/oleObject72.bin"/><Relationship Id="rId4" Type="http://schemas.openxmlformats.org/officeDocument/2006/relationships/image" Target="../media/image2.jpeg"/><Relationship Id="rId9" Type="http://schemas.openxmlformats.org/officeDocument/2006/relationships/oleObject" Target="../embeddings/oleObject71.bin"/><Relationship Id="rId14" Type="http://schemas.openxmlformats.org/officeDocument/2006/relationships/oleObject" Target="../embeddings/oleObject76.bin"/></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oleObject" Target="../embeddings/oleObject79.bin"/><Relationship Id="rId4" Type="http://schemas.openxmlformats.org/officeDocument/2006/relationships/oleObject" Target="../embeddings/oleObject78.bin"/></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83.bin"/><Relationship Id="rId13" Type="http://schemas.openxmlformats.org/officeDocument/2006/relationships/oleObject" Target="../embeddings/oleObject88.bin"/><Relationship Id="rId3" Type="http://schemas.openxmlformats.org/officeDocument/2006/relationships/notesSlide" Target="../notesSlides/notesSlide15.xml"/><Relationship Id="rId7" Type="http://schemas.openxmlformats.org/officeDocument/2006/relationships/oleObject" Target="../embeddings/oleObject82.bin"/><Relationship Id="rId12" Type="http://schemas.openxmlformats.org/officeDocument/2006/relationships/oleObject" Target="../embeddings/oleObject87.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81.bin"/><Relationship Id="rId11" Type="http://schemas.openxmlformats.org/officeDocument/2006/relationships/oleObject" Target="../embeddings/oleObject86.bin"/><Relationship Id="rId5" Type="http://schemas.openxmlformats.org/officeDocument/2006/relationships/oleObject" Target="../embeddings/oleObject80.bin"/><Relationship Id="rId15" Type="http://schemas.openxmlformats.org/officeDocument/2006/relationships/oleObject" Target="../embeddings/oleObject90.bin"/><Relationship Id="rId10" Type="http://schemas.openxmlformats.org/officeDocument/2006/relationships/oleObject" Target="../embeddings/oleObject85.bin"/><Relationship Id="rId4" Type="http://schemas.openxmlformats.org/officeDocument/2006/relationships/image" Target="../media/image2.jpeg"/><Relationship Id="rId9" Type="http://schemas.openxmlformats.org/officeDocument/2006/relationships/oleObject" Target="../embeddings/oleObject84.bin"/><Relationship Id="rId14" Type="http://schemas.openxmlformats.org/officeDocument/2006/relationships/oleObject" Target="../embeddings/oleObject89.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94.bin"/><Relationship Id="rId13" Type="http://schemas.openxmlformats.org/officeDocument/2006/relationships/oleObject" Target="../embeddings/oleObject99.bin"/><Relationship Id="rId3" Type="http://schemas.openxmlformats.org/officeDocument/2006/relationships/notesSlide" Target="../notesSlides/notesSlide16.xml"/><Relationship Id="rId7" Type="http://schemas.openxmlformats.org/officeDocument/2006/relationships/oleObject" Target="../embeddings/oleObject93.bin"/><Relationship Id="rId12" Type="http://schemas.openxmlformats.org/officeDocument/2006/relationships/oleObject" Target="../embeddings/oleObject98.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92.bin"/><Relationship Id="rId11" Type="http://schemas.openxmlformats.org/officeDocument/2006/relationships/oleObject" Target="../embeddings/oleObject97.bin"/><Relationship Id="rId5" Type="http://schemas.openxmlformats.org/officeDocument/2006/relationships/oleObject" Target="../embeddings/oleObject91.bin"/><Relationship Id="rId15" Type="http://schemas.openxmlformats.org/officeDocument/2006/relationships/oleObject" Target="../embeddings/oleObject101.bin"/><Relationship Id="rId10" Type="http://schemas.openxmlformats.org/officeDocument/2006/relationships/oleObject" Target="../embeddings/oleObject96.bin"/><Relationship Id="rId4" Type="http://schemas.openxmlformats.org/officeDocument/2006/relationships/image" Target="../media/image2.jpeg"/><Relationship Id="rId9" Type="http://schemas.openxmlformats.org/officeDocument/2006/relationships/oleObject" Target="../embeddings/oleObject95.bin"/><Relationship Id="rId14" Type="http://schemas.openxmlformats.org/officeDocument/2006/relationships/oleObject" Target="../embeddings/oleObject100.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3.vml"/><Relationship Id="rId5" Type="http://schemas.openxmlformats.org/officeDocument/2006/relationships/oleObject" Target="../embeddings/oleObject102.bin"/><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104.bin"/><Relationship Id="rId5" Type="http://schemas.openxmlformats.org/officeDocument/2006/relationships/oleObject" Target="../embeddings/oleObject103.bin"/><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15.vml"/><Relationship Id="rId5" Type="http://schemas.openxmlformats.org/officeDocument/2006/relationships/oleObject" Target="../embeddings/oleObject105.bin"/><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09.bin"/><Relationship Id="rId13" Type="http://schemas.openxmlformats.org/officeDocument/2006/relationships/oleObject" Target="../embeddings/oleObject114.bin"/><Relationship Id="rId3" Type="http://schemas.openxmlformats.org/officeDocument/2006/relationships/notesSlide" Target="../notesSlides/notesSlide20.xml"/><Relationship Id="rId7" Type="http://schemas.openxmlformats.org/officeDocument/2006/relationships/oleObject" Target="../embeddings/oleObject108.bin"/><Relationship Id="rId12" Type="http://schemas.openxmlformats.org/officeDocument/2006/relationships/oleObject" Target="../embeddings/oleObject113.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107.bin"/><Relationship Id="rId11" Type="http://schemas.openxmlformats.org/officeDocument/2006/relationships/oleObject" Target="../embeddings/oleObject112.bin"/><Relationship Id="rId5" Type="http://schemas.openxmlformats.org/officeDocument/2006/relationships/oleObject" Target="../embeddings/oleObject106.bin"/><Relationship Id="rId15" Type="http://schemas.openxmlformats.org/officeDocument/2006/relationships/oleObject" Target="../embeddings/oleObject116.bin"/><Relationship Id="rId10" Type="http://schemas.openxmlformats.org/officeDocument/2006/relationships/oleObject" Target="../embeddings/oleObject111.bin"/><Relationship Id="rId4" Type="http://schemas.openxmlformats.org/officeDocument/2006/relationships/image" Target="../media/image2.jpeg"/><Relationship Id="rId9" Type="http://schemas.openxmlformats.org/officeDocument/2006/relationships/oleObject" Target="../embeddings/oleObject110.bin"/><Relationship Id="rId14" Type="http://schemas.openxmlformats.org/officeDocument/2006/relationships/oleObject" Target="../embeddings/oleObject115.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20.bin"/><Relationship Id="rId13" Type="http://schemas.openxmlformats.org/officeDocument/2006/relationships/oleObject" Target="../embeddings/oleObject125.bin"/><Relationship Id="rId3" Type="http://schemas.openxmlformats.org/officeDocument/2006/relationships/notesSlide" Target="../notesSlides/notesSlide21.xml"/><Relationship Id="rId7" Type="http://schemas.openxmlformats.org/officeDocument/2006/relationships/oleObject" Target="../embeddings/oleObject119.bin"/><Relationship Id="rId12" Type="http://schemas.openxmlformats.org/officeDocument/2006/relationships/oleObject" Target="../embeddings/oleObject124.bin"/><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118.bin"/><Relationship Id="rId11" Type="http://schemas.openxmlformats.org/officeDocument/2006/relationships/oleObject" Target="../embeddings/oleObject123.bin"/><Relationship Id="rId5" Type="http://schemas.openxmlformats.org/officeDocument/2006/relationships/oleObject" Target="../embeddings/oleObject117.bin"/><Relationship Id="rId10" Type="http://schemas.openxmlformats.org/officeDocument/2006/relationships/oleObject" Target="../embeddings/oleObject122.bin"/><Relationship Id="rId4" Type="http://schemas.openxmlformats.org/officeDocument/2006/relationships/image" Target="../media/image2.jpeg"/><Relationship Id="rId9" Type="http://schemas.openxmlformats.org/officeDocument/2006/relationships/oleObject" Target="../embeddings/oleObject121.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29.bin"/><Relationship Id="rId13" Type="http://schemas.openxmlformats.org/officeDocument/2006/relationships/oleObject" Target="../embeddings/oleObject134.bin"/><Relationship Id="rId3" Type="http://schemas.openxmlformats.org/officeDocument/2006/relationships/notesSlide" Target="../notesSlides/notesSlide22.xml"/><Relationship Id="rId7" Type="http://schemas.openxmlformats.org/officeDocument/2006/relationships/oleObject" Target="../embeddings/oleObject128.bin"/><Relationship Id="rId12" Type="http://schemas.openxmlformats.org/officeDocument/2006/relationships/oleObject" Target="../embeddings/oleObject133.bin"/><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oleObject" Target="../embeddings/oleObject127.bin"/><Relationship Id="rId11" Type="http://schemas.openxmlformats.org/officeDocument/2006/relationships/oleObject" Target="../embeddings/oleObject132.bin"/><Relationship Id="rId5" Type="http://schemas.openxmlformats.org/officeDocument/2006/relationships/oleObject" Target="../embeddings/oleObject126.bin"/><Relationship Id="rId10" Type="http://schemas.openxmlformats.org/officeDocument/2006/relationships/oleObject" Target="../embeddings/oleObject131.bin"/><Relationship Id="rId4" Type="http://schemas.openxmlformats.org/officeDocument/2006/relationships/image" Target="../media/image2.jpeg"/><Relationship Id="rId9" Type="http://schemas.openxmlformats.org/officeDocument/2006/relationships/oleObject" Target="../embeddings/oleObject130.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19.vml"/><Relationship Id="rId5" Type="http://schemas.openxmlformats.org/officeDocument/2006/relationships/oleObject" Target="../embeddings/oleObject135.bin"/><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39.bin"/><Relationship Id="rId13" Type="http://schemas.openxmlformats.org/officeDocument/2006/relationships/oleObject" Target="../embeddings/oleObject144.bin"/><Relationship Id="rId18" Type="http://schemas.openxmlformats.org/officeDocument/2006/relationships/oleObject" Target="../embeddings/oleObject149.bin"/><Relationship Id="rId3" Type="http://schemas.openxmlformats.org/officeDocument/2006/relationships/notesSlide" Target="../notesSlides/notesSlide24.xml"/><Relationship Id="rId21" Type="http://schemas.openxmlformats.org/officeDocument/2006/relationships/oleObject" Target="../embeddings/oleObject152.bin"/><Relationship Id="rId7" Type="http://schemas.openxmlformats.org/officeDocument/2006/relationships/oleObject" Target="../embeddings/oleObject138.bin"/><Relationship Id="rId12" Type="http://schemas.openxmlformats.org/officeDocument/2006/relationships/oleObject" Target="../embeddings/oleObject143.bin"/><Relationship Id="rId17" Type="http://schemas.openxmlformats.org/officeDocument/2006/relationships/oleObject" Target="../embeddings/oleObject148.bin"/><Relationship Id="rId2" Type="http://schemas.openxmlformats.org/officeDocument/2006/relationships/slideLayout" Target="../slideLayouts/slideLayout7.xml"/><Relationship Id="rId16" Type="http://schemas.openxmlformats.org/officeDocument/2006/relationships/oleObject" Target="../embeddings/oleObject147.bin"/><Relationship Id="rId20" Type="http://schemas.openxmlformats.org/officeDocument/2006/relationships/oleObject" Target="../embeddings/oleObject151.bin"/><Relationship Id="rId1" Type="http://schemas.openxmlformats.org/officeDocument/2006/relationships/vmlDrawing" Target="../drawings/vmlDrawing20.vml"/><Relationship Id="rId6" Type="http://schemas.openxmlformats.org/officeDocument/2006/relationships/oleObject" Target="../embeddings/oleObject137.bin"/><Relationship Id="rId11" Type="http://schemas.openxmlformats.org/officeDocument/2006/relationships/oleObject" Target="../embeddings/oleObject142.bin"/><Relationship Id="rId24" Type="http://schemas.openxmlformats.org/officeDocument/2006/relationships/oleObject" Target="../embeddings/oleObject155.bin"/><Relationship Id="rId5" Type="http://schemas.openxmlformats.org/officeDocument/2006/relationships/oleObject" Target="../embeddings/oleObject136.bin"/><Relationship Id="rId15" Type="http://schemas.openxmlformats.org/officeDocument/2006/relationships/oleObject" Target="../embeddings/oleObject146.bin"/><Relationship Id="rId23" Type="http://schemas.openxmlformats.org/officeDocument/2006/relationships/oleObject" Target="../embeddings/oleObject154.bin"/><Relationship Id="rId10" Type="http://schemas.openxmlformats.org/officeDocument/2006/relationships/oleObject" Target="../embeddings/oleObject141.bin"/><Relationship Id="rId19" Type="http://schemas.openxmlformats.org/officeDocument/2006/relationships/oleObject" Target="../embeddings/oleObject150.bin"/><Relationship Id="rId4" Type="http://schemas.openxmlformats.org/officeDocument/2006/relationships/image" Target="../media/image2.jpeg"/><Relationship Id="rId9" Type="http://schemas.openxmlformats.org/officeDocument/2006/relationships/oleObject" Target="../embeddings/oleObject140.bin"/><Relationship Id="rId14" Type="http://schemas.openxmlformats.org/officeDocument/2006/relationships/oleObject" Target="../embeddings/oleObject145.bin"/><Relationship Id="rId22" Type="http://schemas.openxmlformats.org/officeDocument/2006/relationships/oleObject" Target="../embeddings/oleObject153.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159.bin"/><Relationship Id="rId13" Type="http://schemas.openxmlformats.org/officeDocument/2006/relationships/oleObject" Target="../embeddings/oleObject164.bin"/><Relationship Id="rId3" Type="http://schemas.openxmlformats.org/officeDocument/2006/relationships/notesSlide" Target="../notesSlides/notesSlide25.xml"/><Relationship Id="rId7" Type="http://schemas.openxmlformats.org/officeDocument/2006/relationships/oleObject" Target="../embeddings/oleObject158.bin"/><Relationship Id="rId12" Type="http://schemas.openxmlformats.org/officeDocument/2006/relationships/oleObject" Target="../embeddings/oleObject163.bin"/><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oleObject" Target="../embeddings/oleObject157.bin"/><Relationship Id="rId11" Type="http://schemas.openxmlformats.org/officeDocument/2006/relationships/oleObject" Target="../embeddings/oleObject162.bin"/><Relationship Id="rId5" Type="http://schemas.openxmlformats.org/officeDocument/2006/relationships/oleObject" Target="../embeddings/oleObject156.bin"/><Relationship Id="rId10" Type="http://schemas.openxmlformats.org/officeDocument/2006/relationships/oleObject" Target="../embeddings/oleObject161.bin"/><Relationship Id="rId4" Type="http://schemas.openxmlformats.org/officeDocument/2006/relationships/image" Target="../media/image2.jpeg"/><Relationship Id="rId9" Type="http://schemas.openxmlformats.org/officeDocument/2006/relationships/oleObject" Target="../embeddings/oleObject160.bin"/><Relationship Id="rId14" Type="http://schemas.openxmlformats.org/officeDocument/2006/relationships/oleObject" Target="../embeddings/oleObject165.bin"/></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69.bin"/><Relationship Id="rId3" Type="http://schemas.openxmlformats.org/officeDocument/2006/relationships/notesSlide" Target="../notesSlides/notesSlide26.xml"/><Relationship Id="rId7" Type="http://schemas.openxmlformats.org/officeDocument/2006/relationships/oleObject" Target="../embeddings/oleObject168.bin"/><Relationship Id="rId2" Type="http://schemas.openxmlformats.org/officeDocument/2006/relationships/slideLayout" Target="../slideLayouts/slideLayout7.xml"/><Relationship Id="rId1" Type="http://schemas.openxmlformats.org/officeDocument/2006/relationships/vmlDrawing" Target="../drawings/vmlDrawing22.vml"/><Relationship Id="rId6" Type="http://schemas.openxmlformats.org/officeDocument/2006/relationships/oleObject" Target="../embeddings/oleObject167.bin"/><Relationship Id="rId5" Type="http://schemas.openxmlformats.org/officeDocument/2006/relationships/oleObject" Target="../embeddings/oleObject166.bin"/><Relationship Id="rId4" Type="http://schemas.openxmlformats.org/officeDocument/2006/relationships/image" Target="../media/image2.jpeg"/><Relationship Id="rId9" Type="http://schemas.openxmlformats.org/officeDocument/2006/relationships/oleObject" Target="../embeddings/oleObject170.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74.bin"/><Relationship Id="rId3" Type="http://schemas.openxmlformats.org/officeDocument/2006/relationships/notesSlide" Target="../notesSlides/notesSlide27.xml"/><Relationship Id="rId7" Type="http://schemas.openxmlformats.org/officeDocument/2006/relationships/oleObject" Target="../embeddings/oleObject173.bin"/><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oleObject" Target="../embeddings/oleObject172.bin"/><Relationship Id="rId11" Type="http://schemas.openxmlformats.org/officeDocument/2006/relationships/oleObject" Target="../embeddings/oleObject177.bin"/><Relationship Id="rId5" Type="http://schemas.openxmlformats.org/officeDocument/2006/relationships/oleObject" Target="../embeddings/oleObject171.bin"/><Relationship Id="rId10" Type="http://schemas.openxmlformats.org/officeDocument/2006/relationships/oleObject" Target="../embeddings/oleObject176.bin"/><Relationship Id="rId4" Type="http://schemas.openxmlformats.org/officeDocument/2006/relationships/image" Target="../media/image2.jpeg"/><Relationship Id="rId9" Type="http://schemas.openxmlformats.org/officeDocument/2006/relationships/oleObject" Target="../embeddings/oleObject175.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oleObject" Target="../embeddings/oleObject9.bin"/><Relationship Id="rId3" Type="http://schemas.openxmlformats.org/officeDocument/2006/relationships/notesSlide" Target="../notesSlides/notesSlide3.xml"/><Relationship Id="rId7" Type="http://schemas.openxmlformats.org/officeDocument/2006/relationships/oleObject" Target="../embeddings/oleObject3.bin"/><Relationship Id="rId12" Type="http://schemas.openxmlformats.org/officeDocument/2006/relationships/oleObject" Target="../embeddings/oleObject8.bin"/><Relationship Id="rId2" Type="http://schemas.openxmlformats.org/officeDocument/2006/relationships/slideLayout" Target="../slideLayouts/slideLayout7.xml"/><Relationship Id="rId16" Type="http://schemas.openxmlformats.org/officeDocument/2006/relationships/oleObject" Target="../embeddings/oleObject12.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7.bin"/><Relationship Id="rId5" Type="http://schemas.openxmlformats.org/officeDocument/2006/relationships/oleObject" Target="../embeddings/oleObject1.bin"/><Relationship Id="rId15" Type="http://schemas.openxmlformats.org/officeDocument/2006/relationships/oleObject" Target="../embeddings/oleObject11.bin"/><Relationship Id="rId10" Type="http://schemas.openxmlformats.org/officeDocument/2006/relationships/oleObject" Target="../embeddings/oleObject6.bin"/><Relationship Id="rId4" Type="http://schemas.openxmlformats.org/officeDocument/2006/relationships/image" Target="../media/image2.jpeg"/><Relationship Id="rId9" Type="http://schemas.openxmlformats.org/officeDocument/2006/relationships/oleObject" Target="../embeddings/oleObject5.bin"/><Relationship Id="rId14" Type="http://schemas.openxmlformats.org/officeDocument/2006/relationships/oleObject" Target="../embeddings/oleObject10.bin"/></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181.bin"/><Relationship Id="rId13" Type="http://schemas.openxmlformats.org/officeDocument/2006/relationships/oleObject" Target="../embeddings/oleObject186.bin"/><Relationship Id="rId3" Type="http://schemas.openxmlformats.org/officeDocument/2006/relationships/notesSlide" Target="../notesSlides/notesSlide29.xml"/><Relationship Id="rId7" Type="http://schemas.openxmlformats.org/officeDocument/2006/relationships/oleObject" Target="../embeddings/oleObject180.bin"/><Relationship Id="rId12" Type="http://schemas.openxmlformats.org/officeDocument/2006/relationships/oleObject" Target="../embeddings/oleObject185.bin"/><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oleObject" Target="../embeddings/oleObject179.bin"/><Relationship Id="rId11" Type="http://schemas.openxmlformats.org/officeDocument/2006/relationships/oleObject" Target="../embeddings/oleObject184.bin"/><Relationship Id="rId5" Type="http://schemas.openxmlformats.org/officeDocument/2006/relationships/oleObject" Target="../embeddings/oleObject178.bin"/><Relationship Id="rId10" Type="http://schemas.openxmlformats.org/officeDocument/2006/relationships/oleObject" Target="../embeddings/oleObject183.bin"/><Relationship Id="rId4" Type="http://schemas.openxmlformats.org/officeDocument/2006/relationships/image" Target="../media/image2.jpeg"/><Relationship Id="rId9" Type="http://schemas.openxmlformats.org/officeDocument/2006/relationships/oleObject" Target="../embeddings/oleObject182.bin"/></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190.bin"/><Relationship Id="rId13" Type="http://schemas.openxmlformats.org/officeDocument/2006/relationships/oleObject" Target="../embeddings/oleObject195.bin"/><Relationship Id="rId3" Type="http://schemas.openxmlformats.org/officeDocument/2006/relationships/notesSlide" Target="../notesSlides/notesSlide30.xml"/><Relationship Id="rId7" Type="http://schemas.openxmlformats.org/officeDocument/2006/relationships/oleObject" Target="../embeddings/oleObject189.bin"/><Relationship Id="rId12" Type="http://schemas.openxmlformats.org/officeDocument/2006/relationships/oleObject" Target="../embeddings/oleObject194.bin"/><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oleObject" Target="../embeddings/oleObject188.bin"/><Relationship Id="rId11" Type="http://schemas.openxmlformats.org/officeDocument/2006/relationships/oleObject" Target="../embeddings/oleObject193.bin"/><Relationship Id="rId5" Type="http://schemas.openxmlformats.org/officeDocument/2006/relationships/oleObject" Target="../embeddings/oleObject187.bin"/><Relationship Id="rId10" Type="http://schemas.openxmlformats.org/officeDocument/2006/relationships/oleObject" Target="../embeddings/oleObject192.bin"/><Relationship Id="rId4" Type="http://schemas.openxmlformats.org/officeDocument/2006/relationships/image" Target="../media/image2.jpeg"/><Relationship Id="rId9" Type="http://schemas.openxmlformats.org/officeDocument/2006/relationships/oleObject" Target="../embeddings/oleObject191.bin"/><Relationship Id="rId14" Type="http://schemas.openxmlformats.org/officeDocument/2006/relationships/oleObject" Target="../embeddings/oleObject196.bin"/></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200.bin"/><Relationship Id="rId13" Type="http://schemas.openxmlformats.org/officeDocument/2006/relationships/oleObject" Target="../embeddings/oleObject205.bin"/><Relationship Id="rId3" Type="http://schemas.openxmlformats.org/officeDocument/2006/relationships/notesSlide" Target="../notesSlides/notesSlide31.xml"/><Relationship Id="rId7" Type="http://schemas.openxmlformats.org/officeDocument/2006/relationships/oleObject" Target="../embeddings/oleObject199.bin"/><Relationship Id="rId12" Type="http://schemas.openxmlformats.org/officeDocument/2006/relationships/oleObject" Target="../embeddings/oleObject204.bin"/><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oleObject" Target="../embeddings/oleObject198.bin"/><Relationship Id="rId11" Type="http://schemas.openxmlformats.org/officeDocument/2006/relationships/oleObject" Target="../embeddings/oleObject203.bin"/><Relationship Id="rId5" Type="http://schemas.openxmlformats.org/officeDocument/2006/relationships/oleObject" Target="../embeddings/oleObject197.bin"/><Relationship Id="rId10" Type="http://schemas.openxmlformats.org/officeDocument/2006/relationships/oleObject" Target="../embeddings/oleObject202.bin"/><Relationship Id="rId4" Type="http://schemas.openxmlformats.org/officeDocument/2006/relationships/image" Target="../media/image2.jpeg"/><Relationship Id="rId9" Type="http://schemas.openxmlformats.org/officeDocument/2006/relationships/oleObject" Target="../embeddings/oleObject201.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vmlDrawing" Target="../drawings/vmlDrawing27.vml"/><Relationship Id="rId5" Type="http://schemas.openxmlformats.org/officeDocument/2006/relationships/oleObject" Target="../embeddings/oleObject206.bin"/><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210.bin"/><Relationship Id="rId13" Type="http://schemas.openxmlformats.org/officeDocument/2006/relationships/oleObject" Target="../embeddings/oleObject215.bin"/><Relationship Id="rId3" Type="http://schemas.openxmlformats.org/officeDocument/2006/relationships/notesSlide" Target="../notesSlides/notesSlide33.xml"/><Relationship Id="rId7" Type="http://schemas.openxmlformats.org/officeDocument/2006/relationships/oleObject" Target="../embeddings/oleObject209.bin"/><Relationship Id="rId12" Type="http://schemas.openxmlformats.org/officeDocument/2006/relationships/oleObject" Target="../embeddings/oleObject214.bin"/><Relationship Id="rId17" Type="http://schemas.openxmlformats.org/officeDocument/2006/relationships/hyperlink" Target="http://nobelprize.org/economics/laureates/1972/hicks-autobio.html" TargetMode="External"/><Relationship Id="rId2" Type="http://schemas.openxmlformats.org/officeDocument/2006/relationships/slideLayout" Target="../slideLayouts/slideLayout7.xml"/><Relationship Id="rId16" Type="http://schemas.openxmlformats.org/officeDocument/2006/relationships/image" Target="../media/image187.jpeg"/><Relationship Id="rId1" Type="http://schemas.openxmlformats.org/officeDocument/2006/relationships/vmlDrawing" Target="../drawings/vmlDrawing28.vml"/><Relationship Id="rId6" Type="http://schemas.openxmlformats.org/officeDocument/2006/relationships/oleObject" Target="../embeddings/oleObject208.bin"/><Relationship Id="rId11" Type="http://schemas.openxmlformats.org/officeDocument/2006/relationships/oleObject" Target="../embeddings/oleObject213.bin"/><Relationship Id="rId5" Type="http://schemas.openxmlformats.org/officeDocument/2006/relationships/oleObject" Target="../embeddings/oleObject207.bin"/><Relationship Id="rId15" Type="http://schemas.openxmlformats.org/officeDocument/2006/relationships/oleObject" Target="../embeddings/oleObject217.bin"/><Relationship Id="rId10" Type="http://schemas.openxmlformats.org/officeDocument/2006/relationships/oleObject" Target="../embeddings/oleObject212.bin"/><Relationship Id="rId4" Type="http://schemas.openxmlformats.org/officeDocument/2006/relationships/image" Target="../media/image2.jpeg"/><Relationship Id="rId9" Type="http://schemas.openxmlformats.org/officeDocument/2006/relationships/oleObject" Target="../embeddings/oleObject211.bin"/><Relationship Id="rId14" Type="http://schemas.openxmlformats.org/officeDocument/2006/relationships/oleObject" Target="../embeddings/oleObject216.bin"/></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219.bin"/><Relationship Id="rId13" Type="http://schemas.openxmlformats.org/officeDocument/2006/relationships/oleObject" Target="../embeddings/oleObject224.bin"/><Relationship Id="rId3" Type="http://schemas.openxmlformats.org/officeDocument/2006/relationships/notesSlide" Target="../notesSlides/notesSlide34.xml"/><Relationship Id="rId7" Type="http://schemas.openxmlformats.org/officeDocument/2006/relationships/oleObject" Target="../embeddings/oleObject218.bin"/><Relationship Id="rId12" Type="http://schemas.openxmlformats.org/officeDocument/2006/relationships/oleObject" Target="../embeddings/oleObject223.bin"/><Relationship Id="rId17" Type="http://schemas.openxmlformats.org/officeDocument/2006/relationships/oleObject" Target="../embeddings/oleObject228.bin"/><Relationship Id="rId2" Type="http://schemas.openxmlformats.org/officeDocument/2006/relationships/slideLayout" Target="../slideLayouts/slideLayout7.xml"/><Relationship Id="rId16" Type="http://schemas.openxmlformats.org/officeDocument/2006/relationships/oleObject" Target="../embeddings/oleObject227.bin"/><Relationship Id="rId1" Type="http://schemas.openxmlformats.org/officeDocument/2006/relationships/vmlDrawing" Target="../drawings/vmlDrawing29.vml"/><Relationship Id="rId6" Type="http://schemas.openxmlformats.org/officeDocument/2006/relationships/hyperlink" Target="http://www-groups.dcs.st-and.ac.uk/~history/Mathematicians/Slutsky.html" TargetMode="External"/><Relationship Id="rId11" Type="http://schemas.openxmlformats.org/officeDocument/2006/relationships/oleObject" Target="../embeddings/oleObject222.bin"/><Relationship Id="rId5" Type="http://schemas.openxmlformats.org/officeDocument/2006/relationships/image" Target="../media/image199.jpeg"/><Relationship Id="rId15" Type="http://schemas.openxmlformats.org/officeDocument/2006/relationships/oleObject" Target="../embeddings/oleObject226.bin"/><Relationship Id="rId10" Type="http://schemas.openxmlformats.org/officeDocument/2006/relationships/oleObject" Target="../embeddings/oleObject221.bin"/><Relationship Id="rId4" Type="http://schemas.openxmlformats.org/officeDocument/2006/relationships/image" Target="../media/image2.jpeg"/><Relationship Id="rId9" Type="http://schemas.openxmlformats.org/officeDocument/2006/relationships/oleObject" Target="../embeddings/oleObject220.bin"/><Relationship Id="rId14" Type="http://schemas.openxmlformats.org/officeDocument/2006/relationships/oleObject" Target="../embeddings/oleObject225.bin"/></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232.bin"/><Relationship Id="rId13" Type="http://schemas.openxmlformats.org/officeDocument/2006/relationships/oleObject" Target="../embeddings/oleObject237.bin"/><Relationship Id="rId18" Type="http://schemas.openxmlformats.org/officeDocument/2006/relationships/oleObject" Target="../embeddings/oleObject242.bin"/><Relationship Id="rId26" Type="http://schemas.openxmlformats.org/officeDocument/2006/relationships/oleObject" Target="../embeddings/oleObject250.bin"/><Relationship Id="rId3" Type="http://schemas.openxmlformats.org/officeDocument/2006/relationships/notesSlide" Target="../notesSlides/notesSlide36.xml"/><Relationship Id="rId21" Type="http://schemas.openxmlformats.org/officeDocument/2006/relationships/oleObject" Target="../embeddings/oleObject245.bin"/><Relationship Id="rId7" Type="http://schemas.openxmlformats.org/officeDocument/2006/relationships/oleObject" Target="../embeddings/oleObject231.bin"/><Relationship Id="rId12" Type="http://schemas.openxmlformats.org/officeDocument/2006/relationships/oleObject" Target="../embeddings/oleObject236.bin"/><Relationship Id="rId17" Type="http://schemas.openxmlformats.org/officeDocument/2006/relationships/oleObject" Target="../embeddings/oleObject241.bin"/><Relationship Id="rId25" Type="http://schemas.openxmlformats.org/officeDocument/2006/relationships/oleObject" Target="../embeddings/oleObject249.bin"/><Relationship Id="rId2" Type="http://schemas.openxmlformats.org/officeDocument/2006/relationships/slideLayout" Target="../slideLayouts/slideLayout7.xml"/><Relationship Id="rId16" Type="http://schemas.openxmlformats.org/officeDocument/2006/relationships/oleObject" Target="../embeddings/oleObject240.bin"/><Relationship Id="rId20" Type="http://schemas.openxmlformats.org/officeDocument/2006/relationships/oleObject" Target="../embeddings/oleObject244.bin"/><Relationship Id="rId29" Type="http://schemas.openxmlformats.org/officeDocument/2006/relationships/oleObject" Target="../embeddings/oleObject253.bin"/><Relationship Id="rId1" Type="http://schemas.openxmlformats.org/officeDocument/2006/relationships/vmlDrawing" Target="../drawings/vmlDrawing30.vml"/><Relationship Id="rId6" Type="http://schemas.openxmlformats.org/officeDocument/2006/relationships/oleObject" Target="../embeddings/oleObject230.bin"/><Relationship Id="rId11" Type="http://schemas.openxmlformats.org/officeDocument/2006/relationships/oleObject" Target="../embeddings/oleObject235.bin"/><Relationship Id="rId24" Type="http://schemas.openxmlformats.org/officeDocument/2006/relationships/oleObject" Target="../embeddings/oleObject248.bin"/><Relationship Id="rId5" Type="http://schemas.openxmlformats.org/officeDocument/2006/relationships/oleObject" Target="../embeddings/oleObject229.bin"/><Relationship Id="rId15" Type="http://schemas.openxmlformats.org/officeDocument/2006/relationships/oleObject" Target="../embeddings/oleObject239.bin"/><Relationship Id="rId23" Type="http://schemas.openxmlformats.org/officeDocument/2006/relationships/oleObject" Target="../embeddings/oleObject247.bin"/><Relationship Id="rId28" Type="http://schemas.openxmlformats.org/officeDocument/2006/relationships/oleObject" Target="../embeddings/oleObject252.bin"/><Relationship Id="rId10" Type="http://schemas.openxmlformats.org/officeDocument/2006/relationships/oleObject" Target="../embeddings/oleObject234.bin"/><Relationship Id="rId19" Type="http://schemas.openxmlformats.org/officeDocument/2006/relationships/oleObject" Target="../embeddings/oleObject243.bin"/><Relationship Id="rId4" Type="http://schemas.openxmlformats.org/officeDocument/2006/relationships/image" Target="../media/image2.jpeg"/><Relationship Id="rId9" Type="http://schemas.openxmlformats.org/officeDocument/2006/relationships/oleObject" Target="../embeddings/oleObject233.bin"/><Relationship Id="rId14" Type="http://schemas.openxmlformats.org/officeDocument/2006/relationships/oleObject" Target="../embeddings/oleObject238.bin"/><Relationship Id="rId22" Type="http://schemas.openxmlformats.org/officeDocument/2006/relationships/oleObject" Target="../embeddings/oleObject246.bin"/><Relationship Id="rId27" Type="http://schemas.openxmlformats.org/officeDocument/2006/relationships/oleObject" Target="../embeddings/oleObject251.bin"/><Relationship Id="rId30" Type="http://schemas.openxmlformats.org/officeDocument/2006/relationships/oleObject" Target="../embeddings/oleObject254.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vmlDrawing" Target="../drawings/vmlDrawing31.vml"/><Relationship Id="rId5" Type="http://schemas.openxmlformats.org/officeDocument/2006/relationships/oleObject" Target="../embeddings/oleObject255.bin"/><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4.xml"/><Relationship Id="rId7"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14.bin"/><Relationship Id="rId11" Type="http://schemas.openxmlformats.org/officeDocument/2006/relationships/oleObject" Target="../embeddings/oleObject19.bin"/><Relationship Id="rId5" Type="http://schemas.openxmlformats.org/officeDocument/2006/relationships/oleObject" Target="../embeddings/oleObject13.bin"/><Relationship Id="rId10" Type="http://schemas.openxmlformats.org/officeDocument/2006/relationships/oleObject" Target="../embeddings/oleObject18.bin"/><Relationship Id="rId4" Type="http://schemas.openxmlformats.org/officeDocument/2006/relationships/image" Target="../media/image2.jpeg"/><Relationship Id="rId9" Type="http://schemas.openxmlformats.org/officeDocument/2006/relationships/oleObject" Target="../embeddings/oleObject17.bin"/></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259.bin"/><Relationship Id="rId3" Type="http://schemas.openxmlformats.org/officeDocument/2006/relationships/notesSlide" Target="../notesSlides/notesSlide38.xml"/><Relationship Id="rId7" Type="http://schemas.openxmlformats.org/officeDocument/2006/relationships/oleObject" Target="../embeddings/oleObject258.bin"/><Relationship Id="rId12" Type="http://schemas.openxmlformats.org/officeDocument/2006/relationships/oleObject" Target="../embeddings/oleObject263.bin"/><Relationship Id="rId2" Type="http://schemas.openxmlformats.org/officeDocument/2006/relationships/slideLayout" Target="../slideLayouts/slideLayout7.xml"/><Relationship Id="rId1" Type="http://schemas.openxmlformats.org/officeDocument/2006/relationships/vmlDrawing" Target="../drawings/vmlDrawing32.vml"/><Relationship Id="rId6" Type="http://schemas.openxmlformats.org/officeDocument/2006/relationships/oleObject" Target="../embeddings/oleObject257.bin"/><Relationship Id="rId11" Type="http://schemas.openxmlformats.org/officeDocument/2006/relationships/oleObject" Target="../embeddings/oleObject262.bin"/><Relationship Id="rId5" Type="http://schemas.openxmlformats.org/officeDocument/2006/relationships/oleObject" Target="../embeddings/oleObject256.bin"/><Relationship Id="rId10" Type="http://schemas.openxmlformats.org/officeDocument/2006/relationships/oleObject" Target="../embeddings/oleObject261.bin"/><Relationship Id="rId4" Type="http://schemas.openxmlformats.org/officeDocument/2006/relationships/image" Target="../media/image2.jpeg"/><Relationship Id="rId9" Type="http://schemas.openxmlformats.org/officeDocument/2006/relationships/oleObject" Target="../embeddings/oleObject260.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vmlDrawing" Target="../drawings/vmlDrawing33.vml"/><Relationship Id="rId6" Type="http://schemas.openxmlformats.org/officeDocument/2006/relationships/oleObject" Target="../embeddings/oleObject265.bin"/><Relationship Id="rId5" Type="http://schemas.openxmlformats.org/officeDocument/2006/relationships/oleObject" Target="../embeddings/oleObject264.bin"/><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269.bin"/><Relationship Id="rId13" Type="http://schemas.openxmlformats.org/officeDocument/2006/relationships/oleObject" Target="../embeddings/oleObject274.bin"/><Relationship Id="rId18" Type="http://schemas.openxmlformats.org/officeDocument/2006/relationships/oleObject" Target="../embeddings/oleObject279.bin"/><Relationship Id="rId3" Type="http://schemas.openxmlformats.org/officeDocument/2006/relationships/notesSlide" Target="../notesSlides/notesSlide40.xml"/><Relationship Id="rId7" Type="http://schemas.openxmlformats.org/officeDocument/2006/relationships/oleObject" Target="../embeddings/oleObject268.bin"/><Relationship Id="rId12" Type="http://schemas.openxmlformats.org/officeDocument/2006/relationships/oleObject" Target="../embeddings/oleObject273.bin"/><Relationship Id="rId17" Type="http://schemas.openxmlformats.org/officeDocument/2006/relationships/oleObject" Target="../embeddings/oleObject278.bin"/><Relationship Id="rId2" Type="http://schemas.openxmlformats.org/officeDocument/2006/relationships/slideLayout" Target="../slideLayouts/slideLayout7.xml"/><Relationship Id="rId16" Type="http://schemas.openxmlformats.org/officeDocument/2006/relationships/oleObject" Target="../embeddings/oleObject277.bin"/><Relationship Id="rId1" Type="http://schemas.openxmlformats.org/officeDocument/2006/relationships/vmlDrawing" Target="../drawings/vmlDrawing34.vml"/><Relationship Id="rId6" Type="http://schemas.openxmlformats.org/officeDocument/2006/relationships/oleObject" Target="../embeddings/oleObject267.bin"/><Relationship Id="rId11" Type="http://schemas.openxmlformats.org/officeDocument/2006/relationships/oleObject" Target="../embeddings/oleObject272.bin"/><Relationship Id="rId5" Type="http://schemas.openxmlformats.org/officeDocument/2006/relationships/oleObject" Target="../embeddings/oleObject266.bin"/><Relationship Id="rId15" Type="http://schemas.openxmlformats.org/officeDocument/2006/relationships/oleObject" Target="../embeddings/oleObject276.bin"/><Relationship Id="rId10" Type="http://schemas.openxmlformats.org/officeDocument/2006/relationships/oleObject" Target="../embeddings/oleObject271.bin"/><Relationship Id="rId19" Type="http://schemas.openxmlformats.org/officeDocument/2006/relationships/oleObject" Target="../embeddings/oleObject280.bin"/><Relationship Id="rId4" Type="http://schemas.openxmlformats.org/officeDocument/2006/relationships/image" Target="../media/image2.jpeg"/><Relationship Id="rId9" Type="http://schemas.openxmlformats.org/officeDocument/2006/relationships/oleObject" Target="../embeddings/oleObject270.bin"/><Relationship Id="rId14" Type="http://schemas.openxmlformats.org/officeDocument/2006/relationships/oleObject" Target="../embeddings/oleObject275.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vmlDrawing" Target="../drawings/vmlDrawing35.vml"/><Relationship Id="rId5" Type="http://schemas.openxmlformats.org/officeDocument/2006/relationships/oleObject" Target="../embeddings/oleObject281.bin"/><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285.bin"/><Relationship Id="rId13" Type="http://schemas.openxmlformats.org/officeDocument/2006/relationships/oleObject" Target="../embeddings/oleObject290.bin"/><Relationship Id="rId3" Type="http://schemas.openxmlformats.org/officeDocument/2006/relationships/notesSlide" Target="../notesSlides/notesSlide42.xml"/><Relationship Id="rId7" Type="http://schemas.openxmlformats.org/officeDocument/2006/relationships/oleObject" Target="../embeddings/oleObject284.bin"/><Relationship Id="rId12" Type="http://schemas.openxmlformats.org/officeDocument/2006/relationships/oleObject" Target="../embeddings/oleObject289.bin"/><Relationship Id="rId2" Type="http://schemas.openxmlformats.org/officeDocument/2006/relationships/slideLayout" Target="../slideLayouts/slideLayout7.xml"/><Relationship Id="rId1" Type="http://schemas.openxmlformats.org/officeDocument/2006/relationships/vmlDrawing" Target="../drawings/vmlDrawing36.vml"/><Relationship Id="rId6" Type="http://schemas.openxmlformats.org/officeDocument/2006/relationships/oleObject" Target="../embeddings/oleObject283.bin"/><Relationship Id="rId11" Type="http://schemas.openxmlformats.org/officeDocument/2006/relationships/oleObject" Target="../embeddings/oleObject288.bin"/><Relationship Id="rId5" Type="http://schemas.openxmlformats.org/officeDocument/2006/relationships/oleObject" Target="../embeddings/oleObject282.bin"/><Relationship Id="rId15" Type="http://schemas.openxmlformats.org/officeDocument/2006/relationships/oleObject" Target="../embeddings/oleObject292.bin"/><Relationship Id="rId10" Type="http://schemas.openxmlformats.org/officeDocument/2006/relationships/oleObject" Target="../embeddings/oleObject287.bin"/><Relationship Id="rId4" Type="http://schemas.openxmlformats.org/officeDocument/2006/relationships/image" Target="../media/image2.jpeg"/><Relationship Id="rId9" Type="http://schemas.openxmlformats.org/officeDocument/2006/relationships/oleObject" Target="../embeddings/oleObject286.bin"/><Relationship Id="rId14" Type="http://schemas.openxmlformats.org/officeDocument/2006/relationships/oleObject" Target="../embeddings/oleObject291.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vmlDrawing" Target="../drawings/vmlDrawing37.vml"/><Relationship Id="rId6" Type="http://schemas.openxmlformats.org/officeDocument/2006/relationships/oleObject" Target="../embeddings/oleObject294.bin"/><Relationship Id="rId5" Type="http://schemas.openxmlformats.org/officeDocument/2006/relationships/oleObject" Target="../embeddings/oleObject293.bin"/><Relationship Id="rId4" Type="http://schemas.openxmlformats.org/officeDocument/2006/relationships/image" Target="../media/image2.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vmlDrawing" Target="../drawings/vmlDrawing38.vml"/><Relationship Id="rId6" Type="http://schemas.openxmlformats.org/officeDocument/2006/relationships/oleObject" Target="../embeddings/oleObject296.bin"/><Relationship Id="rId5" Type="http://schemas.openxmlformats.org/officeDocument/2006/relationships/oleObject" Target="../embeddings/oleObject295.bin"/><Relationship Id="rId4" Type="http://schemas.openxmlformats.org/officeDocument/2006/relationships/image" Target="../media/image2.jpeg"/></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oleObject" Target="../embeddings/oleObject300.bin"/><Relationship Id="rId2" Type="http://schemas.openxmlformats.org/officeDocument/2006/relationships/slideLayout" Target="../slideLayouts/slideLayout7.xml"/><Relationship Id="rId1" Type="http://schemas.openxmlformats.org/officeDocument/2006/relationships/vmlDrawing" Target="../drawings/vmlDrawing39.vml"/><Relationship Id="rId6" Type="http://schemas.openxmlformats.org/officeDocument/2006/relationships/oleObject" Target="../embeddings/oleObject299.bin"/><Relationship Id="rId5" Type="http://schemas.openxmlformats.org/officeDocument/2006/relationships/oleObject" Target="../embeddings/oleObject298.bin"/><Relationship Id="rId4" Type="http://schemas.openxmlformats.org/officeDocument/2006/relationships/oleObject" Target="../embeddings/oleObject297.bin"/></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40.vml"/><Relationship Id="rId5" Type="http://schemas.openxmlformats.org/officeDocument/2006/relationships/oleObject" Target="../embeddings/oleObject302.bin"/><Relationship Id="rId4" Type="http://schemas.openxmlformats.org/officeDocument/2006/relationships/oleObject" Target="../embeddings/oleObject301.bin"/></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41.vml"/><Relationship Id="rId5" Type="http://schemas.openxmlformats.org/officeDocument/2006/relationships/oleObject" Target="../embeddings/oleObject304.bin"/><Relationship Id="rId4" Type="http://schemas.openxmlformats.org/officeDocument/2006/relationships/oleObject" Target="../embeddings/oleObject303.bin"/></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308.bin"/><Relationship Id="rId13" Type="http://schemas.openxmlformats.org/officeDocument/2006/relationships/oleObject" Target="../embeddings/oleObject313.bin"/><Relationship Id="rId3" Type="http://schemas.openxmlformats.org/officeDocument/2006/relationships/notesSlide" Target="../notesSlides/notesSlide45.xml"/><Relationship Id="rId7" Type="http://schemas.openxmlformats.org/officeDocument/2006/relationships/oleObject" Target="../embeddings/oleObject307.bin"/><Relationship Id="rId12" Type="http://schemas.openxmlformats.org/officeDocument/2006/relationships/oleObject" Target="../embeddings/oleObject312.bin"/><Relationship Id="rId2" Type="http://schemas.openxmlformats.org/officeDocument/2006/relationships/slideLayout" Target="../slideLayouts/slideLayout7.xml"/><Relationship Id="rId1" Type="http://schemas.openxmlformats.org/officeDocument/2006/relationships/vmlDrawing" Target="../drawings/vmlDrawing42.vml"/><Relationship Id="rId6" Type="http://schemas.openxmlformats.org/officeDocument/2006/relationships/oleObject" Target="../embeddings/oleObject306.bin"/><Relationship Id="rId11" Type="http://schemas.openxmlformats.org/officeDocument/2006/relationships/oleObject" Target="../embeddings/oleObject311.bin"/><Relationship Id="rId5" Type="http://schemas.openxmlformats.org/officeDocument/2006/relationships/oleObject" Target="../embeddings/oleObject305.bin"/><Relationship Id="rId10" Type="http://schemas.openxmlformats.org/officeDocument/2006/relationships/oleObject" Target="../embeddings/oleObject310.bin"/><Relationship Id="rId4" Type="http://schemas.openxmlformats.org/officeDocument/2006/relationships/image" Target="../media/image2.jpeg"/><Relationship Id="rId9" Type="http://schemas.openxmlformats.org/officeDocument/2006/relationships/oleObject" Target="../embeddings/oleObject309.bin"/><Relationship Id="rId14" Type="http://schemas.openxmlformats.org/officeDocument/2006/relationships/oleObject" Target="../embeddings/oleObject314.bin"/></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6.xml"/><Relationship Id="rId7" Type="http://schemas.openxmlformats.org/officeDocument/2006/relationships/oleObject" Target="../embeddings/oleObject317.bin"/><Relationship Id="rId2" Type="http://schemas.openxmlformats.org/officeDocument/2006/relationships/slideLayout" Target="../slideLayouts/slideLayout7.xml"/><Relationship Id="rId1" Type="http://schemas.openxmlformats.org/officeDocument/2006/relationships/vmlDrawing" Target="../drawings/vmlDrawing43.vml"/><Relationship Id="rId6" Type="http://schemas.openxmlformats.org/officeDocument/2006/relationships/oleObject" Target="../embeddings/oleObject316.bin"/><Relationship Id="rId5" Type="http://schemas.openxmlformats.org/officeDocument/2006/relationships/oleObject" Target="../embeddings/oleObject315.bin"/><Relationship Id="rId4" Type="http://schemas.openxmlformats.org/officeDocument/2006/relationships/image" Target="../media/image2.jpeg"/></Relationships>
</file>

<file path=ppt/slides/_rels/slide52.xml.rels><?xml version="1.0" encoding="UTF-8" standalone="yes"?>
<Relationships xmlns="http://schemas.openxmlformats.org/package/2006/relationships"><Relationship Id="rId8" Type="http://schemas.openxmlformats.org/officeDocument/2006/relationships/oleObject" Target="../embeddings/oleObject320.bin"/><Relationship Id="rId13" Type="http://schemas.openxmlformats.org/officeDocument/2006/relationships/oleObject" Target="../embeddings/oleObject325.bin"/><Relationship Id="rId3" Type="http://schemas.openxmlformats.org/officeDocument/2006/relationships/notesSlide" Target="../notesSlides/notesSlide47.xml"/><Relationship Id="rId7" Type="http://schemas.openxmlformats.org/officeDocument/2006/relationships/oleObject" Target="../embeddings/oleObject319.bin"/><Relationship Id="rId12" Type="http://schemas.openxmlformats.org/officeDocument/2006/relationships/oleObject" Target="../embeddings/oleObject324.bin"/><Relationship Id="rId2" Type="http://schemas.openxmlformats.org/officeDocument/2006/relationships/slideLayout" Target="../slideLayouts/slideLayout7.xml"/><Relationship Id="rId16" Type="http://schemas.openxmlformats.org/officeDocument/2006/relationships/oleObject" Target="../embeddings/oleObject328.bin"/><Relationship Id="rId1" Type="http://schemas.openxmlformats.org/officeDocument/2006/relationships/vmlDrawing" Target="../drawings/vmlDrawing44.vml"/><Relationship Id="rId6" Type="http://schemas.openxmlformats.org/officeDocument/2006/relationships/image" Target="../media/image300.jpeg"/><Relationship Id="rId11" Type="http://schemas.openxmlformats.org/officeDocument/2006/relationships/oleObject" Target="../embeddings/oleObject323.bin"/><Relationship Id="rId5" Type="http://schemas.openxmlformats.org/officeDocument/2006/relationships/oleObject" Target="../embeddings/oleObject318.bin"/><Relationship Id="rId15" Type="http://schemas.openxmlformats.org/officeDocument/2006/relationships/oleObject" Target="../embeddings/oleObject327.bin"/><Relationship Id="rId10" Type="http://schemas.openxmlformats.org/officeDocument/2006/relationships/oleObject" Target="../embeddings/oleObject322.bin"/><Relationship Id="rId4" Type="http://schemas.openxmlformats.org/officeDocument/2006/relationships/image" Target="../media/image2.jpeg"/><Relationship Id="rId9" Type="http://schemas.openxmlformats.org/officeDocument/2006/relationships/oleObject" Target="../embeddings/oleObject321.bin"/><Relationship Id="rId14" Type="http://schemas.openxmlformats.org/officeDocument/2006/relationships/oleObject" Target="../embeddings/oleObject326.bin"/></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332.bin"/><Relationship Id="rId13" Type="http://schemas.openxmlformats.org/officeDocument/2006/relationships/oleObject" Target="../embeddings/oleObject337.bin"/><Relationship Id="rId3" Type="http://schemas.openxmlformats.org/officeDocument/2006/relationships/notesSlide" Target="../notesSlides/notesSlide48.xml"/><Relationship Id="rId7" Type="http://schemas.openxmlformats.org/officeDocument/2006/relationships/oleObject" Target="../embeddings/oleObject331.bin"/><Relationship Id="rId12" Type="http://schemas.openxmlformats.org/officeDocument/2006/relationships/oleObject" Target="../embeddings/oleObject336.bin"/><Relationship Id="rId2" Type="http://schemas.openxmlformats.org/officeDocument/2006/relationships/slideLayout" Target="../slideLayouts/slideLayout7.xml"/><Relationship Id="rId1" Type="http://schemas.openxmlformats.org/officeDocument/2006/relationships/vmlDrawing" Target="../drawings/vmlDrawing45.vml"/><Relationship Id="rId6" Type="http://schemas.openxmlformats.org/officeDocument/2006/relationships/oleObject" Target="../embeddings/oleObject330.bin"/><Relationship Id="rId11" Type="http://schemas.openxmlformats.org/officeDocument/2006/relationships/oleObject" Target="../embeddings/oleObject335.bin"/><Relationship Id="rId5" Type="http://schemas.openxmlformats.org/officeDocument/2006/relationships/oleObject" Target="../embeddings/oleObject329.bin"/><Relationship Id="rId10" Type="http://schemas.openxmlformats.org/officeDocument/2006/relationships/oleObject" Target="../embeddings/oleObject334.bin"/><Relationship Id="rId4" Type="http://schemas.openxmlformats.org/officeDocument/2006/relationships/image" Target="../media/image2.jpeg"/><Relationship Id="rId9" Type="http://schemas.openxmlformats.org/officeDocument/2006/relationships/oleObject" Target="../embeddings/oleObject333.bin"/><Relationship Id="rId14" Type="http://schemas.openxmlformats.org/officeDocument/2006/relationships/oleObject" Target="../embeddings/oleObject338.bin"/></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0.xml"/><Relationship Id="rId7" Type="http://schemas.openxmlformats.org/officeDocument/2006/relationships/oleObject" Target="../embeddings/oleObject341.bin"/><Relationship Id="rId2" Type="http://schemas.openxmlformats.org/officeDocument/2006/relationships/slideLayout" Target="../slideLayouts/slideLayout7.xml"/><Relationship Id="rId1" Type="http://schemas.openxmlformats.org/officeDocument/2006/relationships/vmlDrawing" Target="../drawings/vmlDrawing46.vml"/><Relationship Id="rId6" Type="http://schemas.openxmlformats.org/officeDocument/2006/relationships/oleObject" Target="../embeddings/oleObject340.bin"/><Relationship Id="rId5" Type="http://schemas.openxmlformats.org/officeDocument/2006/relationships/oleObject" Target="../embeddings/oleObject339.bin"/><Relationship Id="rId4" Type="http://schemas.openxmlformats.org/officeDocument/2006/relationships/image" Target="../media/image2.jpe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1.xml"/><Relationship Id="rId7" Type="http://schemas.openxmlformats.org/officeDocument/2006/relationships/oleObject" Target="../embeddings/oleObject344.bin"/><Relationship Id="rId2" Type="http://schemas.openxmlformats.org/officeDocument/2006/relationships/slideLayout" Target="../slideLayouts/slideLayout7.xml"/><Relationship Id="rId1" Type="http://schemas.openxmlformats.org/officeDocument/2006/relationships/vmlDrawing" Target="../drawings/vmlDrawing47.vml"/><Relationship Id="rId6" Type="http://schemas.openxmlformats.org/officeDocument/2006/relationships/oleObject" Target="../embeddings/oleObject343.bin"/><Relationship Id="rId5" Type="http://schemas.openxmlformats.org/officeDocument/2006/relationships/oleObject" Target="../embeddings/oleObject342.bin"/><Relationship Id="rId4" Type="http://schemas.openxmlformats.org/officeDocument/2006/relationships/image" Target="../media/image2.jpe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2.xml"/><Relationship Id="rId7" Type="http://schemas.openxmlformats.org/officeDocument/2006/relationships/oleObject" Target="../embeddings/oleObject347.bin"/><Relationship Id="rId2" Type="http://schemas.openxmlformats.org/officeDocument/2006/relationships/slideLayout" Target="../slideLayouts/slideLayout7.xml"/><Relationship Id="rId1" Type="http://schemas.openxmlformats.org/officeDocument/2006/relationships/vmlDrawing" Target="../drawings/vmlDrawing48.vml"/><Relationship Id="rId6" Type="http://schemas.openxmlformats.org/officeDocument/2006/relationships/oleObject" Target="../embeddings/oleObject346.bin"/><Relationship Id="rId5" Type="http://schemas.openxmlformats.org/officeDocument/2006/relationships/oleObject" Target="../embeddings/oleObject345.bin"/><Relationship Id="rId4" Type="http://schemas.openxmlformats.org/officeDocument/2006/relationships/image" Target="../media/image2.jpe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3.xml"/><Relationship Id="rId7" Type="http://schemas.openxmlformats.org/officeDocument/2006/relationships/oleObject" Target="../embeddings/oleObject350.bin"/><Relationship Id="rId2" Type="http://schemas.openxmlformats.org/officeDocument/2006/relationships/slideLayout" Target="../slideLayouts/slideLayout7.xml"/><Relationship Id="rId1" Type="http://schemas.openxmlformats.org/officeDocument/2006/relationships/vmlDrawing" Target="../drawings/vmlDrawing49.vml"/><Relationship Id="rId6" Type="http://schemas.openxmlformats.org/officeDocument/2006/relationships/oleObject" Target="../embeddings/oleObject349.bin"/><Relationship Id="rId5" Type="http://schemas.openxmlformats.org/officeDocument/2006/relationships/oleObject" Target="../embeddings/oleObject348.bin"/><Relationship Id="rId4" Type="http://schemas.openxmlformats.org/officeDocument/2006/relationships/image" Target="../media/image2.jpeg"/></Relationships>
</file>

<file path=ppt/slides/_rels/slide5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vmlDrawing" Target="../drawings/vmlDrawing50.vml"/><Relationship Id="rId6" Type="http://schemas.openxmlformats.org/officeDocument/2006/relationships/oleObject" Target="../embeddings/oleObject352.bin"/><Relationship Id="rId5" Type="http://schemas.openxmlformats.org/officeDocument/2006/relationships/oleObject" Target="../embeddings/oleObject351.bin"/><Relationship Id="rId4" Type="http://schemas.openxmlformats.org/officeDocument/2006/relationships/image" Target="../media/image2.jpe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vmlDrawing" Target="../drawings/vmlDrawing51.vml"/><Relationship Id="rId5" Type="http://schemas.openxmlformats.org/officeDocument/2006/relationships/oleObject" Target="../embeddings/oleObject353.bin"/><Relationship Id="rId4" Type="http://schemas.openxmlformats.org/officeDocument/2006/relationships/image" Target="../media/image2.jpe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7.xml"/><Relationship Id="rId1" Type="http://schemas.openxmlformats.org/officeDocument/2006/relationships/vmlDrawing" Target="../drawings/vmlDrawing52.vml"/><Relationship Id="rId5" Type="http://schemas.openxmlformats.org/officeDocument/2006/relationships/oleObject" Target="../embeddings/oleObject354.bin"/><Relationship Id="rId4" Type="http://schemas.openxmlformats.org/officeDocument/2006/relationships/image" Target="../media/image2.jpeg"/></Relationships>
</file>

<file path=ppt/slides/_rels/slide63.xml.rels><?xml version="1.0" encoding="UTF-8" standalone="yes"?>
<Relationships xmlns="http://schemas.openxmlformats.org/package/2006/relationships"><Relationship Id="rId8" Type="http://schemas.openxmlformats.org/officeDocument/2006/relationships/oleObject" Target="../embeddings/oleObject358.bin"/><Relationship Id="rId3" Type="http://schemas.openxmlformats.org/officeDocument/2006/relationships/notesSlide" Target="../notesSlides/notesSlide58.xml"/><Relationship Id="rId7" Type="http://schemas.openxmlformats.org/officeDocument/2006/relationships/oleObject" Target="../embeddings/oleObject357.bin"/><Relationship Id="rId2" Type="http://schemas.openxmlformats.org/officeDocument/2006/relationships/slideLayout" Target="../slideLayouts/slideLayout7.xml"/><Relationship Id="rId1" Type="http://schemas.openxmlformats.org/officeDocument/2006/relationships/vmlDrawing" Target="../drawings/vmlDrawing53.vml"/><Relationship Id="rId6" Type="http://schemas.openxmlformats.org/officeDocument/2006/relationships/oleObject" Target="../embeddings/oleObject356.bin"/><Relationship Id="rId5" Type="http://schemas.openxmlformats.org/officeDocument/2006/relationships/oleObject" Target="../embeddings/oleObject355.bin"/><Relationship Id="rId10" Type="http://schemas.openxmlformats.org/officeDocument/2006/relationships/oleObject" Target="../embeddings/oleObject360.bin"/><Relationship Id="rId4" Type="http://schemas.openxmlformats.org/officeDocument/2006/relationships/image" Target="../media/image2.jpeg"/><Relationship Id="rId9" Type="http://schemas.openxmlformats.org/officeDocument/2006/relationships/oleObject" Target="../embeddings/oleObject359.bin"/></Relationships>
</file>

<file path=ppt/slides/_rels/slide64.xml.rels><?xml version="1.0" encoding="UTF-8" standalone="yes"?>
<Relationships xmlns="http://schemas.openxmlformats.org/package/2006/relationships"><Relationship Id="rId8" Type="http://schemas.openxmlformats.org/officeDocument/2006/relationships/oleObject" Target="../embeddings/oleObject364.bin"/><Relationship Id="rId3" Type="http://schemas.openxmlformats.org/officeDocument/2006/relationships/notesSlide" Target="../notesSlides/notesSlide59.xml"/><Relationship Id="rId7" Type="http://schemas.openxmlformats.org/officeDocument/2006/relationships/oleObject" Target="../embeddings/oleObject363.bin"/><Relationship Id="rId12" Type="http://schemas.openxmlformats.org/officeDocument/2006/relationships/oleObject" Target="../embeddings/oleObject368.bin"/><Relationship Id="rId2" Type="http://schemas.openxmlformats.org/officeDocument/2006/relationships/slideLayout" Target="../slideLayouts/slideLayout7.xml"/><Relationship Id="rId1" Type="http://schemas.openxmlformats.org/officeDocument/2006/relationships/vmlDrawing" Target="../drawings/vmlDrawing54.vml"/><Relationship Id="rId6" Type="http://schemas.openxmlformats.org/officeDocument/2006/relationships/oleObject" Target="../embeddings/oleObject362.bin"/><Relationship Id="rId11" Type="http://schemas.openxmlformats.org/officeDocument/2006/relationships/oleObject" Target="../embeddings/oleObject367.bin"/><Relationship Id="rId5" Type="http://schemas.openxmlformats.org/officeDocument/2006/relationships/oleObject" Target="../embeddings/oleObject361.bin"/><Relationship Id="rId10" Type="http://schemas.openxmlformats.org/officeDocument/2006/relationships/oleObject" Target="../embeddings/oleObject366.bin"/><Relationship Id="rId4" Type="http://schemas.openxmlformats.org/officeDocument/2006/relationships/image" Target="../media/image2.jpeg"/><Relationship Id="rId9" Type="http://schemas.openxmlformats.org/officeDocument/2006/relationships/oleObject" Target="../embeddings/oleObject365.bin"/></Relationships>
</file>

<file path=ppt/slides/_rels/slide65.xml.rels><?xml version="1.0" encoding="UTF-8" standalone="yes"?>
<Relationships xmlns="http://schemas.openxmlformats.org/package/2006/relationships"><Relationship Id="rId8" Type="http://schemas.openxmlformats.org/officeDocument/2006/relationships/oleObject" Target="../embeddings/oleObject372.bin"/><Relationship Id="rId13" Type="http://schemas.openxmlformats.org/officeDocument/2006/relationships/oleObject" Target="../embeddings/oleObject377.bin"/><Relationship Id="rId3" Type="http://schemas.openxmlformats.org/officeDocument/2006/relationships/notesSlide" Target="../notesSlides/notesSlide60.xml"/><Relationship Id="rId7" Type="http://schemas.openxmlformats.org/officeDocument/2006/relationships/oleObject" Target="../embeddings/oleObject371.bin"/><Relationship Id="rId12" Type="http://schemas.openxmlformats.org/officeDocument/2006/relationships/oleObject" Target="../embeddings/oleObject376.bin"/><Relationship Id="rId2" Type="http://schemas.openxmlformats.org/officeDocument/2006/relationships/slideLayout" Target="../slideLayouts/slideLayout7.xml"/><Relationship Id="rId1" Type="http://schemas.openxmlformats.org/officeDocument/2006/relationships/vmlDrawing" Target="../drawings/vmlDrawing55.vml"/><Relationship Id="rId6" Type="http://schemas.openxmlformats.org/officeDocument/2006/relationships/oleObject" Target="../embeddings/oleObject370.bin"/><Relationship Id="rId11" Type="http://schemas.openxmlformats.org/officeDocument/2006/relationships/oleObject" Target="../embeddings/oleObject375.bin"/><Relationship Id="rId5" Type="http://schemas.openxmlformats.org/officeDocument/2006/relationships/oleObject" Target="../embeddings/oleObject369.bin"/><Relationship Id="rId15" Type="http://schemas.openxmlformats.org/officeDocument/2006/relationships/oleObject" Target="../embeddings/oleObject379.bin"/><Relationship Id="rId10" Type="http://schemas.openxmlformats.org/officeDocument/2006/relationships/oleObject" Target="../embeddings/oleObject374.bin"/><Relationship Id="rId4" Type="http://schemas.openxmlformats.org/officeDocument/2006/relationships/image" Target="../media/image2.jpeg"/><Relationship Id="rId9" Type="http://schemas.openxmlformats.org/officeDocument/2006/relationships/oleObject" Target="../embeddings/oleObject373.bin"/><Relationship Id="rId14" Type="http://schemas.openxmlformats.org/officeDocument/2006/relationships/oleObject" Target="../embeddings/oleObject378.bin"/></Relationships>
</file>

<file path=ppt/slides/_rels/slide66.xml.rels><?xml version="1.0" encoding="UTF-8" standalone="yes"?>
<Relationships xmlns="http://schemas.openxmlformats.org/package/2006/relationships"><Relationship Id="rId8" Type="http://schemas.openxmlformats.org/officeDocument/2006/relationships/oleObject" Target="../embeddings/oleObject383.bin"/><Relationship Id="rId3" Type="http://schemas.openxmlformats.org/officeDocument/2006/relationships/notesSlide" Target="../notesSlides/notesSlide61.xml"/><Relationship Id="rId7" Type="http://schemas.openxmlformats.org/officeDocument/2006/relationships/oleObject" Target="../embeddings/oleObject382.bin"/><Relationship Id="rId2" Type="http://schemas.openxmlformats.org/officeDocument/2006/relationships/slideLayout" Target="../slideLayouts/slideLayout7.xml"/><Relationship Id="rId1" Type="http://schemas.openxmlformats.org/officeDocument/2006/relationships/vmlDrawing" Target="../drawings/vmlDrawing56.vml"/><Relationship Id="rId6" Type="http://schemas.openxmlformats.org/officeDocument/2006/relationships/oleObject" Target="../embeddings/oleObject381.bin"/><Relationship Id="rId5" Type="http://schemas.openxmlformats.org/officeDocument/2006/relationships/oleObject" Target="../embeddings/oleObject380.bin"/><Relationship Id="rId10" Type="http://schemas.openxmlformats.org/officeDocument/2006/relationships/oleObject" Target="../embeddings/oleObject385.bin"/><Relationship Id="rId4" Type="http://schemas.openxmlformats.org/officeDocument/2006/relationships/image" Target="../media/image2.jpeg"/><Relationship Id="rId9" Type="http://schemas.openxmlformats.org/officeDocument/2006/relationships/oleObject" Target="../embeddings/oleObject384.bin"/></Relationships>
</file>

<file path=ppt/slides/_rels/slide67.xml.rels><?xml version="1.0" encoding="UTF-8" standalone="yes"?>
<Relationships xmlns="http://schemas.openxmlformats.org/package/2006/relationships"><Relationship Id="rId8" Type="http://schemas.openxmlformats.org/officeDocument/2006/relationships/oleObject" Target="../embeddings/oleObject390.bin"/><Relationship Id="rId13" Type="http://schemas.openxmlformats.org/officeDocument/2006/relationships/oleObject" Target="../embeddings/oleObject395.bin"/><Relationship Id="rId3" Type="http://schemas.openxmlformats.org/officeDocument/2006/relationships/image" Target="../media/image2.jpeg"/><Relationship Id="rId7" Type="http://schemas.openxmlformats.org/officeDocument/2006/relationships/oleObject" Target="../embeddings/oleObject389.bin"/><Relationship Id="rId12" Type="http://schemas.openxmlformats.org/officeDocument/2006/relationships/oleObject" Target="../embeddings/oleObject394.bin"/><Relationship Id="rId2" Type="http://schemas.openxmlformats.org/officeDocument/2006/relationships/slideLayout" Target="../slideLayouts/slideLayout7.xml"/><Relationship Id="rId1" Type="http://schemas.openxmlformats.org/officeDocument/2006/relationships/vmlDrawing" Target="../drawings/vmlDrawing57.vml"/><Relationship Id="rId6" Type="http://schemas.openxmlformats.org/officeDocument/2006/relationships/oleObject" Target="../embeddings/oleObject388.bin"/><Relationship Id="rId11" Type="http://schemas.openxmlformats.org/officeDocument/2006/relationships/oleObject" Target="../embeddings/oleObject393.bin"/><Relationship Id="rId5" Type="http://schemas.openxmlformats.org/officeDocument/2006/relationships/oleObject" Target="../embeddings/oleObject387.bin"/><Relationship Id="rId10" Type="http://schemas.openxmlformats.org/officeDocument/2006/relationships/oleObject" Target="../embeddings/oleObject392.bin"/><Relationship Id="rId4" Type="http://schemas.openxmlformats.org/officeDocument/2006/relationships/oleObject" Target="../embeddings/oleObject386.bin"/><Relationship Id="rId9" Type="http://schemas.openxmlformats.org/officeDocument/2006/relationships/oleObject" Target="../embeddings/oleObject391.bin"/></Relationships>
</file>

<file path=ppt/slides/_rels/slide6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58.vml"/><Relationship Id="rId5" Type="http://schemas.openxmlformats.org/officeDocument/2006/relationships/oleObject" Target="../embeddings/oleObject397.bin"/><Relationship Id="rId4" Type="http://schemas.openxmlformats.org/officeDocument/2006/relationships/oleObject" Target="../embeddings/oleObject396.bin"/></Relationships>
</file>

<file path=ppt/slides/_rels/slide69.xml.rels><?xml version="1.0" encoding="UTF-8" standalone="yes"?>
<Relationships xmlns="http://schemas.openxmlformats.org/package/2006/relationships"><Relationship Id="rId8" Type="http://schemas.openxmlformats.org/officeDocument/2006/relationships/oleObject" Target="../embeddings/oleObject402.bin"/><Relationship Id="rId3" Type="http://schemas.openxmlformats.org/officeDocument/2006/relationships/image" Target="../media/image2.jpeg"/><Relationship Id="rId7" Type="http://schemas.openxmlformats.org/officeDocument/2006/relationships/oleObject" Target="../embeddings/oleObject401.bin"/><Relationship Id="rId12" Type="http://schemas.openxmlformats.org/officeDocument/2006/relationships/oleObject" Target="../embeddings/oleObject406.bin"/><Relationship Id="rId2" Type="http://schemas.openxmlformats.org/officeDocument/2006/relationships/slideLayout" Target="../slideLayouts/slideLayout7.xml"/><Relationship Id="rId1" Type="http://schemas.openxmlformats.org/officeDocument/2006/relationships/vmlDrawing" Target="../drawings/vmlDrawing59.vml"/><Relationship Id="rId6" Type="http://schemas.openxmlformats.org/officeDocument/2006/relationships/oleObject" Target="../embeddings/oleObject400.bin"/><Relationship Id="rId11" Type="http://schemas.openxmlformats.org/officeDocument/2006/relationships/oleObject" Target="../embeddings/oleObject405.bin"/><Relationship Id="rId5" Type="http://schemas.openxmlformats.org/officeDocument/2006/relationships/oleObject" Target="../embeddings/oleObject399.bin"/><Relationship Id="rId10" Type="http://schemas.openxmlformats.org/officeDocument/2006/relationships/oleObject" Target="../embeddings/oleObject404.bin"/><Relationship Id="rId4" Type="http://schemas.openxmlformats.org/officeDocument/2006/relationships/oleObject" Target="../embeddings/oleObject398.bin"/><Relationship Id="rId9" Type="http://schemas.openxmlformats.org/officeDocument/2006/relationships/oleObject" Target="../embeddings/oleObject403.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image" Target="../media/image2.jpeg"/></Relationships>
</file>

<file path=ppt/slides/_rels/slide7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60.vml"/><Relationship Id="rId5" Type="http://schemas.openxmlformats.org/officeDocument/2006/relationships/oleObject" Target="../embeddings/oleObject408.bin"/><Relationship Id="rId4" Type="http://schemas.openxmlformats.org/officeDocument/2006/relationships/oleObject" Target="../embeddings/oleObject407.bin"/></Relationships>
</file>

<file path=ppt/slides/_rels/slide71.xml.rels><?xml version="1.0" encoding="UTF-8" standalone="yes"?>
<Relationships xmlns="http://schemas.openxmlformats.org/package/2006/relationships"><Relationship Id="rId8" Type="http://schemas.openxmlformats.org/officeDocument/2006/relationships/oleObject" Target="../embeddings/oleObject413.bin"/><Relationship Id="rId13" Type="http://schemas.openxmlformats.org/officeDocument/2006/relationships/oleObject" Target="../embeddings/oleObject418.bin"/><Relationship Id="rId3" Type="http://schemas.openxmlformats.org/officeDocument/2006/relationships/image" Target="../media/image2.jpeg"/><Relationship Id="rId7" Type="http://schemas.openxmlformats.org/officeDocument/2006/relationships/oleObject" Target="../embeddings/oleObject412.bin"/><Relationship Id="rId12" Type="http://schemas.openxmlformats.org/officeDocument/2006/relationships/oleObject" Target="../embeddings/oleObject417.bin"/><Relationship Id="rId2" Type="http://schemas.openxmlformats.org/officeDocument/2006/relationships/slideLayout" Target="../slideLayouts/slideLayout7.xml"/><Relationship Id="rId16" Type="http://schemas.openxmlformats.org/officeDocument/2006/relationships/oleObject" Target="../embeddings/oleObject421.bin"/><Relationship Id="rId1" Type="http://schemas.openxmlformats.org/officeDocument/2006/relationships/vmlDrawing" Target="../drawings/vmlDrawing61.vml"/><Relationship Id="rId6" Type="http://schemas.openxmlformats.org/officeDocument/2006/relationships/oleObject" Target="../embeddings/oleObject411.bin"/><Relationship Id="rId11" Type="http://schemas.openxmlformats.org/officeDocument/2006/relationships/oleObject" Target="../embeddings/oleObject416.bin"/><Relationship Id="rId5" Type="http://schemas.openxmlformats.org/officeDocument/2006/relationships/oleObject" Target="../embeddings/oleObject410.bin"/><Relationship Id="rId15" Type="http://schemas.openxmlformats.org/officeDocument/2006/relationships/oleObject" Target="../embeddings/oleObject420.bin"/><Relationship Id="rId10" Type="http://schemas.openxmlformats.org/officeDocument/2006/relationships/oleObject" Target="../embeddings/oleObject415.bin"/><Relationship Id="rId4" Type="http://schemas.openxmlformats.org/officeDocument/2006/relationships/oleObject" Target="../embeddings/oleObject409.bin"/><Relationship Id="rId9" Type="http://schemas.openxmlformats.org/officeDocument/2006/relationships/oleObject" Target="../embeddings/oleObject414.bin"/><Relationship Id="rId14" Type="http://schemas.openxmlformats.org/officeDocument/2006/relationships/oleObject" Target="../embeddings/oleObject419.bin"/></Relationships>
</file>

<file path=ppt/slides/_rels/slide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8" Type="http://schemas.openxmlformats.org/officeDocument/2006/relationships/oleObject" Target="../embeddings/oleObject426.bin"/><Relationship Id="rId13" Type="http://schemas.openxmlformats.org/officeDocument/2006/relationships/oleObject" Target="../embeddings/oleObject431.bin"/><Relationship Id="rId3" Type="http://schemas.openxmlformats.org/officeDocument/2006/relationships/image" Target="../media/image2.jpeg"/><Relationship Id="rId7" Type="http://schemas.openxmlformats.org/officeDocument/2006/relationships/oleObject" Target="../embeddings/oleObject425.bin"/><Relationship Id="rId12" Type="http://schemas.openxmlformats.org/officeDocument/2006/relationships/oleObject" Target="../embeddings/oleObject430.bin"/><Relationship Id="rId2" Type="http://schemas.openxmlformats.org/officeDocument/2006/relationships/slideLayout" Target="../slideLayouts/slideLayout7.xml"/><Relationship Id="rId1" Type="http://schemas.openxmlformats.org/officeDocument/2006/relationships/vmlDrawing" Target="../drawings/vmlDrawing62.vml"/><Relationship Id="rId6" Type="http://schemas.openxmlformats.org/officeDocument/2006/relationships/oleObject" Target="../embeddings/oleObject424.bin"/><Relationship Id="rId11" Type="http://schemas.openxmlformats.org/officeDocument/2006/relationships/oleObject" Target="../embeddings/oleObject429.bin"/><Relationship Id="rId5" Type="http://schemas.openxmlformats.org/officeDocument/2006/relationships/oleObject" Target="../embeddings/oleObject423.bin"/><Relationship Id="rId10" Type="http://schemas.openxmlformats.org/officeDocument/2006/relationships/oleObject" Target="../embeddings/oleObject428.bin"/><Relationship Id="rId4" Type="http://schemas.openxmlformats.org/officeDocument/2006/relationships/oleObject" Target="../embeddings/oleObject422.bin"/><Relationship Id="rId9" Type="http://schemas.openxmlformats.org/officeDocument/2006/relationships/oleObject" Target="../embeddings/oleObject427.bin"/></Relationships>
</file>

<file path=ppt/slides/_rels/slide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63.vml"/><Relationship Id="rId6" Type="http://schemas.openxmlformats.org/officeDocument/2006/relationships/oleObject" Target="../embeddings/oleObject434.bin"/><Relationship Id="rId5" Type="http://schemas.openxmlformats.org/officeDocument/2006/relationships/oleObject" Target="../embeddings/oleObject433.bin"/><Relationship Id="rId4" Type="http://schemas.openxmlformats.org/officeDocument/2006/relationships/oleObject" Target="../embeddings/oleObject432.bin"/></Relationships>
</file>

<file path=ppt/slides/_rels/slide75.xml.rels><?xml version="1.0" encoding="UTF-8" standalone="yes"?>
<Relationships xmlns="http://schemas.openxmlformats.org/package/2006/relationships"><Relationship Id="rId8" Type="http://schemas.openxmlformats.org/officeDocument/2006/relationships/oleObject" Target="../embeddings/oleObject439.bin"/><Relationship Id="rId3" Type="http://schemas.openxmlformats.org/officeDocument/2006/relationships/image" Target="../media/image2.jpeg"/><Relationship Id="rId7" Type="http://schemas.openxmlformats.org/officeDocument/2006/relationships/oleObject" Target="../embeddings/oleObject438.bin"/><Relationship Id="rId2" Type="http://schemas.openxmlformats.org/officeDocument/2006/relationships/slideLayout" Target="../slideLayouts/slideLayout7.xml"/><Relationship Id="rId1" Type="http://schemas.openxmlformats.org/officeDocument/2006/relationships/vmlDrawing" Target="../drawings/vmlDrawing64.vml"/><Relationship Id="rId6" Type="http://schemas.openxmlformats.org/officeDocument/2006/relationships/oleObject" Target="../embeddings/oleObject437.bin"/><Relationship Id="rId5" Type="http://schemas.openxmlformats.org/officeDocument/2006/relationships/oleObject" Target="../embeddings/oleObject436.bin"/><Relationship Id="rId4" Type="http://schemas.openxmlformats.org/officeDocument/2006/relationships/oleObject" Target="../embeddings/oleObject435.bin"/></Relationships>
</file>

<file path=ppt/slides/_rels/slide76.xml.rels><?xml version="1.0" encoding="UTF-8" standalone="yes"?>
<Relationships xmlns="http://schemas.openxmlformats.org/package/2006/relationships"><Relationship Id="rId8" Type="http://schemas.openxmlformats.org/officeDocument/2006/relationships/oleObject" Target="../embeddings/oleObject444.bin"/><Relationship Id="rId3" Type="http://schemas.openxmlformats.org/officeDocument/2006/relationships/image" Target="../media/image2.jpeg"/><Relationship Id="rId7" Type="http://schemas.openxmlformats.org/officeDocument/2006/relationships/oleObject" Target="../embeddings/oleObject443.bin"/><Relationship Id="rId2" Type="http://schemas.openxmlformats.org/officeDocument/2006/relationships/slideLayout" Target="../slideLayouts/slideLayout7.xml"/><Relationship Id="rId1" Type="http://schemas.openxmlformats.org/officeDocument/2006/relationships/vmlDrawing" Target="../drawings/vmlDrawing65.vml"/><Relationship Id="rId6" Type="http://schemas.openxmlformats.org/officeDocument/2006/relationships/oleObject" Target="../embeddings/oleObject442.bin"/><Relationship Id="rId5" Type="http://schemas.openxmlformats.org/officeDocument/2006/relationships/oleObject" Target="../embeddings/oleObject441.bin"/><Relationship Id="rId4" Type="http://schemas.openxmlformats.org/officeDocument/2006/relationships/oleObject" Target="../embeddings/oleObject440.bin"/></Relationships>
</file>

<file path=ppt/slides/_rels/slide7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oleObject" Target="../embeddings/oleObject448.bin"/><Relationship Id="rId2" Type="http://schemas.openxmlformats.org/officeDocument/2006/relationships/slideLayout" Target="../slideLayouts/slideLayout7.xml"/><Relationship Id="rId1" Type="http://schemas.openxmlformats.org/officeDocument/2006/relationships/vmlDrawing" Target="../drawings/vmlDrawing66.vml"/><Relationship Id="rId6" Type="http://schemas.openxmlformats.org/officeDocument/2006/relationships/oleObject" Target="../embeddings/oleObject447.bin"/><Relationship Id="rId5" Type="http://schemas.openxmlformats.org/officeDocument/2006/relationships/oleObject" Target="../embeddings/oleObject446.bin"/><Relationship Id="rId4" Type="http://schemas.openxmlformats.org/officeDocument/2006/relationships/oleObject" Target="../embeddings/oleObject445.bin"/></Relationships>
</file>

<file path=ppt/slides/_rels/slide78.xml.rels><?xml version="1.0" encoding="UTF-8" standalone="yes"?>
<Relationships xmlns="http://schemas.openxmlformats.org/package/2006/relationships"><Relationship Id="rId8" Type="http://schemas.openxmlformats.org/officeDocument/2006/relationships/oleObject" Target="../embeddings/oleObject453.bin"/><Relationship Id="rId13" Type="http://schemas.openxmlformats.org/officeDocument/2006/relationships/oleObject" Target="../embeddings/oleObject458.bin"/><Relationship Id="rId3" Type="http://schemas.openxmlformats.org/officeDocument/2006/relationships/image" Target="../media/image2.jpeg"/><Relationship Id="rId7" Type="http://schemas.openxmlformats.org/officeDocument/2006/relationships/oleObject" Target="../embeddings/oleObject452.bin"/><Relationship Id="rId12" Type="http://schemas.openxmlformats.org/officeDocument/2006/relationships/oleObject" Target="../embeddings/oleObject457.bin"/><Relationship Id="rId2" Type="http://schemas.openxmlformats.org/officeDocument/2006/relationships/slideLayout" Target="../slideLayouts/slideLayout7.xml"/><Relationship Id="rId1" Type="http://schemas.openxmlformats.org/officeDocument/2006/relationships/vmlDrawing" Target="../drawings/vmlDrawing67.vml"/><Relationship Id="rId6" Type="http://schemas.openxmlformats.org/officeDocument/2006/relationships/oleObject" Target="../embeddings/oleObject451.bin"/><Relationship Id="rId11" Type="http://schemas.openxmlformats.org/officeDocument/2006/relationships/oleObject" Target="../embeddings/oleObject456.bin"/><Relationship Id="rId5" Type="http://schemas.openxmlformats.org/officeDocument/2006/relationships/oleObject" Target="../embeddings/oleObject450.bin"/><Relationship Id="rId10" Type="http://schemas.openxmlformats.org/officeDocument/2006/relationships/oleObject" Target="../embeddings/oleObject455.bin"/><Relationship Id="rId4" Type="http://schemas.openxmlformats.org/officeDocument/2006/relationships/oleObject" Target="../embeddings/oleObject449.bin"/><Relationship Id="rId9" Type="http://schemas.openxmlformats.org/officeDocument/2006/relationships/oleObject" Target="../embeddings/oleObject454.bin"/></Relationships>
</file>

<file path=ppt/slides/_rels/slide79.xml.rels><?xml version="1.0" encoding="UTF-8" standalone="yes"?>
<Relationships xmlns="http://schemas.openxmlformats.org/package/2006/relationships"><Relationship Id="rId8" Type="http://schemas.openxmlformats.org/officeDocument/2006/relationships/oleObject" Target="../embeddings/oleObject463.bin"/><Relationship Id="rId13" Type="http://schemas.openxmlformats.org/officeDocument/2006/relationships/oleObject" Target="../embeddings/oleObject468.bin"/><Relationship Id="rId18" Type="http://schemas.openxmlformats.org/officeDocument/2006/relationships/oleObject" Target="../embeddings/oleObject473.bin"/><Relationship Id="rId26" Type="http://schemas.openxmlformats.org/officeDocument/2006/relationships/oleObject" Target="../embeddings/oleObject481.bin"/><Relationship Id="rId3" Type="http://schemas.openxmlformats.org/officeDocument/2006/relationships/image" Target="../media/image2.jpeg"/><Relationship Id="rId21" Type="http://schemas.openxmlformats.org/officeDocument/2006/relationships/oleObject" Target="../embeddings/oleObject476.bin"/><Relationship Id="rId7" Type="http://schemas.openxmlformats.org/officeDocument/2006/relationships/oleObject" Target="../embeddings/oleObject462.bin"/><Relationship Id="rId12" Type="http://schemas.openxmlformats.org/officeDocument/2006/relationships/oleObject" Target="../embeddings/oleObject467.bin"/><Relationship Id="rId17" Type="http://schemas.openxmlformats.org/officeDocument/2006/relationships/oleObject" Target="../embeddings/oleObject472.bin"/><Relationship Id="rId25" Type="http://schemas.openxmlformats.org/officeDocument/2006/relationships/oleObject" Target="../embeddings/oleObject480.bin"/><Relationship Id="rId2" Type="http://schemas.openxmlformats.org/officeDocument/2006/relationships/slideLayout" Target="../slideLayouts/slideLayout7.xml"/><Relationship Id="rId16" Type="http://schemas.openxmlformats.org/officeDocument/2006/relationships/oleObject" Target="../embeddings/oleObject471.bin"/><Relationship Id="rId20" Type="http://schemas.openxmlformats.org/officeDocument/2006/relationships/oleObject" Target="../embeddings/oleObject475.bin"/><Relationship Id="rId1" Type="http://schemas.openxmlformats.org/officeDocument/2006/relationships/vmlDrawing" Target="../drawings/vmlDrawing68.vml"/><Relationship Id="rId6" Type="http://schemas.openxmlformats.org/officeDocument/2006/relationships/oleObject" Target="../embeddings/oleObject461.bin"/><Relationship Id="rId11" Type="http://schemas.openxmlformats.org/officeDocument/2006/relationships/oleObject" Target="../embeddings/oleObject466.bin"/><Relationship Id="rId24" Type="http://schemas.openxmlformats.org/officeDocument/2006/relationships/oleObject" Target="../embeddings/oleObject479.bin"/><Relationship Id="rId5" Type="http://schemas.openxmlformats.org/officeDocument/2006/relationships/oleObject" Target="../embeddings/oleObject460.bin"/><Relationship Id="rId15" Type="http://schemas.openxmlformats.org/officeDocument/2006/relationships/oleObject" Target="../embeddings/oleObject470.bin"/><Relationship Id="rId23" Type="http://schemas.openxmlformats.org/officeDocument/2006/relationships/oleObject" Target="../embeddings/oleObject478.bin"/><Relationship Id="rId10" Type="http://schemas.openxmlformats.org/officeDocument/2006/relationships/oleObject" Target="../embeddings/oleObject465.bin"/><Relationship Id="rId19" Type="http://schemas.openxmlformats.org/officeDocument/2006/relationships/oleObject" Target="../embeddings/oleObject474.bin"/><Relationship Id="rId4" Type="http://schemas.openxmlformats.org/officeDocument/2006/relationships/oleObject" Target="../embeddings/oleObject459.bin"/><Relationship Id="rId9" Type="http://schemas.openxmlformats.org/officeDocument/2006/relationships/oleObject" Target="../embeddings/oleObject464.bin"/><Relationship Id="rId14" Type="http://schemas.openxmlformats.org/officeDocument/2006/relationships/oleObject" Target="../embeddings/oleObject469.bin"/><Relationship Id="rId22" Type="http://schemas.openxmlformats.org/officeDocument/2006/relationships/oleObject" Target="../embeddings/oleObject477.bin"/><Relationship Id="rId27" Type="http://schemas.openxmlformats.org/officeDocument/2006/relationships/oleObject" Target="../embeddings/oleObject482.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6.bin"/><Relationship Id="rId13" Type="http://schemas.openxmlformats.org/officeDocument/2006/relationships/oleObject" Target="../embeddings/oleObject31.bin"/><Relationship Id="rId3" Type="http://schemas.openxmlformats.org/officeDocument/2006/relationships/notesSlide" Target="../notesSlides/notesSlide8.xml"/><Relationship Id="rId7" Type="http://schemas.openxmlformats.org/officeDocument/2006/relationships/oleObject" Target="../embeddings/oleObject25.bin"/><Relationship Id="rId12" Type="http://schemas.openxmlformats.org/officeDocument/2006/relationships/oleObject" Target="../embeddings/oleObject30.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24.bin"/><Relationship Id="rId11" Type="http://schemas.openxmlformats.org/officeDocument/2006/relationships/oleObject" Target="../embeddings/oleObject29.bin"/><Relationship Id="rId5" Type="http://schemas.openxmlformats.org/officeDocument/2006/relationships/oleObject" Target="../embeddings/oleObject23.bin"/><Relationship Id="rId15" Type="http://schemas.openxmlformats.org/officeDocument/2006/relationships/oleObject" Target="../embeddings/oleObject33.bin"/><Relationship Id="rId10" Type="http://schemas.openxmlformats.org/officeDocument/2006/relationships/oleObject" Target="../embeddings/oleObject28.bin"/><Relationship Id="rId4" Type="http://schemas.openxmlformats.org/officeDocument/2006/relationships/image" Target="../media/image2.jpeg"/><Relationship Id="rId9" Type="http://schemas.openxmlformats.org/officeDocument/2006/relationships/oleObject" Target="../embeddings/oleObject27.bin"/><Relationship Id="rId14" Type="http://schemas.openxmlformats.org/officeDocument/2006/relationships/oleObject" Target="../embeddings/oleObject32.bin"/></Relationships>
</file>

<file path=ppt/slides/_rels/slide80.xml.rels><?xml version="1.0" encoding="UTF-8" standalone="yes"?>
<Relationships xmlns="http://schemas.openxmlformats.org/package/2006/relationships"><Relationship Id="rId8" Type="http://schemas.openxmlformats.org/officeDocument/2006/relationships/oleObject" Target="../embeddings/oleObject487.bin"/><Relationship Id="rId13" Type="http://schemas.openxmlformats.org/officeDocument/2006/relationships/oleObject" Target="../embeddings/oleObject492.bin"/><Relationship Id="rId3" Type="http://schemas.openxmlformats.org/officeDocument/2006/relationships/image" Target="../media/image2.jpeg"/><Relationship Id="rId7" Type="http://schemas.openxmlformats.org/officeDocument/2006/relationships/oleObject" Target="../embeddings/oleObject486.bin"/><Relationship Id="rId12" Type="http://schemas.openxmlformats.org/officeDocument/2006/relationships/oleObject" Target="../embeddings/oleObject491.bin"/><Relationship Id="rId2" Type="http://schemas.openxmlformats.org/officeDocument/2006/relationships/slideLayout" Target="../slideLayouts/slideLayout7.xml"/><Relationship Id="rId1" Type="http://schemas.openxmlformats.org/officeDocument/2006/relationships/vmlDrawing" Target="../drawings/vmlDrawing69.vml"/><Relationship Id="rId6" Type="http://schemas.openxmlformats.org/officeDocument/2006/relationships/oleObject" Target="../embeddings/oleObject485.bin"/><Relationship Id="rId11" Type="http://schemas.openxmlformats.org/officeDocument/2006/relationships/oleObject" Target="../embeddings/oleObject490.bin"/><Relationship Id="rId5" Type="http://schemas.openxmlformats.org/officeDocument/2006/relationships/oleObject" Target="../embeddings/oleObject484.bin"/><Relationship Id="rId10" Type="http://schemas.openxmlformats.org/officeDocument/2006/relationships/oleObject" Target="../embeddings/oleObject489.bin"/><Relationship Id="rId4" Type="http://schemas.openxmlformats.org/officeDocument/2006/relationships/oleObject" Target="../embeddings/oleObject483.bin"/><Relationship Id="rId9" Type="http://schemas.openxmlformats.org/officeDocument/2006/relationships/oleObject" Target="../embeddings/oleObject488.bin"/></Relationships>
</file>

<file path=ppt/slides/_rels/slide8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8" Type="http://schemas.openxmlformats.org/officeDocument/2006/relationships/oleObject" Target="../embeddings/oleObject497.bin"/><Relationship Id="rId3" Type="http://schemas.openxmlformats.org/officeDocument/2006/relationships/image" Target="../media/image2.jpeg"/><Relationship Id="rId7" Type="http://schemas.openxmlformats.org/officeDocument/2006/relationships/oleObject" Target="../embeddings/oleObject496.bin"/><Relationship Id="rId2" Type="http://schemas.openxmlformats.org/officeDocument/2006/relationships/slideLayout" Target="../slideLayouts/slideLayout7.xml"/><Relationship Id="rId1" Type="http://schemas.openxmlformats.org/officeDocument/2006/relationships/vmlDrawing" Target="../drawings/vmlDrawing70.vml"/><Relationship Id="rId6" Type="http://schemas.openxmlformats.org/officeDocument/2006/relationships/oleObject" Target="../embeddings/oleObject495.bin"/><Relationship Id="rId5" Type="http://schemas.openxmlformats.org/officeDocument/2006/relationships/oleObject" Target="../embeddings/oleObject494.bin"/><Relationship Id="rId4" Type="http://schemas.openxmlformats.org/officeDocument/2006/relationships/oleObject" Target="../embeddings/oleObject493.bin"/></Relationships>
</file>

<file path=ppt/slides/_rels/slide83.xml.rels><?xml version="1.0" encoding="UTF-8" standalone="yes"?>
<Relationships xmlns="http://schemas.openxmlformats.org/package/2006/relationships"><Relationship Id="rId8" Type="http://schemas.openxmlformats.org/officeDocument/2006/relationships/oleObject" Target="../embeddings/oleObject502.bin"/><Relationship Id="rId13" Type="http://schemas.openxmlformats.org/officeDocument/2006/relationships/oleObject" Target="../embeddings/oleObject507.bin"/><Relationship Id="rId3" Type="http://schemas.openxmlformats.org/officeDocument/2006/relationships/image" Target="../media/image2.jpeg"/><Relationship Id="rId7" Type="http://schemas.openxmlformats.org/officeDocument/2006/relationships/oleObject" Target="../embeddings/oleObject501.bin"/><Relationship Id="rId12" Type="http://schemas.openxmlformats.org/officeDocument/2006/relationships/oleObject" Target="../embeddings/oleObject506.bin"/><Relationship Id="rId2" Type="http://schemas.openxmlformats.org/officeDocument/2006/relationships/slideLayout" Target="../slideLayouts/slideLayout7.xml"/><Relationship Id="rId1" Type="http://schemas.openxmlformats.org/officeDocument/2006/relationships/vmlDrawing" Target="../drawings/vmlDrawing71.vml"/><Relationship Id="rId6" Type="http://schemas.openxmlformats.org/officeDocument/2006/relationships/oleObject" Target="../embeddings/oleObject500.bin"/><Relationship Id="rId11" Type="http://schemas.openxmlformats.org/officeDocument/2006/relationships/oleObject" Target="../embeddings/oleObject505.bin"/><Relationship Id="rId5" Type="http://schemas.openxmlformats.org/officeDocument/2006/relationships/oleObject" Target="../embeddings/oleObject499.bin"/><Relationship Id="rId10" Type="http://schemas.openxmlformats.org/officeDocument/2006/relationships/oleObject" Target="../embeddings/oleObject504.bin"/><Relationship Id="rId4" Type="http://schemas.openxmlformats.org/officeDocument/2006/relationships/oleObject" Target="../embeddings/oleObject498.bin"/><Relationship Id="rId9" Type="http://schemas.openxmlformats.org/officeDocument/2006/relationships/oleObject" Target="../embeddings/oleObject503.bin"/></Relationships>
</file>

<file path=ppt/slides/_rels/slide84.xml.rels><?xml version="1.0" encoding="UTF-8" standalone="yes"?>
<Relationships xmlns="http://schemas.openxmlformats.org/package/2006/relationships"><Relationship Id="rId8" Type="http://schemas.openxmlformats.org/officeDocument/2006/relationships/oleObject" Target="../embeddings/oleObject512.bin"/><Relationship Id="rId3" Type="http://schemas.openxmlformats.org/officeDocument/2006/relationships/image" Target="../media/image2.jpeg"/><Relationship Id="rId7" Type="http://schemas.openxmlformats.org/officeDocument/2006/relationships/oleObject" Target="../embeddings/oleObject511.bin"/><Relationship Id="rId2" Type="http://schemas.openxmlformats.org/officeDocument/2006/relationships/slideLayout" Target="../slideLayouts/slideLayout7.xml"/><Relationship Id="rId1" Type="http://schemas.openxmlformats.org/officeDocument/2006/relationships/vmlDrawing" Target="../drawings/vmlDrawing72.vml"/><Relationship Id="rId6" Type="http://schemas.openxmlformats.org/officeDocument/2006/relationships/oleObject" Target="../embeddings/oleObject510.bin"/><Relationship Id="rId11" Type="http://schemas.openxmlformats.org/officeDocument/2006/relationships/oleObject" Target="../embeddings/oleObject515.bin"/><Relationship Id="rId5" Type="http://schemas.openxmlformats.org/officeDocument/2006/relationships/oleObject" Target="../embeddings/oleObject509.bin"/><Relationship Id="rId10" Type="http://schemas.openxmlformats.org/officeDocument/2006/relationships/oleObject" Target="../embeddings/oleObject514.bin"/><Relationship Id="rId4" Type="http://schemas.openxmlformats.org/officeDocument/2006/relationships/oleObject" Target="../embeddings/oleObject508.bin"/><Relationship Id="rId9" Type="http://schemas.openxmlformats.org/officeDocument/2006/relationships/oleObject" Target="../embeddings/oleObject513.bin"/></Relationships>
</file>

<file path=ppt/slides/_rels/slide8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516.bin"/><Relationship Id="rId7"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73.vml"/><Relationship Id="rId6" Type="http://schemas.openxmlformats.org/officeDocument/2006/relationships/oleObject" Target="../embeddings/oleObject519.bin"/><Relationship Id="rId5" Type="http://schemas.openxmlformats.org/officeDocument/2006/relationships/oleObject" Target="../embeddings/oleObject518.bin"/><Relationship Id="rId4" Type="http://schemas.openxmlformats.org/officeDocument/2006/relationships/oleObject" Target="../embeddings/oleObject517.bin"/></Relationships>
</file>

<file path=ppt/slides/_rels/slide89.xml.rels><?xml version="1.0" encoding="UTF-8" standalone="yes"?>
<Relationships xmlns="http://schemas.openxmlformats.org/package/2006/relationships"><Relationship Id="rId3" Type="http://schemas.openxmlformats.org/officeDocument/2006/relationships/oleObject" Target="../embeddings/oleObject520.bin"/><Relationship Id="rId2" Type="http://schemas.openxmlformats.org/officeDocument/2006/relationships/slideLayout" Target="../slideLayouts/slideLayout7.xml"/><Relationship Id="rId1" Type="http://schemas.openxmlformats.org/officeDocument/2006/relationships/vmlDrawing" Target="../drawings/vmlDrawing74.vml"/><Relationship Id="rId6" Type="http://schemas.openxmlformats.org/officeDocument/2006/relationships/image" Target="../media/image2.jpeg"/><Relationship Id="rId5" Type="http://schemas.openxmlformats.org/officeDocument/2006/relationships/oleObject" Target="../embeddings/oleObject522.bin"/><Relationship Id="rId4" Type="http://schemas.openxmlformats.org/officeDocument/2006/relationships/oleObject" Target="../embeddings/oleObject521.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7.bin"/><Relationship Id="rId3" Type="http://schemas.openxmlformats.org/officeDocument/2006/relationships/notesSlide" Target="../notesSlides/notesSlide9.xml"/><Relationship Id="rId7" Type="http://schemas.openxmlformats.org/officeDocument/2006/relationships/oleObject" Target="../embeddings/oleObject36.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35.bin"/><Relationship Id="rId5" Type="http://schemas.openxmlformats.org/officeDocument/2006/relationships/oleObject" Target="../embeddings/oleObject34.bin"/><Relationship Id="rId10" Type="http://schemas.openxmlformats.org/officeDocument/2006/relationships/oleObject" Target="../embeddings/oleObject39.bin"/><Relationship Id="rId4" Type="http://schemas.openxmlformats.org/officeDocument/2006/relationships/image" Target="../media/image2.jpeg"/><Relationship Id="rId9" Type="http://schemas.openxmlformats.org/officeDocument/2006/relationships/oleObject" Target="../embeddings/oleObject38.bin"/></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7.xml"/><Relationship Id="rId1" Type="http://schemas.openxmlformats.org/officeDocument/2006/relationships/vmlDrawing" Target="../drawings/vmlDrawing75.vml"/><Relationship Id="rId5" Type="http://schemas.openxmlformats.org/officeDocument/2006/relationships/image" Target="../media/image2.jpeg"/><Relationship Id="rId4" Type="http://schemas.openxmlformats.org/officeDocument/2006/relationships/oleObject" Target="../embeddings/oleObject523.bin"/></Relationships>
</file>

<file path=ppt/slides/_rels/slide91.xml.rels><?xml version="1.0" encoding="UTF-8" standalone="yes"?>
<Relationships xmlns="http://schemas.openxmlformats.org/package/2006/relationships"><Relationship Id="rId8" Type="http://schemas.openxmlformats.org/officeDocument/2006/relationships/oleObject" Target="../embeddings/oleObject528.bin"/><Relationship Id="rId3" Type="http://schemas.openxmlformats.org/officeDocument/2006/relationships/notesSlide" Target="../notesSlides/notesSlide65.xml"/><Relationship Id="rId7" Type="http://schemas.openxmlformats.org/officeDocument/2006/relationships/oleObject" Target="../embeddings/oleObject527.bin"/><Relationship Id="rId2" Type="http://schemas.openxmlformats.org/officeDocument/2006/relationships/slideLayout" Target="../slideLayouts/slideLayout7.xml"/><Relationship Id="rId1" Type="http://schemas.openxmlformats.org/officeDocument/2006/relationships/vmlDrawing" Target="../drawings/vmlDrawing76.vml"/><Relationship Id="rId6" Type="http://schemas.openxmlformats.org/officeDocument/2006/relationships/oleObject" Target="../embeddings/oleObject526.bin"/><Relationship Id="rId5" Type="http://schemas.openxmlformats.org/officeDocument/2006/relationships/oleObject" Target="../embeddings/oleObject525.bin"/><Relationship Id="rId4" Type="http://schemas.openxmlformats.org/officeDocument/2006/relationships/oleObject" Target="../embeddings/oleObject524.bin"/><Relationship Id="rId9" Type="http://schemas.openxmlformats.org/officeDocument/2006/relationships/image" Target="../media/image2.jpeg"/></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7.xml"/><Relationship Id="rId1" Type="http://schemas.openxmlformats.org/officeDocument/2006/relationships/vmlDrawing" Target="../drawings/vmlDrawing77.vml"/><Relationship Id="rId5" Type="http://schemas.openxmlformats.org/officeDocument/2006/relationships/image" Target="../media/image2.jpeg"/><Relationship Id="rId4" Type="http://schemas.openxmlformats.org/officeDocument/2006/relationships/oleObject" Target="../embeddings/oleObject529.bin"/></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7.xml"/><Relationship Id="rId1" Type="http://schemas.openxmlformats.org/officeDocument/2006/relationships/vmlDrawing" Target="../drawings/vmlDrawing78.vml"/><Relationship Id="rId6" Type="http://schemas.openxmlformats.org/officeDocument/2006/relationships/image" Target="../media/image2.jpeg"/><Relationship Id="rId5" Type="http://schemas.openxmlformats.org/officeDocument/2006/relationships/oleObject" Target="../embeddings/oleObject531.bin"/><Relationship Id="rId4" Type="http://schemas.openxmlformats.org/officeDocument/2006/relationships/oleObject" Target="../embeddings/oleObject530.bin"/></Relationships>
</file>

<file path=ppt/slides/_rels/slide94.xml.rels><?xml version="1.0" encoding="UTF-8" standalone="yes"?>
<Relationships xmlns="http://schemas.openxmlformats.org/package/2006/relationships"><Relationship Id="rId8" Type="http://schemas.openxmlformats.org/officeDocument/2006/relationships/oleObject" Target="../embeddings/oleObject536.bin"/><Relationship Id="rId3" Type="http://schemas.openxmlformats.org/officeDocument/2006/relationships/notesSlide" Target="../notesSlides/notesSlide68.xml"/><Relationship Id="rId7" Type="http://schemas.openxmlformats.org/officeDocument/2006/relationships/oleObject" Target="../embeddings/oleObject535.bin"/><Relationship Id="rId2" Type="http://schemas.openxmlformats.org/officeDocument/2006/relationships/slideLayout" Target="../slideLayouts/slideLayout7.xml"/><Relationship Id="rId1" Type="http://schemas.openxmlformats.org/officeDocument/2006/relationships/vmlDrawing" Target="../drawings/vmlDrawing79.vml"/><Relationship Id="rId6" Type="http://schemas.openxmlformats.org/officeDocument/2006/relationships/oleObject" Target="../embeddings/oleObject534.bin"/><Relationship Id="rId11" Type="http://schemas.openxmlformats.org/officeDocument/2006/relationships/image" Target="../media/image2.jpeg"/><Relationship Id="rId5" Type="http://schemas.openxmlformats.org/officeDocument/2006/relationships/oleObject" Target="../embeddings/oleObject533.bin"/><Relationship Id="rId10" Type="http://schemas.openxmlformats.org/officeDocument/2006/relationships/oleObject" Target="../embeddings/oleObject538.bin"/><Relationship Id="rId4" Type="http://schemas.openxmlformats.org/officeDocument/2006/relationships/oleObject" Target="../embeddings/oleObject532.bin"/><Relationship Id="rId9" Type="http://schemas.openxmlformats.org/officeDocument/2006/relationships/oleObject" Target="../embeddings/oleObject537.bin"/></Relationships>
</file>

<file path=ppt/slides/_rels/slide95.xml.rels><?xml version="1.0" encoding="UTF-8" standalone="yes"?>
<Relationships xmlns="http://schemas.openxmlformats.org/package/2006/relationships"><Relationship Id="rId8" Type="http://schemas.openxmlformats.org/officeDocument/2006/relationships/oleObject" Target="../embeddings/oleObject544.bin"/><Relationship Id="rId3" Type="http://schemas.openxmlformats.org/officeDocument/2006/relationships/oleObject" Target="../embeddings/oleObject539.bin"/><Relationship Id="rId7" Type="http://schemas.openxmlformats.org/officeDocument/2006/relationships/oleObject" Target="../embeddings/oleObject543.bin"/><Relationship Id="rId2" Type="http://schemas.openxmlformats.org/officeDocument/2006/relationships/slideLayout" Target="../slideLayouts/slideLayout7.xml"/><Relationship Id="rId1" Type="http://schemas.openxmlformats.org/officeDocument/2006/relationships/vmlDrawing" Target="../drawings/vmlDrawing80.vml"/><Relationship Id="rId6" Type="http://schemas.openxmlformats.org/officeDocument/2006/relationships/oleObject" Target="../embeddings/oleObject542.bin"/><Relationship Id="rId5" Type="http://schemas.openxmlformats.org/officeDocument/2006/relationships/oleObject" Target="../embeddings/oleObject541.bin"/><Relationship Id="rId4" Type="http://schemas.openxmlformats.org/officeDocument/2006/relationships/oleObject" Target="../embeddings/oleObject540.bin"/><Relationship Id="rId9" Type="http://schemas.openxmlformats.org/officeDocument/2006/relationships/image" Target="../media/image2.jpeg"/></Relationships>
</file>

<file path=ppt/slides/_rels/slide96.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oleObject" Target="../embeddings/oleObject545.bin"/><Relationship Id="rId7" Type="http://schemas.openxmlformats.org/officeDocument/2006/relationships/oleObject" Target="../embeddings/oleObject549.bin"/><Relationship Id="rId2" Type="http://schemas.openxmlformats.org/officeDocument/2006/relationships/slideLayout" Target="../slideLayouts/slideLayout7.xml"/><Relationship Id="rId1" Type="http://schemas.openxmlformats.org/officeDocument/2006/relationships/vmlDrawing" Target="../drawings/vmlDrawing81.vml"/><Relationship Id="rId6" Type="http://schemas.openxmlformats.org/officeDocument/2006/relationships/oleObject" Target="../embeddings/oleObject548.bin"/><Relationship Id="rId5" Type="http://schemas.openxmlformats.org/officeDocument/2006/relationships/oleObject" Target="../embeddings/oleObject547.bin"/><Relationship Id="rId4" Type="http://schemas.openxmlformats.org/officeDocument/2006/relationships/oleObject" Target="../embeddings/oleObject546.bin"/></Relationships>
</file>

<file path=ppt/slides/_rels/slide9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5 Marcador de número de diapositiva"/>
          <p:cNvSpPr>
            <a:spLocks noGrp="1"/>
          </p:cNvSpPr>
          <p:nvPr>
            <p:ph type="sldNum" sz="quarter" idx="12"/>
          </p:nvPr>
        </p:nvSpPr>
        <p:spPr>
          <a:noFill/>
        </p:spPr>
        <p:txBody>
          <a:bodyPr/>
          <a:lstStyle/>
          <a:p>
            <a:fld id="{83026F1D-425A-47BD-8D64-A4D8B18202CA}" type="slidenum">
              <a:rPr lang="es-CL" smtClean="0"/>
              <a:pPr/>
              <a:t>1</a:t>
            </a:fld>
            <a:endParaRPr lang="es-CL" smtClean="0"/>
          </a:p>
        </p:txBody>
      </p:sp>
      <p:sp>
        <p:nvSpPr>
          <p:cNvPr id="113667" name="Text Box 2"/>
          <p:cNvSpPr txBox="1">
            <a:spLocks noChangeArrowheads="1"/>
          </p:cNvSpPr>
          <p:nvPr/>
        </p:nvSpPr>
        <p:spPr bwMode="auto">
          <a:xfrm>
            <a:off x="179388" y="2000250"/>
            <a:ext cx="8856662" cy="2662238"/>
          </a:xfrm>
          <a:prstGeom prst="rect">
            <a:avLst/>
          </a:prstGeom>
          <a:noFill/>
          <a:ln w="9525">
            <a:noFill/>
            <a:miter lim="800000"/>
            <a:headEnd/>
            <a:tailEnd/>
          </a:ln>
        </p:spPr>
        <p:txBody>
          <a:bodyPr>
            <a:spAutoFit/>
          </a:bodyPr>
          <a:lstStyle/>
          <a:p>
            <a:pPr>
              <a:spcBef>
                <a:spcPct val="50000"/>
              </a:spcBef>
            </a:pPr>
            <a:r>
              <a:rPr lang="es-ES_tradnl" sz="3500" b="1"/>
              <a:t>INTRODUCCIÓN A LA MICROECONOMÍA</a:t>
            </a:r>
          </a:p>
          <a:p>
            <a:pPr>
              <a:spcBef>
                <a:spcPct val="50000"/>
              </a:spcBef>
            </a:pPr>
            <a:r>
              <a:rPr lang="es-ES_tradnl" sz="2400" i="1"/>
              <a:t>Otoño 2010</a:t>
            </a:r>
            <a:endParaRPr lang="es-ES_tradnl" sz="2400" i="1">
              <a:solidFill>
                <a:srgbClr val="000099"/>
              </a:solidFill>
            </a:endParaRPr>
          </a:p>
          <a:p>
            <a:pPr>
              <a:spcBef>
                <a:spcPct val="50000"/>
              </a:spcBef>
            </a:pPr>
            <a:r>
              <a:rPr lang="es-ES_tradnl" sz="3200" i="1"/>
              <a:t>Profesor:</a:t>
            </a:r>
            <a:r>
              <a:rPr lang="es-ES_tradnl" sz="3200" b="1"/>
              <a:t> Christian Belmar</a:t>
            </a:r>
          </a:p>
          <a:p>
            <a:pPr>
              <a:spcBef>
                <a:spcPct val="50000"/>
              </a:spcBef>
            </a:pPr>
            <a:endParaRPr lang="es-ES_tradnl" sz="3200" b="1"/>
          </a:p>
        </p:txBody>
      </p:sp>
      <p:sp>
        <p:nvSpPr>
          <p:cNvPr id="11366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01060" name="Text Box 4"/>
          <p:cNvSpPr txBox="1">
            <a:spLocks noChangeArrowheads="1"/>
          </p:cNvSpPr>
          <p:nvPr/>
        </p:nvSpPr>
        <p:spPr bwMode="auto">
          <a:xfrm>
            <a:off x="179388" y="4972050"/>
            <a:ext cx="8856662" cy="625475"/>
          </a:xfrm>
          <a:prstGeom prst="rect">
            <a:avLst/>
          </a:prstGeom>
          <a:noFill/>
          <a:ln w="9525" algn="ctr">
            <a:noFill/>
            <a:miter lim="800000"/>
            <a:headEnd/>
            <a:tailEnd/>
          </a:ln>
          <a:effectLst/>
        </p:spPr>
        <p:txBody>
          <a:bodyPr>
            <a:spAutoFit/>
          </a:bodyPr>
          <a:lstStyle/>
          <a:p>
            <a:pPr>
              <a:spcBef>
                <a:spcPct val="50000"/>
              </a:spcBef>
              <a:defRPr/>
            </a:pPr>
            <a:r>
              <a:rPr lang="es-ES_tradnl" sz="3500" b="1" i="1"/>
              <a:t>Parte 2:</a:t>
            </a:r>
            <a:r>
              <a:rPr lang="es-ES_tradnl" sz="3500" b="1" i="1">
                <a:effectLst>
                  <a:outerShdw blurRad="38100" dist="38100" dir="2700000" algn="tl">
                    <a:srgbClr val="C0C0C0"/>
                  </a:outerShdw>
                </a:effectLst>
              </a:rPr>
              <a:t> </a:t>
            </a:r>
            <a:r>
              <a:rPr lang="es-ES_tradnl" sz="3500" b="1" i="1"/>
              <a:t>Teoría de la Demanda</a:t>
            </a:r>
            <a:endParaRPr lang="es-CL" sz="3500" b="1" i="1"/>
          </a:p>
        </p:txBody>
      </p:sp>
      <p:pic>
        <p:nvPicPr>
          <p:cNvPr id="113670" name="Picture 6" descr="escudocolor"/>
          <p:cNvPicPr>
            <a:picLocks noChangeAspect="1" noChangeArrowheads="1"/>
          </p:cNvPicPr>
          <p:nvPr/>
        </p:nvPicPr>
        <p:blipFill>
          <a:blip r:embed="rId3" cstate="print"/>
          <a:srcRect/>
          <a:stretch>
            <a:fillRect/>
          </a:stretch>
        </p:blipFill>
        <p:spPr bwMode="auto">
          <a:xfrm>
            <a:off x="160338" y="5356225"/>
            <a:ext cx="666750" cy="1457325"/>
          </a:xfrm>
          <a:prstGeom prst="rect">
            <a:avLst/>
          </a:prstGeom>
          <a:noFill/>
          <a:ln w="9525">
            <a:noFill/>
            <a:miter lim="800000"/>
            <a:headEnd/>
            <a:tailEnd/>
          </a:ln>
        </p:spPr>
      </p:pic>
      <p:sp>
        <p:nvSpPr>
          <p:cNvPr id="113671" name="Text Box 7"/>
          <p:cNvSpPr txBox="1">
            <a:spLocks noChangeArrowheads="1"/>
          </p:cNvSpPr>
          <p:nvPr/>
        </p:nvSpPr>
        <p:spPr bwMode="auto">
          <a:xfrm>
            <a:off x="827088" y="5964238"/>
            <a:ext cx="4967287" cy="777875"/>
          </a:xfrm>
          <a:prstGeom prst="rect">
            <a:avLst/>
          </a:prstGeom>
          <a:noFill/>
          <a:ln w="9525" algn="ctr">
            <a:noFill/>
            <a:miter lim="800000"/>
            <a:headEnd/>
            <a:tailEnd/>
          </a:ln>
        </p:spPr>
        <p:txBody>
          <a:bodyPr>
            <a:spAutoFit/>
          </a:bodyPr>
          <a:lstStyle/>
          <a:p>
            <a:pPr algn="l">
              <a:spcBef>
                <a:spcPct val="50000"/>
              </a:spcBef>
            </a:pPr>
            <a:r>
              <a:rPr lang="es-ES_tradnl" sz="1500"/>
              <a:t>Universidad de Chile                                                                            Facultad de Economía y Negocios                                                Ingeniería Comercial &amp; Ingeniería en Control de Gestión</a:t>
            </a:r>
            <a:endParaRPr lang="es-CL" sz="1500"/>
          </a:p>
        </p:txBody>
      </p:sp>
      <p:sp>
        <p:nvSpPr>
          <p:cNvPr id="113672" name="Rectangle 8"/>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3 Marcador de número de diapositiva"/>
          <p:cNvSpPr>
            <a:spLocks noGrp="1"/>
          </p:cNvSpPr>
          <p:nvPr>
            <p:ph type="sldNum" sz="quarter" idx="12"/>
          </p:nvPr>
        </p:nvSpPr>
        <p:spPr>
          <a:noFill/>
        </p:spPr>
        <p:txBody>
          <a:bodyPr/>
          <a:lstStyle/>
          <a:p>
            <a:fld id="{398774D8-8A8C-4B28-94A7-12CEDBB7DF58}" type="slidenum">
              <a:rPr lang="es-CL" smtClean="0"/>
              <a:pPr/>
              <a:t>10</a:t>
            </a:fld>
            <a:endParaRPr lang="es-CL" smtClean="0"/>
          </a:p>
        </p:txBody>
      </p:sp>
      <p:sp>
        <p:nvSpPr>
          <p:cNvPr id="117763" name="Rectangle 61"/>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117764" name="Group 55"/>
          <p:cNvGrpSpPr>
            <a:grpSpLocks/>
          </p:cNvGrpSpPr>
          <p:nvPr/>
        </p:nvGrpSpPr>
        <p:grpSpPr bwMode="auto">
          <a:xfrm>
            <a:off x="1042988" y="1989138"/>
            <a:ext cx="2016125" cy="1728787"/>
            <a:chOff x="657" y="1253"/>
            <a:chExt cx="1270" cy="1089"/>
          </a:xfrm>
        </p:grpSpPr>
        <p:sp>
          <p:nvSpPr>
            <p:cNvPr id="117807" name="Line 10"/>
            <p:cNvSpPr>
              <a:spLocks noChangeShapeType="1"/>
            </p:cNvSpPr>
            <p:nvPr/>
          </p:nvSpPr>
          <p:spPr bwMode="auto">
            <a:xfrm flipV="1">
              <a:off x="657" y="1390"/>
              <a:ext cx="0" cy="952"/>
            </a:xfrm>
            <a:prstGeom prst="line">
              <a:avLst/>
            </a:prstGeom>
            <a:noFill/>
            <a:ln w="9525">
              <a:solidFill>
                <a:schemeClr val="tx1"/>
              </a:solidFill>
              <a:round/>
              <a:headEnd/>
              <a:tailEnd type="triangle" w="med" len="med"/>
            </a:ln>
          </p:spPr>
          <p:txBody>
            <a:bodyPr/>
            <a:lstStyle/>
            <a:p>
              <a:endParaRPr lang="es-CL"/>
            </a:p>
          </p:txBody>
        </p:sp>
        <p:sp>
          <p:nvSpPr>
            <p:cNvPr id="117808" name="Line 11"/>
            <p:cNvSpPr>
              <a:spLocks noChangeShapeType="1"/>
            </p:cNvSpPr>
            <p:nvPr/>
          </p:nvSpPr>
          <p:spPr bwMode="auto">
            <a:xfrm>
              <a:off x="657" y="2342"/>
              <a:ext cx="1270" cy="0"/>
            </a:xfrm>
            <a:prstGeom prst="line">
              <a:avLst/>
            </a:prstGeom>
            <a:noFill/>
            <a:ln w="9525">
              <a:solidFill>
                <a:schemeClr val="tx1"/>
              </a:solidFill>
              <a:round/>
              <a:headEnd/>
              <a:tailEnd type="triangle" w="med" len="med"/>
            </a:ln>
          </p:spPr>
          <p:txBody>
            <a:bodyPr/>
            <a:lstStyle/>
            <a:p>
              <a:endParaRPr lang="es-CL"/>
            </a:p>
          </p:txBody>
        </p:sp>
        <p:sp>
          <p:nvSpPr>
            <p:cNvPr id="117809" name="Line 22"/>
            <p:cNvSpPr>
              <a:spLocks noChangeShapeType="1"/>
            </p:cNvSpPr>
            <p:nvPr/>
          </p:nvSpPr>
          <p:spPr bwMode="auto">
            <a:xfrm flipV="1">
              <a:off x="657" y="1389"/>
              <a:ext cx="952" cy="953"/>
            </a:xfrm>
            <a:prstGeom prst="line">
              <a:avLst/>
            </a:prstGeom>
            <a:noFill/>
            <a:ln w="25400">
              <a:solidFill>
                <a:srgbClr val="FF0000"/>
              </a:solidFill>
              <a:round/>
              <a:headEnd/>
              <a:tailEnd type="triangle" w="med" len="med"/>
            </a:ln>
          </p:spPr>
          <p:txBody>
            <a:bodyPr/>
            <a:lstStyle/>
            <a:p>
              <a:endParaRPr lang="es-CL"/>
            </a:p>
          </p:txBody>
        </p:sp>
        <p:grpSp>
          <p:nvGrpSpPr>
            <p:cNvPr id="117810" name="Group 23"/>
            <p:cNvGrpSpPr>
              <a:grpSpLocks/>
            </p:cNvGrpSpPr>
            <p:nvPr/>
          </p:nvGrpSpPr>
          <p:grpSpPr bwMode="auto">
            <a:xfrm>
              <a:off x="747" y="1616"/>
              <a:ext cx="726" cy="635"/>
              <a:chOff x="612" y="799"/>
              <a:chExt cx="726" cy="635"/>
            </a:xfrm>
          </p:grpSpPr>
          <p:sp>
            <p:nvSpPr>
              <p:cNvPr id="117817" name="Line 24"/>
              <p:cNvSpPr>
                <a:spLocks noChangeShapeType="1"/>
              </p:cNvSpPr>
              <p:nvPr/>
            </p:nvSpPr>
            <p:spPr bwMode="auto">
              <a:xfrm flipV="1">
                <a:off x="612" y="799"/>
                <a:ext cx="0" cy="635"/>
              </a:xfrm>
              <a:prstGeom prst="line">
                <a:avLst/>
              </a:prstGeom>
              <a:noFill/>
              <a:ln w="19050">
                <a:solidFill>
                  <a:srgbClr val="3366FF"/>
                </a:solidFill>
                <a:round/>
                <a:headEnd/>
                <a:tailEnd/>
              </a:ln>
            </p:spPr>
            <p:txBody>
              <a:bodyPr/>
              <a:lstStyle/>
              <a:p>
                <a:endParaRPr lang="es-CL"/>
              </a:p>
            </p:txBody>
          </p:sp>
          <p:sp>
            <p:nvSpPr>
              <p:cNvPr id="117818" name="Line 25"/>
              <p:cNvSpPr>
                <a:spLocks noChangeShapeType="1"/>
              </p:cNvSpPr>
              <p:nvPr/>
            </p:nvSpPr>
            <p:spPr bwMode="auto">
              <a:xfrm>
                <a:off x="612" y="1434"/>
                <a:ext cx="726" cy="0"/>
              </a:xfrm>
              <a:prstGeom prst="line">
                <a:avLst/>
              </a:prstGeom>
              <a:noFill/>
              <a:ln w="19050">
                <a:solidFill>
                  <a:srgbClr val="3366FF"/>
                </a:solidFill>
                <a:round/>
                <a:headEnd/>
                <a:tailEnd/>
              </a:ln>
            </p:spPr>
            <p:txBody>
              <a:bodyPr/>
              <a:lstStyle/>
              <a:p>
                <a:endParaRPr lang="es-CL"/>
              </a:p>
            </p:txBody>
          </p:sp>
        </p:grpSp>
        <p:grpSp>
          <p:nvGrpSpPr>
            <p:cNvPr id="117811" name="Group 26"/>
            <p:cNvGrpSpPr>
              <a:grpSpLocks/>
            </p:cNvGrpSpPr>
            <p:nvPr/>
          </p:nvGrpSpPr>
          <p:grpSpPr bwMode="auto">
            <a:xfrm>
              <a:off x="929" y="1435"/>
              <a:ext cx="726" cy="635"/>
              <a:chOff x="612" y="799"/>
              <a:chExt cx="726" cy="635"/>
            </a:xfrm>
          </p:grpSpPr>
          <p:sp>
            <p:nvSpPr>
              <p:cNvPr id="117815" name="Line 27"/>
              <p:cNvSpPr>
                <a:spLocks noChangeShapeType="1"/>
              </p:cNvSpPr>
              <p:nvPr/>
            </p:nvSpPr>
            <p:spPr bwMode="auto">
              <a:xfrm flipV="1">
                <a:off x="612" y="799"/>
                <a:ext cx="0" cy="635"/>
              </a:xfrm>
              <a:prstGeom prst="line">
                <a:avLst/>
              </a:prstGeom>
              <a:noFill/>
              <a:ln w="19050">
                <a:solidFill>
                  <a:srgbClr val="3366FF"/>
                </a:solidFill>
                <a:round/>
                <a:headEnd/>
                <a:tailEnd/>
              </a:ln>
            </p:spPr>
            <p:txBody>
              <a:bodyPr/>
              <a:lstStyle/>
              <a:p>
                <a:endParaRPr lang="es-CL"/>
              </a:p>
            </p:txBody>
          </p:sp>
          <p:sp>
            <p:nvSpPr>
              <p:cNvPr id="117816" name="Line 28"/>
              <p:cNvSpPr>
                <a:spLocks noChangeShapeType="1"/>
              </p:cNvSpPr>
              <p:nvPr/>
            </p:nvSpPr>
            <p:spPr bwMode="auto">
              <a:xfrm>
                <a:off x="612" y="1434"/>
                <a:ext cx="726" cy="0"/>
              </a:xfrm>
              <a:prstGeom prst="line">
                <a:avLst/>
              </a:prstGeom>
              <a:noFill/>
              <a:ln w="19050">
                <a:solidFill>
                  <a:srgbClr val="3366FF"/>
                </a:solidFill>
                <a:round/>
                <a:headEnd/>
                <a:tailEnd/>
              </a:ln>
            </p:spPr>
            <p:txBody>
              <a:bodyPr/>
              <a:lstStyle/>
              <a:p>
                <a:endParaRPr lang="es-CL"/>
              </a:p>
            </p:txBody>
          </p:sp>
        </p:grpSp>
        <p:grpSp>
          <p:nvGrpSpPr>
            <p:cNvPr id="117812" name="Group 29"/>
            <p:cNvGrpSpPr>
              <a:grpSpLocks/>
            </p:cNvGrpSpPr>
            <p:nvPr/>
          </p:nvGrpSpPr>
          <p:grpSpPr bwMode="auto">
            <a:xfrm>
              <a:off x="1110" y="1253"/>
              <a:ext cx="726" cy="635"/>
              <a:chOff x="975" y="436"/>
              <a:chExt cx="726" cy="635"/>
            </a:xfrm>
          </p:grpSpPr>
          <p:sp>
            <p:nvSpPr>
              <p:cNvPr id="117813" name="Line 30"/>
              <p:cNvSpPr>
                <a:spLocks noChangeShapeType="1"/>
              </p:cNvSpPr>
              <p:nvPr/>
            </p:nvSpPr>
            <p:spPr bwMode="auto">
              <a:xfrm flipV="1">
                <a:off x="975" y="436"/>
                <a:ext cx="0" cy="635"/>
              </a:xfrm>
              <a:prstGeom prst="line">
                <a:avLst/>
              </a:prstGeom>
              <a:noFill/>
              <a:ln w="19050">
                <a:solidFill>
                  <a:srgbClr val="3366FF"/>
                </a:solidFill>
                <a:round/>
                <a:headEnd/>
                <a:tailEnd/>
              </a:ln>
            </p:spPr>
            <p:txBody>
              <a:bodyPr/>
              <a:lstStyle/>
              <a:p>
                <a:endParaRPr lang="es-CL"/>
              </a:p>
            </p:txBody>
          </p:sp>
          <p:sp>
            <p:nvSpPr>
              <p:cNvPr id="117814" name="Line 31"/>
              <p:cNvSpPr>
                <a:spLocks noChangeShapeType="1"/>
              </p:cNvSpPr>
              <p:nvPr/>
            </p:nvSpPr>
            <p:spPr bwMode="auto">
              <a:xfrm>
                <a:off x="975" y="1071"/>
                <a:ext cx="726" cy="0"/>
              </a:xfrm>
              <a:prstGeom prst="line">
                <a:avLst/>
              </a:prstGeom>
              <a:noFill/>
              <a:ln w="19050">
                <a:solidFill>
                  <a:srgbClr val="3366FF"/>
                </a:solidFill>
                <a:round/>
                <a:headEnd/>
                <a:tailEnd/>
              </a:ln>
            </p:spPr>
            <p:txBody>
              <a:bodyPr/>
              <a:lstStyle/>
              <a:p>
                <a:endParaRPr lang="es-CL"/>
              </a:p>
            </p:txBody>
          </p:sp>
        </p:grpSp>
      </p:grpSp>
      <p:grpSp>
        <p:nvGrpSpPr>
          <p:cNvPr id="117765" name="Group 60"/>
          <p:cNvGrpSpPr>
            <a:grpSpLocks/>
          </p:cNvGrpSpPr>
          <p:nvPr/>
        </p:nvGrpSpPr>
        <p:grpSpPr bwMode="auto">
          <a:xfrm>
            <a:off x="3417888" y="2205038"/>
            <a:ext cx="2016125" cy="1512887"/>
            <a:chOff x="2153" y="1389"/>
            <a:chExt cx="1270" cy="953"/>
          </a:xfrm>
        </p:grpSpPr>
        <p:sp>
          <p:nvSpPr>
            <p:cNvPr id="117801" name="Line 12"/>
            <p:cNvSpPr>
              <a:spLocks noChangeShapeType="1"/>
            </p:cNvSpPr>
            <p:nvPr/>
          </p:nvSpPr>
          <p:spPr bwMode="auto">
            <a:xfrm flipV="1">
              <a:off x="2153" y="1389"/>
              <a:ext cx="0" cy="952"/>
            </a:xfrm>
            <a:prstGeom prst="line">
              <a:avLst/>
            </a:prstGeom>
            <a:noFill/>
            <a:ln w="9525">
              <a:solidFill>
                <a:schemeClr val="tx1"/>
              </a:solidFill>
              <a:round/>
              <a:headEnd/>
              <a:tailEnd type="triangle" w="med" len="med"/>
            </a:ln>
          </p:spPr>
          <p:txBody>
            <a:bodyPr/>
            <a:lstStyle/>
            <a:p>
              <a:endParaRPr lang="es-CL"/>
            </a:p>
          </p:txBody>
        </p:sp>
        <p:sp>
          <p:nvSpPr>
            <p:cNvPr id="117802" name="Line 13"/>
            <p:cNvSpPr>
              <a:spLocks noChangeShapeType="1"/>
            </p:cNvSpPr>
            <p:nvPr/>
          </p:nvSpPr>
          <p:spPr bwMode="auto">
            <a:xfrm>
              <a:off x="2153" y="2341"/>
              <a:ext cx="1270" cy="0"/>
            </a:xfrm>
            <a:prstGeom prst="line">
              <a:avLst/>
            </a:prstGeom>
            <a:noFill/>
            <a:ln w="9525">
              <a:solidFill>
                <a:schemeClr val="tx1"/>
              </a:solidFill>
              <a:round/>
              <a:headEnd/>
              <a:tailEnd type="triangle" w="med" len="med"/>
            </a:ln>
          </p:spPr>
          <p:txBody>
            <a:bodyPr/>
            <a:lstStyle/>
            <a:p>
              <a:endParaRPr lang="es-CL"/>
            </a:p>
          </p:txBody>
        </p:sp>
        <p:sp>
          <p:nvSpPr>
            <p:cNvPr id="117803" name="Line 32"/>
            <p:cNvSpPr>
              <a:spLocks noChangeShapeType="1"/>
            </p:cNvSpPr>
            <p:nvPr/>
          </p:nvSpPr>
          <p:spPr bwMode="auto">
            <a:xfrm flipV="1">
              <a:off x="2154" y="1389"/>
              <a:ext cx="952" cy="953"/>
            </a:xfrm>
            <a:prstGeom prst="line">
              <a:avLst/>
            </a:prstGeom>
            <a:noFill/>
            <a:ln w="25400">
              <a:solidFill>
                <a:srgbClr val="FF0000"/>
              </a:solidFill>
              <a:round/>
              <a:headEnd/>
              <a:tailEnd type="triangle" w="med" len="med"/>
            </a:ln>
          </p:spPr>
          <p:txBody>
            <a:bodyPr/>
            <a:lstStyle/>
            <a:p>
              <a:endParaRPr lang="es-CL"/>
            </a:p>
          </p:txBody>
        </p:sp>
        <p:sp>
          <p:nvSpPr>
            <p:cNvPr id="117804" name="Line 33"/>
            <p:cNvSpPr>
              <a:spLocks noChangeShapeType="1"/>
            </p:cNvSpPr>
            <p:nvPr/>
          </p:nvSpPr>
          <p:spPr bwMode="auto">
            <a:xfrm>
              <a:off x="2153" y="1843"/>
              <a:ext cx="590" cy="499"/>
            </a:xfrm>
            <a:prstGeom prst="line">
              <a:avLst/>
            </a:prstGeom>
            <a:noFill/>
            <a:ln w="19050">
              <a:solidFill>
                <a:srgbClr val="3366FF"/>
              </a:solidFill>
              <a:round/>
              <a:headEnd/>
              <a:tailEnd/>
            </a:ln>
          </p:spPr>
          <p:txBody>
            <a:bodyPr/>
            <a:lstStyle/>
            <a:p>
              <a:endParaRPr lang="es-CL"/>
            </a:p>
          </p:txBody>
        </p:sp>
        <p:sp>
          <p:nvSpPr>
            <p:cNvPr id="117805" name="Line 34"/>
            <p:cNvSpPr>
              <a:spLocks noChangeShapeType="1"/>
            </p:cNvSpPr>
            <p:nvPr/>
          </p:nvSpPr>
          <p:spPr bwMode="auto">
            <a:xfrm>
              <a:off x="2153" y="1661"/>
              <a:ext cx="817" cy="681"/>
            </a:xfrm>
            <a:prstGeom prst="line">
              <a:avLst/>
            </a:prstGeom>
            <a:noFill/>
            <a:ln w="19050">
              <a:solidFill>
                <a:srgbClr val="3366FF"/>
              </a:solidFill>
              <a:round/>
              <a:headEnd/>
              <a:tailEnd/>
            </a:ln>
          </p:spPr>
          <p:txBody>
            <a:bodyPr/>
            <a:lstStyle/>
            <a:p>
              <a:endParaRPr lang="es-CL"/>
            </a:p>
          </p:txBody>
        </p:sp>
        <p:sp>
          <p:nvSpPr>
            <p:cNvPr id="117806" name="Line 35"/>
            <p:cNvSpPr>
              <a:spLocks noChangeShapeType="1"/>
            </p:cNvSpPr>
            <p:nvPr/>
          </p:nvSpPr>
          <p:spPr bwMode="auto">
            <a:xfrm>
              <a:off x="2153" y="1480"/>
              <a:ext cx="1044" cy="862"/>
            </a:xfrm>
            <a:prstGeom prst="line">
              <a:avLst/>
            </a:prstGeom>
            <a:noFill/>
            <a:ln w="19050">
              <a:solidFill>
                <a:srgbClr val="3366FF"/>
              </a:solidFill>
              <a:round/>
              <a:headEnd/>
              <a:tailEnd/>
            </a:ln>
          </p:spPr>
          <p:txBody>
            <a:bodyPr/>
            <a:lstStyle/>
            <a:p>
              <a:endParaRPr lang="es-CL"/>
            </a:p>
          </p:txBody>
        </p:sp>
      </p:grpSp>
      <p:grpSp>
        <p:nvGrpSpPr>
          <p:cNvPr id="117766" name="Group 59"/>
          <p:cNvGrpSpPr>
            <a:grpSpLocks/>
          </p:cNvGrpSpPr>
          <p:nvPr/>
        </p:nvGrpSpPr>
        <p:grpSpPr bwMode="auto">
          <a:xfrm>
            <a:off x="5792788" y="2205038"/>
            <a:ext cx="2017712" cy="1512887"/>
            <a:chOff x="3649" y="1389"/>
            <a:chExt cx="1271" cy="953"/>
          </a:xfrm>
        </p:grpSpPr>
        <p:sp>
          <p:nvSpPr>
            <p:cNvPr id="117795" name="Line 14"/>
            <p:cNvSpPr>
              <a:spLocks noChangeShapeType="1"/>
            </p:cNvSpPr>
            <p:nvPr/>
          </p:nvSpPr>
          <p:spPr bwMode="auto">
            <a:xfrm flipV="1">
              <a:off x="3649" y="1389"/>
              <a:ext cx="0" cy="952"/>
            </a:xfrm>
            <a:prstGeom prst="line">
              <a:avLst/>
            </a:prstGeom>
            <a:noFill/>
            <a:ln w="9525">
              <a:solidFill>
                <a:schemeClr val="tx1"/>
              </a:solidFill>
              <a:round/>
              <a:headEnd/>
              <a:tailEnd type="triangle" w="med" len="med"/>
            </a:ln>
          </p:spPr>
          <p:txBody>
            <a:bodyPr/>
            <a:lstStyle/>
            <a:p>
              <a:endParaRPr lang="es-CL"/>
            </a:p>
          </p:txBody>
        </p:sp>
        <p:sp>
          <p:nvSpPr>
            <p:cNvPr id="117796" name="Line 15"/>
            <p:cNvSpPr>
              <a:spLocks noChangeShapeType="1"/>
            </p:cNvSpPr>
            <p:nvPr/>
          </p:nvSpPr>
          <p:spPr bwMode="auto">
            <a:xfrm>
              <a:off x="3649" y="2341"/>
              <a:ext cx="1270" cy="0"/>
            </a:xfrm>
            <a:prstGeom prst="line">
              <a:avLst/>
            </a:prstGeom>
            <a:noFill/>
            <a:ln w="9525">
              <a:solidFill>
                <a:schemeClr val="tx1"/>
              </a:solidFill>
              <a:round/>
              <a:headEnd/>
              <a:tailEnd type="triangle" w="med" len="med"/>
            </a:ln>
          </p:spPr>
          <p:txBody>
            <a:bodyPr/>
            <a:lstStyle/>
            <a:p>
              <a:endParaRPr lang="es-CL"/>
            </a:p>
          </p:txBody>
        </p:sp>
        <p:sp>
          <p:nvSpPr>
            <p:cNvPr id="117797" name="Line 36"/>
            <p:cNvSpPr>
              <a:spLocks noChangeShapeType="1"/>
            </p:cNvSpPr>
            <p:nvPr/>
          </p:nvSpPr>
          <p:spPr bwMode="auto">
            <a:xfrm flipV="1">
              <a:off x="4240" y="1435"/>
              <a:ext cx="0" cy="907"/>
            </a:xfrm>
            <a:prstGeom prst="line">
              <a:avLst/>
            </a:prstGeom>
            <a:noFill/>
            <a:ln w="25400">
              <a:solidFill>
                <a:srgbClr val="FF0000"/>
              </a:solidFill>
              <a:round/>
              <a:headEnd/>
              <a:tailEnd type="triangle" w="med" len="med"/>
            </a:ln>
          </p:spPr>
          <p:txBody>
            <a:bodyPr/>
            <a:lstStyle/>
            <a:p>
              <a:endParaRPr lang="es-CL"/>
            </a:p>
          </p:txBody>
        </p:sp>
        <p:sp>
          <p:nvSpPr>
            <p:cNvPr id="117798" name="Line 37"/>
            <p:cNvSpPr>
              <a:spLocks noChangeShapeType="1"/>
            </p:cNvSpPr>
            <p:nvPr/>
          </p:nvSpPr>
          <p:spPr bwMode="auto">
            <a:xfrm>
              <a:off x="3650" y="2160"/>
              <a:ext cx="1270" cy="0"/>
            </a:xfrm>
            <a:prstGeom prst="line">
              <a:avLst/>
            </a:prstGeom>
            <a:noFill/>
            <a:ln w="19050">
              <a:solidFill>
                <a:srgbClr val="3366FF"/>
              </a:solidFill>
              <a:round/>
              <a:headEnd/>
              <a:tailEnd/>
            </a:ln>
          </p:spPr>
          <p:txBody>
            <a:bodyPr/>
            <a:lstStyle/>
            <a:p>
              <a:endParaRPr lang="es-CL"/>
            </a:p>
          </p:txBody>
        </p:sp>
        <p:sp>
          <p:nvSpPr>
            <p:cNvPr id="117799" name="Line 38"/>
            <p:cNvSpPr>
              <a:spLocks noChangeShapeType="1"/>
            </p:cNvSpPr>
            <p:nvPr/>
          </p:nvSpPr>
          <p:spPr bwMode="auto">
            <a:xfrm>
              <a:off x="3650" y="1979"/>
              <a:ext cx="1270" cy="0"/>
            </a:xfrm>
            <a:prstGeom prst="line">
              <a:avLst/>
            </a:prstGeom>
            <a:noFill/>
            <a:ln w="19050">
              <a:solidFill>
                <a:srgbClr val="3366FF"/>
              </a:solidFill>
              <a:round/>
              <a:headEnd/>
              <a:tailEnd/>
            </a:ln>
          </p:spPr>
          <p:txBody>
            <a:bodyPr/>
            <a:lstStyle/>
            <a:p>
              <a:endParaRPr lang="es-CL"/>
            </a:p>
          </p:txBody>
        </p:sp>
        <p:sp>
          <p:nvSpPr>
            <p:cNvPr id="117800" name="Line 39"/>
            <p:cNvSpPr>
              <a:spLocks noChangeShapeType="1"/>
            </p:cNvSpPr>
            <p:nvPr/>
          </p:nvSpPr>
          <p:spPr bwMode="auto">
            <a:xfrm>
              <a:off x="3650" y="1797"/>
              <a:ext cx="1270" cy="0"/>
            </a:xfrm>
            <a:prstGeom prst="line">
              <a:avLst/>
            </a:prstGeom>
            <a:noFill/>
            <a:ln w="19050">
              <a:solidFill>
                <a:srgbClr val="3366FF"/>
              </a:solidFill>
              <a:round/>
              <a:headEnd/>
              <a:tailEnd/>
            </a:ln>
          </p:spPr>
          <p:txBody>
            <a:bodyPr/>
            <a:lstStyle/>
            <a:p>
              <a:endParaRPr lang="es-CL"/>
            </a:p>
          </p:txBody>
        </p:sp>
      </p:grpSp>
      <p:grpSp>
        <p:nvGrpSpPr>
          <p:cNvPr id="117767" name="Group 57"/>
          <p:cNvGrpSpPr>
            <a:grpSpLocks/>
          </p:cNvGrpSpPr>
          <p:nvPr/>
        </p:nvGrpSpPr>
        <p:grpSpPr bwMode="auto">
          <a:xfrm>
            <a:off x="3417888" y="4221163"/>
            <a:ext cx="2016125" cy="1512887"/>
            <a:chOff x="2153" y="2659"/>
            <a:chExt cx="1270" cy="953"/>
          </a:xfrm>
        </p:grpSpPr>
        <p:sp>
          <p:nvSpPr>
            <p:cNvPr id="117789" name="Line 18"/>
            <p:cNvSpPr>
              <a:spLocks noChangeShapeType="1"/>
            </p:cNvSpPr>
            <p:nvPr/>
          </p:nvSpPr>
          <p:spPr bwMode="auto">
            <a:xfrm flipV="1">
              <a:off x="2153" y="2659"/>
              <a:ext cx="0" cy="952"/>
            </a:xfrm>
            <a:prstGeom prst="line">
              <a:avLst/>
            </a:prstGeom>
            <a:noFill/>
            <a:ln w="9525">
              <a:solidFill>
                <a:schemeClr val="tx1"/>
              </a:solidFill>
              <a:round/>
              <a:headEnd/>
              <a:tailEnd type="triangle" w="med" len="med"/>
            </a:ln>
          </p:spPr>
          <p:txBody>
            <a:bodyPr/>
            <a:lstStyle/>
            <a:p>
              <a:endParaRPr lang="es-CL"/>
            </a:p>
          </p:txBody>
        </p:sp>
        <p:sp>
          <p:nvSpPr>
            <p:cNvPr id="117790" name="Line 19"/>
            <p:cNvSpPr>
              <a:spLocks noChangeShapeType="1"/>
            </p:cNvSpPr>
            <p:nvPr/>
          </p:nvSpPr>
          <p:spPr bwMode="auto">
            <a:xfrm>
              <a:off x="2153" y="3611"/>
              <a:ext cx="1270" cy="0"/>
            </a:xfrm>
            <a:prstGeom prst="line">
              <a:avLst/>
            </a:prstGeom>
            <a:noFill/>
            <a:ln w="9525">
              <a:solidFill>
                <a:schemeClr val="tx1"/>
              </a:solidFill>
              <a:round/>
              <a:headEnd/>
              <a:tailEnd type="triangle" w="med" len="med"/>
            </a:ln>
          </p:spPr>
          <p:txBody>
            <a:bodyPr/>
            <a:lstStyle/>
            <a:p>
              <a:endParaRPr lang="es-CL"/>
            </a:p>
          </p:txBody>
        </p:sp>
        <p:sp>
          <p:nvSpPr>
            <p:cNvPr id="117791" name="Line 41"/>
            <p:cNvSpPr>
              <a:spLocks noChangeShapeType="1"/>
            </p:cNvSpPr>
            <p:nvPr/>
          </p:nvSpPr>
          <p:spPr bwMode="auto">
            <a:xfrm flipV="1">
              <a:off x="2153" y="2659"/>
              <a:ext cx="952" cy="953"/>
            </a:xfrm>
            <a:prstGeom prst="line">
              <a:avLst/>
            </a:prstGeom>
            <a:noFill/>
            <a:ln w="25400">
              <a:solidFill>
                <a:srgbClr val="FF0000"/>
              </a:solidFill>
              <a:round/>
              <a:headEnd type="triangle" w="med" len="med"/>
              <a:tailEnd/>
            </a:ln>
          </p:spPr>
          <p:txBody>
            <a:bodyPr/>
            <a:lstStyle/>
            <a:p>
              <a:endParaRPr lang="es-CL"/>
            </a:p>
          </p:txBody>
        </p:sp>
        <p:sp>
          <p:nvSpPr>
            <p:cNvPr id="117792" name="Arc 43"/>
            <p:cNvSpPr>
              <a:spLocks/>
            </p:cNvSpPr>
            <p:nvPr/>
          </p:nvSpPr>
          <p:spPr bwMode="auto">
            <a:xfrm>
              <a:off x="2153" y="2795"/>
              <a:ext cx="953" cy="817"/>
            </a:xfrm>
            <a:custGeom>
              <a:avLst/>
              <a:gdLst>
                <a:gd name="T0" fmla="*/ 0 w 21600"/>
                <a:gd name="T1" fmla="*/ 0 h 21600"/>
                <a:gd name="T2" fmla="*/ 2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3366FF"/>
              </a:solidFill>
              <a:round/>
              <a:headEnd/>
              <a:tailEnd/>
            </a:ln>
          </p:spPr>
          <p:txBody>
            <a:bodyPr/>
            <a:lstStyle/>
            <a:p>
              <a:endParaRPr lang="es-CL"/>
            </a:p>
          </p:txBody>
        </p:sp>
        <p:sp>
          <p:nvSpPr>
            <p:cNvPr id="117793" name="Arc 44"/>
            <p:cNvSpPr>
              <a:spLocks/>
            </p:cNvSpPr>
            <p:nvPr/>
          </p:nvSpPr>
          <p:spPr bwMode="auto">
            <a:xfrm>
              <a:off x="2153" y="2977"/>
              <a:ext cx="726" cy="635"/>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3366FF"/>
              </a:solidFill>
              <a:round/>
              <a:headEnd/>
              <a:tailEnd/>
            </a:ln>
          </p:spPr>
          <p:txBody>
            <a:bodyPr/>
            <a:lstStyle/>
            <a:p>
              <a:endParaRPr lang="es-CL"/>
            </a:p>
          </p:txBody>
        </p:sp>
        <p:sp>
          <p:nvSpPr>
            <p:cNvPr id="117794" name="Arc 45"/>
            <p:cNvSpPr>
              <a:spLocks/>
            </p:cNvSpPr>
            <p:nvPr/>
          </p:nvSpPr>
          <p:spPr bwMode="auto">
            <a:xfrm>
              <a:off x="2153" y="3158"/>
              <a:ext cx="499" cy="4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3366FF"/>
              </a:solidFill>
              <a:round/>
              <a:headEnd/>
              <a:tailEnd/>
            </a:ln>
          </p:spPr>
          <p:txBody>
            <a:bodyPr/>
            <a:lstStyle/>
            <a:p>
              <a:endParaRPr lang="es-CL"/>
            </a:p>
          </p:txBody>
        </p:sp>
      </p:grpSp>
      <p:grpSp>
        <p:nvGrpSpPr>
          <p:cNvPr id="117768" name="Group 58"/>
          <p:cNvGrpSpPr>
            <a:grpSpLocks/>
          </p:cNvGrpSpPr>
          <p:nvPr/>
        </p:nvGrpSpPr>
        <p:grpSpPr bwMode="auto">
          <a:xfrm>
            <a:off x="5792788" y="4221163"/>
            <a:ext cx="2016125" cy="1512887"/>
            <a:chOff x="3649" y="2659"/>
            <a:chExt cx="1270" cy="953"/>
          </a:xfrm>
        </p:grpSpPr>
        <p:sp>
          <p:nvSpPr>
            <p:cNvPr id="117782" name="Line 20"/>
            <p:cNvSpPr>
              <a:spLocks noChangeShapeType="1"/>
            </p:cNvSpPr>
            <p:nvPr/>
          </p:nvSpPr>
          <p:spPr bwMode="auto">
            <a:xfrm flipV="1">
              <a:off x="3649" y="2659"/>
              <a:ext cx="0" cy="952"/>
            </a:xfrm>
            <a:prstGeom prst="line">
              <a:avLst/>
            </a:prstGeom>
            <a:noFill/>
            <a:ln w="9525">
              <a:solidFill>
                <a:schemeClr val="tx1"/>
              </a:solidFill>
              <a:round/>
              <a:headEnd/>
              <a:tailEnd type="triangle" w="med" len="med"/>
            </a:ln>
          </p:spPr>
          <p:txBody>
            <a:bodyPr/>
            <a:lstStyle/>
            <a:p>
              <a:endParaRPr lang="es-CL"/>
            </a:p>
          </p:txBody>
        </p:sp>
        <p:sp>
          <p:nvSpPr>
            <p:cNvPr id="117783" name="Line 21"/>
            <p:cNvSpPr>
              <a:spLocks noChangeShapeType="1"/>
            </p:cNvSpPr>
            <p:nvPr/>
          </p:nvSpPr>
          <p:spPr bwMode="auto">
            <a:xfrm>
              <a:off x="3649" y="3611"/>
              <a:ext cx="1270" cy="0"/>
            </a:xfrm>
            <a:prstGeom prst="line">
              <a:avLst/>
            </a:prstGeom>
            <a:noFill/>
            <a:ln w="9525">
              <a:solidFill>
                <a:schemeClr val="tx1"/>
              </a:solidFill>
              <a:round/>
              <a:headEnd/>
              <a:tailEnd type="triangle" w="med" len="med"/>
            </a:ln>
          </p:spPr>
          <p:txBody>
            <a:bodyPr/>
            <a:lstStyle/>
            <a:p>
              <a:endParaRPr lang="es-CL"/>
            </a:p>
          </p:txBody>
        </p:sp>
        <p:sp>
          <p:nvSpPr>
            <p:cNvPr id="117784" name="Line 40"/>
            <p:cNvSpPr>
              <a:spLocks noChangeShapeType="1"/>
            </p:cNvSpPr>
            <p:nvPr/>
          </p:nvSpPr>
          <p:spPr bwMode="auto">
            <a:xfrm flipV="1">
              <a:off x="3651" y="2659"/>
              <a:ext cx="952" cy="953"/>
            </a:xfrm>
            <a:prstGeom prst="line">
              <a:avLst/>
            </a:prstGeom>
            <a:noFill/>
            <a:ln w="25400">
              <a:solidFill>
                <a:srgbClr val="FF0000"/>
              </a:solidFill>
              <a:round/>
              <a:headEnd/>
              <a:tailEnd type="triangle" w="med" len="med"/>
            </a:ln>
          </p:spPr>
          <p:txBody>
            <a:bodyPr/>
            <a:lstStyle/>
            <a:p>
              <a:endParaRPr lang="es-CL"/>
            </a:p>
          </p:txBody>
        </p:sp>
        <p:grpSp>
          <p:nvGrpSpPr>
            <p:cNvPr id="117785" name="Group 46"/>
            <p:cNvGrpSpPr>
              <a:grpSpLocks/>
            </p:cNvGrpSpPr>
            <p:nvPr/>
          </p:nvGrpSpPr>
          <p:grpSpPr bwMode="auto">
            <a:xfrm rot="10800000">
              <a:off x="3741" y="2704"/>
              <a:ext cx="953" cy="817"/>
              <a:chOff x="2063" y="3203"/>
              <a:chExt cx="953" cy="817"/>
            </a:xfrm>
          </p:grpSpPr>
          <p:sp>
            <p:nvSpPr>
              <p:cNvPr id="117786" name="Arc 47"/>
              <p:cNvSpPr>
                <a:spLocks/>
              </p:cNvSpPr>
              <p:nvPr/>
            </p:nvSpPr>
            <p:spPr bwMode="auto">
              <a:xfrm>
                <a:off x="2063" y="3203"/>
                <a:ext cx="953" cy="817"/>
              </a:xfrm>
              <a:custGeom>
                <a:avLst/>
                <a:gdLst>
                  <a:gd name="T0" fmla="*/ 0 w 21600"/>
                  <a:gd name="T1" fmla="*/ 0 h 21600"/>
                  <a:gd name="T2" fmla="*/ 2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3366FF"/>
                </a:solidFill>
                <a:round/>
                <a:headEnd/>
                <a:tailEnd/>
              </a:ln>
            </p:spPr>
            <p:txBody>
              <a:bodyPr/>
              <a:lstStyle/>
              <a:p>
                <a:endParaRPr lang="es-CL"/>
              </a:p>
            </p:txBody>
          </p:sp>
          <p:sp>
            <p:nvSpPr>
              <p:cNvPr id="117787" name="Arc 48"/>
              <p:cNvSpPr>
                <a:spLocks/>
              </p:cNvSpPr>
              <p:nvPr/>
            </p:nvSpPr>
            <p:spPr bwMode="auto">
              <a:xfrm>
                <a:off x="2063" y="3385"/>
                <a:ext cx="726" cy="635"/>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3366FF"/>
                </a:solidFill>
                <a:round/>
                <a:headEnd/>
                <a:tailEnd/>
              </a:ln>
            </p:spPr>
            <p:txBody>
              <a:bodyPr/>
              <a:lstStyle/>
              <a:p>
                <a:endParaRPr lang="es-CL"/>
              </a:p>
            </p:txBody>
          </p:sp>
          <p:sp>
            <p:nvSpPr>
              <p:cNvPr id="117788" name="Arc 49"/>
              <p:cNvSpPr>
                <a:spLocks/>
              </p:cNvSpPr>
              <p:nvPr/>
            </p:nvSpPr>
            <p:spPr bwMode="auto">
              <a:xfrm>
                <a:off x="2063" y="3566"/>
                <a:ext cx="499" cy="4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3366FF"/>
                </a:solidFill>
                <a:round/>
                <a:headEnd/>
                <a:tailEnd/>
              </a:ln>
            </p:spPr>
            <p:txBody>
              <a:bodyPr/>
              <a:lstStyle/>
              <a:p>
                <a:endParaRPr lang="es-CL"/>
              </a:p>
            </p:txBody>
          </p:sp>
        </p:grpSp>
      </p:grpSp>
      <p:grpSp>
        <p:nvGrpSpPr>
          <p:cNvPr id="117769" name="Group 56"/>
          <p:cNvGrpSpPr>
            <a:grpSpLocks/>
          </p:cNvGrpSpPr>
          <p:nvPr/>
        </p:nvGrpSpPr>
        <p:grpSpPr bwMode="auto">
          <a:xfrm>
            <a:off x="1042988" y="4149725"/>
            <a:ext cx="2016125" cy="1584325"/>
            <a:chOff x="657" y="2614"/>
            <a:chExt cx="1270" cy="998"/>
          </a:xfrm>
        </p:grpSpPr>
        <p:sp>
          <p:nvSpPr>
            <p:cNvPr id="117775" name="Line 16"/>
            <p:cNvSpPr>
              <a:spLocks noChangeShapeType="1"/>
            </p:cNvSpPr>
            <p:nvPr/>
          </p:nvSpPr>
          <p:spPr bwMode="auto">
            <a:xfrm flipV="1">
              <a:off x="657" y="2660"/>
              <a:ext cx="0" cy="952"/>
            </a:xfrm>
            <a:prstGeom prst="line">
              <a:avLst/>
            </a:prstGeom>
            <a:noFill/>
            <a:ln w="9525">
              <a:solidFill>
                <a:schemeClr val="tx1"/>
              </a:solidFill>
              <a:round/>
              <a:headEnd/>
              <a:tailEnd type="triangle" w="med" len="med"/>
            </a:ln>
          </p:spPr>
          <p:txBody>
            <a:bodyPr/>
            <a:lstStyle/>
            <a:p>
              <a:endParaRPr lang="es-CL"/>
            </a:p>
          </p:txBody>
        </p:sp>
        <p:sp>
          <p:nvSpPr>
            <p:cNvPr id="117776" name="Line 17"/>
            <p:cNvSpPr>
              <a:spLocks noChangeShapeType="1"/>
            </p:cNvSpPr>
            <p:nvPr/>
          </p:nvSpPr>
          <p:spPr bwMode="auto">
            <a:xfrm>
              <a:off x="657" y="3612"/>
              <a:ext cx="1270" cy="0"/>
            </a:xfrm>
            <a:prstGeom prst="line">
              <a:avLst/>
            </a:prstGeom>
            <a:noFill/>
            <a:ln w="9525">
              <a:solidFill>
                <a:schemeClr val="tx1"/>
              </a:solidFill>
              <a:round/>
              <a:headEnd/>
              <a:tailEnd type="triangle" w="med" len="med"/>
            </a:ln>
          </p:spPr>
          <p:txBody>
            <a:bodyPr/>
            <a:lstStyle/>
            <a:p>
              <a:endParaRPr lang="es-CL"/>
            </a:p>
          </p:txBody>
        </p:sp>
        <p:sp>
          <p:nvSpPr>
            <p:cNvPr id="117777" name="Line 42"/>
            <p:cNvSpPr>
              <a:spLocks noChangeShapeType="1"/>
            </p:cNvSpPr>
            <p:nvPr/>
          </p:nvSpPr>
          <p:spPr bwMode="auto">
            <a:xfrm flipH="1" flipV="1">
              <a:off x="702" y="2659"/>
              <a:ext cx="953" cy="953"/>
            </a:xfrm>
            <a:prstGeom prst="line">
              <a:avLst/>
            </a:prstGeom>
            <a:noFill/>
            <a:ln w="25400">
              <a:solidFill>
                <a:srgbClr val="FF0000"/>
              </a:solidFill>
              <a:round/>
              <a:headEnd/>
              <a:tailEnd type="triangle" w="med" len="med"/>
            </a:ln>
          </p:spPr>
          <p:txBody>
            <a:bodyPr/>
            <a:lstStyle/>
            <a:p>
              <a:endParaRPr lang="es-CL"/>
            </a:p>
          </p:txBody>
        </p:sp>
        <p:grpSp>
          <p:nvGrpSpPr>
            <p:cNvPr id="117778" name="Group 50"/>
            <p:cNvGrpSpPr>
              <a:grpSpLocks/>
            </p:cNvGrpSpPr>
            <p:nvPr/>
          </p:nvGrpSpPr>
          <p:grpSpPr bwMode="auto">
            <a:xfrm rot="5400000">
              <a:off x="589" y="2682"/>
              <a:ext cx="953" cy="817"/>
              <a:chOff x="1746" y="3203"/>
              <a:chExt cx="953" cy="817"/>
            </a:xfrm>
          </p:grpSpPr>
          <p:sp>
            <p:nvSpPr>
              <p:cNvPr id="117779" name="Arc 51"/>
              <p:cNvSpPr>
                <a:spLocks/>
              </p:cNvSpPr>
              <p:nvPr/>
            </p:nvSpPr>
            <p:spPr bwMode="auto">
              <a:xfrm>
                <a:off x="1746" y="3203"/>
                <a:ext cx="953" cy="817"/>
              </a:xfrm>
              <a:custGeom>
                <a:avLst/>
                <a:gdLst>
                  <a:gd name="T0" fmla="*/ 0 w 21600"/>
                  <a:gd name="T1" fmla="*/ 0 h 21600"/>
                  <a:gd name="T2" fmla="*/ 2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3366FF"/>
                </a:solidFill>
                <a:round/>
                <a:headEnd/>
                <a:tailEnd/>
              </a:ln>
            </p:spPr>
            <p:txBody>
              <a:bodyPr/>
              <a:lstStyle/>
              <a:p>
                <a:endParaRPr lang="es-CL"/>
              </a:p>
            </p:txBody>
          </p:sp>
          <p:sp>
            <p:nvSpPr>
              <p:cNvPr id="117780" name="Arc 52"/>
              <p:cNvSpPr>
                <a:spLocks/>
              </p:cNvSpPr>
              <p:nvPr/>
            </p:nvSpPr>
            <p:spPr bwMode="auto">
              <a:xfrm>
                <a:off x="1746" y="3385"/>
                <a:ext cx="726" cy="635"/>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3366FF"/>
                </a:solidFill>
                <a:round/>
                <a:headEnd/>
                <a:tailEnd/>
              </a:ln>
            </p:spPr>
            <p:txBody>
              <a:bodyPr/>
              <a:lstStyle/>
              <a:p>
                <a:endParaRPr lang="es-CL"/>
              </a:p>
            </p:txBody>
          </p:sp>
          <p:sp>
            <p:nvSpPr>
              <p:cNvPr id="117781" name="Arc 53"/>
              <p:cNvSpPr>
                <a:spLocks/>
              </p:cNvSpPr>
              <p:nvPr/>
            </p:nvSpPr>
            <p:spPr bwMode="auto">
              <a:xfrm>
                <a:off x="1746" y="3566"/>
                <a:ext cx="499" cy="4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3366FF"/>
                </a:solidFill>
                <a:round/>
                <a:headEnd/>
                <a:tailEnd/>
              </a:ln>
            </p:spPr>
            <p:txBody>
              <a:bodyPr/>
              <a:lstStyle/>
              <a:p>
                <a:endParaRPr lang="es-CL"/>
              </a:p>
            </p:txBody>
          </p:sp>
        </p:grpSp>
      </p:grpSp>
      <p:sp>
        <p:nvSpPr>
          <p:cNvPr id="117770"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64517"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17772"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17773" name="Rectangle 7"/>
          <p:cNvSpPr>
            <a:spLocks noChangeArrowheads="1"/>
          </p:cNvSpPr>
          <p:nvPr/>
        </p:nvSpPr>
        <p:spPr bwMode="auto">
          <a:xfrm>
            <a:off x="971550" y="1557338"/>
            <a:ext cx="6985000" cy="534987"/>
          </a:xfrm>
          <a:prstGeom prst="rect">
            <a:avLst/>
          </a:prstGeom>
          <a:noFill/>
          <a:ln w="9525">
            <a:noFill/>
            <a:miter lim="800000"/>
            <a:headEnd/>
            <a:tailEnd/>
          </a:ln>
        </p:spPr>
        <p:txBody>
          <a:bodyPr anchor="ctr">
            <a:spAutoFit/>
          </a:bodyPr>
          <a:lstStyle/>
          <a:p>
            <a:pPr algn="just"/>
            <a:r>
              <a:rPr lang="es-ES_tradnl">
                <a:cs typeface="Times New Roman" pitchFamily="18" charset="0"/>
              </a:rPr>
              <a:t>B. Complementarios          B. Sustitutos                   B. Neutros</a:t>
            </a:r>
            <a:endParaRPr lang="es-CL"/>
          </a:p>
          <a:p>
            <a:pPr algn="just"/>
            <a:r>
              <a:rPr lang="es-ES_tradnl" sz="1100">
                <a:cs typeface="Times New Roman" pitchFamily="18" charset="0"/>
              </a:rPr>
              <a:t> </a:t>
            </a:r>
          </a:p>
        </p:txBody>
      </p:sp>
      <p:sp>
        <p:nvSpPr>
          <p:cNvPr id="117774" name="Rectangle 8"/>
          <p:cNvSpPr>
            <a:spLocks noChangeArrowheads="1"/>
          </p:cNvSpPr>
          <p:nvPr/>
        </p:nvSpPr>
        <p:spPr bwMode="auto">
          <a:xfrm>
            <a:off x="971550" y="5846763"/>
            <a:ext cx="6985000" cy="534987"/>
          </a:xfrm>
          <a:prstGeom prst="rect">
            <a:avLst/>
          </a:prstGeom>
          <a:noFill/>
          <a:ln w="9525">
            <a:noFill/>
            <a:miter lim="800000"/>
            <a:headEnd/>
            <a:tailEnd/>
          </a:ln>
        </p:spPr>
        <p:txBody>
          <a:bodyPr anchor="ctr">
            <a:spAutoFit/>
          </a:bodyPr>
          <a:lstStyle/>
          <a:p>
            <a:pPr algn="just"/>
            <a:r>
              <a:rPr lang="es-ES_tradnl">
                <a:cs typeface="Times New Roman" pitchFamily="18" charset="0"/>
              </a:rPr>
              <a:t>1 bien y 1 mal                      2 males                          </a:t>
            </a:r>
            <a:r>
              <a:rPr lang="es-ES_tradnl" b="1" u="sng">
                <a:cs typeface="Times New Roman" pitchFamily="18" charset="0"/>
              </a:rPr>
              <a:t>2 bienes</a:t>
            </a:r>
            <a:endParaRPr lang="es-CL" b="1" u="sng"/>
          </a:p>
          <a:p>
            <a:pPr algn="just"/>
            <a:r>
              <a:rPr lang="es-ES_tradnl" sz="1100">
                <a:cs typeface="Times New Roman" pitchFamily="18" charset="0"/>
              </a:rPr>
              <a:t> </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3 Marcador de número de diapositiva"/>
          <p:cNvSpPr>
            <a:spLocks noGrp="1"/>
          </p:cNvSpPr>
          <p:nvPr>
            <p:ph type="sldNum" sz="quarter" idx="12"/>
          </p:nvPr>
        </p:nvSpPr>
        <p:spPr>
          <a:noFill/>
        </p:spPr>
        <p:txBody>
          <a:bodyPr/>
          <a:lstStyle/>
          <a:p>
            <a:fld id="{B3D37F96-4C9D-4AC3-ABB7-D2BA035A41DC}" type="slidenum">
              <a:rPr lang="es-CL" smtClean="0"/>
              <a:pPr/>
              <a:t>100</a:t>
            </a:fld>
            <a:endParaRPr lang="es-CL" smtClean="0"/>
          </a:p>
        </p:txBody>
      </p:sp>
      <p:sp>
        <p:nvSpPr>
          <p:cNvPr id="132099" name="Text Box 5"/>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LA TARIFA DE DOS PARTES Y EL EXCEDENTE DEL CONSUMIDOR</a:t>
            </a:r>
          </a:p>
        </p:txBody>
      </p:sp>
      <p:sp>
        <p:nvSpPr>
          <p:cNvPr id="132100" name="Text Box 7"/>
          <p:cNvSpPr txBox="1">
            <a:spLocks noChangeArrowheads="1"/>
          </p:cNvSpPr>
          <p:nvPr/>
        </p:nvSpPr>
        <p:spPr bwMode="auto">
          <a:xfrm>
            <a:off x="323850" y="2111375"/>
            <a:ext cx="8426450" cy="3662363"/>
          </a:xfrm>
          <a:prstGeom prst="rect">
            <a:avLst/>
          </a:prstGeom>
          <a:noFill/>
          <a:ln w="9525">
            <a:noFill/>
            <a:miter lim="800000"/>
            <a:headEnd/>
            <a:tailEnd/>
          </a:ln>
        </p:spPr>
        <p:txBody>
          <a:bodyPr>
            <a:spAutoFit/>
          </a:bodyPr>
          <a:lstStyle/>
          <a:p>
            <a:pPr algn="just"/>
            <a:r>
              <a:rPr lang="es-CL"/>
              <a:t>El beneficio que el teléfono le produce a la familia esta determinado por el uso mensual que hagan de él.</a:t>
            </a:r>
          </a:p>
          <a:p>
            <a:pPr algn="just"/>
            <a:endParaRPr lang="es-CL"/>
          </a:p>
          <a:p>
            <a:pPr algn="just"/>
            <a:r>
              <a:rPr lang="es-CL"/>
              <a:t>Se debería sumar en cada caso los precios de demanda de todas las llamadas realizadas.</a:t>
            </a:r>
          </a:p>
          <a:p>
            <a:pPr algn="just"/>
            <a:endParaRPr lang="es-CL"/>
          </a:p>
          <a:p>
            <a:pPr algn="just"/>
            <a:r>
              <a:rPr lang="es-CL"/>
              <a:t>El costo del teléfono para la familia, al menos en dos casos, depende también del uso que se haga del teléfono.</a:t>
            </a:r>
          </a:p>
          <a:p>
            <a:pPr algn="just"/>
            <a:endParaRPr lang="es-CL"/>
          </a:p>
          <a:p>
            <a:pPr algn="just"/>
            <a:r>
              <a:rPr lang="es-CL"/>
              <a:t>Por lo tanto, el cálculo del beneficio bruto que el teléfono le entrega a la familia, así como el beneficio neto del costo de las llamadas es una aplicación de los conceptos desarrollados en la explicación del excedente agregado del consumidor.</a:t>
            </a:r>
            <a:endParaRPr lang="es-ES_tradnl"/>
          </a:p>
        </p:txBody>
      </p:sp>
      <p:sp>
        <p:nvSpPr>
          <p:cNvPr id="132101" name="Rectangle 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32102"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8954"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2104"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3 Marcador de número de diapositiva"/>
          <p:cNvSpPr>
            <a:spLocks noGrp="1"/>
          </p:cNvSpPr>
          <p:nvPr>
            <p:ph type="sldNum" sz="quarter" idx="12"/>
          </p:nvPr>
        </p:nvSpPr>
        <p:spPr>
          <a:noFill/>
        </p:spPr>
        <p:txBody>
          <a:bodyPr/>
          <a:lstStyle/>
          <a:p>
            <a:fld id="{9D964C34-353C-45A3-A1DC-3EB8CCB88F54}" type="slidenum">
              <a:rPr lang="es-CL" smtClean="0"/>
              <a:pPr/>
              <a:t>101</a:t>
            </a:fld>
            <a:endParaRPr lang="es-CL" smtClean="0"/>
          </a:p>
        </p:txBody>
      </p:sp>
      <p:sp>
        <p:nvSpPr>
          <p:cNvPr id="133123" name="Text Box 5"/>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EL CARGO FIJO</a:t>
            </a:r>
          </a:p>
        </p:txBody>
      </p:sp>
      <p:sp>
        <p:nvSpPr>
          <p:cNvPr id="133124" name="Text Box 7"/>
          <p:cNvSpPr txBox="1">
            <a:spLocks noChangeArrowheads="1"/>
          </p:cNvSpPr>
          <p:nvPr/>
        </p:nvSpPr>
        <p:spPr bwMode="auto">
          <a:xfrm>
            <a:off x="323850" y="2111375"/>
            <a:ext cx="8426450" cy="3937000"/>
          </a:xfrm>
          <a:prstGeom prst="rect">
            <a:avLst/>
          </a:prstGeom>
          <a:noFill/>
          <a:ln w="9525">
            <a:noFill/>
            <a:miter lim="800000"/>
            <a:headEnd/>
            <a:tailEnd/>
          </a:ln>
        </p:spPr>
        <p:txBody>
          <a:bodyPr>
            <a:spAutoFit/>
          </a:bodyPr>
          <a:lstStyle/>
          <a:p>
            <a:pPr algn="just"/>
            <a:r>
              <a:rPr lang="es-CL"/>
              <a:t>Corresponde a un cobro que se realiza, pero que es independiente del consumo de unidades del bien que el individuo haga.</a:t>
            </a:r>
          </a:p>
          <a:p>
            <a:pPr algn="just"/>
            <a:endParaRPr lang="es-CL"/>
          </a:p>
          <a:p>
            <a:pPr algn="just"/>
            <a:r>
              <a:rPr lang="es-CL"/>
              <a:t>1.- Si el individuo no consume paga este valor.</a:t>
            </a:r>
          </a:p>
          <a:p>
            <a:pPr algn="just"/>
            <a:endParaRPr lang="es-CL"/>
          </a:p>
          <a:p>
            <a:pPr algn="just"/>
            <a:r>
              <a:rPr lang="es-CL"/>
              <a:t>2.- Si el individuo consume paga el mismo valor, este no se modifica por las unidades consumidas.</a:t>
            </a:r>
          </a:p>
          <a:p>
            <a:pPr algn="just"/>
            <a:endParaRPr lang="es-CL"/>
          </a:p>
          <a:p>
            <a:pPr algn="just"/>
            <a:r>
              <a:rPr lang="es-CL"/>
              <a:t>Por lo tanto, se obtiene una conclusión que normal-mente desconcierta al estudiante, esta es que el con-sumo de cada unidad es gratis o tiene un precio igual a cero unidades monetarias. </a:t>
            </a:r>
          </a:p>
          <a:p>
            <a:pPr algn="just"/>
            <a:r>
              <a:rPr lang="es-CL"/>
              <a:t>Por ende, cuando solo se aplica un cargo fijo el individuo consume hasta el punto en que el precio de demanda de la última unidad consumida es igual a cero.</a:t>
            </a:r>
            <a:endParaRPr lang="es-ES_tradnl"/>
          </a:p>
        </p:txBody>
      </p:sp>
      <p:sp>
        <p:nvSpPr>
          <p:cNvPr id="133125" name="Rectangle 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33126"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1002"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3128"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4" name="3 Marcador de número de diapositiva"/>
          <p:cNvSpPr>
            <a:spLocks noGrp="1"/>
          </p:cNvSpPr>
          <p:nvPr>
            <p:ph type="sldNum" sz="quarter" idx="12"/>
          </p:nvPr>
        </p:nvSpPr>
        <p:spPr>
          <a:noFill/>
        </p:spPr>
        <p:txBody>
          <a:bodyPr/>
          <a:lstStyle/>
          <a:p>
            <a:fld id="{F50873BA-F7D0-440D-A3B1-31FF3F4C97F5}" type="slidenum">
              <a:rPr lang="es-CL" smtClean="0"/>
              <a:pPr/>
              <a:t>102</a:t>
            </a:fld>
            <a:endParaRPr lang="es-CL" smtClean="0"/>
          </a:p>
        </p:txBody>
      </p:sp>
      <p:sp>
        <p:nvSpPr>
          <p:cNvPr id="83975" name="Text Box 6"/>
          <p:cNvSpPr txBox="1">
            <a:spLocks noChangeArrowheads="1"/>
          </p:cNvSpPr>
          <p:nvPr/>
        </p:nvSpPr>
        <p:spPr bwMode="auto">
          <a:xfrm>
            <a:off x="3995738" y="2492375"/>
            <a:ext cx="4826000" cy="3662363"/>
          </a:xfrm>
          <a:prstGeom prst="rect">
            <a:avLst/>
          </a:prstGeom>
          <a:noFill/>
          <a:ln w="9525">
            <a:noFill/>
            <a:miter lim="800000"/>
            <a:headEnd/>
            <a:tailEnd/>
          </a:ln>
        </p:spPr>
        <p:txBody>
          <a:bodyPr>
            <a:spAutoFit/>
          </a:bodyPr>
          <a:lstStyle/>
          <a:p>
            <a:pPr algn="just"/>
            <a:r>
              <a:rPr lang="es-CL"/>
              <a:t>Como en este caso </a:t>
            </a:r>
            <a:r>
              <a:rPr lang="es-CL" b="1"/>
              <a:t>P</a:t>
            </a:r>
            <a:r>
              <a:rPr lang="es-CL" b="1" baseline="-25000"/>
              <a:t>X</a:t>
            </a:r>
            <a:r>
              <a:rPr lang="es-CL" b="1"/>
              <a:t> = 0</a:t>
            </a:r>
            <a:r>
              <a:rPr lang="es-CL"/>
              <a:t>.</a:t>
            </a:r>
          </a:p>
          <a:p>
            <a:pPr algn="just"/>
            <a:endParaRPr lang="es-CL"/>
          </a:p>
          <a:p>
            <a:pPr algn="just"/>
            <a:r>
              <a:rPr lang="es-CL"/>
              <a:t>La cuenta telefónica no varía ajustando el consumo.</a:t>
            </a:r>
          </a:p>
          <a:p>
            <a:pPr algn="just"/>
            <a:endParaRPr lang="es-CL"/>
          </a:p>
          <a:p>
            <a:pPr algn="just"/>
            <a:r>
              <a:rPr lang="es-CL"/>
              <a:t>Se consume hasta el punto en que el precio de demanda de la última unidad consumida es igual a cero. Es decir, hasta la 800-ava unidad.</a:t>
            </a:r>
          </a:p>
          <a:p>
            <a:pPr algn="just"/>
            <a:endParaRPr lang="es-CL"/>
          </a:p>
          <a:p>
            <a:pPr algn="just"/>
            <a:r>
              <a:rPr lang="es-CL"/>
              <a:t>BT (X = 800) = $ 1.600.-</a:t>
            </a:r>
          </a:p>
          <a:p>
            <a:pPr algn="just"/>
            <a:r>
              <a:rPr lang="es-CL"/>
              <a:t>C F Mes = $ 400.-</a:t>
            </a:r>
          </a:p>
          <a:p>
            <a:pPr algn="just"/>
            <a:r>
              <a:rPr lang="es-CL"/>
              <a:t>B N = $ 1.200.-</a:t>
            </a:r>
          </a:p>
        </p:txBody>
      </p:sp>
      <p:sp>
        <p:nvSpPr>
          <p:cNvPr id="83976" name="Text Box 7"/>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REPRESENTACIÓN GRÁFICA DEL PROBLEMA</a:t>
            </a:r>
            <a:endParaRPr lang="es-CL"/>
          </a:p>
        </p:txBody>
      </p:sp>
      <p:graphicFrame>
        <p:nvGraphicFramePr>
          <p:cNvPr id="83970" name="Object 8"/>
          <p:cNvGraphicFramePr>
            <a:graphicFrameLocks noChangeAspect="1"/>
          </p:cNvGraphicFramePr>
          <p:nvPr/>
        </p:nvGraphicFramePr>
        <p:xfrm>
          <a:off x="255588" y="2797175"/>
          <a:ext cx="323850" cy="344488"/>
        </p:xfrm>
        <a:graphic>
          <a:graphicData uri="http://schemas.openxmlformats.org/presentationml/2006/ole">
            <p:oleObj spid="_x0000_s83970" name="Ecuación" r:id="rId3" imgW="203040" imgH="215640" progId="Equation.3">
              <p:embed/>
            </p:oleObj>
          </a:graphicData>
        </a:graphic>
      </p:graphicFrame>
      <p:graphicFrame>
        <p:nvGraphicFramePr>
          <p:cNvPr id="83971" name="Object 9"/>
          <p:cNvGraphicFramePr>
            <a:graphicFrameLocks noChangeAspect="1"/>
          </p:cNvGraphicFramePr>
          <p:nvPr/>
        </p:nvGraphicFramePr>
        <p:xfrm>
          <a:off x="3348038" y="5532438"/>
          <a:ext cx="365125" cy="344487"/>
        </p:xfrm>
        <a:graphic>
          <a:graphicData uri="http://schemas.openxmlformats.org/presentationml/2006/ole">
            <p:oleObj spid="_x0000_s83971" name="Ecuación" r:id="rId4" imgW="228600" imgH="215640" progId="Equation.3">
              <p:embed/>
            </p:oleObj>
          </a:graphicData>
        </a:graphic>
      </p:graphicFrame>
      <p:sp>
        <p:nvSpPr>
          <p:cNvPr id="83977" name="Line 10"/>
          <p:cNvSpPr>
            <a:spLocks noChangeShapeType="1"/>
          </p:cNvSpPr>
          <p:nvPr/>
        </p:nvSpPr>
        <p:spPr bwMode="auto">
          <a:xfrm flipV="1">
            <a:off x="598488" y="2881313"/>
            <a:ext cx="0" cy="2708275"/>
          </a:xfrm>
          <a:prstGeom prst="line">
            <a:avLst/>
          </a:prstGeom>
          <a:noFill/>
          <a:ln w="9525">
            <a:solidFill>
              <a:schemeClr val="tx1"/>
            </a:solidFill>
            <a:round/>
            <a:headEnd/>
            <a:tailEnd type="triangle" w="med" len="med"/>
          </a:ln>
        </p:spPr>
        <p:txBody>
          <a:bodyPr/>
          <a:lstStyle/>
          <a:p>
            <a:endParaRPr lang="es-CL"/>
          </a:p>
        </p:txBody>
      </p:sp>
      <p:graphicFrame>
        <p:nvGraphicFramePr>
          <p:cNvPr id="83972" name="Object 11"/>
          <p:cNvGraphicFramePr>
            <a:graphicFrameLocks noChangeAspect="1"/>
          </p:cNvGraphicFramePr>
          <p:nvPr/>
        </p:nvGraphicFramePr>
        <p:xfrm>
          <a:off x="407988" y="3236913"/>
          <a:ext cx="203200" cy="263525"/>
        </p:xfrm>
        <a:graphic>
          <a:graphicData uri="http://schemas.openxmlformats.org/presentationml/2006/ole">
            <p:oleObj spid="_x0000_s83972" name="Ecuación" r:id="rId5" imgW="126720" imgH="164880" progId="Equation.3">
              <p:embed/>
            </p:oleObj>
          </a:graphicData>
        </a:graphic>
      </p:graphicFrame>
      <p:sp>
        <p:nvSpPr>
          <p:cNvPr id="83978" name="Line 12"/>
          <p:cNvSpPr>
            <a:spLocks noChangeShapeType="1"/>
          </p:cNvSpPr>
          <p:nvPr/>
        </p:nvSpPr>
        <p:spPr bwMode="auto">
          <a:xfrm>
            <a:off x="611188" y="5589588"/>
            <a:ext cx="3024187" cy="0"/>
          </a:xfrm>
          <a:prstGeom prst="line">
            <a:avLst/>
          </a:prstGeom>
          <a:noFill/>
          <a:ln w="9525">
            <a:solidFill>
              <a:schemeClr val="tx1"/>
            </a:solidFill>
            <a:round/>
            <a:headEnd/>
            <a:tailEnd type="triangle" w="med" len="med"/>
          </a:ln>
        </p:spPr>
        <p:txBody>
          <a:bodyPr wrap="none" anchor="ctr">
            <a:spAutoFit/>
          </a:bodyPr>
          <a:lstStyle/>
          <a:p>
            <a:endParaRPr lang="es-CL"/>
          </a:p>
        </p:txBody>
      </p:sp>
      <p:sp>
        <p:nvSpPr>
          <p:cNvPr id="83979" name="Line 13"/>
          <p:cNvSpPr>
            <a:spLocks noChangeShapeType="1"/>
          </p:cNvSpPr>
          <p:nvPr/>
        </p:nvSpPr>
        <p:spPr bwMode="auto">
          <a:xfrm>
            <a:off x="611188" y="3400425"/>
            <a:ext cx="2305050" cy="2189163"/>
          </a:xfrm>
          <a:prstGeom prst="line">
            <a:avLst/>
          </a:prstGeom>
          <a:noFill/>
          <a:ln w="25400">
            <a:solidFill>
              <a:srgbClr val="FF0000"/>
            </a:solidFill>
            <a:round/>
            <a:headEnd/>
            <a:tailEnd/>
          </a:ln>
        </p:spPr>
        <p:txBody>
          <a:bodyPr wrap="none" anchor="ctr"/>
          <a:lstStyle/>
          <a:p>
            <a:endParaRPr lang="es-CL"/>
          </a:p>
        </p:txBody>
      </p:sp>
      <p:graphicFrame>
        <p:nvGraphicFramePr>
          <p:cNvPr id="83973" name="Object 14"/>
          <p:cNvGraphicFramePr>
            <a:graphicFrameLocks noChangeAspect="1"/>
          </p:cNvGraphicFramePr>
          <p:nvPr/>
        </p:nvGraphicFramePr>
        <p:xfrm>
          <a:off x="2700338" y="5592763"/>
          <a:ext cx="425450" cy="284162"/>
        </p:xfrm>
        <a:graphic>
          <a:graphicData uri="http://schemas.openxmlformats.org/presentationml/2006/ole">
            <p:oleObj spid="_x0000_s83973" name="Ecuación" r:id="rId6" imgW="266400" imgH="177480" progId="Equation.3">
              <p:embed/>
            </p:oleObj>
          </a:graphicData>
        </a:graphic>
      </p:graphicFrame>
      <p:sp>
        <p:nvSpPr>
          <p:cNvPr id="83980" name="Rectangle 15"/>
          <p:cNvSpPr>
            <a:spLocks noChangeArrowheads="1"/>
          </p:cNvSpPr>
          <p:nvPr/>
        </p:nvSpPr>
        <p:spPr bwMode="auto">
          <a:xfrm>
            <a:off x="179388" y="115888"/>
            <a:ext cx="8856662" cy="1009650"/>
          </a:xfrm>
          <a:prstGeom prst="rect">
            <a:avLst/>
          </a:prstGeom>
          <a:blipFill dpi="0" rotWithShape="1">
            <a:blip r:embed="rId7" cstate="print"/>
            <a:srcRect/>
            <a:stretch>
              <a:fillRect/>
            </a:stretch>
          </a:blipFill>
          <a:ln w="9525" algn="ctr">
            <a:solidFill>
              <a:schemeClr val="tx1"/>
            </a:solidFill>
            <a:miter lim="800000"/>
            <a:headEnd/>
            <a:tailEnd/>
          </a:ln>
        </p:spPr>
        <p:txBody>
          <a:bodyPr anchor="ctr">
            <a:spAutoFit/>
          </a:bodyPr>
          <a:lstStyle/>
          <a:p>
            <a:endParaRPr lang="es-ES"/>
          </a:p>
        </p:txBody>
      </p:sp>
      <p:sp>
        <p:nvSpPr>
          <p:cNvPr id="83981" name="Line 1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3057" name="Text Box 1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83983" name="Text Box 18"/>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3 Marcador de número de diapositiva"/>
          <p:cNvSpPr>
            <a:spLocks noGrp="1"/>
          </p:cNvSpPr>
          <p:nvPr>
            <p:ph type="sldNum" sz="quarter" idx="12"/>
          </p:nvPr>
        </p:nvSpPr>
        <p:spPr>
          <a:noFill/>
        </p:spPr>
        <p:txBody>
          <a:bodyPr/>
          <a:lstStyle/>
          <a:p>
            <a:fld id="{5D6F1507-43E1-4EA3-93B1-7104587781F5}" type="slidenum">
              <a:rPr lang="es-CL" smtClean="0"/>
              <a:pPr/>
              <a:t>103</a:t>
            </a:fld>
            <a:endParaRPr lang="es-CL" smtClean="0"/>
          </a:p>
        </p:txBody>
      </p:sp>
      <p:sp>
        <p:nvSpPr>
          <p:cNvPr id="134147" name="Text Box 5"/>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CARGO VARIABLE, CV</a:t>
            </a:r>
          </a:p>
        </p:txBody>
      </p:sp>
      <p:sp>
        <p:nvSpPr>
          <p:cNvPr id="134148" name="Text Box 7"/>
          <p:cNvSpPr txBox="1">
            <a:spLocks noChangeArrowheads="1"/>
          </p:cNvSpPr>
          <p:nvPr/>
        </p:nvSpPr>
        <p:spPr bwMode="auto">
          <a:xfrm>
            <a:off x="323850" y="2111375"/>
            <a:ext cx="8426450" cy="3662363"/>
          </a:xfrm>
          <a:prstGeom prst="rect">
            <a:avLst/>
          </a:prstGeom>
          <a:noFill/>
          <a:ln w="9525">
            <a:noFill/>
            <a:miter lim="800000"/>
            <a:headEnd/>
            <a:tailEnd/>
          </a:ln>
        </p:spPr>
        <p:txBody>
          <a:bodyPr>
            <a:spAutoFit/>
          </a:bodyPr>
          <a:lstStyle/>
          <a:p>
            <a:pPr algn="just"/>
            <a:r>
              <a:rPr lang="es-CL"/>
              <a:t>Corresponde a un cobro que guarda directa relación con el consumo de unidades del bien.</a:t>
            </a:r>
          </a:p>
          <a:p>
            <a:pPr algn="just"/>
            <a:endParaRPr lang="es-CL"/>
          </a:p>
          <a:p>
            <a:pPr algn="just"/>
            <a:r>
              <a:rPr lang="es-CL"/>
              <a:t>Por lo tanto, la cuenta o el gasto en este bien se puede manejar variando el nivel de consumo de unidades del bien.</a:t>
            </a:r>
          </a:p>
          <a:p>
            <a:pPr algn="just"/>
            <a:endParaRPr lang="es-CL"/>
          </a:p>
          <a:p>
            <a:pPr algn="just"/>
            <a:r>
              <a:rPr lang="es-CL"/>
              <a:t>A mayor consumo la cuenta sube, a menor consumo la cuenta baja.</a:t>
            </a:r>
          </a:p>
          <a:p>
            <a:pPr algn="just"/>
            <a:endParaRPr lang="es-CL"/>
          </a:p>
          <a:p>
            <a:pPr algn="just"/>
            <a:r>
              <a:rPr lang="es-CL"/>
              <a:t>La última unidad consumida será aquella para la cual su precio de demanda sea igual al valor del cargo variable o precio unitario del bien.</a:t>
            </a:r>
          </a:p>
          <a:p>
            <a:pPr algn="just"/>
            <a:endParaRPr lang="es-CL"/>
          </a:p>
          <a:p>
            <a:pPr algn="just"/>
            <a:r>
              <a:rPr lang="es-CL"/>
              <a:t>En el caso del ejercicio la última unidad consumida deberá tener un precio de demanda igual a $ 2.-</a:t>
            </a:r>
            <a:endParaRPr lang="es-ES_tradnl"/>
          </a:p>
        </p:txBody>
      </p:sp>
      <p:sp>
        <p:nvSpPr>
          <p:cNvPr id="134149" name="Rectangle 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34150"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4074"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4152"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03" name="3 Marcador de número de diapositiva"/>
          <p:cNvSpPr>
            <a:spLocks noGrp="1"/>
          </p:cNvSpPr>
          <p:nvPr>
            <p:ph type="sldNum" sz="quarter" idx="12"/>
          </p:nvPr>
        </p:nvSpPr>
        <p:spPr>
          <a:noFill/>
        </p:spPr>
        <p:txBody>
          <a:bodyPr/>
          <a:lstStyle/>
          <a:p>
            <a:fld id="{CF885568-592F-47C8-A761-1F3160A4A8FF}" type="slidenum">
              <a:rPr lang="es-CL" smtClean="0"/>
              <a:pPr/>
              <a:t>104</a:t>
            </a:fld>
            <a:endParaRPr lang="es-CL" smtClean="0"/>
          </a:p>
        </p:txBody>
      </p:sp>
      <p:sp>
        <p:nvSpPr>
          <p:cNvPr id="85004" name="Text Box 6"/>
          <p:cNvSpPr txBox="1">
            <a:spLocks noChangeArrowheads="1"/>
          </p:cNvSpPr>
          <p:nvPr/>
        </p:nvSpPr>
        <p:spPr bwMode="auto">
          <a:xfrm>
            <a:off x="3995738" y="2205038"/>
            <a:ext cx="4826000" cy="3662362"/>
          </a:xfrm>
          <a:prstGeom prst="rect">
            <a:avLst/>
          </a:prstGeom>
          <a:noFill/>
          <a:ln w="9525">
            <a:noFill/>
            <a:miter lim="800000"/>
            <a:headEnd/>
            <a:tailEnd/>
          </a:ln>
        </p:spPr>
        <p:txBody>
          <a:bodyPr>
            <a:spAutoFit/>
          </a:bodyPr>
          <a:lstStyle/>
          <a:p>
            <a:pPr algn="just"/>
            <a:r>
              <a:rPr lang="es-CL"/>
              <a:t>Cuando el cargo variable es de $ 2, el consumo de llamadas al mes será de 400.</a:t>
            </a:r>
          </a:p>
          <a:p>
            <a:pPr algn="just"/>
            <a:endParaRPr lang="es-CL"/>
          </a:p>
          <a:p>
            <a:pPr algn="just"/>
            <a:r>
              <a:rPr lang="es-CL"/>
              <a:t>B T (X = 400) = $ 1.200.-</a:t>
            </a:r>
          </a:p>
          <a:p>
            <a:pPr algn="just"/>
            <a:r>
              <a:rPr lang="es-CL"/>
              <a:t>C V (2 * 400) = $ 800.-</a:t>
            </a:r>
          </a:p>
          <a:p>
            <a:pPr algn="just"/>
            <a:r>
              <a:rPr lang="es-CL"/>
              <a:t>B N = $ 400.- </a:t>
            </a:r>
          </a:p>
          <a:p>
            <a:pPr algn="just"/>
            <a:endParaRPr lang="es-CL"/>
          </a:p>
          <a:p>
            <a:pPr algn="just"/>
            <a:r>
              <a:rPr lang="es-CL"/>
              <a:t>Como el consumo mensual disminuyó el beneficio que el teléfono le reporta a la familia decreció.</a:t>
            </a:r>
          </a:p>
          <a:p>
            <a:pPr algn="just"/>
            <a:endParaRPr lang="es-CL"/>
          </a:p>
          <a:p>
            <a:pPr algn="just"/>
            <a:r>
              <a:rPr lang="es-CL"/>
              <a:t>Como hay un excedente del consumo positivo la familia instala el teléfono.</a:t>
            </a:r>
          </a:p>
        </p:txBody>
      </p:sp>
      <p:sp>
        <p:nvSpPr>
          <p:cNvPr id="85005" name="Text Box 7"/>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REPRESENTACIÓN GRÁFICA DEL CARGO VARIABLE</a:t>
            </a:r>
            <a:endParaRPr lang="es-CL"/>
          </a:p>
        </p:txBody>
      </p:sp>
      <p:graphicFrame>
        <p:nvGraphicFramePr>
          <p:cNvPr id="84994" name="Object 8"/>
          <p:cNvGraphicFramePr>
            <a:graphicFrameLocks noChangeAspect="1"/>
          </p:cNvGraphicFramePr>
          <p:nvPr/>
        </p:nvGraphicFramePr>
        <p:xfrm>
          <a:off x="255588" y="2797175"/>
          <a:ext cx="323850" cy="344488"/>
        </p:xfrm>
        <a:graphic>
          <a:graphicData uri="http://schemas.openxmlformats.org/presentationml/2006/ole">
            <p:oleObj spid="_x0000_s84994" name="Ecuación" r:id="rId3" imgW="203040" imgH="215640" progId="Equation.3">
              <p:embed/>
            </p:oleObj>
          </a:graphicData>
        </a:graphic>
      </p:graphicFrame>
      <p:graphicFrame>
        <p:nvGraphicFramePr>
          <p:cNvPr id="84995" name="Object 9"/>
          <p:cNvGraphicFramePr>
            <a:graphicFrameLocks noChangeAspect="1"/>
          </p:cNvGraphicFramePr>
          <p:nvPr/>
        </p:nvGraphicFramePr>
        <p:xfrm>
          <a:off x="3348038" y="5532438"/>
          <a:ext cx="365125" cy="344487"/>
        </p:xfrm>
        <a:graphic>
          <a:graphicData uri="http://schemas.openxmlformats.org/presentationml/2006/ole">
            <p:oleObj spid="_x0000_s84995" name="Ecuación" r:id="rId4" imgW="228600" imgH="215640" progId="Equation.3">
              <p:embed/>
            </p:oleObj>
          </a:graphicData>
        </a:graphic>
      </p:graphicFrame>
      <p:sp>
        <p:nvSpPr>
          <p:cNvPr id="85006" name="Line 10"/>
          <p:cNvSpPr>
            <a:spLocks noChangeShapeType="1"/>
          </p:cNvSpPr>
          <p:nvPr/>
        </p:nvSpPr>
        <p:spPr bwMode="auto">
          <a:xfrm flipV="1">
            <a:off x="598488" y="2881313"/>
            <a:ext cx="0" cy="2708275"/>
          </a:xfrm>
          <a:prstGeom prst="line">
            <a:avLst/>
          </a:prstGeom>
          <a:noFill/>
          <a:ln w="9525">
            <a:solidFill>
              <a:schemeClr val="tx1"/>
            </a:solidFill>
            <a:round/>
            <a:headEnd/>
            <a:tailEnd type="triangle" w="med" len="med"/>
          </a:ln>
        </p:spPr>
        <p:txBody>
          <a:bodyPr/>
          <a:lstStyle/>
          <a:p>
            <a:endParaRPr lang="es-CL"/>
          </a:p>
        </p:txBody>
      </p:sp>
      <p:graphicFrame>
        <p:nvGraphicFramePr>
          <p:cNvPr id="84996" name="Object 11"/>
          <p:cNvGraphicFramePr>
            <a:graphicFrameLocks noChangeAspect="1"/>
          </p:cNvGraphicFramePr>
          <p:nvPr/>
        </p:nvGraphicFramePr>
        <p:xfrm>
          <a:off x="407988" y="3236913"/>
          <a:ext cx="203200" cy="263525"/>
        </p:xfrm>
        <a:graphic>
          <a:graphicData uri="http://schemas.openxmlformats.org/presentationml/2006/ole">
            <p:oleObj spid="_x0000_s84996" name="Ecuación" r:id="rId5" imgW="126720" imgH="164880" progId="Equation.3">
              <p:embed/>
            </p:oleObj>
          </a:graphicData>
        </a:graphic>
      </p:graphicFrame>
      <p:sp>
        <p:nvSpPr>
          <p:cNvPr id="85007" name="Line 12"/>
          <p:cNvSpPr>
            <a:spLocks noChangeShapeType="1"/>
          </p:cNvSpPr>
          <p:nvPr/>
        </p:nvSpPr>
        <p:spPr bwMode="auto">
          <a:xfrm>
            <a:off x="611188" y="5589588"/>
            <a:ext cx="3024187" cy="0"/>
          </a:xfrm>
          <a:prstGeom prst="line">
            <a:avLst/>
          </a:prstGeom>
          <a:noFill/>
          <a:ln w="9525">
            <a:solidFill>
              <a:schemeClr val="tx1"/>
            </a:solidFill>
            <a:round/>
            <a:headEnd/>
            <a:tailEnd type="triangle" w="med" len="med"/>
          </a:ln>
        </p:spPr>
        <p:txBody>
          <a:bodyPr wrap="none" anchor="ctr">
            <a:spAutoFit/>
          </a:bodyPr>
          <a:lstStyle/>
          <a:p>
            <a:endParaRPr lang="es-CL"/>
          </a:p>
        </p:txBody>
      </p:sp>
      <p:sp>
        <p:nvSpPr>
          <p:cNvPr id="85008" name="Line 13"/>
          <p:cNvSpPr>
            <a:spLocks noChangeShapeType="1"/>
          </p:cNvSpPr>
          <p:nvPr/>
        </p:nvSpPr>
        <p:spPr bwMode="auto">
          <a:xfrm>
            <a:off x="611188" y="3400425"/>
            <a:ext cx="2305050" cy="2189163"/>
          </a:xfrm>
          <a:prstGeom prst="line">
            <a:avLst/>
          </a:prstGeom>
          <a:noFill/>
          <a:ln w="25400">
            <a:solidFill>
              <a:srgbClr val="FF0000"/>
            </a:solidFill>
            <a:round/>
            <a:headEnd/>
            <a:tailEnd/>
          </a:ln>
        </p:spPr>
        <p:txBody>
          <a:bodyPr wrap="none" anchor="ctr"/>
          <a:lstStyle/>
          <a:p>
            <a:endParaRPr lang="es-CL"/>
          </a:p>
        </p:txBody>
      </p:sp>
      <p:graphicFrame>
        <p:nvGraphicFramePr>
          <p:cNvPr id="84997" name="Object 14"/>
          <p:cNvGraphicFramePr>
            <a:graphicFrameLocks noChangeAspect="1"/>
          </p:cNvGraphicFramePr>
          <p:nvPr/>
        </p:nvGraphicFramePr>
        <p:xfrm>
          <a:off x="2700338" y="5592763"/>
          <a:ext cx="425450" cy="284162"/>
        </p:xfrm>
        <a:graphic>
          <a:graphicData uri="http://schemas.openxmlformats.org/presentationml/2006/ole">
            <p:oleObj spid="_x0000_s84997" name="Ecuación" r:id="rId6" imgW="266400" imgH="177480" progId="Equation.3">
              <p:embed/>
            </p:oleObj>
          </a:graphicData>
        </a:graphic>
      </p:graphicFrame>
      <p:sp>
        <p:nvSpPr>
          <p:cNvPr id="85009" name="Line 15"/>
          <p:cNvSpPr>
            <a:spLocks noChangeShapeType="1"/>
          </p:cNvSpPr>
          <p:nvPr/>
        </p:nvSpPr>
        <p:spPr bwMode="auto">
          <a:xfrm>
            <a:off x="1763713" y="4508500"/>
            <a:ext cx="0" cy="1079500"/>
          </a:xfrm>
          <a:prstGeom prst="line">
            <a:avLst/>
          </a:prstGeom>
          <a:noFill/>
          <a:ln w="19050">
            <a:solidFill>
              <a:srgbClr val="969696"/>
            </a:solidFill>
            <a:prstDash val="dash"/>
            <a:round/>
            <a:headEnd/>
            <a:tailEnd/>
          </a:ln>
        </p:spPr>
        <p:txBody>
          <a:bodyPr wrap="none" anchor="ctr"/>
          <a:lstStyle/>
          <a:p>
            <a:endParaRPr lang="es-CL"/>
          </a:p>
        </p:txBody>
      </p:sp>
      <p:sp>
        <p:nvSpPr>
          <p:cNvPr id="85010" name="Line 16"/>
          <p:cNvSpPr>
            <a:spLocks noChangeShapeType="1"/>
          </p:cNvSpPr>
          <p:nvPr/>
        </p:nvSpPr>
        <p:spPr bwMode="auto">
          <a:xfrm flipH="1">
            <a:off x="611188" y="4508500"/>
            <a:ext cx="2736850" cy="0"/>
          </a:xfrm>
          <a:prstGeom prst="line">
            <a:avLst/>
          </a:prstGeom>
          <a:noFill/>
          <a:ln w="25400">
            <a:solidFill>
              <a:srgbClr val="008000"/>
            </a:solidFill>
            <a:round/>
            <a:headEnd/>
            <a:tailEnd/>
          </a:ln>
        </p:spPr>
        <p:txBody>
          <a:bodyPr wrap="none" anchor="ctr"/>
          <a:lstStyle/>
          <a:p>
            <a:endParaRPr lang="es-CL"/>
          </a:p>
        </p:txBody>
      </p:sp>
      <p:graphicFrame>
        <p:nvGraphicFramePr>
          <p:cNvPr id="84998" name="Object 17"/>
          <p:cNvGraphicFramePr>
            <a:graphicFrameLocks noChangeAspect="1"/>
          </p:cNvGraphicFramePr>
          <p:nvPr/>
        </p:nvGraphicFramePr>
        <p:xfrm>
          <a:off x="407988" y="4318000"/>
          <a:ext cx="203200" cy="263525"/>
        </p:xfrm>
        <a:graphic>
          <a:graphicData uri="http://schemas.openxmlformats.org/presentationml/2006/ole">
            <p:oleObj spid="_x0000_s84998" name="Ecuación" r:id="rId7" imgW="126720" imgH="164880" progId="Equation.3">
              <p:embed/>
            </p:oleObj>
          </a:graphicData>
        </a:graphic>
      </p:graphicFrame>
      <p:graphicFrame>
        <p:nvGraphicFramePr>
          <p:cNvPr id="84999" name="Object 18"/>
          <p:cNvGraphicFramePr>
            <a:graphicFrameLocks noChangeAspect="1"/>
          </p:cNvGraphicFramePr>
          <p:nvPr/>
        </p:nvGraphicFramePr>
        <p:xfrm>
          <a:off x="1609725" y="5589588"/>
          <a:ext cx="444500" cy="284162"/>
        </p:xfrm>
        <a:graphic>
          <a:graphicData uri="http://schemas.openxmlformats.org/presentationml/2006/ole">
            <p:oleObj spid="_x0000_s84999" name="Ecuación" r:id="rId8" imgW="279360" imgH="177480" progId="Equation.3">
              <p:embed/>
            </p:oleObj>
          </a:graphicData>
        </a:graphic>
      </p:graphicFrame>
      <p:graphicFrame>
        <p:nvGraphicFramePr>
          <p:cNvPr id="85000" name="Object 19"/>
          <p:cNvGraphicFramePr>
            <a:graphicFrameLocks noChangeAspect="1"/>
          </p:cNvGraphicFramePr>
          <p:nvPr/>
        </p:nvGraphicFramePr>
        <p:xfrm>
          <a:off x="766763" y="4076700"/>
          <a:ext cx="566737" cy="284163"/>
        </p:xfrm>
        <a:graphic>
          <a:graphicData uri="http://schemas.openxmlformats.org/presentationml/2006/ole">
            <p:oleObj spid="_x0000_s85000" name="Ecuación" r:id="rId9" imgW="355320" imgH="177480" progId="Equation.3">
              <p:embed/>
            </p:oleObj>
          </a:graphicData>
        </a:graphic>
      </p:graphicFrame>
      <p:graphicFrame>
        <p:nvGraphicFramePr>
          <p:cNvPr id="85001" name="Object 20"/>
          <p:cNvGraphicFramePr>
            <a:graphicFrameLocks noChangeAspect="1"/>
          </p:cNvGraphicFramePr>
          <p:nvPr/>
        </p:nvGraphicFramePr>
        <p:xfrm>
          <a:off x="909638" y="4873625"/>
          <a:ext cx="566737" cy="284163"/>
        </p:xfrm>
        <a:graphic>
          <a:graphicData uri="http://schemas.openxmlformats.org/presentationml/2006/ole">
            <p:oleObj spid="_x0000_s85001" name="Ecuación" r:id="rId10" imgW="355320" imgH="177480" progId="Equation.3">
              <p:embed/>
            </p:oleObj>
          </a:graphicData>
        </a:graphic>
      </p:graphicFrame>
      <p:graphicFrame>
        <p:nvGraphicFramePr>
          <p:cNvPr id="85002" name="Object 21"/>
          <p:cNvGraphicFramePr>
            <a:graphicFrameLocks noChangeAspect="1"/>
          </p:cNvGraphicFramePr>
          <p:nvPr/>
        </p:nvGraphicFramePr>
        <p:xfrm>
          <a:off x="1844675" y="5157788"/>
          <a:ext cx="566738" cy="284162"/>
        </p:xfrm>
        <a:graphic>
          <a:graphicData uri="http://schemas.openxmlformats.org/presentationml/2006/ole">
            <p:oleObj spid="_x0000_s85002" name="Ecuación" r:id="rId11" imgW="355320" imgH="177480" progId="Equation.3">
              <p:embed/>
            </p:oleObj>
          </a:graphicData>
        </a:graphic>
      </p:graphicFrame>
      <p:sp>
        <p:nvSpPr>
          <p:cNvPr id="85011" name="Rectangle 22"/>
          <p:cNvSpPr>
            <a:spLocks noChangeArrowheads="1"/>
          </p:cNvSpPr>
          <p:nvPr/>
        </p:nvSpPr>
        <p:spPr bwMode="auto">
          <a:xfrm>
            <a:off x="179388" y="115888"/>
            <a:ext cx="8856662" cy="1009650"/>
          </a:xfrm>
          <a:prstGeom prst="rect">
            <a:avLst/>
          </a:prstGeom>
          <a:blipFill dpi="0" rotWithShape="1">
            <a:blip r:embed="rId12" cstate="print"/>
            <a:srcRect/>
            <a:stretch>
              <a:fillRect/>
            </a:stretch>
          </a:blipFill>
          <a:ln w="9525" algn="ctr">
            <a:solidFill>
              <a:schemeClr val="tx1"/>
            </a:solidFill>
            <a:miter lim="800000"/>
            <a:headEnd/>
            <a:tailEnd/>
          </a:ln>
        </p:spPr>
        <p:txBody>
          <a:bodyPr anchor="ctr">
            <a:spAutoFit/>
          </a:bodyPr>
          <a:lstStyle/>
          <a:p>
            <a:endParaRPr lang="es-ES"/>
          </a:p>
        </p:txBody>
      </p:sp>
      <p:sp>
        <p:nvSpPr>
          <p:cNvPr id="85012" name="Line 2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6136" name="Text Box 2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85014" name="Text Box 2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3 Marcador de número de diapositiva"/>
          <p:cNvSpPr>
            <a:spLocks noGrp="1"/>
          </p:cNvSpPr>
          <p:nvPr>
            <p:ph type="sldNum" sz="quarter" idx="12"/>
          </p:nvPr>
        </p:nvSpPr>
        <p:spPr>
          <a:noFill/>
        </p:spPr>
        <p:txBody>
          <a:bodyPr/>
          <a:lstStyle/>
          <a:p>
            <a:fld id="{143274B7-EB5B-4498-82E6-510D12BBFA99}" type="slidenum">
              <a:rPr lang="es-CL" smtClean="0"/>
              <a:pPr/>
              <a:t>105</a:t>
            </a:fld>
            <a:endParaRPr lang="es-CL" smtClean="0"/>
          </a:p>
        </p:txBody>
      </p:sp>
      <p:sp>
        <p:nvSpPr>
          <p:cNvPr id="135171" name="Text Box 5"/>
          <p:cNvSpPr txBox="1">
            <a:spLocks noChangeArrowheads="1"/>
          </p:cNvSpPr>
          <p:nvPr/>
        </p:nvSpPr>
        <p:spPr bwMode="auto">
          <a:xfrm>
            <a:off x="323850" y="1579563"/>
            <a:ext cx="8426450" cy="915987"/>
          </a:xfrm>
          <a:prstGeom prst="rect">
            <a:avLst/>
          </a:prstGeom>
          <a:noFill/>
          <a:ln w="9525">
            <a:noFill/>
            <a:miter lim="800000"/>
            <a:headEnd/>
            <a:tailEnd/>
          </a:ln>
        </p:spPr>
        <p:txBody>
          <a:bodyPr>
            <a:spAutoFit/>
          </a:bodyPr>
          <a:lstStyle/>
          <a:p>
            <a:pPr marL="342900" indent="-342900" algn="just"/>
            <a:r>
              <a:rPr lang="es-CL" b="1"/>
              <a:t>¿CÓMO SE COBRA EN LA PRACTICA?</a:t>
            </a:r>
          </a:p>
          <a:p>
            <a:pPr marL="342900" indent="-342900" algn="just"/>
            <a:r>
              <a:rPr lang="es-ES_tradnl" b="1"/>
              <a:t>SE APPLICA SIMULTÁNEAMENTE UN CARGO FIJO Y UN CARGO</a:t>
            </a:r>
          </a:p>
          <a:p>
            <a:pPr marL="342900" indent="-342900" algn="just"/>
            <a:r>
              <a:rPr lang="es-ES_tradnl" b="1"/>
              <a:t>VARIABLE… ¿POR QUÉ?</a:t>
            </a:r>
          </a:p>
        </p:txBody>
      </p:sp>
      <p:sp>
        <p:nvSpPr>
          <p:cNvPr id="135172" name="Text Box 7"/>
          <p:cNvSpPr txBox="1">
            <a:spLocks noChangeArrowheads="1"/>
          </p:cNvSpPr>
          <p:nvPr/>
        </p:nvSpPr>
        <p:spPr bwMode="auto">
          <a:xfrm>
            <a:off x="323850" y="2724150"/>
            <a:ext cx="8426450" cy="3657600"/>
          </a:xfrm>
          <a:prstGeom prst="rect">
            <a:avLst/>
          </a:prstGeom>
          <a:noFill/>
          <a:ln w="9525">
            <a:noFill/>
            <a:miter lim="800000"/>
            <a:headEnd/>
            <a:tailEnd/>
          </a:ln>
        </p:spPr>
        <p:txBody>
          <a:bodyPr>
            <a:spAutoFit/>
          </a:bodyPr>
          <a:lstStyle/>
          <a:p>
            <a:pPr algn="just"/>
            <a:r>
              <a:rPr lang="es-CL"/>
              <a:t>1.- El cargo variable determina el uso del teléfono, en este caso X = 400 llamadas al mes.</a:t>
            </a:r>
          </a:p>
          <a:p>
            <a:pPr algn="just"/>
            <a:endParaRPr lang="es-CL" sz="900"/>
          </a:p>
          <a:p>
            <a:pPr algn="just"/>
            <a:r>
              <a:rPr lang="es-CL"/>
              <a:t>2.- El teléfono, por lo tanto, reporta un beneficio monetario de $ 1.200.- Al mes.</a:t>
            </a:r>
          </a:p>
          <a:p>
            <a:pPr algn="just"/>
            <a:endParaRPr lang="es-CL" sz="900"/>
          </a:p>
          <a:p>
            <a:pPr algn="just"/>
            <a:r>
              <a:rPr lang="es-CL"/>
              <a:t>3.- Existe un cargo variable de $ 800.- Al mes. Se cobran dos pesos por llamada por 400 llamadas al mes.</a:t>
            </a:r>
          </a:p>
          <a:p>
            <a:pPr algn="just"/>
            <a:endParaRPr lang="es-CL" sz="900"/>
          </a:p>
          <a:p>
            <a:pPr algn="just"/>
            <a:r>
              <a:rPr lang="es-CL"/>
              <a:t>4.- Existe un cargo fijo de $ 400 al mes.</a:t>
            </a:r>
          </a:p>
          <a:p>
            <a:pPr algn="just"/>
            <a:endParaRPr lang="es-CL" sz="900"/>
          </a:p>
          <a:p>
            <a:pPr algn="just"/>
            <a:r>
              <a:rPr lang="es-CL"/>
              <a:t>5.- Por lo tanto, los costos totales (cargo fijo más cargo variable) suman $ 1.200.- Al mes.</a:t>
            </a:r>
          </a:p>
          <a:p>
            <a:pPr algn="just"/>
            <a:endParaRPr lang="es-CL" sz="900"/>
          </a:p>
          <a:p>
            <a:pPr algn="just"/>
            <a:r>
              <a:rPr lang="es-CL"/>
              <a:t>6.- El beneficio neto o el excedente de la familia es exactamente igual a cero.</a:t>
            </a:r>
          </a:p>
          <a:p>
            <a:pPr algn="just"/>
            <a:endParaRPr lang="es-CL" sz="900"/>
          </a:p>
          <a:p>
            <a:pPr algn="just"/>
            <a:r>
              <a:rPr lang="es-CL"/>
              <a:t>7.- La familia instala el teléfono.</a:t>
            </a:r>
          </a:p>
        </p:txBody>
      </p:sp>
      <p:sp>
        <p:nvSpPr>
          <p:cNvPr id="135173" name="Rectangle 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35174"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7146"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5176"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3 Marcador de número de diapositiva"/>
          <p:cNvSpPr>
            <a:spLocks noGrp="1"/>
          </p:cNvSpPr>
          <p:nvPr>
            <p:ph type="sldNum" sz="quarter" idx="12"/>
          </p:nvPr>
        </p:nvSpPr>
        <p:spPr>
          <a:noFill/>
        </p:spPr>
        <p:txBody>
          <a:bodyPr/>
          <a:lstStyle/>
          <a:p>
            <a:fld id="{D88CE233-AD54-4642-9464-E7DDC5C88A42}" type="slidenum">
              <a:rPr lang="es-CL" smtClean="0"/>
              <a:pPr/>
              <a:t>106</a:t>
            </a:fld>
            <a:endParaRPr lang="es-CL" smtClean="0"/>
          </a:p>
        </p:txBody>
      </p:sp>
      <p:sp>
        <p:nvSpPr>
          <p:cNvPr id="136195" name="Text Box 5"/>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¿SE PERCATÓ SOBRE EL PROPÓSITO QUE CUMPLE EL CARGO FIJO?</a:t>
            </a:r>
          </a:p>
        </p:txBody>
      </p:sp>
      <p:sp>
        <p:nvSpPr>
          <p:cNvPr id="136196" name="Text Box 7"/>
          <p:cNvSpPr txBox="1">
            <a:spLocks noChangeArrowheads="1"/>
          </p:cNvSpPr>
          <p:nvPr/>
        </p:nvSpPr>
        <p:spPr bwMode="auto">
          <a:xfrm>
            <a:off x="323850" y="2111375"/>
            <a:ext cx="8426450" cy="3937000"/>
          </a:xfrm>
          <a:prstGeom prst="rect">
            <a:avLst/>
          </a:prstGeom>
          <a:noFill/>
          <a:ln w="9525">
            <a:noFill/>
            <a:miter lim="800000"/>
            <a:headEnd/>
            <a:tailEnd/>
          </a:ln>
        </p:spPr>
        <p:txBody>
          <a:bodyPr>
            <a:spAutoFit/>
          </a:bodyPr>
          <a:lstStyle/>
          <a:p>
            <a:pPr algn="just"/>
            <a:r>
              <a:rPr lang="es-CL"/>
              <a:t>A través del cargo fijo se le extrajo completamente el excedente al consumidor.</a:t>
            </a:r>
          </a:p>
          <a:p>
            <a:pPr algn="just"/>
            <a:endParaRPr lang="es-CL"/>
          </a:p>
          <a:p>
            <a:pPr algn="just"/>
            <a:r>
              <a:rPr lang="es-CL"/>
              <a:t>Como mostró el ejercicio, después de aplicar el cargo fijo y el cargo variable simultáneamente, la familia quedó con un excedente igual a cero pesos. Se le cobró lo máximo que estaba dispuesta a pagar por instalar el teléfono en su casa.</a:t>
            </a:r>
          </a:p>
          <a:p>
            <a:pPr algn="just"/>
            <a:endParaRPr lang="es-CL"/>
          </a:p>
          <a:p>
            <a:pPr algn="just"/>
            <a:r>
              <a:rPr lang="es-CL"/>
              <a:t>Por ende, el cargo fijo se relaciona estrechamente con el excedente del consumidor.</a:t>
            </a:r>
          </a:p>
          <a:p>
            <a:pPr algn="just"/>
            <a:endParaRPr lang="es-CL"/>
          </a:p>
          <a:p>
            <a:pPr algn="just"/>
            <a:r>
              <a:rPr lang="es-CL"/>
              <a:t>El cargo fijo normalmente se justifica en la práctica como un cobro por tener derecho a acceder al consumo de un servicio.</a:t>
            </a:r>
          </a:p>
          <a:p>
            <a:pPr algn="just"/>
            <a:endParaRPr lang="es-CL"/>
          </a:p>
          <a:p>
            <a:pPr algn="just"/>
            <a:r>
              <a:rPr lang="es-CL"/>
              <a:t>La tarifa de dos partes se asocia en la realidad con el caso de monopolio natural.</a:t>
            </a:r>
            <a:endParaRPr lang="es-ES_tradnl"/>
          </a:p>
        </p:txBody>
      </p:sp>
      <p:sp>
        <p:nvSpPr>
          <p:cNvPr id="136197" name="Rectangle 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36198"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9194"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6200"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8" name="3 Marcador de número de diapositiva"/>
          <p:cNvSpPr>
            <a:spLocks noGrp="1"/>
          </p:cNvSpPr>
          <p:nvPr>
            <p:ph type="sldNum" sz="quarter" idx="12"/>
          </p:nvPr>
        </p:nvSpPr>
        <p:spPr>
          <a:noFill/>
        </p:spPr>
        <p:txBody>
          <a:bodyPr/>
          <a:lstStyle/>
          <a:p>
            <a:fld id="{9A8E18AE-B00C-4E6D-8ADD-210AE676F985}" type="slidenum">
              <a:rPr lang="es-CL" smtClean="0"/>
              <a:pPr/>
              <a:t>107</a:t>
            </a:fld>
            <a:endParaRPr lang="es-CL" smtClean="0"/>
          </a:p>
        </p:txBody>
      </p:sp>
      <p:sp>
        <p:nvSpPr>
          <p:cNvPr id="86029" name="Rectangle 1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8603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3040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86032"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86033" name="Text Box 6"/>
          <p:cNvSpPr txBox="1">
            <a:spLocks noChangeArrowheads="1"/>
          </p:cNvSpPr>
          <p:nvPr/>
        </p:nvSpPr>
        <p:spPr bwMode="auto">
          <a:xfrm>
            <a:off x="395288" y="1484313"/>
            <a:ext cx="8424862" cy="366712"/>
          </a:xfrm>
          <a:prstGeom prst="rect">
            <a:avLst/>
          </a:prstGeom>
          <a:noFill/>
          <a:ln w="9525">
            <a:noFill/>
            <a:miter lim="800000"/>
            <a:headEnd/>
            <a:tailEnd/>
          </a:ln>
        </p:spPr>
        <p:txBody>
          <a:bodyPr>
            <a:spAutoFit/>
          </a:bodyPr>
          <a:lstStyle/>
          <a:p>
            <a:pPr algn="l">
              <a:spcBef>
                <a:spcPct val="50000"/>
              </a:spcBef>
            </a:pPr>
            <a:r>
              <a:rPr lang="es-CL" b="1"/>
              <a:t>Medición del Excedente del Consumidor mediante Curvas de Indiferencia</a:t>
            </a:r>
          </a:p>
        </p:txBody>
      </p:sp>
      <p:sp>
        <p:nvSpPr>
          <p:cNvPr id="86034" name="Text Box 10"/>
          <p:cNvSpPr txBox="1">
            <a:spLocks noChangeArrowheads="1"/>
          </p:cNvSpPr>
          <p:nvPr/>
        </p:nvSpPr>
        <p:spPr bwMode="auto">
          <a:xfrm>
            <a:off x="252413" y="2205038"/>
            <a:ext cx="3743325" cy="3662362"/>
          </a:xfrm>
          <a:prstGeom prst="rect">
            <a:avLst/>
          </a:prstGeom>
          <a:noFill/>
          <a:ln w="9525" algn="ctr">
            <a:noFill/>
            <a:miter lim="800000"/>
            <a:headEnd/>
            <a:tailEnd/>
          </a:ln>
        </p:spPr>
        <p:txBody>
          <a:bodyPr>
            <a:spAutoFit/>
          </a:bodyPr>
          <a:lstStyle/>
          <a:p>
            <a:pPr algn="just"/>
            <a:r>
              <a:rPr lang="es-CL"/>
              <a:t>Así como el excedente del consumidor puede medirse con las curvas de demanda, también puede medirse a través de las curvas de indiferencia.</a:t>
            </a:r>
          </a:p>
          <a:p>
            <a:pPr algn="just"/>
            <a:endParaRPr lang="es-CL"/>
          </a:p>
          <a:p>
            <a:pPr algn="just"/>
            <a:r>
              <a:rPr lang="es-CL"/>
              <a:t>Si los ejes corresponden al gasto en otros bienes (G</a:t>
            </a:r>
            <a:r>
              <a:rPr lang="es-CL" baseline="-25000"/>
              <a:t>Y</a:t>
            </a:r>
            <a:r>
              <a:rPr lang="es-CL"/>
              <a:t>) y al bien X, entonces tenemos:</a:t>
            </a:r>
          </a:p>
          <a:p>
            <a:pPr algn="just"/>
            <a:endParaRPr lang="es-CL"/>
          </a:p>
          <a:p>
            <a:pPr algn="just"/>
            <a:r>
              <a:rPr lang="es-CL"/>
              <a:t>(1) Si el individuo consume 0 unidades de X, gasta todo su dinero en los otros bienes.</a:t>
            </a:r>
          </a:p>
        </p:txBody>
      </p:sp>
      <p:grpSp>
        <p:nvGrpSpPr>
          <p:cNvPr id="86035" name="Group 39"/>
          <p:cNvGrpSpPr>
            <a:grpSpLocks/>
          </p:cNvGrpSpPr>
          <p:nvPr/>
        </p:nvGrpSpPr>
        <p:grpSpPr bwMode="auto">
          <a:xfrm>
            <a:off x="4140200" y="2205038"/>
            <a:ext cx="4824413" cy="3854450"/>
            <a:chOff x="2608" y="1389"/>
            <a:chExt cx="3039" cy="2428"/>
          </a:xfrm>
        </p:grpSpPr>
        <p:sp>
          <p:nvSpPr>
            <p:cNvPr id="86036" name="Line 34"/>
            <p:cNvSpPr>
              <a:spLocks noChangeShapeType="1"/>
            </p:cNvSpPr>
            <p:nvPr/>
          </p:nvSpPr>
          <p:spPr bwMode="auto">
            <a:xfrm>
              <a:off x="3288" y="2523"/>
              <a:ext cx="0" cy="1088"/>
            </a:xfrm>
            <a:prstGeom prst="line">
              <a:avLst/>
            </a:prstGeom>
            <a:noFill/>
            <a:ln w="19050">
              <a:solidFill>
                <a:srgbClr val="969696"/>
              </a:solidFill>
              <a:prstDash val="dash"/>
              <a:round/>
              <a:headEnd/>
              <a:tailEnd/>
            </a:ln>
          </p:spPr>
          <p:txBody>
            <a:bodyPr anchor="ctr">
              <a:spAutoFit/>
            </a:bodyPr>
            <a:lstStyle/>
            <a:p>
              <a:endParaRPr lang="es-CL"/>
            </a:p>
          </p:txBody>
        </p:sp>
        <p:sp>
          <p:nvSpPr>
            <p:cNvPr id="86037" name="Line 30"/>
            <p:cNvSpPr>
              <a:spLocks noChangeShapeType="1"/>
            </p:cNvSpPr>
            <p:nvPr/>
          </p:nvSpPr>
          <p:spPr bwMode="auto">
            <a:xfrm flipH="1">
              <a:off x="3152" y="3166"/>
              <a:ext cx="998" cy="0"/>
            </a:xfrm>
            <a:prstGeom prst="line">
              <a:avLst/>
            </a:prstGeom>
            <a:noFill/>
            <a:ln w="19050">
              <a:solidFill>
                <a:srgbClr val="969696"/>
              </a:solidFill>
              <a:prstDash val="dash"/>
              <a:round/>
              <a:headEnd/>
              <a:tailEnd/>
            </a:ln>
          </p:spPr>
          <p:txBody>
            <a:bodyPr anchor="ctr">
              <a:spAutoFit/>
            </a:bodyPr>
            <a:lstStyle/>
            <a:p>
              <a:endParaRPr lang="es-CL"/>
            </a:p>
          </p:txBody>
        </p:sp>
        <p:sp>
          <p:nvSpPr>
            <p:cNvPr id="86038" name="Line 14"/>
            <p:cNvSpPr>
              <a:spLocks noChangeShapeType="1"/>
            </p:cNvSpPr>
            <p:nvPr/>
          </p:nvSpPr>
          <p:spPr bwMode="auto">
            <a:xfrm flipV="1">
              <a:off x="3142" y="1389"/>
              <a:ext cx="0" cy="2235"/>
            </a:xfrm>
            <a:prstGeom prst="line">
              <a:avLst/>
            </a:prstGeom>
            <a:noFill/>
            <a:ln w="9525">
              <a:solidFill>
                <a:schemeClr val="tx1"/>
              </a:solidFill>
              <a:round/>
              <a:headEnd/>
              <a:tailEnd type="triangle" w="med" len="med"/>
            </a:ln>
          </p:spPr>
          <p:txBody>
            <a:bodyPr/>
            <a:lstStyle/>
            <a:p>
              <a:endParaRPr lang="es-CL"/>
            </a:p>
          </p:txBody>
        </p:sp>
        <p:sp>
          <p:nvSpPr>
            <p:cNvPr id="86039" name="Line 15"/>
            <p:cNvSpPr>
              <a:spLocks noChangeShapeType="1"/>
            </p:cNvSpPr>
            <p:nvPr/>
          </p:nvSpPr>
          <p:spPr bwMode="auto">
            <a:xfrm>
              <a:off x="3142" y="3624"/>
              <a:ext cx="2505" cy="0"/>
            </a:xfrm>
            <a:prstGeom prst="line">
              <a:avLst/>
            </a:prstGeom>
            <a:noFill/>
            <a:ln w="9525">
              <a:solidFill>
                <a:schemeClr val="tx1"/>
              </a:solidFill>
              <a:round/>
              <a:headEnd/>
              <a:tailEnd type="triangle" w="med" len="med"/>
            </a:ln>
          </p:spPr>
          <p:txBody>
            <a:bodyPr/>
            <a:lstStyle/>
            <a:p>
              <a:endParaRPr lang="es-CL"/>
            </a:p>
          </p:txBody>
        </p:sp>
        <p:graphicFrame>
          <p:nvGraphicFramePr>
            <p:cNvPr id="86018" name="Object 16"/>
            <p:cNvGraphicFramePr>
              <a:graphicFrameLocks noChangeAspect="1"/>
            </p:cNvGraphicFramePr>
            <p:nvPr/>
          </p:nvGraphicFramePr>
          <p:xfrm>
            <a:off x="2880" y="3075"/>
            <a:ext cx="229" cy="225"/>
          </p:xfrm>
          <a:graphic>
            <a:graphicData uri="http://schemas.openxmlformats.org/presentationml/2006/ole">
              <p:oleObj spid="_x0000_s86018" name="Ecuación" r:id="rId5" imgW="228600" imgH="203040" progId="Equation.3">
                <p:embed/>
              </p:oleObj>
            </a:graphicData>
          </a:graphic>
        </p:graphicFrame>
        <p:sp>
          <p:nvSpPr>
            <p:cNvPr id="86040" name="Line 17"/>
            <p:cNvSpPr>
              <a:spLocks noChangeShapeType="1"/>
            </p:cNvSpPr>
            <p:nvPr/>
          </p:nvSpPr>
          <p:spPr bwMode="auto">
            <a:xfrm>
              <a:off x="3142" y="2068"/>
              <a:ext cx="2386" cy="1097"/>
            </a:xfrm>
            <a:prstGeom prst="line">
              <a:avLst/>
            </a:prstGeom>
            <a:noFill/>
            <a:ln w="38100">
              <a:solidFill>
                <a:schemeClr val="tx1"/>
              </a:solidFill>
              <a:round/>
              <a:headEnd/>
              <a:tailEnd/>
            </a:ln>
          </p:spPr>
          <p:txBody>
            <a:bodyPr/>
            <a:lstStyle/>
            <a:p>
              <a:endParaRPr lang="es-CL"/>
            </a:p>
          </p:txBody>
        </p:sp>
        <p:graphicFrame>
          <p:nvGraphicFramePr>
            <p:cNvPr id="86019" name="Object 21"/>
            <p:cNvGraphicFramePr>
              <a:graphicFrameLocks noChangeAspect="1"/>
            </p:cNvGraphicFramePr>
            <p:nvPr/>
          </p:nvGraphicFramePr>
          <p:xfrm>
            <a:off x="5375" y="3612"/>
            <a:ext cx="179" cy="183"/>
          </p:xfrm>
          <a:graphic>
            <a:graphicData uri="http://schemas.openxmlformats.org/presentationml/2006/ole">
              <p:oleObj spid="_x0000_s86019" name="Ecuación" r:id="rId6" imgW="177480" imgH="164880" progId="Equation.3">
                <p:embed/>
              </p:oleObj>
            </a:graphicData>
          </a:graphic>
        </p:graphicFrame>
        <p:graphicFrame>
          <p:nvGraphicFramePr>
            <p:cNvPr id="86020" name="Object 22"/>
            <p:cNvGraphicFramePr>
              <a:graphicFrameLocks noChangeAspect="1"/>
            </p:cNvGraphicFramePr>
            <p:nvPr/>
          </p:nvGraphicFramePr>
          <p:xfrm>
            <a:off x="2910" y="1440"/>
            <a:ext cx="218" cy="239"/>
          </p:xfrm>
          <a:graphic>
            <a:graphicData uri="http://schemas.openxmlformats.org/presentationml/2006/ole">
              <p:oleObj spid="_x0000_s86020" name="Ecuación" r:id="rId7" imgW="215640" imgH="215640" progId="Equation.3">
                <p:embed/>
              </p:oleObj>
            </a:graphicData>
          </a:graphic>
        </p:graphicFrame>
        <p:graphicFrame>
          <p:nvGraphicFramePr>
            <p:cNvPr id="86021" name="Object 24"/>
            <p:cNvGraphicFramePr>
              <a:graphicFrameLocks noChangeAspect="1"/>
            </p:cNvGraphicFramePr>
            <p:nvPr/>
          </p:nvGraphicFramePr>
          <p:xfrm>
            <a:off x="4785" y="2531"/>
            <a:ext cx="204" cy="225"/>
          </p:xfrm>
          <a:graphic>
            <a:graphicData uri="http://schemas.openxmlformats.org/presentationml/2006/ole">
              <p:oleObj spid="_x0000_s86021" name="Ecuación" r:id="rId8" imgW="203040" imgH="203040" progId="Equation.3">
                <p:embed/>
              </p:oleObj>
            </a:graphicData>
          </a:graphic>
        </p:graphicFrame>
        <p:graphicFrame>
          <p:nvGraphicFramePr>
            <p:cNvPr id="86022" name="Object 26"/>
            <p:cNvGraphicFramePr>
              <a:graphicFrameLocks noChangeAspect="1"/>
            </p:cNvGraphicFramePr>
            <p:nvPr/>
          </p:nvGraphicFramePr>
          <p:xfrm>
            <a:off x="4477" y="3075"/>
            <a:ext cx="217" cy="224"/>
          </p:xfrm>
          <a:graphic>
            <a:graphicData uri="http://schemas.openxmlformats.org/presentationml/2006/ole">
              <p:oleObj spid="_x0000_s86022" name="Ecuación" r:id="rId9" imgW="215640" imgH="203040" progId="Equation.3">
                <p:embed/>
              </p:oleObj>
            </a:graphicData>
          </a:graphic>
        </p:graphicFrame>
        <p:sp>
          <p:nvSpPr>
            <p:cNvPr id="86041" name="Arc 27"/>
            <p:cNvSpPr>
              <a:spLocks/>
            </p:cNvSpPr>
            <p:nvPr/>
          </p:nvSpPr>
          <p:spPr bwMode="auto">
            <a:xfrm rot="10583394">
              <a:off x="3501" y="1498"/>
              <a:ext cx="1392" cy="1193"/>
            </a:xfrm>
            <a:custGeom>
              <a:avLst/>
              <a:gdLst>
                <a:gd name="T0" fmla="*/ 1 w 21600"/>
                <a:gd name="T1" fmla="*/ 0 h 21404"/>
                <a:gd name="T2" fmla="*/ 6 w 21600"/>
                <a:gd name="T3" fmla="*/ 4 h 21404"/>
                <a:gd name="T4" fmla="*/ 0 w 21600"/>
                <a:gd name="T5" fmla="*/ 4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86042" name="Line 28"/>
            <p:cNvSpPr>
              <a:spLocks noChangeShapeType="1"/>
            </p:cNvSpPr>
            <p:nvPr/>
          </p:nvSpPr>
          <p:spPr bwMode="auto">
            <a:xfrm>
              <a:off x="4150" y="2531"/>
              <a:ext cx="0" cy="1088"/>
            </a:xfrm>
            <a:prstGeom prst="line">
              <a:avLst/>
            </a:prstGeom>
            <a:noFill/>
            <a:ln w="19050">
              <a:solidFill>
                <a:srgbClr val="969696"/>
              </a:solidFill>
              <a:prstDash val="dash"/>
              <a:round/>
              <a:headEnd/>
              <a:tailEnd/>
            </a:ln>
          </p:spPr>
          <p:txBody>
            <a:bodyPr anchor="ctr">
              <a:spAutoFit/>
            </a:bodyPr>
            <a:lstStyle/>
            <a:p>
              <a:endParaRPr lang="es-CL"/>
            </a:p>
          </p:txBody>
        </p:sp>
        <p:graphicFrame>
          <p:nvGraphicFramePr>
            <p:cNvPr id="86023" name="Object 29"/>
            <p:cNvGraphicFramePr>
              <a:graphicFrameLocks noChangeAspect="1"/>
            </p:cNvGraphicFramePr>
            <p:nvPr/>
          </p:nvGraphicFramePr>
          <p:xfrm>
            <a:off x="4040" y="3605"/>
            <a:ext cx="218" cy="212"/>
          </p:xfrm>
          <a:graphic>
            <a:graphicData uri="http://schemas.openxmlformats.org/presentationml/2006/ole">
              <p:oleObj spid="_x0000_s86023" name="Ecuación" r:id="rId10" imgW="215640" imgH="190440" progId="Equation.3">
                <p:embed/>
              </p:oleObj>
            </a:graphicData>
          </a:graphic>
        </p:graphicFrame>
        <p:sp>
          <p:nvSpPr>
            <p:cNvPr id="86043" name="Line 31"/>
            <p:cNvSpPr>
              <a:spLocks noChangeShapeType="1"/>
            </p:cNvSpPr>
            <p:nvPr/>
          </p:nvSpPr>
          <p:spPr bwMode="auto">
            <a:xfrm flipH="1">
              <a:off x="3152" y="2545"/>
              <a:ext cx="998" cy="0"/>
            </a:xfrm>
            <a:prstGeom prst="line">
              <a:avLst/>
            </a:prstGeom>
            <a:noFill/>
            <a:ln w="19050">
              <a:solidFill>
                <a:srgbClr val="969696"/>
              </a:solidFill>
              <a:prstDash val="dash"/>
              <a:round/>
              <a:headEnd/>
              <a:tailEnd/>
            </a:ln>
          </p:spPr>
          <p:txBody>
            <a:bodyPr anchor="ctr">
              <a:spAutoFit/>
            </a:bodyPr>
            <a:lstStyle/>
            <a:p>
              <a:endParaRPr lang="es-CL"/>
            </a:p>
          </p:txBody>
        </p:sp>
        <p:sp>
          <p:nvSpPr>
            <p:cNvPr id="86044" name="Arc 23"/>
            <p:cNvSpPr>
              <a:spLocks/>
            </p:cNvSpPr>
            <p:nvPr/>
          </p:nvSpPr>
          <p:spPr bwMode="auto">
            <a:xfrm rot="10583394">
              <a:off x="3190" y="2031"/>
              <a:ext cx="1392" cy="1193"/>
            </a:xfrm>
            <a:custGeom>
              <a:avLst/>
              <a:gdLst>
                <a:gd name="T0" fmla="*/ 1 w 21600"/>
                <a:gd name="T1" fmla="*/ 0 h 21404"/>
                <a:gd name="T2" fmla="*/ 6 w 21600"/>
                <a:gd name="T3" fmla="*/ 4 h 21404"/>
                <a:gd name="T4" fmla="*/ 0 w 21600"/>
                <a:gd name="T5" fmla="*/ 4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graphicFrame>
          <p:nvGraphicFramePr>
            <p:cNvPr id="86024" name="Object 32"/>
            <p:cNvGraphicFramePr>
              <a:graphicFrameLocks noChangeAspect="1"/>
            </p:cNvGraphicFramePr>
            <p:nvPr/>
          </p:nvGraphicFramePr>
          <p:xfrm>
            <a:off x="2960" y="2442"/>
            <a:ext cx="178" cy="225"/>
          </p:xfrm>
          <a:graphic>
            <a:graphicData uri="http://schemas.openxmlformats.org/presentationml/2006/ole">
              <p:oleObj spid="_x0000_s86024" name="Ecuación" r:id="rId11" imgW="177480" imgH="203040" progId="Equation.3">
                <p:embed/>
              </p:oleObj>
            </a:graphicData>
          </a:graphic>
        </p:graphicFrame>
        <p:graphicFrame>
          <p:nvGraphicFramePr>
            <p:cNvPr id="86025" name="Object 35"/>
            <p:cNvGraphicFramePr>
              <a:graphicFrameLocks noChangeAspect="1"/>
            </p:cNvGraphicFramePr>
            <p:nvPr/>
          </p:nvGraphicFramePr>
          <p:xfrm>
            <a:off x="3243" y="3626"/>
            <a:ext cx="90" cy="184"/>
          </p:xfrm>
          <a:graphic>
            <a:graphicData uri="http://schemas.openxmlformats.org/presentationml/2006/ole">
              <p:oleObj spid="_x0000_s86025" name="Ecuación" r:id="rId12" imgW="88560" imgH="164880" progId="Equation.3">
                <p:embed/>
              </p:oleObj>
            </a:graphicData>
          </a:graphic>
        </p:graphicFrame>
        <p:graphicFrame>
          <p:nvGraphicFramePr>
            <p:cNvPr id="86026" name="Object 36"/>
            <p:cNvGraphicFramePr>
              <a:graphicFrameLocks noChangeAspect="1"/>
            </p:cNvGraphicFramePr>
            <p:nvPr/>
          </p:nvGraphicFramePr>
          <p:xfrm>
            <a:off x="2957" y="1995"/>
            <a:ext cx="179" cy="210"/>
          </p:xfrm>
          <a:graphic>
            <a:graphicData uri="http://schemas.openxmlformats.org/presentationml/2006/ole">
              <p:oleObj spid="_x0000_s86026" name="Ecuación" r:id="rId13" imgW="177480" imgH="190440" progId="Equation.3">
                <p:embed/>
              </p:oleObj>
            </a:graphicData>
          </a:graphic>
        </p:graphicFrame>
        <p:sp>
          <p:nvSpPr>
            <p:cNvPr id="86045" name="AutoShape 37"/>
            <p:cNvSpPr>
              <a:spLocks/>
            </p:cNvSpPr>
            <p:nvPr/>
          </p:nvSpPr>
          <p:spPr bwMode="auto">
            <a:xfrm>
              <a:off x="2834" y="2069"/>
              <a:ext cx="91" cy="499"/>
            </a:xfrm>
            <a:prstGeom prst="leftBrace">
              <a:avLst>
                <a:gd name="adj1" fmla="val 45696"/>
                <a:gd name="adj2" fmla="val 50000"/>
              </a:avLst>
            </a:prstGeom>
            <a:noFill/>
            <a:ln w="19050">
              <a:solidFill>
                <a:srgbClr val="339966"/>
              </a:solidFill>
              <a:round/>
              <a:headEnd/>
              <a:tailEnd/>
            </a:ln>
          </p:spPr>
          <p:txBody>
            <a:bodyPr anchor="ctr">
              <a:spAutoFit/>
            </a:bodyPr>
            <a:lstStyle/>
            <a:p>
              <a:endParaRPr lang="es-ES"/>
            </a:p>
          </p:txBody>
        </p:sp>
        <p:graphicFrame>
          <p:nvGraphicFramePr>
            <p:cNvPr id="86027" name="Object 38"/>
            <p:cNvGraphicFramePr>
              <a:graphicFrameLocks noChangeAspect="1"/>
            </p:cNvGraphicFramePr>
            <p:nvPr/>
          </p:nvGraphicFramePr>
          <p:xfrm>
            <a:off x="2608" y="2207"/>
            <a:ext cx="216" cy="225"/>
          </p:xfrm>
          <a:graphic>
            <a:graphicData uri="http://schemas.openxmlformats.org/presentationml/2006/ole">
              <p:oleObj spid="_x0000_s86027" name="Ecuación" r:id="rId14" imgW="215640" imgH="203040" progId="Equation.3">
                <p:embed/>
              </p:oleObj>
            </a:graphicData>
          </a:graphic>
        </p:graphicFrame>
      </p:gr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52" name="3 Marcador de número de diapositiva"/>
          <p:cNvSpPr>
            <a:spLocks noGrp="1"/>
          </p:cNvSpPr>
          <p:nvPr>
            <p:ph type="sldNum" sz="quarter" idx="12"/>
          </p:nvPr>
        </p:nvSpPr>
        <p:spPr>
          <a:noFill/>
        </p:spPr>
        <p:txBody>
          <a:bodyPr/>
          <a:lstStyle/>
          <a:p>
            <a:fld id="{48B22420-69A3-489D-A390-1AB5E71738E5}" type="slidenum">
              <a:rPr lang="es-CL" smtClean="0"/>
              <a:pPr/>
              <a:t>108</a:t>
            </a:fld>
            <a:endParaRPr lang="es-CL" smtClean="0"/>
          </a:p>
        </p:txBody>
      </p:sp>
      <p:sp>
        <p:nvSpPr>
          <p:cNvPr id="87053"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87054"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430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87056"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87057" name="Text Box 6"/>
          <p:cNvSpPr txBox="1">
            <a:spLocks noChangeArrowheads="1"/>
          </p:cNvSpPr>
          <p:nvPr/>
        </p:nvSpPr>
        <p:spPr bwMode="auto">
          <a:xfrm>
            <a:off x="395288" y="1484313"/>
            <a:ext cx="8424862" cy="366712"/>
          </a:xfrm>
          <a:prstGeom prst="rect">
            <a:avLst/>
          </a:prstGeom>
          <a:noFill/>
          <a:ln w="9525">
            <a:noFill/>
            <a:miter lim="800000"/>
            <a:headEnd/>
            <a:tailEnd/>
          </a:ln>
        </p:spPr>
        <p:txBody>
          <a:bodyPr>
            <a:spAutoFit/>
          </a:bodyPr>
          <a:lstStyle/>
          <a:p>
            <a:pPr algn="l">
              <a:spcBef>
                <a:spcPct val="50000"/>
              </a:spcBef>
            </a:pPr>
            <a:r>
              <a:rPr lang="es-CL" b="1"/>
              <a:t>Medición del Excedente del Consumidor mediante Curvas de Indiferencia</a:t>
            </a:r>
          </a:p>
        </p:txBody>
      </p:sp>
      <p:sp>
        <p:nvSpPr>
          <p:cNvPr id="87058" name="Text Box 7"/>
          <p:cNvSpPr txBox="1">
            <a:spLocks noChangeArrowheads="1"/>
          </p:cNvSpPr>
          <p:nvPr/>
        </p:nvSpPr>
        <p:spPr bwMode="auto">
          <a:xfrm>
            <a:off x="252413" y="2205038"/>
            <a:ext cx="3743325" cy="3387725"/>
          </a:xfrm>
          <a:prstGeom prst="rect">
            <a:avLst/>
          </a:prstGeom>
          <a:noFill/>
          <a:ln w="9525" algn="ctr">
            <a:noFill/>
            <a:miter lim="800000"/>
            <a:headEnd/>
            <a:tailEnd/>
          </a:ln>
        </p:spPr>
        <p:txBody>
          <a:bodyPr>
            <a:spAutoFit/>
          </a:bodyPr>
          <a:lstStyle/>
          <a:p>
            <a:pPr algn="just"/>
            <a:r>
              <a:rPr lang="es-CL"/>
              <a:t>(2) En el gráfico vemos que el individuo esta dispuesto a pagar W</a:t>
            </a:r>
            <a:r>
              <a:rPr lang="es-CL" baseline="30000"/>
              <a:t>1</a:t>
            </a:r>
            <a:r>
              <a:rPr lang="es-CL"/>
              <a:t> (que es lo que deja de gastar en otros bienes) para consumir una unidad de X. [y así mantiene la misma utilidad].</a:t>
            </a:r>
          </a:p>
          <a:p>
            <a:pPr algn="just"/>
            <a:endParaRPr lang="es-ES_tradnl"/>
          </a:p>
          <a:p>
            <a:pPr algn="just"/>
            <a:endParaRPr lang="es-CL"/>
          </a:p>
          <a:p>
            <a:pPr algn="just"/>
            <a:r>
              <a:rPr lang="es-CL"/>
              <a:t>(3) Si repetimos este proceso hasta X</a:t>
            </a:r>
            <a:r>
              <a:rPr lang="es-CL" baseline="30000"/>
              <a:t>*</a:t>
            </a:r>
            <a:r>
              <a:rPr lang="es-CL"/>
              <a:t>, tenemos que lo que esta dispuesto a pagar por consumir X</a:t>
            </a:r>
            <a:r>
              <a:rPr lang="es-CL" baseline="30000"/>
              <a:t>*</a:t>
            </a:r>
            <a:r>
              <a:rPr lang="es-CL"/>
              <a:t> es (</a:t>
            </a:r>
            <a:r>
              <a:rPr lang="es-CL">
                <a:latin typeface="Times New Roman" pitchFamily="18" charset="0"/>
              </a:rPr>
              <a:t>I</a:t>
            </a:r>
            <a:r>
              <a:rPr lang="es-CL" baseline="30000"/>
              <a:t>0</a:t>
            </a:r>
            <a:r>
              <a:rPr lang="es-CL"/>
              <a:t> – S</a:t>
            </a:r>
            <a:r>
              <a:rPr lang="es-CL" baseline="30000"/>
              <a:t>**</a:t>
            </a:r>
            <a:r>
              <a:rPr lang="es-CL"/>
              <a:t>).</a:t>
            </a:r>
            <a:endParaRPr lang="es-ES_tradnl"/>
          </a:p>
        </p:txBody>
      </p:sp>
      <p:grpSp>
        <p:nvGrpSpPr>
          <p:cNvPr id="87059" name="Group 8"/>
          <p:cNvGrpSpPr>
            <a:grpSpLocks/>
          </p:cNvGrpSpPr>
          <p:nvPr/>
        </p:nvGrpSpPr>
        <p:grpSpPr bwMode="auto">
          <a:xfrm>
            <a:off x="4140200" y="2205038"/>
            <a:ext cx="4824413" cy="3854450"/>
            <a:chOff x="2608" y="1389"/>
            <a:chExt cx="3039" cy="2428"/>
          </a:xfrm>
        </p:grpSpPr>
        <p:sp>
          <p:nvSpPr>
            <p:cNvPr id="87060" name="Line 9"/>
            <p:cNvSpPr>
              <a:spLocks noChangeShapeType="1"/>
            </p:cNvSpPr>
            <p:nvPr/>
          </p:nvSpPr>
          <p:spPr bwMode="auto">
            <a:xfrm>
              <a:off x="3288" y="2523"/>
              <a:ext cx="0" cy="1088"/>
            </a:xfrm>
            <a:prstGeom prst="line">
              <a:avLst/>
            </a:prstGeom>
            <a:noFill/>
            <a:ln w="19050">
              <a:solidFill>
                <a:srgbClr val="969696"/>
              </a:solidFill>
              <a:prstDash val="dash"/>
              <a:round/>
              <a:headEnd/>
              <a:tailEnd/>
            </a:ln>
          </p:spPr>
          <p:txBody>
            <a:bodyPr anchor="ctr">
              <a:spAutoFit/>
            </a:bodyPr>
            <a:lstStyle/>
            <a:p>
              <a:endParaRPr lang="es-CL"/>
            </a:p>
          </p:txBody>
        </p:sp>
        <p:sp>
          <p:nvSpPr>
            <p:cNvPr id="87061" name="Line 10"/>
            <p:cNvSpPr>
              <a:spLocks noChangeShapeType="1"/>
            </p:cNvSpPr>
            <p:nvPr/>
          </p:nvSpPr>
          <p:spPr bwMode="auto">
            <a:xfrm flipH="1">
              <a:off x="3152" y="3166"/>
              <a:ext cx="998" cy="0"/>
            </a:xfrm>
            <a:prstGeom prst="line">
              <a:avLst/>
            </a:prstGeom>
            <a:noFill/>
            <a:ln w="19050">
              <a:solidFill>
                <a:srgbClr val="969696"/>
              </a:solidFill>
              <a:prstDash val="dash"/>
              <a:round/>
              <a:headEnd/>
              <a:tailEnd/>
            </a:ln>
          </p:spPr>
          <p:txBody>
            <a:bodyPr anchor="ctr">
              <a:spAutoFit/>
            </a:bodyPr>
            <a:lstStyle/>
            <a:p>
              <a:endParaRPr lang="es-CL"/>
            </a:p>
          </p:txBody>
        </p:sp>
        <p:sp>
          <p:nvSpPr>
            <p:cNvPr id="87062" name="Line 11"/>
            <p:cNvSpPr>
              <a:spLocks noChangeShapeType="1"/>
            </p:cNvSpPr>
            <p:nvPr/>
          </p:nvSpPr>
          <p:spPr bwMode="auto">
            <a:xfrm flipV="1">
              <a:off x="3142" y="1389"/>
              <a:ext cx="0" cy="2235"/>
            </a:xfrm>
            <a:prstGeom prst="line">
              <a:avLst/>
            </a:prstGeom>
            <a:noFill/>
            <a:ln w="9525">
              <a:solidFill>
                <a:schemeClr val="tx1"/>
              </a:solidFill>
              <a:round/>
              <a:headEnd/>
              <a:tailEnd type="triangle" w="med" len="med"/>
            </a:ln>
          </p:spPr>
          <p:txBody>
            <a:bodyPr/>
            <a:lstStyle/>
            <a:p>
              <a:endParaRPr lang="es-CL"/>
            </a:p>
          </p:txBody>
        </p:sp>
        <p:sp>
          <p:nvSpPr>
            <p:cNvPr id="87063" name="Line 12"/>
            <p:cNvSpPr>
              <a:spLocks noChangeShapeType="1"/>
            </p:cNvSpPr>
            <p:nvPr/>
          </p:nvSpPr>
          <p:spPr bwMode="auto">
            <a:xfrm>
              <a:off x="3142" y="3624"/>
              <a:ext cx="2505" cy="0"/>
            </a:xfrm>
            <a:prstGeom prst="line">
              <a:avLst/>
            </a:prstGeom>
            <a:noFill/>
            <a:ln w="9525">
              <a:solidFill>
                <a:schemeClr val="tx1"/>
              </a:solidFill>
              <a:round/>
              <a:headEnd/>
              <a:tailEnd type="triangle" w="med" len="med"/>
            </a:ln>
          </p:spPr>
          <p:txBody>
            <a:bodyPr/>
            <a:lstStyle/>
            <a:p>
              <a:endParaRPr lang="es-CL"/>
            </a:p>
          </p:txBody>
        </p:sp>
        <p:graphicFrame>
          <p:nvGraphicFramePr>
            <p:cNvPr id="87042" name="Object 13"/>
            <p:cNvGraphicFramePr>
              <a:graphicFrameLocks noChangeAspect="1"/>
            </p:cNvGraphicFramePr>
            <p:nvPr/>
          </p:nvGraphicFramePr>
          <p:xfrm>
            <a:off x="2880" y="3075"/>
            <a:ext cx="229" cy="225"/>
          </p:xfrm>
          <a:graphic>
            <a:graphicData uri="http://schemas.openxmlformats.org/presentationml/2006/ole">
              <p:oleObj spid="_x0000_s87042" name="Ecuación" r:id="rId5" imgW="228600" imgH="203040" progId="Equation.3">
                <p:embed/>
              </p:oleObj>
            </a:graphicData>
          </a:graphic>
        </p:graphicFrame>
        <p:sp>
          <p:nvSpPr>
            <p:cNvPr id="87064" name="Line 14"/>
            <p:cNvSpPr>
              <a:spLocks noChangeShapeType="1"/>
            </p:cNvSpPr>
            <p:nvPr/>
          </p:nvSpPr>
          <p:spPr bwMode="auto">
            <a:xfrm>
              <a:off x="3142" y="2068"/>
              <a:ext cx="2386" cy="1097"/>
            </a:xfrm>
            <a:prstGeom prst="line">
              <a:avLst/>
            </a:prstGeom>
            <a:noFill/>
            <a:ln w="38100">
              <a:solidFill>
                <a:schemeClr val="tx1"/>
              </a:solidFill>
              <a:round/>
              <a:headEnd/>
              <a:tailEnd/>
            </a:ln>
          </p:spPr>
          <p:txBody>
            <a:bodyPr/>
            <a:lstStyle/>
            <a:p>
              <a:endParaRPr lang="es-CL"/>
            </a:p>
          </p:txBody>
        </p:sp>
        <p:graphicFrame>
          <p:nvGraphicFramePr>
            <p:cNvPr id="87043" name="Object 15"/>
            <p:cNvGraphicFramePr>
              <a:graphicFrameLocks noChangeAspect="1"/>
            </p:cNvGraphicFramePr>
            <p:nvPr/>
          </p:nvGraphicFramePr>
          <p:xfrm>
            <a:off x="5375" y="3612"/>
            <a:ext cx="179" cy="183"/>
          </p:xfrm>
          <a:graphic>
            <a:graphicData uri="http://schemas.openxmlformats.org/presentationml/2006/ole">
              <p:oleObj spid="_x0000_s87043" name="Ecuación" r:id="rId6" imgW="177480" imgH="164880" progId="Equation.3">
                <p:embed/>
              </p:oleObj>
            </a:graphicData>
          </a:graphic>
        </p:graphicFrame>
        <p:graphicFrame>
          <p:nvGraphicFramePr>
            <p:cNvPr id="87044" name="Object 16"/>
            <p:cNvGraphicFramePr>
              <a:graphicFrameLocks noChangeAspect="1"/>
            </p:cNvGraphicFramePr>
            <p:nvPr/>
          </p:nvGraphicFramePr>
          <p:xfrm>
            <a:off x="2910" y="1440"/>
            <a:ext cx="218" cy="239"/>
          </p:xfrm>
          <a:graphic>
            <a:graphicData uri="http://schemas.openxmlformats.org/presentationml/2006/ole">
              <p:oleObj spid="_x0000_s87044" name="Ecuación" r:id="rId7" imgW="215640" imgH="215640" progId="Equation.3">
                <p:embed/>
              </p:oleObj>
            </a:graphicData>
          </a:graphic>
        </p:graphicFrame>
        <p:graphicFrame>
          <p:nvGraphicFramePr>
            <p:cNvPr id="87045" name="Object 17"/>
            <p:cNvGraphicFramePr>
              <a:graphicFrameLocks noChangeAspect="1"/>
            </p:cNvGraphicFramePr>
            <p:nvPr/>
          </p:nvGraphicFramePr>
          <p:xfrm>
            <a:off x="4785" y="2531"/>
            <a:ext cx="204" cy="225"/>
          </p:xfrm>
          <a:graphic>
            <a:graphicData uri="http://schemas.openxmlformats.org/presentationml/2006/ole">
              <p:oleObj spid="_x0000_s87045" name="Ecuación" r:id="rId8" imgW="203040" imgH="203040" progId="Equation.3">
                <p:embed/>
              </p:oleObj>
            </a:graphicData>
          </a:graphic>
        </p:graphicFrame>
        <p:graphicFrame>
          <p:nvGraphicFramePr>
            <p:cNvPr id="87046" name="Object 18"/>
            <p:cNvGraphicFramePr>
              <a:graphicFrameLocks noChangeAspect="1"/>
            </p:cNvGraphicFramePr>
            <p:nvPr/>
          </p:nvGraphicFramePr>
          <p:xfrm>
            <a:off x="4477" y="3075"/>
            <a:ext cx="217" cy="224"/>
          </p:xfrm>
          <a:graphic>
            <a:graphicData uri="http://schemas.openxmlformats.org/presentationml/2006/ole">
              <p:oleObj spid="_x0000_s87046" name="Ecuación" r:id="rId9" imgW="215640" imgH="203040" progId="Equation.3">
                <p:embed/>
              </p:oleObj>
            </a:graphicData>
          </a:graphic>
        </p:graphicFrame>
        <p:sp>
          <p:nvSpPr>
            <p:cNvPr id="87065" name="Arc 19"/>
            <p:cNvSpPr>
              <a:spLocks/>
            </p:cNvSpPr>
            <p:nvPr/>
          </p:nvSpPr>
          <p:spPr bwMode="auto">
            <a:xfrm rot="10583394">
              <a:off x="3501" y="1498"/>
              <a:ext cx="1392" cy="1193"/>
            </a:xfrm>
            <a:custGeom>
              <a:avLst/>
              <a:gdLst>
                <a:gd name="T0" fmla="*/ 1 w 21600"/>
                <a:gd name="T1" fmla="*/ 0 h 21404"/>
                <a:gd name="T2" fmla="*/ 6 w 21600"/>
                <a:gd name="T3" fmla="*/ 4 h 21404"/>
                <a:gd name="T4" fmla="*/ 0 w 21600"/>
                <a:gd name="T5" fmla="*/ 4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87066" name="Line 20"/>
            <p:cNvSpPr>
              <a:spLocks noChangeShapeType="1"/>
            </p:cNvSpPr>
            <p:nvPr/>
          </p:nvSpPr>
          <p:spPr bwMode="auto">
            <a:xfrm>
              <a:off x="4150" y="2531"/>
              <a:ext cx="0" cy="1088"/>
            </a:xfrm>
            <a:prstGeom prst="line">
              <a:avLst/>
            </a:prstGeom>
            <a:noFill/>
            <a:ln w="19050">
              <a:solidFill>
                <a:srgbClr val="969696"/>
              </a:solidFill>
              <a:prstDash val="dash"/>
              <a:round/>
              <a:headEnd/>
              <a:tailEnd/>
            </a:ln>
          </p:spPr>
          <p:txBody>
            <a:bodyPr anchor="ctr">
              <a:spAutoFit/>
            </a:bodyPr>
            <a:lstStyle/>
            <a:p>
              <a:endParaRPr lang="es-CL"/>
            </a:p>
          </p:txBody>
        </p:sp>
        <p:graphicFrame>
          <p:nvGraphicFramePr>
            <p:cNvPr id="87047" name="Object 21"/>
            <p:cNvGraphicFramePr>
              <a:graphicFrameLocks noChangeAspect="1"/>
            </p:cNvGraphicFramePr>
            <p:nvPr/>
          </p:nvGraphicFramePr>
          <p:xfrm>
            <a:off x="4040" y="3605"/>
            <a:ext cx="218" cy="212"/>
          </p:xfrm>
          <a:graphic>
            <a:graphicData uri="http://schemas.openxmlformats.org/presentationml/2006/ole">
              <p:oleObj spid="_x0000_s87047" name="Ecuación" r:id="rId10" imgW="215640" imgH="190440" progId="Equation.3">
                <p:embed/>
              </p:oleObj>
            </a:graphicData>
          </a:graphic>
        </p:graphicFrame>
        <p:sp>
          <p:nvSpPr>
            <p:cNvPr id="87067" name="Line 22"/>
            <p:cNvSpPr>
              <a:spLocks noChangeShapeType="1"/>
            </p:cNvSpPr>
            <p:nvPr/>
          </p:nvSpPr>
          <p:spPr bwMode="auto">
            <a:xfrm flipH="1">
              <a:off x="3152" y="2545"/>
              <a:ext cx="998" cy="0"/>
            </a:xfrm>
            <a:prstGeom prst="line">
              <a:avLst/>
            </a:prstGeom>
            <a:noFill/>
            <a:ln w="19050">
              <a:solidFill>
                <a:srgbClr val="969696"/>
              </a:solidFill>
              <a:prstDash val="dash"/>
              <a:round/>
              <a:headEnd/>
              <a:tailEnd/>
            </a:ln>
          </p:spPr>
          <p:txBody>
            <a:bodyPr anchor="ctr">
              <a:spAutoFit/>
            </a:bodyPr>
            <a:lstStyle/>
            <a:p>
              <a:endParaRPr lang="es-CL"/>
            </a:p>
          </p:txBody>
        </p:sp>
        <p:sp>
          <p:nvSpPr>
            <p:cNvPr id="87068" name="Arc 23"/>
            <p:cNvSpPr>
              <a:spLocks/>
            </p:cNvSpPr>
            <p:nvPr/>
          </p:nvSpPr>
          <p:spPr bwMode="auto">
            <a:xfrm rot="10583394">
              <a:off x="3190" y="2031"/>
              <a:ext cx="1392" cy="1193"/>
            </a:xfrm>
            <a:custGeom>
              <a:avLst/>
              <a:gdLst>
                <a:gd name="T0" fmla="*/ 1 w 21600"/>
                <a:gd name="T1" fmla="*/ 0 h 21404"/>
                <a:gd name="T2" fmla="*/ 6 w 21600"/>
                <a:gd name="T3" fmla="*/ 4 h 21404"/>
                <a:gd name="T4" fmla="*/ 0 w 21600"/>
                <a:gd name="T5" fmla="*/ 4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graphicFrame>
          <p:nvGraphicFramePr>
            <p:cNvPr id="87048" name="Object 24"/>
            <p:cNvGraphicFramePr>
              <a:graphicFrameLocks noChangeAspect="1"/>
            </p:cNvGraphicFramePr>
            <p:nvPr/>
          </p:nvGraphicFramePr>
          <p:xfrm>
            <a:off x="2960" y="2442"/>
            <a:ext cx="178" cy="225"/>
          </p:xfrm>
          <a:graphic>
            <a:graphicData uri="http://schemas.openxmlformats.org/presentationml/2006/ole">
              <p:oleObj spid="_x0000_s87048" name="Ecuación" r:id="rId11" imgW="177480" imgH="203040" progId="Equation.3">
                <p:embed/>
              </p:oleObj>
            </a:graphicData>
          </a:graphic>
        </p:graphicFrame>
        <p:graphicFrame>
          <p:nvGraphicFramePr>
            <p:cNvPr id="87049" name="Object 25"/>
            <p:cNvGraphicFramePr>
              <a:graphicFrameLocks noChangeAspect="1"/>
            </p:cNvGraphicFramePr>
            <p:nvPr/>
          </p:nvGraphicFramePr>
          <p:xfrm>
            <a:off x="3243" y="3626"/>
            <a:ext cx="90" cy="184"/>
          </p:xfrm>
          <a:graphic>
            <a:graphicData uri="http://schemas.openxmlformats.org/presentationml/2006/ole">
              <p:oleObj spid="_x0000_s87049" name="Ecuación" r:id="rId12" imgW="88560" imgH="164880" progId="Equation.3">
                <p:embed/>
              </p:oleObj>
            </a:graphicData>
          </a:graphic>
        </p:graphicFrame>
        <p:graphicFrame>
          <p:nvGraphicFramePr>
            <p:cNvPr id="87050" name="Object 26"/>
            <p:cNvGraphicFramePr>
              <a:graphicFrameLocks noChangeAspect="1"/>
            </p:cNvGraphicFramePr>
            <p:nvPr/>
          </p:nvGraphicFramePr>
          <p:xfrm>
            <a:off x="2957" y="1995"/>
            <a:ext cx="179" cy="210"/>
          </p:xfrm>
          <a:graphic>
            <a:graphicData uri="http://schemas.openxmlformats.org/presentationml/2006/ole">
              <p:oleObj spid="_x0000_s87050" name="Ecuación" r:id="rId13" imgW="177480" imgH="190440" progId="Equation.3">
                <p:embed/>
              </p:oleObj>
            </a:graphicData>
          </a:graphic>
        </p:graphicFrame>
        <p:sp>
          <p:nvSpPr>
            <p:cNvPr id="87069" name="AutoShape 27"/>
            <p:cNvSpPr>
              <a:spLocks/>
            </p:cNvSpPr>
            <p:nvPr/>
          </p:nvSpPr>
          <p:spPr bwMode="auto">
            <a:xfrm>
              <a:off x="2834" y="2069"/>
              <a:ext cx="91" cy="499"/>
            </a:xfrm>
            <a:prstGeom prst="leftBrace">
              <a:avLst>
                <a:gd name="adj1" fmla="val 45696"/>
                <a:gd name="adj2" fmla="val 50000"/>
              </a:avLst>
            </a:prstGeom>
            <a:noFill/>
            <a:ln w="19050">
              <a:solidFill>
                <a:srgbClr val="339966"/>
              </a:solidFill>
              <a:round/>
              <a:headEnd/>
              <a:tailEnd/>
            </a:ln>
          </p:spPr>
          <p:txBody>
            <a:bodyPr anchor="ctr">
              <a:spAutoFit/>
            </a:bodyPr>
            <a:lstStyle/>
            <a:p>
              <a:endParaRPr lang="es-ES"/>
            </a:p>
          </p:txBody>
        </p:sp>
        <p:graphicFrame>
          <p:nvGraphicFramePr>
            <p:cNvPr id="87051" name="Object 28"/>
            <p:cNvGraphicFramePr>
              <a:graphicFrameLocks noChangeAspect="1"/>
            </p:cNvGraphicFramePr>
            <p:nvPr/>
          </p:nvGraphicFramePr>
          <p:xfrm>
            <a:off x="2608" y="2207"/>
            <a:ext cx="216" cy="225"/>
          </p:xfrm>
          <a:graphic>
            <a:graphicData uri="http://schemas.openxmlformats.org/presentationml/2006/ole">
              <p:oleObj spid="_x0000_s87051" name="Ecuación" r:id="rId14" imgW="215640" imgH="203040" progId="Equation.3">
                <p:embed/>
              </p:oleObj>
            </a:graphicData>
          </a:graphic>
        </p:graphicFrame>
      </p:gr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6" name="3 Marcador de número de diapositiva"/>
          <p:cNvSpPr>
            <a:spLocks noGrp="1"/>
          </p:cNvSpPr>
          <p:nvPr>
            <p:ph type="sldNum" sz="quarter" idx="12"/>
          </p:nvPr>
        </p:nvSpPr>
        <p:spPr>
          <a:noFill/>
        </p:spPr>
        <p:txBody>
          <a:bodyPr/>
          <a:lstStyle/>
          <a:p>
            <a:fld id="{BF111D2E-ECA2-4326-8C3F-5FF8E5BC6504}" type="slidenum">
              <a:rPr lang="es-CL" smtClean="0"/>
              <a:pPr/>
              <a:t>109</a:t>
            </a:fld>
            <a:endParaRPr lang="es-CL" smtClean="0"/>
          </a:p>
        </p:txBody>
      </p:sp>
      <p:sp>
        <p:nvSpPr>
          <p:cNvPr id="88077"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8807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635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88080"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88081" name="Text Box 6"/>
          <p:cNvSpPr txBox="1">
            <a:spLocks noChangeArrowheads="1"/>
          </p:cNvSpPr>
          <p:nvPr/>
        </p:nvSpPr>
        <p:spPr bwMode="auto">
          <a:xfrm>
            <a:off x="395288" y="1484313"/>
            <a:ext cx="8424862" cy="366712"/>
          </a:xfrm>
          <a:prstGeom prst="rect">
            <a:avLst/>
          </a:prstGeom>
          <a:noFill/>
          <a:ln w="9525">
            <a:noFill/>
            <a:miter lim="800000"/>
            <a:headEnd/>
            <a:tailEnd/>
          </a:ln>
        </p:spPr>
        <p:txBody>
          <a:bodyPr>
            <a:spAutoFit/>
          </a:bodyPr>
          <a:lstStyle/>
          <a:p>
            <a:pPr algn="l">
              <a:spcBef>
                <a:spcPct val="50000"/>
              </a:spcBef>
            </a:pPr>
            <a:r>
              <a:rPr lang="es-CL" b="1"/>
              <a:t>Medición del Excedente del Consumidor mediante Curvas de Indiferencia</a:t>
            </a:r>
          </a:p>
        </p:txBody>
      </p:sp>
      <p:sp>
        <p:nvSpPr>
          <p:cNvPr id="88082" name="Text Box 7"/>
          <p:cNvSpPr txBox="1">
            <a:spLocks noChangeArrowheads="1"/>
          </p:cNvSpPr>
          <p:nvPr/>
        </p:nvSpPr>
        <p:spPr bwMode="auto">
          <a:xfrm>
            <a:off x="252413" y="2205038"/>
            <a:ext cx="3743325" cy="3387725"/>
          </a:xfrm>
          <a:prstGeom prst="rect">
            <a:avLst/>
          </a:prstGeom>
          <a:noFill/>
          <a:ln w="9525" algn="ctr">
            <a:noFill/>
            <a:miter lim="800000"/>
            <a:headEnd/>
            <a:tailEnd/>
          </a:ln>
        </p:spPr>
        <p:txBody>
          <a:bodyPr>
            <a:spAutoFit/>
          </a:bodyPr>
          <a:lstStyle/>
          <a:p>
            <a:pPr algn="just"/>
            <a:r>
              <a:rPr lang="es-CL"/>
              <a:t>(4) Pero si el individuo consume X</a:t>
            </a:r>
            <a:r>
              <a:rPr lang="es-CL" baseline="30000"/>
              <a:t>*</a:t>
            </a:r>
            <a:r>
              <a:rPr lang="es-CL"/>
              <a:t>, puede ubicarse en U</a:t>
            </a:r>
            <a:r>
              <a:rPr lang="es-CL" baseline="30000"/>
              <a:t>1</a:t>
            </a:r>
            <a:r>
              <a:rPr lang="es-CL"/>
              <a:t>, la cual le brinda mayor utilidad.</a:t>
            </a:r>
          </a:p>
          <a:p>
            <a:pPr algn="just"/>
            <a:endParaRPr lang="es-ES_tradnl"/>
          </a:p>
          <a:p>
            <a:pPr algn="just"/>
            <a:r>
              <a:rPr lang="es-ES_tradnl"/>
              <a:t>Esto implica que esta gastando S</a:t>
            </a:r>
            <a:r>
              <a:rPr lang="es-ES_tradnl" baseline="30000"/>
              <a:t>*</a:t>
            </a:r>
            <a:r>
              <a:rPr lang="es-ES_tradnl"/>
              <a:t> en otros bienes.</a:t>
            </a:r>
          </a:p>
          <a:p>
            <a:pPr algn="just"/>
            <a:endParaRPr lang="es-ES_tradnl"/>
          </a:p>
          <a:p>
            <a:pPr algn="just"/>
            <a:r>
              <a:rPr lang="es-ES_tradnl"/>
              <a:t>Por ende, el agente solo gasta W</a:t>
            </a:r>
            <a:r>
              <a:rPr lang="es-ES_tradnl" baseline="30000"/>
              <a:t>1</a:t>
            </a:r>
            <a:r>
              <a:rPr lang="es-ES_tradnl"/>
              <a:t> (que equivale a (</a:t>
            </a:r>
            <a:r>
              <a:rPr lang="es-ES_tradnl">
                <a:latin typeface="Times New Roman" pitchFamily="18" charset="0"/>
              </a:rPr>
              <a:t>I</a:t>
            </a:r>
            <a:r>
              <a:rPr lang="es-ES_tradnl" baseline="30000"/>
              <a:t>0</a:t>
            </a:r>
            <a:r>
              <a:rPr lang="es-ES_tradnl"/>
              <a:t> – S</a:t>
            </a:r>
            <a:r>
              <a:rPr lang="es-ES_tradnl" baseline="30000"/>
              <a:t>*</a:t>
            </a:r>
            <a:r>
              <a:rPr lang="es-ES_tradnl"/>
              <a:t>)) en X. </a:t>
            </a:r>
          </a:p>
          <a:p>
            <a:pPr algn="just"/>
            <a:endParaRPr lang="es-ES_tradnl"/>
          </a:p>
          <a:p>
            <a:pPr algn="just"/>
            <a:r>
              <a:rPr lang="es-ES_tradnl"/>
              <a:t>Pero como él estaba dispuesto a pagar </a:t>
            </a:r>
            <a:r>
              <a:rPr lang="es-CL"/>
              <a:t>(</a:t>
            </a:r>
            <a:r>
              <a:rPr lang="es-CL">
                <a:latin typeface="Times New Roman" pitchFamily="18" charset="0"/>
              </a:rPr>
              <a:t>I</a:t>
            </a:r>
            <a:r>
              <a:rPr lang="es-CL" baseline="30000"/>
              <a:t>0</a:t>
            </a:r>
            <a:r>
              <a:rPr lang="es-CL"/>
              <a:t> – S</a:t>
            </a:r>
            <a:r>
              <a:rPr lang="es-CL" baseline="30000"/>
              <a:t>**</a:t>
            </a:r>
            <a:r>
              <a:rPr lang="es-CL"/>
              <a:t>)</a:t>
            </a:r>
            <a:r>
              <a:rPr lang="es-ES_tradnl"/>
              <a:t> por consumir X</a:t>
            </a:r>
            <a:r>
              <a:rPr lang="es-ES_tradnl" baseline="30000"/>
              <a:t>*</a:t>
            </a:r>
            <a:r>
              <a:rPr lang="es-ES_tradnl"/>
              <a:t> </a:t>
            </a:r>
            <a:endParaRPr lang="es-ES_tradnl" baseline="30000"/>
          </a:p>
        </p:txBody>
      </p:sp>
      <p:grpSp>
        <p:nvGrpSpPr>
          <p:cNvPr id="88083" name="Group 8"/>
          <p:cNvGrpSpPr>
            <a:grpSpLocks/>
          </p:cNvGrpSpPr>
          <p:nvPr/>
        </p:nvGrpSpPr>
        <p:grpSpPr bwMode="auto">
          <a:xfrm>
            <a:off x="4140200" y="2205038"/>
            <a:ext cx="4824413" cy="3854450"/>
            <a:chOff x="2608" y="1389"/>
            <a:chExt cx="3039" cy="2428"/>
          </a:xfrm>
        </p:grpSpPr>
        <p:sp>
          <p:nvSpPr>
            <p:cNvPr id="88084" name="Line 9"/>
            <p:cNvSpPr>
              <a:spLocks noChangeShapeType="1"/>
            </p:cNvSpPr>
            <p:nvPr/>
          </p:nvSpPr>
          <p:spPr bwMode="auto">
            <a:xfrm>
              <a:off x="3288" y="2523"/>
              <a:ext cx="0" cy="1088"/>
            </a:xfrm>
            <a:prstGeom prst="line">
              <a:avLst/>
            </a:prstGeom>
            <a:noFill/>
            <a:ln w="19050">
              <a:solidFill>
                <a:srgbClr val="969696"/>
              </a:solidFill>
              <a:prstDash val="dash"/>
              <a:round/>
              <a:headEnd/>
              <a:tailEnd/>
            </a:ln>
          </p:spPr>
          <p:txBody>
            <a:bodyPr anchor="ctr">
              <a:spAutoFit/>
            </a:bodyPr>
            <a:lstStyle/>
            <a:p>
              <a:endParaRPr lang="es-CL"/>
            </a:p>
          </p:txBody>
        </p:sp>
        <p:sp>
          <p:nvSpPr>
            <p:cNvPr id="88085" name="Line 10"/>
            <p:cNvSpPr>
              <a:spLocks noChangeShapeType="1"/>
            </p:cNvSpPr>
            <p:nvPr/>
          </p:nvSpPr>
          <p:spPr bwMode="auto">
            <a:xfrm flipH="1">
              <a:off x="3152" y="3166"/>
              <a:ext cx="998" cy="0"/>
            </a:xfrm>
            <a:prstGeom prst="line">
              <a:avLst/>
            </a:prstGeom>
            <a:noFill/>
            <a:ln w="19050">
              <a:solidFill>
                <a:srgbClr val="969696"/>
              </a:solidFill>
              <a:prstDash val="dash"/>
              <a:round/>
              <a:headEnd/>
              <a:tailEnd/>
            </a:ln>
          </p:spPr>
          <p:txBody>
            <a:bodyPr anchor="ctr">
              <a:spAutoFit/>
            </a:bodyPr>
            <a:lstStyle/>
            <a:p>
              <a:endParaRPr lang="es-CL"/>
            </a:p>
          </p:txBody>
        </p:sp>
        <p:sp>
          <p:nvSpPr>
            <p:cNvPr id="88086" name="Line 11"/>
            <p:cNvSpPr>
              <a:spLocks noChangeShapeType="1"/>
            </p:cNvSpPr>
            <p:nvPr/>
          </p:nvSpPr>
          <p:spPr bwMode="auto">
            <a:xfrm flipV="1">
              <a:off x="3142" y="1389"/>
              <a:ext cx="0" cy="2235"/>
            </a:xfrm>
            <a:prstGeom prst="line">
              <a:avLst/>
            </a:prstGeom>
            <a:noFill/>
            <a:ln w="9525">
              <a:solidFill>
                <a:schemeClr val="tx1"/>
              </a:solidFill>
              <a:round/>
              <a:headEnd/>
              <a:tailEnd type="triangle" w="med" len="med"/>
            </a:ln>
          </p:spPr>
          <p:txBody>
            <a:bodyPr/>
            <a:lstStyle/>
            <a:p>
              <a:endParaRPr lang="es-CL"/>
            </a:p>
          </p:txBody>
        </p:sp>
        <p:sp>
          <p:nvSpPr>
            <p:cNvPr id="88087" name="Line 12"/>
            <p:cNvSpPr>
              <a:spLocks noChangeShapeType="1"/>
            </p:cNvSpPr>
            <p:nvPr/>
          </p:nvSpPr>
          <p:spPr bwMode="auto">
            <a:xfrm>
              <a:off x="3142" y="3624"/>
              <a:ext cx="2505" cy="0"/>
            </a:xfrm>
            <a:prstGeom prst="line">
              <a:avLst/>
            </a:prstGeom>
            <a:noFill/>
            <a:ln w="9525">
              <a:solidFill>
                <a:schemeClr val="tx1"/>
              </a:solidFill>
              <a:round/>
              <a:headEnd/>
              <a:tailEnd type="triangle" w="med" len="med"/>
            </a:ln>
          </p:spPr>
          <p:txBody>
            <a:bodyPr/>
            <a:lstStyle/>
            <a:p>
              <a:endParaRPr lang="es-CL"/>
            </a:p>
          </p:txBody>
        </p:sp>
        <p:graphicFrame>
          <p:nvGraphicFramePr>
            <p:cNvPr id="88066" name="Object 13"/>
            <p:cNvGraphicFramePr>
              <a:graphicFrameLocks noChangeAspect="1"/>
            </p:cNvGraphicFramePr>
            <p:nvPr/>
          </p:nvGraphicFramePr>
          <p:xfrm>
            <a:off x="2880" y="3075"/>
            <a:ext cx="229" cy="225"/>
          </p:xfrm>
          <a:graphic>
            <a:graphicData uri="http://schemas.openxmlformats.org/presentationml/2006/ole">
              <p:oleObj spid="_x0000_s88066" name="Ecuación" r:id="rId5" imgW="228600" imgH="203040" progId="Equation.3">
                <p:embed/>
              </p:oleObj>
            </a:graphicData>
          </a:graphic>
        </p:graphicFrame>
        <p:sp>
          <p:nvSpPr>
            <p:cNvPr id="88088" name="Line 14"/>
            <p:cNvSpPr>
              <a:spLocks noChangeShapeType="1"/>
            </p:cNvSpPr>
            <p:nvPr/>
          </p:nvSpPr>
          <p:spPr bwMode="auto">
            <a:xfrm>
              <a:off x="3142" y="2068"/>
              <a:ext cx="2386" cy="1097"/>
            </a:xfrm>
            <a:prstGeom prst="line">
              <a:avLst/>
            </a:prstGeom>
            <a:noFill/>
            <a:ln w="38100">
              <a:solidFill>
                <a:schemeClr val="tx1"/>
              </a:solidFill>
              <a:round/>
              <a:headEnd/>
              <a:tailEnd/>
            </a:ln>
          </p:spPr>
          <p:txBody>
            <a:bodyPr/>
            <a:lstStyle/>
            <a:p>
              <a:endParaRPr lang="es-CL"/>
            </a:p>
          </p:txBody>
        </p:sp>
        <p:graphicFrame>
          <p:nvGraphicFramePr>
            <p:cNvPr id="88067" name="Object 15"/>
            <p:cNvGraphicFramePr>
              <a:graphicFrameLocks noChangeAspect="1"/>
            </p:cNvGraphicFramePr>
            <p:nvPr/>
          </p:nvGraphicFramePr>
          <p:xfrm>
            <a:off x="5375" y="3612"/>
            <a:ext cx="179" cy="183"/>
          </p:xfrm>
          <a:graphic>
            <a:graphicData uri="http://schemas.openxmlformats.org/presentationml/2006/ole">
              <p:oleObj spid="_x0000_s88067" name="Ecuación" r:id="rId6" imgW="177480" imgH="164880" progId="Equation.3">
                <p:embed/>
              </p:oleObj>
            </a:graphicData>
          </a:graphic>
        </p:graphicFrame>
        <p:graphicFrame>
          <p:nvGraphicFramePr>
            <p:cNvPr id="88068" name="Object 16"/>
            <p:cNvGraphicFramePr>
              <a:graphicFrameLocks noChangeAspect="1"/>
            </p:cNvGraphicFramePr>
            <p:nvPr/>
          </p:nvGraphicFramePr>
          <p:xfrm>
            <a:off x="2910" y="1440"/>
            <a:ext cx="218" cy="239"/>
          </p:xfrm>
          <a:graphic>
            <a:graphicData uri="http://schemas.openxmlformats.org/presentationml/2006/ole">
              <p:oleObj spid="_x0000_s88068" name="Ecuación" r:id="rId7" imgW="215640" imgH="215640" progId="Equation.3">
                <p:embed/>
              </p:oleObj>
            </a:graphicData>
          </a:graphic>
        </p:graphicFrame>
        <p:graphicFrame>
          <p:nvGraphicFramePr>
            <p:cNvPr id="88069" name="Object 17"/>
            <p:cNvGraphicFramePr>
              <a:graphicFrameLocks noChangeAspect="1"/>
            </p:cNvGraphicFramePr>
            <p:nvPr/>
          </p:nvGraphicFramePr>
          <p:xfrm>
            <a:off x="4785" y="2531"/>
            <a:ext cx="204" cy="225"/>
          </p:xfrm>
          <a:graphic>
            <a:graphicData uri="http://schemas.openxmlformats.org/presentationml/2006/ole">
              <p:oleObj spid="_x0000_s88069" name="Ecuación" r:id="rId8" imgW="203040" imgH="203040" progId="Equation.3">
                <p:embed/>
              </p:oleObj>
            </a:graphicData>
          </a:graphic>
        </p:graphicFrame>
        <p:graphicFrame>
          <p:nvGraphicFramePr>
            <p:cNvPr id="88070" name="Object 18"/>
            <p:cNvGraphicFramePr>
              <a:graphicFrameLocks noChangeAspect="1"/>
            </p:cNvGraphicFramePr>
            <p:nvPr/>
          </p:nvGraphicFramePr>
          <p:xfrm>
            <a:off x="4477" y="3075"/>
            <a:ext cx="217" cy="224"/>
          </p:xfrm>
          <a:graphic>
            <a:graphicData uri="http://schemas.openxmlformats.org/presentationml/2006/ole">
              <p:oleObj spid="_x0000_s88070" name="Ecuación" r:id="rId9" imgW="215640" imgH="203040" progId="Equation.3">
                <p:embed/>
              </p:oleObj>
            </a:graphicData>
          </a:graphic>
        </p:graphicFrame>
        <p:sp>
          <p:nvSpPr>
            <p:cNvPr id="88089" name="Arc 19"/>
            <p:cNvSpPr>
              <a:spLocks/>
            </p:cNvSpPr>
            <p:nvPr/>
          </p:nvSpPr>
          <p:spPr bwMode="auto">
            <a:xfrm rot="10583394">
              <a:off x="3501" y="1498"/>
              <a:ext cx="1392" cy="1193"/>
            </a:xfrm>
            <a:custGeom>
              <a:avLst/>
              <a:gdLst>
                <a:gd name="T0" fmla="*/ 1 w 21600"/>
                <a:gd name="T1" fmla="*/ 0 h 21404"/>
                <a:gd name="T2" fmla="*/ 6 w 21600"/>
                <a:gd name="T3" fmla="*/ 4 h 21404"/>
                <a:gd name="T4" fmla="*/ 0 w 21600"/>
                <a:gd name="T5" fmla="*/ 4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88090" name="Line 20"/>
            <p:cNvSpPr>
              <a:spLocks noChangeShapeType="1"/>
            </p:cNvSpPr>
            <p:nvPr/>
          </p:nvSpPr>
          <p:spPr bwMode="auto">
            <a:xfrm>
              <a:off x="4150" y="2531"/>
              <a:ext cx="0" cy="1088"/>
            </a:xfrm>
            <a:prstGeom prst="line">
              <a:avLst/>
            </a:prstGeom>
            <a:noFill/>
            <a:ln w="19050">
              <a:solidFill>
                <a:srgbClr val="969696"/>
              </a:solidFill>
              <a:prstDash val="dash"/>
              <a:round/>
              <a:headEnd/>
              <a:tailEnd/>
            </a:ln>
          </p:spPr>
          <p:txBody>
            <a:bodyPr anchor="ctr">
              <a:spAutoFit/>
            </a:bodyPr>
            <a:lstStyle/>
            <a:p>
              <a:endParaRPr lang="es-CL"/>
            </a:p>
          </p:txBody>
        </p:sp>
        <p:graphicFrame>
          <p:nvGraphicFramePr>
            <p:cNvPr id="88071" name="Object 21"/>
            <p:cNvGraphicFramePr>
              <a:graphicFrameLocks noChangeAspect="1"/>
            </p:cNvGraphicFramePr>
            <p:nvPr/>
          </p:nvGraphicFramePr>
          <p:xfrm>
            <a:off x="4040" y="3605"/>
            <a:ext cx="218" cy="212"/>
          </p:xfrm>
          <a:graphic>
            <a:graphicData uri="http://schemas.openxmlformats.org/presentationml/2006/ole">
              <p:oleObj spid="_x0000_s88071" name="Ecuación" r:id="rId10" imgW="215640" imgH="190440" progId="Equation.3">
                <p:embed/>
              </p:oleObj>
            </a:graphicData>
          </a:graphic>
        </p:graphicFrame>
        <p:sp>
          <p:nvSpPr>
            <p:cNvPr id="88091" name="Line 22"/>
            <p:cNvSpPr>
              <a:spLocks noChangeShapeType="1"/>
            </p:cNvSpPr>
            <p:nvPr/>
          </p:nvSpPr>
          <p:spPr bwMode="auto">
            <a:xfrm flipH="1">
              <a:off x="3152" y="2545"/>
              <a:ext cx="998" cy="0"/>
            </a:xfrm>
            <a:prstGeom prst="line">
              <a:avLst/>
            </a:prstGeom>
            <a:noFill/>
            <a:ln w="19050">
              <a:solidFill>
                <a:srgbClr val="969696"/>
              </a:solidFill>
              <a:prstDash val="dash"/>
              <a:round/>
              <a:headEnd/>
              <a:tailEnd/>
            </a:ln>
          </p:spPr>
          <p:txBody>
            <a:bodyPr anchor="ctr">
              <a:spAutoFit/>
            </a:bodyPr>
            <a:lstStyle/>
            <a:p>
              <a:endParaRPr lang="es-CL"/>
            </a:p>
          </p:txBody>
        </p:sp>
        <p:sp>
          <p:nvSpPr>
            <p:cNvPr id="88092" name="Arc 23"/>
            <p:cNvSpPr>
              <a:spLocks/>
            </p:cNvSpPr>
            <p:nvPr/>
          </p:nvSpPr>
          <p:spPr bwMode="auto">
            <a:xfrm rot="10583394">
              <a:off x="3190" y="2031"/>
              <a:ext cx="1392" cy="1193"/>
            </a:xfrm>
            <a:custGeom>
              <a:avLst/>
              <a:gdLst>
                <a:gd name="T0" fmla="*/ 1 w 21600"/>
                <a:gd name="T1" fmla="*/ 0 h 21404"/>
                <a:gd name="T2" fmla="*/ 6 w 21600"/>
                <a:gd name="T3" fmla="*/ 4 h 21404"/>
                <a:gd name="T4" fmla="*/ 0 w 21600"/>
                <a:gd name="T5" fmla="*/ 4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graphicFrame>
          <p:nvGraphicFramePr>
            <p:cNvPr id="88072" name="Object 24"/>
            <p:cNvGraphicFramePr>
              <a:graphicFrameLocks noChangeAspect="1"/>
            </p:cNvGraphicFramePr>
            <p:nvPr/>
          </p:nvGraphicFramePr>
          <p:xfrm>
            <a:off x="2960" y="2442"/>
            <a:ext cx="178" cy="225"/>
          </p:xfrm>
          <a:graphic>
            <a:graphicData uri="http://schemas.openxmlformats.org/presentationml/2006/ole">
              <p:oleObj spid="_x0000_s88072" name="Ecuación" r:id="rId11" imgW="177480" imgH="203040" progId="Equation.3">
                <p:embed/>
              </p:oleObj>
            </a:graphicData>
          </a:graphic>
        </p:graphicFrame>
        <p:graphicFrame>
          <p:nvGraphicFramePr>
            <p:cNvPr id="88073" name="Object 25"/>
            <p:cNvGraphicFramePr>
              <a:graphicFrameLocks noChangeAspect="1"/>
            </p:cNvGraphicFramePr>
            <p:nvPr/>
          </p:nvGraphicFramePr>
          <p:xfrm>
            <a:off x="3243" y="3626"/>
            <a:ext cx="90" cy="184"/>
          </p:xfrm>
          <a:graphic>
            <a:graphicData uri="http://schemas.openxmlformats.org/presentationml/2006/ole">
              <p:oleObj spid="_x0000_s88073" name="Ecuación" r:id="rId12" imgW="88560" imgH="164880" progId="Equation.3">
                <p:embed/>
              </p:oleObj>
            </a:graphicData>
          </a:graphic>
        </p:graphicFrame>
        <p:graphicFrame>
          <p:nvGraphicFramePr>
            <p:cNvPr id="88074" name="Object 26"/>
            <p:cNvGraphicFramePr>
              <a:graphicFrameLocks noChangeAspect="1"/>
            </p:cNvGraphicFramePr>
            <p:nvPr/>
          </p:nvGraphicFramePr>
          <p:xfrm>
            <a:off x="2957" y="1995"/>
            <a:ext cx="179" cy="210"/>
          </p:xfrm>
          <a:graphic>
            <a:graphicData uri="http://schemas.openxmlformats.org/presentationml/2006/ole">
              <p:oleObj spid="_x0000_s88074" name="Ecuación" r:id="rId13" imgW="177480" imgH="190440" progId="Equation.3">
                <p:embed/>
              </p:oleObj>
            </a:graphicData>
          </a:graphic>
        </p:graphicFrame>
        <p:sp>
          <p:nvSpPr>
            <p:cNvPr id="88093" name="AutoShape 27"/>
            <p:cNvSpPr>
              <a:spLocks/>
            </p:cNvSpPr>
            <p:nvPr/>
          </p:nvSpPr>
          <p:spPr bwMode="auto">
            <a:xfrm>
              <a:off x="2834" y="2069"/>
              <a:ext cx="91" cy="499"/>
            </a:xfrm>
            <a:prstGeom prst="leftBrace">
              <a:avLst>
                <a:gd name="adj1" fmla="val 45696"/>
                <a:gd name="adj2" fmla="val 50000"/>
              </a:avLst>
            </a:prstGeom>
            <a:noFill/>
            <a:ln w="19050">
              <a:solidFill>
                <a:srgbClr val="339966"/>
              </a:solidFill>
              <a:round/>
              <a:headEnd/>
              <a:tailEnd/>
            </a:ln>
          </p:spPr>
          <p:txBody>
            <a:bodyPr anchor="ctr">
              <a:spAutoFit/>
            </a:bodyPr>
            <a:lstStyle/>
            <a:p>
              <a:endParaRPr lang="es-ES"/>
            </a:p>
          </p:txBody>
        </p:sp>
        <p:graphicFrame>
          <p:nvGraphicFramePr>
            <p:cNvPr id="88075" name="Object 28"/>
            <p:cNvGraphicFramePr>
              <a:graphicFrameLocks noChangeAspect="1"/>
            </p:cNvGraphicFramePr>
            <p:nvPr/>
          </p:nvGraphicFramePr>
          <p:xfrm>
            <a:off x="2608" y="2207"/>
            <a:ext cx="216" cy="225"/>
          </p:xfrm>
          <a:graphic>
            <a:graphicData uri="http://schemas.openxmlformats.org/presentationml/2006/ole">
              <p:oleObj spid="_x0000_s88075" name="Ecuación" r:id="rId14" imgW="215640" imgH="203040" progId="Equation.3">
                <p:embed/>
              </p:oleObj>
            </a:graphicData>
          </a:graphic>
        </p:graphicFrame>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3" name="3 Marcador de número de diapositiva"/>
          <p:cNvSpPr>
            <a:spLocks noGrp="1"/>
          </p:cNvSpPr>
          <p:nvPr>
            <p:ph type="sldNum" sz="quarter" idx="12"/>
          </p:nvPr>
        </p:nvSpPr>
        <p:spPr>
          <a:noFill/>
        </p:spPr>
        <p:txBody>
          <a:bodyPr/>
          <a:lstStyle/>
          <a:p>
            <a:fld id="{C444826D-AB88-49BC-9245-09A84D4C9AFC}" type="slidenum">
              <a:rPr lang="es-CL" smtClean="0"/>
              <a:pPr/>
              <a:t>11</a:t>
            </a:fld>
            <a:endParaRPr lang="es-CL" smtClean="0"/>
          </a:p>
        </p:txBody>
      </p:sp>
      <p:sp>
        <p:nvSpPr>
          <p:cNvPr id="6154" name="Rectangle 35"/>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6155" name="Group 34"/>
          <p:cNvGrpSpPr>
            <a:grpSpLocks/>
          </p:cNvGrpSpPr>
          <p:nvPr/>
        </p:nvGrpSpPr>
        <p:grpSpPr bwMode="auto">
          <a:xfrm>
            <a:off x="474663" y="2420938"/>
            <a:ext cx="4010025" cy="3178175"/>
            <a:chOff x="299" y="1525"/>
            <a:chExt cx="2526" cy="2002"/>
          </a:xfrm>
        </p:grpSpPr>
        <p:grpSp>
          <p:nvGrpSpPr>
            <p:cNvPr id="6163" name="Group 14"/>
            <p:cNvGrpSpPr>
              <a:grpSpLocks/>
            </p:cNvGrpSpPr>
            <p:nvPr/>
          </p:nvGrpSpPr>
          <p:grpSpPr bwMode="auto">
            <a:xfrm>
              <a:off x="431" y="1851"/>
              <a:ext cx="2204" cy="1524"/>
              <a:chOff x="930" y="935"/>
              <a:chExt cx="3674" cy="2540"/>
            </a:xfrm>
          </p:grpSpPr>
          <p:sp>
            <p:nvSpPr>
              <p:cNvPr id="6173" name="Line 15"/>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6174" name="Line 16"/>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sp>
          <p:nvSpPr>
            <p:cNvPr id="6164" name="Line 17"/>
            <p:cNvSpPr>
              <a:spLocks noChangeShapeType="1"/>
            </p:cNvSpPr>
            <p:nvPr/>
          </p:nvSpPr>
          <p:spPr bwMode="auto">
            <a:xfrm>
              <a:off x="431" y="2668"/>
              <a:ext cx="2122" cy="0"/>
            </a:xfrm>
            <a:prstGeom prst="line">
              <a:avLst/>
            </a:prstGeom>
            <a:noFill/>
            <a:ln w="25400">
              <a:solidFill>
                <a:schemeClr val="tx1"/>
              </a:solidFill>
              <a:prstDash val="lgDash"/>
              <a:round/>
              <a:headEnd/>
              <a:tailEnd/>
            </a:ln>
          </p:spPr>
          <p:txBody>
            <a:bodyPr/>
            <a:lstStyle/>
            <a:p>
              <a:endParaRPr lang="es-CL"/>
            </a:p>
          </p:txBody>
        </p:sp>
        <p:sp>
          <p:nvSpPr>
            <p:cNvPr id="6165" name="Line 18"/>
            <p:cNvSpPr>
              <a:spLocks noChangeShapeType="1"/>
            </p:cNvSpPr>
            <p:nvPr/>
          </p:nvSpPr>
          <p:spPr bwMode="auto">
            <a:xfrm>
              <a:off x="1329" y="1933"/>
              <a:ext cx="0" cy="1442"/>
            </a:xfrm>
            <a:prstGeom prst="line">
              <a:avLst/>
            </a:prstGeom>
            <a:noFill/>
            <a:ln w="25400">
              <a:solidFill>
                <a:schemeClr val="tx1"/>
              </a:solidFill>
              <a:prstDash val="lgDash"/>
              <a:round/>
              <a:headEnd/>
              <a:tailEnd/>
            </a:ln>
          </p:spPr>
          <p:txBody>
            <a:bodyPr/>
            <a:lstStyle/>
            <a:p>
              <a:endParaRPr lang="es-CL"/>
            </a:p>
          </p:txBody>
        </p:sp>
        <p:sp>
          <p:nvSpPr>
            <p:cNvPr id="6166" name="Line 19"/>
            <p:cNvSpPr>
              <a:spLocks noChangeShapeType="1"/>
            </p:cNvSpPr>
            <p:nvPr/>
          </p:nvSpPr>
          <p:spPr bwMode="auto">
            <a:xfrm>
              <a:off x="1574" y="1906"/>
              <a:ext cx="0" cy="1469"/>
            </a:xfrm>
            <a:prstGeom prst="line">
              <a:avLst/>
            </a:prstGeom>
            <a:noFill/>
            <a:ln w="19050">
              <a:solidFill>
                <a:srgbClr val="339966"/>
              </a:solidFill>
              <a:prstDash val="lgDash"/>
              <a:round/>
              <a:headEnd/>
              <a:tailEnd/>
            </a:ln>
          </p:spPr>
          <p:txBody>
            <a:bodyPr/>
            <a:lstStyle/>
            <a:p>
              <a:endParaRPr lang="es-CL"/>
            </a:p>
          </p:txBody>
        </p:sp>
        <p:sp>
          <p:nvSpPr>
            <p:cNvPr id="6167" name="Line 20"/>
            <p:cNvSpPr>
              <a:spLocks noChangeShapeType="1"/>
            </p:cNvSpPr>
            <p:nvPr/>
          </p:nvSpPr>
          <p:spPr bwMode="auto">
            <a:xfrm flipH="1">
              <a:off x="431" y="2396"/>
              <a:ext cx="1932" cy="0"/>
            </a:xfrm>
            <a:prstGeom prst="line">
              <a:avLst/>
            </a:prstGeom>
            <a:noFill/>
            <a:ln w="19050">
              <a:solidFill>
                <a:srgbClr val="339966"/>
              </a:solidFill>
              <a:prstDash val="lgDash"/>
              <a:round/>
              <a:headEnd/>
              <a:tailEnd/>
            </a:ln>
          </p:spPr>
          <p:txBody>
            <a:bodyPr/>
            <a:lstStyle/>
            <a:p>
              <a:endParaRPr lang="es-CL"/>
            </a:p>
          </p:txBody>
        </p:sp>
        <p:graphicFrame>
          <p:nvGraphicFramePr>
            <p:cNvPr id="6147" name="Object 21"/>
            <p:cNvGraphicFramePr>
              <a:graphicFrameLocks noChangeAspect="1"/>
            </p:cNvGraphicFramePr>
            <p:nvPr/>
          </p:nvGraphicFramePr>
          <p:xfrm>
            <a:off x="2475" y="3403"/>
            <a:ext cx="133" cy="124"/>
          </p:xfrm>
          <a:graphic>
            <a:graphicData uri="http://schemas.openxmlformats.org/presentationml/2006/ole">
              <p:oleObj spid="_x0000_s6147" name="Ecuación" r:id="rId5" imgW="177480" imgH="164880" progId="Equation.3">
                <p:embed/>
              </p:oleObj>
            </a:graphicData>
          </a:graphic>
        </p:graphicFrame>
        <p:graphicFrame>
          <p:nvGraphicFramePr>
            <p:cNvPr id="6148" name="Object 22"/>
            <p:cNvGraphicFramePr>
              <a:graphicFrameLocks noChangeAspect="1"/>
            </p:cNvGraphicFramePr>
            <p:nvPr/>
          </p:nvGraphicFramePr>
          <p:xfrm>
            <a:off x="1356" y="2505"/>
            <a:ext cx="115" cy="133"/>
          </p:xfrm>
          <a:graphic>
            <a:graphicData uri="http://schemas.openxmlformats.org/presentationml/2006/ole">
              <p:oleObj spid="_x0000_s6148" name="Ecuación" r:id="rId6" imgW="152280" imgH="177480" progId="Equation.3">
                <p:embed/>
              </p:oleObj>
            </a:graphicData>
          </a:graphic>
        </p:graphicFrame>
        <p:sp>
          <p:nvSpPr>
            <p:cNvPr id="6168" name="Line 23"/>
            <p:cNvSpPr>
              <a:spLocks noChangeShapeType="1"/>
            </p:cNvSpPr>
            <p:nvPr/>
          </p:nvSpPr>
          <p:spPr bwMode="auto">
            <a:xfrm>
              <a:off x="431" y="2804"/>
              <a:ext cx="1932" cy="0"/>
            </a:xfrm>
            <a:prstGeom prst="line">
              <a:avLst/>
            </a:prstGeom>
            <a:noFill/>
            <a:ln w="19050">
              <a:solidFill>
                <a:srgbClr val="3366FF"/>
              </a:solidFill>
              <a:prstDash val="lgDash"/>
              <a:round/>
              <a:headEnd/>
              <a:tailEnd/>
            </a:ln>
          </p:spPr>
          <p:txBody>
            <a:bodyPr/>
            <a:lstStyle/>
            <a:p>
              <a:endParaRPr lang="es-CL"/>
            </a:p>
          </p:txBody>
        </p:sp>
        <p:sp>
          <p:nvSpPr>
            <p:cNvPr id="6169" name="Line 24"/>
            <p:cNvSpPr>
              <a:spLocks noChangeShapeType="1"/>
            </p:cNvSpPr>
            <p:nvPr/>
          </p:nvSpPr>
          <p:spPr bwMode="auto">
            <a:xfrm>
              <a:off x="1111" y="1906"/>
              <a:ext cx="0" cy="1469"/>
            </a:xfrm>
            <a:prstGeom prst="line">
              <a:avLst/>
            </a:prstGeom>
            <a:noFill/>
            <a:ln w="19050">
              <a:solidFill>
                <a:srgbClr val="3366FF"/>
              </a:solidFill>
              <a:prstDash val="lgDash"/>
              <a:round/>
              <a:headEnd/>
              <a:tailEnd/>
            </a:ln>
          </p:spPr>
          <p:txBody>
            <a:bodyPr/>
            <a:lstStyle/>
            <a:p>
              <a:endParaRPr lang="es-CL"/>
            </a:p>
          </p:txBody>
        </p:sp>
        <p:graphicFrame>
          <p:nvGraphicFramePr>
            <p:cNvPr id="6149" name="Object 25"/>
            <p:cNvGraphicFramePr>
              <a:graphicFrameLocks noChangeAspect="1"/>
            </p:cNvGraphicFramePr>
            <p:nvPr/>
          </p:nvGraphicFramePr>
          <p:xfrm>
            <a:off x="299" y="1906"/>
            <a:ext cx="106" cy="124"/>
          </p:xfrm>
          <a:graphic>
            <a:graphicData uri="http://schemas.openxmlformats.org/presentationml/2006/ole">
              <p:oleObj spid="_x0000_s6149" name="Ecuación" r:id="rId7" imgW="139680" imgH="164880" progId="Equation.3">
                <p:embed/>
              </p:oleObj>
            </a:graphicData>
          </a:graphic>
        </p:graphicFrame>
        <p:sp>
          <p:nvSpPr>
            <p:cNvPr id="6170" name="Arc 26"/>
            <p:cNvSpPr>
              <a:spLocks/>
            </p:cNvSpPr>
            <p:nvPr/>
          </p:nvSpPr>
          <p:spPr bwMode="auto">
            <a:xfrm rot="10583394">
              <a:off x="894" y="1770"/>
              <a:ext cx="1659" cy="1306"/>
            </a:xfrm>
            <a:custGeom>
              <a:avLst/>
              <a:gdLst>
                <a:gd name="T0" fmla="*/ 0 w 21600"/>
                <a:gd name="T1" fmla="*/ 0 h 21600"/>
                <a:gd name="T2" fmla="*/ 10 w 21600"/>
                <a:gd name="T3" fmla="*/ 5 h 21600"/>
                <a:gd name="T4" fmla="*/ 0 w 21600"/>
                <a:gd name="T5" fmla="*/ 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6171" name="Arc 27"/>
            <p:cNvSpPr>
              <a:spLocks/>
            </p:cNvSpPr>
            <p:nvPr/>
          </p:nvSpPr>
          <p:spPr bwMode="auto">
            <a:xfrm rot="10583394">
              <a:off x="703" y="1933"/>
              <a:ext cx="1660" cy="1307"/>
            </a:xfrm>
            <a:custGeom>
              <a:avLst/>
              <a:gdLst>
                <a:gd name="T0" fmla="*/ 0 w 21600"/>
                <a:gd name="T1" fmla="*/ 0 h 21600"/>
                <a:gd name="T2" fmla="*/ 10 w 21600"/>
                <a:gd name="T3" fmla="*/ 5 h 21600"/>
                <a:gd name="T4" fmla="*/ 0 w 21600"/>
                <a:gd name="T5" fmla="*/ 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a:lstStyle/>
            <a:p>
              <a:endParaRPr lang="es-CL"/>
            </a:p>
          </p:txBody>
        </p:sp>
        <p:sp>
          <p:nvSpPr>
            <p:cNvPr id="6172" name="Arc 28"/>
            <p:cNvSpPr>
              <a:spLocks/>
            </p:cNvSpPr>
            <p:nvPr/>
          </p:nvSpPr>
          <p:spPr bwMode="auto">
            <a:xfrm rot="10583394">
              <a:off x="1165" y="1525"/>
              <a:ext cx="1660" cy="1307"/>
            </a:xfrm>
            <a:custGeom>
              <a:avLst/>
              <a:gdLst>
                <a:gd name="T0" fmla="*/ 0 w 21600"/>
                <a:gd name="T1" fmla="*/ 0 h 21600"/>
                <a:gd name="T2" fmla="*/ 10 w 21600"/>
                <a:gd name="T3" fmla="*/ 5 h 21600"/>
                <a:gd name="T4" fmla="*/ 0 w 21600"/>
                <a:gd name="T5" fmla="*/ 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9966"/>
              </a:solidFill>
              <a:round/>
              <a:headEnd/>
              <a:tailEnd/>
            </a:ln>
          </p:spPr>
          <p:txBody>
            <a:bodyPr/>
            <a:lstStyle/>
            <a:p>
              <a:endParaRPr lang="es-CL"/>
            </a:p>
          </p:txBody>
        </p:sp>
        <p:graphicFrame>
          <p:nvGraphicFramePr>
            <p:cNvPr id="6150" name="Object 29"/>
            <p:cNvGraphicFramePr>
              <a:graphicFrameLocks noChangeAspect="1"/>
            </p:cNvGraphicFramePr>
            <p:nvPr/>
          </p:nvGraphicFramePr>
          <p:xfrm>
            <a:off x="2602" y="2958"/>
            <a:ext cx="202" cy="153"/>
          </p:xfrm>
          <a:graphic>
            <a:graphicData uri="http://schemas.openxmlformats.org/presentationml/2006/ole">
              <p:oleObj spid="_x0000_s6150" name="Ecuación" r:id="rId8" imgW="266400" imgH="203040" progId="Equation.3">
                <p:embed/>
              </p:oleObj>
            </a:graphicData>
          </a:graphic>
        </p:graphicFrame>
        <p:graphicFrame>
          <p:nvGraphicFramePr>
            <p:cNvPr id="6151" name="Object 30"/>
            <p:cNvGraphicFramePr>
              <a:graphicFrameLocks noChangeAspect="1"/>
            </p:cNvGraphicFramePr>
            <p:nvPr/>
          </p:nvGraphicFramePr>
          <p:xfrm>
            <a:off x="966" y="2836"/>
            <a:ext cx="134" cy="124"/>
          </p:xfrm>
          <a:graphic>
            <a:graphicData uri="http://schemas.openxmlformats.org/presentationml/2006/ole">
              <p:oleObj spid="_x0000_s6151" name="Ecuación" r:id="rId9" imgW="177480" imgH="164880" progId="Equation.3">
                <p:embed/>
              </p:oleObj>
            </a:graphicData>
          </a:graphic>
        </p:graphicFrame>
        <p:graphicFrame>
          <p:nvGraphicFramePr>
            <p:cNvPr id="6152" name="Object 31"/>
            <p:cNvGraphicFramePr>
              <a:graphicFrameLocks noChangeAspect="1"/>
            </p:cNvGraphicFramePr>
            <p:nvPr/>
          </p:nvGraphicFramePr>
          <p:xfrm>
            <a:off x="1596" y="2237"/>
            <a:ext cx="125" cy="124"/>
          </p:xfrm>
          <a:graphic>
            <a:graphicData uri="http://schemas.openxmlformats.org/presentationml/2006/ole">
              <p:oleObj spid="_x0000_s6152" name="Ecuación" r:id="rId10" imgW="164880" imgH="164880" progId="Equation.3">
                <p:embed/>
              </p:oleObj>
            </a:graphicData>
          </a:graphic>
        </p:graphicFrame>
      </p:grpSp>
      <p:graphicFrame>
        <p:nvGraphicFramePr>
          <p:cNvPr id="6146" name="Object 13"/>
          <p:cNvGraphicFramePr>
            <a:graphicFrameLocks noChangeAspect="1"/>
          </p:cNvGraphicFramePr>
          <p:nvPr/>
        </p:nvGraphicFramePr>
        <p:xfrm>
          <a:off x="6156325" y="2708275"/>
          <a:ext cx="1425575" cy="357188"/>
        </p:xfrm>
        <a:graphic>
          <a:graphicData uri="http://schemas.openxmlformats.org/presentationml/2006/ole">
            <p:oleObj spid="_x0000_s6146" name="Ecuación" r:id="rId11" imgW="711000" imgH="177480" progId="Equation.3">
              <p:embed/>
            </p:oleObj>
          </a:graphicData>
        </a:graphic>
      </p:graphicFrame>
      <p:sp>
        <p:nvSpPr>
          <p:cNvPr id="6156"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66565"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158"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6159" name="Text Box 7"/>
          <p:cNvSpPr txBox="1">
            <a:spLocks noChangeArrowheads="1"/>
          </p:cNvSpPr>
          <p:nvPr/>
        </p:nvSpPr>
        <p:spPr bwMode="auto">
          <a:xfrm>
            <a:off x="755650" y="1484313"/>
            <a:ext cx="5040313" cy="366712"/>
          </a:xfrm>
          <a:prstGeom prst="rect">
            <a:avLst/>
          </a:prstGeom>
          <a:noFill/>
          <a:ln w="9525">
            <a:noFill/>
            <a:miter lim="800000"/>
            <a:headEnd/>
            <a:tailEnd/>
          </a:ln>
        </p:spPr>
        <p:txBody>
          <a:bodyPr>
            <a:spAutoFit/>
          </a:bodyPr>
          <a:lstStyle/>
          <a:p>
            <a:pPr algn="l">
              <a:spcBef>
                <a:spcPct val="50000"/>
              </a:spcBef>
            </a:pPr>
            <a:r>
              <a:rPr lang="es-CL"/>
              <a:t>Propiedades de las Curvas de Indiferencia</a:t>
            </a:r>
          </a:p>
        </p:txBody>
      </p:sp>
      <p:sp>
        <p:nvSpPr>
          <p:cNvPr id="6160" name="Rectangle 8"/>
          <p:cNvSpPr>
            <a:spLocks noChangeArrowheads="1"/>
          </p:cNvSpPr>
          <p:nvPr/>
        </p:nvSpPr>
        <p:spPr bwMode="auto">
          <a:xfrm>
            <a:off x="395288" y="1989138"/>
            <a:ext cx="6048375" cy="366712"/>
          </a:xfrm>
          <a:prstGeom prst="rect">
            <a:avLst/>
          </a:prstGeom>
          <a:noFill/>
          <a:ln w="9525" algn="ctr">
            <a:noFill/>
            <a:miter lim="800000"/>
            <a:headEnd/>
            <a:tailEnd/>
          </a:ln>
        </p:spPr>
        <p:txBody>
          <a:bodyPr>
            <a:spAutoFit/>
          </a:bodyPr>
          <a:lstStyle/>
          <a:p>
            <a:pPr marL="371475" indent="-371475" algn="just">
              <a:spcBef>
                <a:spcPct val="50000"/>
              </a:spcBef>
            </a:pPr>
            <a:r>
              <a:rPr lang="es-ES_tradnl" b="1"/>
              <a:t>1)</a:t>
            </a:r>
            <a:r>
              <a:rPr lang="es-ES_tradnl" b="1" i="1"/>
              <a:t> </a:t>
            </a:r>
            <a:r>
              <a:rPr lang="es-ES_tradnl"/>
              <a:t>Existencia de un mapa de Curvas de Indiferencia.</a:t>
            </a:r>
            <a:endParaRPr lang="es-CL"/>
          </a:p>
        </p:txBody>
      </p:sp>
      <p:sp>
        <p:nvSpPr>
          <p:cNvPr id="6161" name="Rectangle 9"/>
          <p:cNvSpPr>
            <a:spLocks noChangeArrowheads="1"/>
          </p:cNvSpPr>
          <p:nvPr/>
        </p:nvSpPr>
        <p:spPr bwMode="auto">
          <a:xfrm>
            <a:off x="0" y="3338513"/>
            <a:ext cx="9144000" cy="0"/>
          </a:xfrm>
          <a:prstGeom prst="rect">
            <a:avLst/>
          </a:prstGeom>
          <a:noFill/>
          <a:ln w="9525">
            <a:noFill/>
            <a:miter lim="800000"/>
            <a:headEnd/>
            <a:tailEnd/>
          </a:ln>
        </p:spPr>
        <p:txBody>
          <a:bodyPr wrap="none" anchor="ctr">
            <a:spAutoFit/>
          </a:bodyPr>
          <a:lstStyle/>
          <a:p>
            <a:endParaRPr lang="es-ES"/>
          </a:p>
        </p:txBody>
      </p:sp>
      <p:sp>
        <p:nvSpPr>
          <p:cNvPr id="6162" name="Rectangle 10"/>
          <p:cNvSpPr>
            <a:spLocks noChangeArrowheads="1"/>
          </p:cNvSpPr>
          <p:nvPr/>
        </p:nvSpPr>
        <p:spPr bwMode="auto">
          <a:xfrm>
            <a:off x="4787900" y="3284538"/>
            <a:ext cx="4105275" cy="2014537"/>
          </a:xfrm>
          <a:prstGeom prst="rect">
            <a:avLst/>
          </a:prstGeom>
          <a:noFill/>
          <a:ln w="9525" algn="ctr">
            <a:noFill/>
            <a:miter lim="800000"/>
            <a:headEnd/>
            <a:tailEnd/>
          </a:ln>
        </p:spPr>
        <p:txBody>
          <a:bodyPr>
            <a:spAutoFit/>
          </a:bodyPr>
          <a:lstStyle/>
          <a:p>
            <a:pPr algn="just">
              <a:spcBef>
                <a:spcPct val="50000"/>
              </a:spcBef>
            </a:pPr>
            <a:r>
              <a:rPr lang="es-CL"/>
              <a:t>Puedo elegir distintas canastas más o menos preferidas y a cada una de ellas esta asociada una curva de indiferencia. El plano es la suma de la infinita cantidad de Curvas de Indiferencia que están asociadas a cada punto colineal (canastas). </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02" name="3 Marcador de número de diapositiva"/>
          <p:cNvSpPr>
            <a:spLocks noGrp="1"/>
          </p:cNvSpPr>
          <p:nvPr>
            <p:ph type="sldNum" sz="quarter" idx="12"/>
          </p:nvPr>
        </p:nvSpPr>
        <p:spPr>
          <a:noFill/>
        </p:spPr>
        <p:txBody>
          <a:bodyPr/>
          <a:lstStyle/>
          <a:p>
            <a:fld id="{24F0D05B-55BF-4A3C-9ED7-F965726770A5}" type="slidenum">
              <a:rPr lang="es-CL" smtClean="0"/>
              <a:pPr/>
              <a:t>110</a:t>
            </a:fld>
            <a:endParaRPr lang="es-CL" smtClean="0"/>
          </a:p>
        </p:txBody>
      </p:sp>
      <p:sp>
        <p:nvSpPr>
          <p:cNvPr id="89103"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89104"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840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89106"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89107" name="Text Box 6"/>
          <p:cNvSpPr txBox="1">
            <a:spLocks noChangeArrowheads="1"/>
          </p:cNvSpPr>
          <p:nvPr/>
        </p:nvSpPr>
        <p:spPr bwMode="auto">
          <a:xfrm>
            <a:off x="395288" y="1484313"/>
            <a:ext cx="8424862" cy="366712"/>
          </a:xfrm>
          <a:prstGeom prst="rect">
            <a:avLst/>
          </a:prstGeom>
          <a:noFill/>
          <a:ln w="9525">
            <a:noFill/>
            <a:miter lim="800000"/>
            <a:headEnd/>
            <a:tailEnd/>
          </a:ln>
        </p:spPr>
        <p:txBody>
          <a:bodyPr>
            <a:spAutoFit/>
          </a:bodyPr>
          <a:lstStyle/>
          <a:p>
            <a:pPr algn="l">
              <a:spcBef>
                <a:spcPct val="50000"/>
              </a:spcBef>
            </a:pPr>
            <a:r>
              <a:rPr lang="es-CL" b="1"/>
              <a:t>Medición del Excedente del Consumidor mediante Curvas de Indiferencia</a:t>
            </a:r>
          </a:p>
        </p:txBody>
      </p:sp>
      <p:sp>
        <p:nvSpPr>
          <p:cNvPr id="89108" name="Text Box 7"/>
          <p:cNvSpPr txBox="1">
            <a:spLocks noChangeArrowheads="1"/>
          </p:cNvSpPr>
          <p:nvPr/>
        </p:nvSpPr>
        <p:spPr bwMode="auto">
          <a:xfrm>
            <a:off x="252413" y="2205038"/>
            <a:ext cx="3743325" cy="1465262"/>
          </a:xfrm>
          <a:prstGeom prst="rect">
            <a:avLst/>
          </a:prstGeom>
          <a:noFill/>
          <a:ln w="9525" algn="ctr">
            <a:noFill/>
            <a:miter lim="800000"/>
            <a:headEnd/>
            <a:tailEnd/>
          </a:ln>
        </p:spPr>
        <p:txBody>
          <a:bodyPr>
            <a:spAutoFit/>
          </a:bodyPr>
          <a:lstStyle/>
          <a:p>
            <a:pPr algn="just"/>
            <a:r>
              <a:rPr lang="es-CL"/>
              <a:t>El excedente del consumidor será la diferencia entre lo que está dispuesto a pagar y lo que efectivamente paga (como es la definición habitual), es decir:</a:t>
            </a:r>
            <a:endParaRPr lang="es-ES_tradnl" baseline="30000"/>
          </a:p>
        </p:txBody>
      </p:sp>
      <p:graphicFrame>
        <p:nvGraphicFramePr>
          <p:cNvPr id="89090" name="Object 29"/>
          <p:cNvGraphicFramePr>
            <a:graphicFrameLocks noChangeAspect="1"/>
          </p:cNvGraphicFramePr>
          <p:nvPr/>
        </p:nvGraphicFramePr>
        <p:xfrm>
          <a:off x="539750" y="4005263"/>
          <a:ext cx="3175000" cy="1879600"/>
        </p:xfrm>
        <a:graphic>
          <a:graphicData uri="http://schemas.openxmlformats.org/presentationml/2006/ole">
            <p:oleObj spid="_x0000_s89090" name="Ecuación" r:id="rId5" imgW="1587240" imgH="939600" progId="Equation.3">
              <p:embed/>
            </p:oleObj>
          </a:graphicData>
        </a:graphic>
      </p:graphicFrame>
      <p:grpSp>
        <p:nvGrpSpPr>
          <p:cNvPr id="89109" name="Group 32"/>
          <p:cNvGrpSpPr>
            <a:grpSpLocks/>
          </p:cNvGrpSpPr>
          <p:nvPr/>
        </p:nvGrpSpPr>
        <p:grpSpPr bwMode="auto">
          <a:xfrm>
            <a:off x="4140200" y="2205038"/>
            <a:ext cx="4824413" cy="3854450"/>
            <a:chOff x="2608" y="1389"/>
            <a:chExt cx="3039" cy="2428"/>
          </a:xfrm>
        </p:grpSpPr>
        <p:sp>
          <p:nvSpPr>
            <p:cNvPr id="89110" name="Line 9"/>
            <p:cNvSpPr>
              <a:spLocks noChangeShapeType="1"/>
            </p:cNvSpPr>
            <p:nvPr/>
          </p:nvSpPr>
          <p:spPr bwMode="auto">
            <a:xfrm>
              <a:off x="3288" y="2523"/>
              <a:ext cx="0" cy="1088"/>
            </a:xfrm>
            <a:prstGeom prst="line">
              <a:avLst/>
            </a:prstGeom>
            <a:noFill/>
            <a:ln w="19050">
              <a:solidFill>
                <a:srgbClr val="969696"/>
              </a:solidFill>
              <a:prstDash val="dash"/>
              <a:round/>
              <a:headEnd/>
              <a:tailEnd/>
            </a:ln>
          </p:spPr>
          <p:txBody>
            <a:bodyPr anchor="ctr">
              <a:spAutoFit/>
            </a:bodyPr>
            <a:lstStyle/>
            <a:p>
              <a:endParaRPr lang="es-CL"/>
            </a:p>
          </p:txBody>
        </p:sp>
        <p:sp>
          <p:nvSpPr>
            <p:cNvPr id="89111" name="Line 10"/>
            <p:cNvSpPr>
              <a:spLocks noChangeShapeType="1"/>
            </p:cNvSpPr>
            <p:nvPr/>
          </p:nvSpPr>
          <p:spPr bwMode="auto">
            <a:xfrm flipH="1">
              <a:off x="3152" y="3166"/>
              <a:ext cx="998" cy="0"/>
            </a:xfrm>
            <a:prstGeom prst="line">
              <a:avLst/>
            </a:prstGeom>
            <a:noFill/>
            <a:ln w="19050">
              <a:solidFill>
                <a:srgbClr val="969696"/>
              </a:solidFill>
              <a:prstDash val="dash"/>
              <a:round/>
              <a:headEnd/>
              <a:tailEnd/>
            </a:ln>
          </p:spPr>
          <p:txBody>
            <a:bodyPr anchor="ctr">
              <a:spAutoFit/>
            </a:bodyPr>
            <a:lstStyle/>
            <a:p>
              <a:endParaRPr lang="es-CL"/>
            </a:p>
          </p:txBody>
        </p:sp>
        <p:sp>
          <p:nvSpPr>
            <p:cNvPr id="89112" name="Line 11"/>
            <p:cNvSpPr>
              <a:spLocks noChangeShapeType="1"/>
            </p:cNvSpPr>
            <p:nvPr/>
          </p:nvSpPr>
          <p:spPr bwMode="auto">
            <a:xfrm flipV="1">
              <a:off x="3142" y="1389"/>
              <a:ext cx="0" cy="2235"/>
            </a:xfrm>
            <a:prstGeom prst="line">
              <a:avLst/>
            </a:prstGeom>
            <a:noFill/>
            <a:ln w="9525">
              <a:solidFill>
                <a:schemeClr val="tx1"/>
              </a:solidFill>
              <a:round/>
              <a:headEnd/>
              <a:tailEnd type="triangle" w="med" len="med"/>
            </a:ln>
          </p:spPr>
          <p:txBody>
            <a:bodyPr/>
            <a:lstStyle/>
            <a:p>
              <a:endParaRPr lang="es-CL"/>
            </a:p>
          </p:txBody>
        </p:sp>
        <p:sp>
          <p:nvSpPr>
            <p:cNvPr id="89113" name="Line 12"/>
            <p:cNvSpPr>
              <a:spLocks noChangeShapeType="1"/>
            </p:cNvSpPr>
            <p:nvPr/>
          </p:nvSpPr>
          <p:spPr bwMode="auto">
            <a:xfrm>
              <a:off x="3142" y="3624"/>
              <a:ext cx="2505" cy="0"/>
            </a:xfrm>
            <a:prstGeom prst="line">
              <a:avLst/>
            </a:prstGeom>
            <a:noFill/>
            <a:ln w="9525">
              <a:solidFill>
                <a:schemeClr val="tx1"/>
              </a:solidFill>
              <a:round/>
              <a:headEnd/>
              <a:tailEnd type="triangle" w="med" len="med"/>
            </a:ln>
          </p:spPr>
          <p:txBody>
            <a:bodyPr/>
            <a:lstStyle/>
            <a:p>
              <a:endParaRPr lang="es-CL"/>
            </a:p>
          </p:txBody>
        </p:sp>
        <p:graphicFrame>
          <p:nvGraphicFramePr>
            <p:cNvPr id="89091" name="Object 13"/>
            <p:cNvGraphicFramePr>
              <a:graphicFrameLocks noChangeAspect="1"/>
            </p:cNvGraphicFramePr>
            <p:nvPr/>
          </p:nvGraphicFramePr>
          <p:xfrm>
            <a:off x="2880" y="3075"/>
            <a:ext cx="229" cy="225"/>
          </p:xfrm>
          <a:graphic>
            <a:graphicData uri="http://schemas.openxmlformats.org/presentationml/2006/ole">
              <p:oleObj spid="_x0000_s89091" name="Ecuación" r:id="rId6" imgW="228600" imgH="203040" progId="Equation.3">
                <p:embed/>
              </p:oleObj>
            </a:graphicData>
          </a:graphic>
        </p:graphicFrame>
        <p:sp>
          <p:nvSpPr>
            <p:cNvPr id="89114" name="Line 14"/>
            <p:cNvSpPr>
              <a:spLocks noChangeShapeType="1"/>
            </p:cNvSpPr>
            <p:nvPr/>
          </p:nvSpPr>
          <p:spPr bwMode="auto">
            <a:xfrm>
              <a:off x="3142" y="2068"/>
              <a:ext cx="2386" cy="1097"/>
            </a:xfrm>
            <a:prstGeom prst="line">
              <a:avLst/>
            </a:prstGeom>
            <a:noFill/>
            <a:ln w="38100">
              <a:solidFill>
                <a:schemeClr val="tx1"/>
              </a:solidFill>
              <a:round/>
              <a:headEnd/>
              <a:tailEnd/>
            </a:ln>
          </p:spPr>
          <p:txBody>
            <a:bodyPr/>
            <a:lstStyle/>
            <a:p>
              <a:endParaRPr lang="es-CL"/>
            </a:p>
          </p:txBody>
        </p:sp>
        <p:graphicFrame>
          <p:nvGraphicFramePr>
            <p:cNvPr id="89092" name="Object 15"/>
            <p:cNvGraphicFramePr>
              <a:graphicFrameLocks noChangeAspect="1"/>
            </p:cNvGraphicFramePr>
            <p:nvPr/>
          </p:nvGraphicFramePr>
          <p:xfrm>
            <a:off x="5375" y="3612"/>
            <a:ext cx="179" cy="183"/>
          </p:xfrm>
          <a:graphic>
            <a:graphicData uri="http://schemas.openxmlformats.org/presentationml/2006/ole">
              <p:oleObj spid="_x0000_s89092" name="Ecuación" r:id="rId7" imgW="177480" imgH="164880" progId="Equation.3">
                <p:embed/>
              </p:oleObj>
            </a:graphicData>
          </a:graphic>
        </p:graphicFrame>
        <p:graphicFrame>
          <p:nvGraphicFramePr>
            <p:cNvPr id="89093" name="Object 16"/>
            <p:cNvGraphicFramePr>
              <a:graphicFrameLocks noChangeAspect="1"/>
            </p:cNvGraphicFramePr>
            <p:nvPr/>
          </p:nvGraphicFramePr>
          <p:xfrm>
            <a:off x="2910" y="1440"/>
            <a:ext cx="218" cy="239"/>
          </p:xfrm>
          <a:graphic>
            <a:graphicData uri="http://schemas.openxmlformats.org/presentationml/2006/ole">
              <p:oleObj spid="_x0000_s89093" name="Ecuación" r:id="rId8" imgW="215640" imgH="215640" progId="Equation.3">
                <p:embed/>
              </p:oleObj>
            </a:graphicData>
          </a:graphic>
        </p:graphicFrame>
        <p:graphicFrame>
          <p:nvGraphicFramePr>
            <p:cNvPr id="89094" name="Object 17"/>
            <p:cNvGraphicFramePr>
              <a:graphicFrameLocks noChangeAspect="1"/>
            </p:cNvGraphicFramePr>
            <p:nvPr/>
          </p:nvGraphicFramePr>
          <p:xfrm>
            <a:off x="4785" y="2531"/>
            <a:ext cx="204" cy="225"/>
          </p:xfrm>
          <a:graphic>
            <a:graphicData uri="http://schemas.openxmlformats.org/presentationml/2006/ole">
              <p:oleObj spid="_x0000_s89094" name="Ecuación" r:id="rId9" imgW="203040" imgH="203040" progId="Equation.3">
                <p:embed/>
              </p:oleObj>
            </a:graphicData>
          </a:graphic>
        </p:graphicFrame>
        <p:graphicFrame>
          <p:nvGraphicFramePr>
            <p:cNvPr id="89095" name="Object 18"/>
            <p:cNvGraphicFramePr>
              <a:graphicFrameLocks noChangeAspect="1"/>
            </p:cNvGraphicFramePr>
            <p:nvPr/>
          </p:nvGraphicFramePr>
          <p:xfrm>
            <a:off x="4477" y="3075"/>
            <a:ext cx="217" cy="224"/>
          </p:xfrm>
          <a:graphic>
            <a:graphicData uri="http://schemas.openxmlformats.org/presentationml/2006/ole">
              <p:oleObj spid="_x0000_s89095" name="Ecuación" r:id="rId10" imgW="215640" imgH="203040" progId="Equation.3">
                <p:embed/>
              </p:oleObj>
            </a:graphicData>
          </a:graphic>
        </p:graphicFrame>
        <p:sp>
          <p:nvSpPr>
            <p:cNvPr id="89115" name="Arc 19"/>
            <p:cNvSpPr>
              <a:spLocks/>
            </p:cNvSpPr>
            <p:nvPr/>
          </p:nvSpPr>
          <p:spPr bwMode="auto">
            <a:xfrm rot="10583394">
              <a:off x="3501" y="1498"/>
              <a:ext cx="1392" cy="1193"/>
            </a:xfrm>
            <a:custGeom>
              <a:avLst/>
              <a:gdLst>
                <a:gd name="T0" fmla="*/ 1 w 21600"/>
                <a:gd name="T1" fmla="*/ 0 h 21404"/>
                <a:gd name="T2" fmla="*/ 6 w 21600"/>
                <a:gd name="T3" fmla="*/ 4 h 21404"/>
                <a:gd name="T4" fmla="*/ 0 w 21600"/>
                <a:gd name="T5" fmla="*/ 4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89116" name="Line 20"/>
            <p:cNvSpPr>
              <a:spLocks noChangeShapeType="1"/>
            </p:cNvSpPr>
            <p:nvPr/>
          </p:nvSpPr>
          <p:spPr bwMode="auto">
            <a:xfrm>
              <a:off x="4150" y="2531"/>
              <a:ext cx="0" cy="1088"/>
            </a:xfrm>
            <a:prstGeom prst="line">
              <a:avLst/>
            </a:prstGeom>
            <a:noFill/>
            <a:ln w="19050">
              <a:solidFill>
                <a:srgbClr val="969696"/>
              </a:solidFill>
              <a:prstDash val="dash"/>
              <a:round/>
              <a:headEnd/>
              <a:tailEnd/>
            </a:ln>
          </p:spPr>
          <p:txBody>
            <a:bodyPr anchor="ctr">
              <a:spAutoFit/>
            </a:bodyPr>
            <a:lstStyle/>
            <a:p>
              <a:endParaRPr lang="es-CL"/>
            </a:p>
          </p:txBody>
        </p:sp>
        <p:graphicFrame>
          <p:nvGraphicFramePr>
            <p:cNvPr id="89096" name="Object 21"/>
            <p:cNvGraphicFramePr>
              <a:graphicFrameLocks noChangeAspect="1"/>
            </p:cNvGraphicFramePr>
            <p:nvPr/>
          </p:nvGraphicFramePr>
          <p:xfrm>
            <a:off x="4040" y="3605"/>
            <a:ext cx="218" cy="212"/>
          </p:xfrm>
          <a:graphic>
            <a:graphicData uri="http://schemas.openxmlformats.org/presentationml/2006/ole">
              <p:oleObj spid="_x0000_s89096" name="Ecuación" r:id="rId11" imgW="215640" imgH="190440" progId="Equation.3">
                <p:embed/>
              </p:oleObj>
            </a:graphicData>
          </a:graphic>
        </p:graphicFrame>
        <p:sp>
          <p:nvSpPr>
            <p:cNvPr id="89117" name="Line 22"/>
            <p:cNvSpPr>
              <a:spLocks noChangeShapeType="1"/>
            </p:cNvSpPr>
            <p:nvPr/>
          </p:nvSpPr>
          <p:spPr bwMode="auto">
            <a:xfrm flipH="1">
              <a:off x="3152" y="2545"/>
              <a:ext cx="998" cy="0"/>
            </a:xfrm>
            <a:prstGeom prst="line">
              <a:avLst/>
            </a:prstGeom>
            <a:noFill/>
            <a:ln w="19050">
              <a:solidFill>
                <a:srgbClr val="969696"/>
              </a:solidFill>
              <a:prstDash val="dash"/>
              <a:round/>
              <a:headEnd/>
              <a:tailEnd/>
            </a:ln>
          </p:spPr>
          <p:txBody>
            <a:bodyPr anchor="ctr">
              <a:spAutoFit/>
            </a:bodyPr>
            <a:lstStyle/>
            <a:p>
              <a:endParaRPr lang="es-CL"/>
            </a:p>
          </p:txBody>
        </p:sp>
        <p:sp>
          <p:nvSpPr>
            <p:cNvPr id="89118" name="Arc 23"/>
            <p:cNvSpPr>
              <a:spLocks/>
            </p:cNvSpPr>
            <p:nvPr/>
          </p:nvSpPr>
          <p:spPr bwMode="auto">
            <a:xfrm rot="10583394">
              <a:off x="3190" y="2031"/>
              <a:ext cx="1392" cy="1193"/>
            </a:xfrm>
            <a:custGeom>
              <a:avLst/>
              <a:gdLst>
                <a:gd name="T0" fmla="*/ 1 w 21600"/>
                <a:gd name="T1" fmla="*/ 0 h 21404"/>
                <a:gd name="T2" fmla="*/ 6 w 21600"/>
                <a:gd name="T3" fmla="*/ 4 h 21404"/>
                <a:gd name="T4" fmla="*/ 0 w 21600"/>
                <a:gd name="T5" fmla="*/ 4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graphicFrame>
          <p:nvGraphicFramePr>
            <p:cNvPr id="89097" name="Object 24"/>
            <p:cNvGraphicFramePr>
              <a:graphicFrameLocks noChangeAspect="1"/>
            </p:cNvGraphicFramePr>
            <p:nvPr/>
          </p:nvGraphicFramePr>
          <p:xfrm>
            <a:off x="2960" y="2442"/>
            <a:ext cx="178" cy="225"/>
          </p:xfrm>
          <a:graphic>
            <a:graphicData uri="http://schemas.openxmlformats.org/presentationml/2006/ole">
              <p:oleObj spid="_x0000_s89097" name="Ecuación" r:id="rId12" imgW="177480" imgH="203040" progId="Equation.3">
                <p:embed/>
              </p:oleObj>
            </a:graphicData>
          </a:graphic>
        </p:graphicFrame>
        <p:graphicFrame>
          <p:nvGraphicFramePr>
            <p:cNvPr id="89098" name="Object 25"/>
            <p:cNvGraphicFramePr>
              <a:graphicFrameLocks noChangeAspect="1"/>
            </p:cNvGraphicFramePr>
            <p:nvPr/>
          </p:nvGraphicFramePr>
          <p:xfrm>
            <a:off x="3243" y="3626"/>
            <a:ext cx="90" cy="184"/>
          </p:xfrm>
          <a:graphic>
            <a:graphicData uri="http://schemas.openxmlformats.org/presentationml/2006/ole">
              <p:oleObj spid="_x0000_s89098" name="Ecuación" r:id="rId13" imgW="88560" imgH="164880" progId="Equation.3">
                <p:embed/>
              </p:oleObj>
            </a:graphicData>
          </a:graphic>
        </p:graphicFrame>
        <p:graphicFrame>
          <p:nvGraphicFramePr>
            <p:cNvPr id="89099" name="Object 26"/>
            <p:cNvGraphicFramePr>
              <a:graphicFrameLocks noChangeAspect="1"/>
            </p:cNvGraphicFramePr>
            <p:nvPr/>
          </p:nvGraphicFramePr>
          <p:xfrm>
            <a:off x="2957" y="1995"/>
            <a:ext cx="179" cy="210"/>
          </p:xfrm>
          <a:graphic>
            <a:graphicData uri="http://schemas.openxmlformats.org/presentationml/2006/ole">
              <p:oleObj spid="_x0000_s89099" name="Ecuación" r:id="rId14" imgW="177480" imgH="190440" progId="Equation.3">
                <p:embed/>
              </p:oleObj>
            </a:graphicData>
          </a:graphic>
        </p:graphicFrame>
        <p:sp>
          <p:nvSpPr>
            <p:cNvPr id="89119" name="AutoShape 27"/>
            <p:cNvSpPr>
              <a:spLocks/>
            </p:cNvSpPr>
            <p:nvPr/>
          </p:nvSpPr>
          <p:spPr bwMode="auto">
            <a:xfrm>
              <a:off x="2834" y="2069"/>
              <a:ext cx="91" cy="499"/>
            </a:xfrm>
            <a:prstGeom prst="leftBrace">
              <a:avLst>
                <a:gd name="adj1" fmla="val 45696"/>
                <a:gd name="adj2" fmla="val 50000"/>
              </a:avLst>
            </a:prstGeom>
            <a:noFill/>
            <a:ln w="19050">
              <a:solidFill>
                <a:srgbClr val="339966"/>
              </a:solidFill>
              <a:round/>
              <a:headEnd/>
              <a:tailEnd/>
            </a:ln>
          </p:spPr>
          <p:txBody>
            <a:bodyPr anchor="ctr">
              <a:spAutoFit/>
            </a:bodyPr>
            <a:lstStyle/>
            <a:p>
              <a:endParaRPr lang="es-ES"/>
            </a:p>
          </p:txBody>
        </p:sp>
        <p:graphicFrame>
          <p:nvGraphicFramePr>
            <p:cNvPr id="89100" name="Object 28"/>
            <p:cNvGraphicFramePr>
              <a:graphicFrameLocks noChangeAspect="1"/>
            </p:cNvGraphicFramePr>
            <p:nvPr/>
          </p:nvGraphicFramePr>
          <p:xfrm>
            <a:off x="2608" y="2207"/>
            <a:ext cx="216" cy="225"/>
          </p:xfrm>
          <a:graphic>
            <a:graphicData uri="http://schemas.openxmlformats.org/presentationml/2006/ole">
              <p:oleObj spid="_x0000_s89100" name="Ecuación" r:id="rId15" imgW="215640" imgH="203040" progId="Equation.3">
                <p:embed/>
              </p:oleObj>
            </a:graphicData>
          </a:graphic>
        </p:graphicFrame>
        <p:sp>
          <p:nvSpPr>
            <p:cNvPr id="89120" name="AutoShape 30"/>
            <p:cNvSpPr>
              <a:spLocks/>
            </p:cNvSpPr>
            <p:nvPr/>
          </p:nvSpPr>
          <p:spPr bwMode="auto">
            <a:xfrm rot="10800000">
              <a:off x="4150" y="2568"/>
              <a:ext cx="136" cy="590"/>
            </a:xfrm>
            <a:prstGeom prst="leftBrace">
              <a:avLst>
                <a:gd name="adj1" fmla="val 36152"/>
                <a:gd name="adj2" fmla="val 50000"/>
              </a:avLst>
            </a:prstGeom>
            <a:noFill/>
            <a:ln w="25400">
              <a:solidFill>
                <a:srgbClr val="0000FF"/>
              </a:solidFill>
              <a:round/>
              <a:headEnd/>
              <a:tailEnd/>
            </a:ln>
          </p:spPr>
          <p:txBody>
            <a:bodyPr anchor="ctr">
              <a:spAutoFit/>
            </a:bodyPr>
            <a:lstStyle/>
            <a:p>
              <a:endParaRPr lang="es-ES"/>
            </a:p>
          </p:txBody>
        </p:sp>
        <p:graphicFrame>
          <p:nvGraphicFramePr>
            <p:cNvPr id="89101" name="Object 31"/>
            <p:cNvGraphicFramePr>
              <a:graphicFrameLocks noChangeAspect="1"/>
            </p:cNvGraphicFramePr>
            <p:nvPr/>
          </p:nvGraphicFramePr>
          <p:xfrm>
            <a:off x="4303" y="2795"/>
            <a:ext cx="255" cy="197"/>
          </p:xfrm>
          <a:graphic>
            <a:graphicData uri="http://schemas.openxmlformats.org/presentationml/2006/ole">
              <p:oleObj spid="_x0000_s89101" name="Ecuación" r:id="rId16" imgW="253800" imgH="177480" progId="Equation.3">
                <p:embed/>
              </p:oleObj>
            </a:graphicData>
          </a:graphic>
        </p:graphicFrame>
      </p:gr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3 Marcador de número de diapositiva"/>
          <p:cNvSpPr>
            <a:spLocks noGrp="1"/>
          </p:cNvSpPr>
          <p:nvPr>
            <p:ph type="sldNum" sz="quarter" idx="12"/>
          </p:nvPr>
        </p:nvSpPr>
        <p:spPr>
          <a:noFill/>
        </p:spPr>
        <p:txBody>
          <a:bodyPr/>
          <a:lstStyle/>
          <a:p>
            <a:fld id="{F145493E-C1CE-48BC-89AA-FA00BE4CC9E7}" type="slidenum">
              <a:rPr lang="es-CL" smtClean="0"/>
              <a:pPr/>
              <a:t>111</a:t>
            </a:fld>
            <a:endParaRPr lang="es-CL" smtClean="0"/>
          </a:p>
        </p:txBody>
      </p:sp>
      <p:sp>
        <p:nvSpPr>
          <p:cNvPr id="137219"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3722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226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7222"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37223" name="Text Box 6"/>
          <p:cNvSpPr txBox="1">
            <a:spLocks noChangeArrowheads="1"/>
          </p:cNvSpPr>
          <p:nvPr/>
        </p:nvSpPr>
        <p:spPr bwMode="auto">
          <a:xfrm>
            <a:off x="755650" y="1484313"/>
            <a:ext cx="3095625" cy="366712"/>
          </a:xfrm>
          <a:prstGeom prst="rect">
            <a:avLst/>
          </a:prstGeom>
          <a:noFill/>
          <a:ln w="9525">
            <a:noFill/>
            <a:miter lim="800000"/>
            <a:headEnd/>
            <a:tailEnd/>
          </a:ln>
        </p:spPr>
        <p:txBody>
          <a:bodyPr>
            <a:spAutoFit/>
          </a:bodyPr>
          <a:lstStyle/>
          <a:p>
            <a:pPr algn="l">
              <a:spcBef>
                <a:spcPct val="50000"/>
              </a:spcBef>
            </a:pPr>
            <a:r>
              <a:rPr lang="es-CL" b="1"/>
              <a:t>Análisis de Bienestar</a:t>
            </a:r>
          </a:p>
        </p:txBody>
      </p:sp>
      <p:sp>
        <p:nvSpPr>
          <p:cNvPr id="137224" name="Text Box 7"/>
          <p:cNvSpPr txBox="1">
            <a:spLocks noChangeArrowheads="1"/>
          </p:cNvSpPr>
          <p:nvPr/>
        </p:nvSpPr>
        <p:spPr bwMode="auto">
          <a:xfrm>
            <a:off x="1403350" y="1844675"/>
            <a:ext cx="6048375" cy="366713"/>
          </a:xfrm>
          <a:prstGeom prst="rect">
            <a:avLst/>
          </a:prstGeom>
          <a:noFill/>
          <a:ln w="9525">
            <a:noFill/>
            <a:miter lim="800000"/>
            <a:headEnd/>
            <a:tailEnd/>
          </a:ln>
        </p:spPr>
        <p:txBody>
          <a:bodyPr>
            <a:spAutoFit/>
          </a:bodyPr>
          <a:lstStyle/>
          <a:p>
            <a:pPr algn="l">
              <a:spcBef>
                <a:spcPct val="50000"/>
              </a:spcBef>
            </a:pPr>
            <a:r>
              <a:rPr lang="es-CL"/>
              <a:t>Variación Compensatoria y Variación Equivalente</a:t>
            </a:r>
          </a:p>
        </p:txBody>
      </p:sp>
      <p:sp>
        <p:nvSpPr>
          <p:cNvPr id="137225" name="Text Box 8"/>
          <p:cNvSpPr txBox="1">
            <a:spLocks noChangeArrowheads="1"/>
          </p:cNvSpPr>
          <p:nvPr/>
        </p:nvSpPr>
        <p:spPr bwMode="auto">
          <a:xfrm>
            <a:off x="611188" y="2492375"/>
            <a:ext cx="8064500" cy="3940175"/>
          </a:xfrm>
          <a:prstGeom prst="rect">
            <a:avLst/>
          </a:prstGeom>
          <a:noFill/>
          <a:ln w="9525" algn="ctr">
            <a:noFill/>
            <a:miter lim="800000"/>
            <a:headEnd/>
            <a:tailEnd/>
          </a:ln>
        </p:spPr>
        <p:txBody>
          <a:bodyPr>
            <a:spAutoFit/>
          </a:bodyPr>
          <a:lstStyle/>
          <a:p>
            <a:pPr algn="just">
              <a:spcBef>
                <a:spcPct val="50000"/>
              </a:spcBef>
            </a:pPr>
            <a:r>
              <a:rPr lang="es-CL"/>
              <a:t>La idea de Análisis de Bienestar es ver como se ve alterado el Bienestar del agente cuando existen cambios en los parámetros (precios de los bienes o Ingreso).</a:t>
            </a:r>
          </a:p>
          <a:p>
            <a:pPr algn="just">
              <a:spcBef>
                <a:spcPct val="50000"/>
              </a:spcBef>
            </a:pPr>
            <a:endParaRPr lang="es-CL"/>
          </a:p>
          <a:p>
            <a:pPr algn="just">
              <a:spcBef>
                <a:spcPct val="50000"/>
              </a:spcBef>
            </a:pPr>
            <a:r>
              <a:rPr lang="es-CL" b="1" i="1"/>
              <a:t>La Variación Compensadora</a:t>
            </a:r>
            <a:r>
              <a:rPr lang="es-CL"/>
              <a:t>, es la variación que debe tener el Ingreso para mantener la Utilidad constante, cuando ha ocurrido una disminución en el precio de X.</a:t>
            </a:r>
          </a:p>
          <a:p>
            <a:pPr algn="just">
              <a:spcBef>
                <a:spcPct val="50000"/>
              </a:spcBef>
            </a:pPr>
            <a:endParaRPr lang="es-CL"/>
          </a:p>
          <a:p>
            <a:pPr algn="just">
              <a:spcBef>
                <a:spcPct val="50000"/>
              </a:spcBef>
            </a:pPr>
            <a:r>
              <a:rPr lang="es-CL"/>
              <a:t>En cambio la </a:t>
            </a:r>
            <a:r>
              <a:rPr lang="es-CL" b="1" i="1"/>
              <a:t>Variación Equivalente</a:t>
            </a:r>
            <a:r>
              <a:rPr lang="es-CL"/>
              <a:t> es la variación del Ingreso para mantener la Utilidad constante, cuando ha ocurrido un aumento del precio de X, es decir, considera como punto inicial, el punto que la Variación Compensadora consideraba final, y viceversa.</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20" name="3 Marcador de número de diapositiva"/>
          <p:cNvSpPr>
            <a:spLocks noGrp="1"/>
          </p:cNvSpPr>
          <p:nvPr>
            <p:ph type="sldNum" sz="quarter" idx="12"/>
          </p:nvPr>
        </p:nvSpPr>
        <p:spPr>
          <a:noFill/>
        </p:spPr>
        <p:txBody>
          <a:bodyPr/>
          <a:lstStyle/>
          <a:p>
            <a:fld id="{781D5914-D26A-4875-A7E9-9015CAD4E3F6}" type="slidenum">
              <a:rPr lang="es-CL" smtClean="0"/>
              <a:pPr/>
              <a:t>112</a:t>
            </a:fld>
            <a:endParaRPr lang="es-CL" smtClean="0"/>
          </a:p>
        </p:txBody>
      </p:sp>
      <p:sp>
        <p:nvSpPr>
          <p:cNvPr id="90121" name="Rectangle 2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90122"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3245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0124"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90125" name="Text Box 10"/>
          <p:cNvSpPr txBox="1">
            <a:spLocks noChangeArrowheads="1"/>
          </p:cNvSpPr>
          <p:nvPr/>
        </p:nvSpPr>
        <p:spPr bwMode="auto">
          <a:xfrm>
            <a:off x="4786313" y="2246313"/>
            <a:ext cx="3889375" cy="2289175"/>
          </a:xfrm>
          <a:prstGeom prst="rect">
            <a:avLst/>
          </a:prstGeom>
          <a:noFill/>
          <a:ln w="9525" algn="ctr">
            <a:noFill/>
            <a:miter lim="800000"/>
            <a:headEnd/>
            <a:tailEnd/>
          </a:ln>
        </p:spPr>
        <p:txBody>
          <a:bodyPr>
            <a:spAutoFit/>
          </a:bodyPr>
          <a:lstStyle/>
          <a:p>
            <a:pPr algn="just">
              <a:spcBef>
                <a:spcPct val="50000"/>
              </a:spcBef>
            </a:pPr>
            <a:r>
              <a:rPr lang="es-ES_tradnl"/>
              <a:t>Lo que muestra el grafico es </a:t>
            </a:r>
            <a:r>
              <a:rPr lang="es-CL"/>
              <a:t>que frente a una disminución del precio de X, el cambio en la Utilidad puede ser numéricamente distinto para distintos agentes, es por esta razón que no consideramos el cambio en la Utilidad, sino que intentamos hacer un Análisis de Bienestar. </a:t>
            </a:r>
          </a:p>
        </p:txBody>
      </p:sp>
      <p:grpSp>
        <p:nvGrpSpPr>
          <p:cNvPr id="90126" name="Group 25"/>
          <p:cNvGrpSpPr>
            <a:grpSpLocks/>
          </p:cNvGrpSpPr>
          <p:nvPr/>
        </p:nvGrpSpPr>
        <p:grpSpPr bwMode="auto">
          <a:xfrm>
            <a:off x="188913" y="2060575"/>
            <a:ext cx="4572000" cy="3544888"/>
            <a:chOff x="891" y="683"/>
            <a:chExt cx="3599" cy="2792"/>
          </a:xfrm>
        </p:grpSpPr>
        <p:sp>
          <p:nvSpPr>
            <p:cNvPr id="90127" name="Line 12"/>
            <p:cNvSpPr>
              <a:spLocks noChangeShapeType="1"/>
            </p:cNvSpPr>
            <p:nvPr/>
          </p:nvSpPr>
          <p:spPr bwMode="auto">
            <a:xfrm flipV="1">
              <a:off x="1134" y="683"/>
              <a:ext cx="0" cy="2540"/>
            </a:xfrm>
            <a:prstGeom prst="line">
              <a:avLst/>
            </a:prstGeom>
            <a:noFill/>
            <a:ln w="9525">
              <a:solidFill>
                <a:schemeClr val="tx1"/>
              </a:solidFill>
              <a:round/>
              <a:headEnd/>
              <a:tailEnd type="triangle" w="med" len="med"/>
            </a:ln>
          </p:spPr>
          <p:txBody>
            <a:bodyPr/>
            <a:lstStyle/>
            <a:p>
              <a:endParaRPr lang="es-CL"/>
            </a:p>
          </p:txBody>
        </p:sp>
        <p:sp>
          <p:nvSpPr>
            <p:cNvPr id="90128" name="Line 13"/>
            <p:cNvSpPr>
              <a:spLocks noChangeShapeType="1"/>
            </p:cNvSpPr>
            <p:nvPr/>
          </p:nvSpPr>
          <p:spPr bwMode="auto">
            <a:xfrm>
              <a:off x="1134" y="3223"/>
              <a:ext cx="3356" cy="0"/>
            </a:xfrm>
            <a:prstGeom prst="line">
              <a:avLst/>
            </a:prstGeom>
            <a:noFill/>
            <a:ln w="9525">
              <a:solidFill>
                <a:schemeClr val="tx1"/>
              </a:solidFill>
              <a:round/>
              <a:headEnd/>
              <a:tailEnd type="triangle" w="med" len="med"/>
            </a:ln>
          </p:spPr>
          <p:txBody>
            <a:bodyPr/>
            <a:lstStyle/>
            <a:p>
              <a:endParaRPr lang="es-CL"/>
            </a:p>
          </p:txBody>
        </p:sp>
        <p:graphicFrame>
          <p:nvGraphicFramePr>
            <p:cNvPr id="90114" name="Object 14"/>
            <p:cNvGraphicFramePr>
              <a:graphicFrameLocks noChangeAspect="1"/>
            </p:cNvGraphicFramePr>
            <p:nvPr/>
          </p:nvGraphicFramePr>
          <p:xfrm>
            <a:off x="1727" y="2117"/>
            <a:ext cx="255" cy="240"/>
          </p:xfrm>
          <a:graphic>
            <a:graphicData uri="http://schemas.openxmlformats.org/presentationml/2006/ole">
              <p:oleObj spid="_x0000_s90114" name="Ecuación" r:id="rId5" imgW="203040" imgH="190440" progId="Equation.3">
                <p:embed/>
              </p:oleObj>
            </a:graphicData>
          </a:graphic>
        </p:graphicFrame>
        <p:sp>
          <p:nvSpPr>
            <p:cNvPr id="90129" name="Line 15"/>
            <p:cNvSpPr>
              <a:spLocks noChangeShapeType="1"/>
            </p:cNvSpPr>
            <p:nvPr/>
          </p:nvSpPr>
          <p:spPr bwMode="auto">
            <a:xfrm>
              <a:off x="1134" y="1455"/>
              <a:ext cx="2721" cy="1769"/>
            </a:xfrm>
            <a:prstGeom prst="line">
              <a:avLst/>
            </a:prstGeom>
            <a:noFill/>
            <a:ln w="38100">
              <a:solidFill>
                <a:schemeClr val="tx1"/>
              </a:solidFill>
              <a:round/>
              <a:headEnd/>
              <a:tailEnd/>
            </a:ln>
          </p:spPr>
          <p:txBody>
            <a:bodyPr/>
            <a:lstStyle/>
            <a:p>
              <a:endParaRPr lang="es-CL"/>
            </a:p>
          </p:txBody>
        </p:sp>
        <p:sp>
          <p:nvSpPr>
            <p:cNvPr id="90130" name="Line 16"/>
            <p:cNvSpPr>
              <a:spLocks noChangeShapeType="1"/>
            </p:cNvSpPr>
            <p:nvPr/>
          </p:nvSpPr>
          <p:spPr bwMode="auto">
            <a:xfrm>
              <a:off x="1134" y="1454"/>
              <a:ext cx="1156" cy="1769"/>
            </a:xfrm>
            <a:prstGeom prst="line">
              <a:avLst/>
            </a:prstGeom>
            <a:noFill/>
            <a:ln w="38100">
              <a:solidFill>
                <a:schemeClr val="tx1"/>
              </a:solidFill>
              <a:round/>
              <a:headEnd/>
              <a:tailEnd/>
            </a:ln>
          </p:spPr>
          <p:txBody>
            <a:bodyPr/>
            <a:lstStyle/>
            <a:p>
              <a:endParaRPr lang="es-CL"/>
            </a:p>
          </p:txBody>
        </p:sp>
        <p:sp>
          <p:nvSpPr>
            <p:cNvPr id="90131" name="Arc 17"/>
            <p:cNvSpPr>
              <a:spLocks/>
            </p:cNvSpPr>
            <p:nvPr/>
          </p:nvSpPr>
          <p:spPr bwMode="auto">
            <a:xfrm rot="10583394">
              <a:off x="2223" y="1738"/>
              <a:ext cx="1090" cy="850"/>
            </a:xfrm>
            <a:custGeom>
              <a:avLst/>
              <a:gdLst>
                <a:gd name="T0" fmla="*/ 0 w 21600"/>
                <a:gd name="T1" fmla="*/ 0 h 21404"/>
                <a:gd name="T2" fmla="*/ 3 w 21600"/>
                <a:gd name="T3" fmla="*/ 1 h 21404"/>
                <a:gd name="T4" fmla="*/ 0 w 21600"/>
                <a:gd name="T5" fmla="*/ 1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graphicFrame>
          <p:nvGraphicFramePr>
            <p:cNvPr id="90115" name="Object 18"/>
            <p:cNvGraphicFramePr>
              <a:graphicFrameLocks noChangeAspect="1"/>
            </p:cNvGraphicFramePr>
            <p:nvPr/>
          </p:nvGraphicFramePr>
          <p:xfrm>
            <a:off x="2437" y="2031"/>
            <a:ext cx="239" cy="239"/>
          </p:xfrm>
          <a:graphic>
            <a:graphicData uri="http://schemas.openxmlformats.org/presentationml/2006/ole">
              <p:oleObj spid="_x0000_s90115" name="Ecuación" r:id="rId6" imgW="190440" imgH="190440" progId="Equation.3">
                <p:embed/>
              </p:oleObj>
            </a:graphicData>
          </a:graphic>
        </p:graphicFrame>
        <p:graphicFrame>
          <p:nvGraphicFramePr>
            <p:cNvPr id="90116" name="Object 19"/>
            <p:cNvGraphicFramePr>
              <a:graphicFrameLocks noChangeAspect="1"/>
            </p:cNvGraphicFramePr>
            <p:nvPr/>
          </p:nvGraphicFramePr>
          <p:xfrm>
            <a:off x="4180" y="3267"/>
            <a:ext cx="224" cy="208"/>
          </p:xfrm>
          <a:graphic>
            <a:graphicData uri="http://schemas.openxmlformats.org/presentationml/2006/ole">
              <p:oleObj spid="_x0000_s90116" name="Ecuación" r:id="rId7" imgW="177480" imgH="164880" progId="Equation.3">
                <p:embed/>
              </p:oleObj>
            </a:graphicData>
          </a:graphic>
        </p:graphicFrame>
        <p:graphicFrame>
          <p:nvGraphicFramePr>
            <p:cNvPr id="90117" name="Object 20"/>
            <p:cNvGraphicFramePr>
              <a:graphicFrameLocks noChangeAspect="1"/>
            </p:cNvGraphicFramePr>
            <p:nvPr/>
          </p:nvGraphicFramePr>
          <p:xfrm>
            <a:off x="891" y="773"/>
            <a:ext cx="177" cy="208"/>
          </p:xfrm>
          <a:graphic>
            <a:graphicData uri="http://schemas.openxmlformats.org/presentationml/2006/ole">
              <p:oleObj spid="_x0000_s90117" name="Ecuación" r:id="rId8" imgW="139680" imgH="164880" progId="Equation.3">
                <p:embed/>
              </p:oleObj>
            </a:graphicData>
          </a:graphic>
        </p:graphicFrame>
        <p:sp>
          <p:nvSpPr>
            <p:cNvPr id="90132" name="Arc 21"/>
            <p:cNvSpPr>
              <a:spLocks/>
            </p:cNvSpPr>
            <p:nvPr/>
          </p:nvSpPr>
          <p:spPr bwMode="auto">
            <a:xfrm rot="10583394">
              <a:off x="1611" y="1757"/>
              <a:ext cx="1739" cy="1356"/>
            </a:xfrm>
            <a:custGeom>
              <a:avLst/>
              <a:gdLst>
                <a:gd name="T0" fmla="*/ 2 w 21600"/>
                <a:gd name="T1" fmla="*/ 0 h 21404"/>
                <a:gd name="T2" fmla="*/ 11 w 21600"/>
                <a:gd name="T3" fmla="*/ 5 h 21404"/>
                <a:gd name="T4" fmla="*/ 0 w 21600"/>
                <a:gd name="T5" fmla="*/ 5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graphicFrame>
          <p:nvGraphicFramePr>
            <p:cNvPr id="90118" name="Object 22"/>
            <p:cNvGraphicFramePr>
              <a:graphicFrameLocks noChangeAspect="1"/>
            </p:cNvGraphicFramePr>
            <p:nvPr/>
          </p:nvGraphicFramePr>
          <p:xfrm>
            <a:off x="3233" y="2432"/>
            <a:ext cx="1067" cy="272"/>
          </p:xfrm>
          <a:graphic>
            <a:graphicData uri="http://schemas.openxmlformats.org/presentationml/2006/ole">
              <p:oleObj spid="_x0000_s90118" name="Ecuación" r:id="rId9" imgW="850680" imgH="215640" progId="Equation.3">
                <p:embed/>
              </p:oleObj>
            </a:graphicData>
          </a:graphic>
        </p:graphicFrame>
        <p:sp>
          <p:nvSpPr>
            <p:cNvPr id="90133" name="Freeform 23"/>
            <p:cNvSpPr>
              <a:spLocks/>
            </p:cNvSpPr>
            <p:nvPr/>
          </p:nvSpPr>
          <p:spPr bwMode="auto">
            <a:xfrm>
              <a:off x="3334" y="2886"/>
              <a:ext cx="453" cy="317"/>
            </a:xfrm>
            <a:custGeom>
              <a:avLst/>
              <a:gdLst>
                <a:gd name="T0" fmla="*/ 0 w 453"/>
                <a:gd name="T1" fmla="*/ 90 h 317"/>
                <a:gd name="T2" fmla="*/ 90 w 453"/>
                <a:gd name="T3" fmla="*/ 0 h 317"/>
                <a:gd name="T4" fmla="*/ 453 w 453"/>
                <a:gd name="T5" fmla="*/ 227 h 317"/>
                <a:gd name="T6" fmla="*/ 317 w 453"/>
                <a:gd name="T7" fmla="*/ 317 h 317"/>
                <a:gd name="T8" fmla="*/ 0 w 453"/>
                <a:gd name="T9" fmla="*/ 90 h 317"/>
                <a:gd name="T10" fmla="*/ 0 60000 65536"/>
                <a:gd name="T11" fmla="*/ 0 60000 65536"/>
                <a:gd name="T12" fmla="*/ 0 60000 65536"/>
                <a:gd name="T13" fmla="*/ 0 60000 65536"/>
                <a:gd name="T14" fmla="*/ 0 60000 65536"/>
                <a:gd name="T15" fmla="*/ 0 w 453"/>
                <a:gd name="T16" fmla="*/ 0 h 317"/>
                <a:gd name="T17" fmla="*/ 453 w 453"/>
                <a:gd name="T18" fmla="*/ 317 h 317"/>
              </a:gdLst>
              <a:ahLst/>
              <a:cxnLst>
                <a:cxn ang="T10">
                  <a:pos x="T0" y="T1"/>
                </a:cxn>
                <a:cxn ang="T11">
                  <a:pos x="T2" y="T3"/>
                </a:cxn>
                <a:cxn ang="T12">
                  <a:pos x="T4" y="T5"/>
                </a:cxn>
                <a:cxn ang="T13">
                  <a:pos x="T6" y="T7"/>
                </a:cxn>
                <a:cxn ang="T14">
                  <a:pos x="T8" y="T9"/>
                </a:cxn>
              </a:cxnLst>
              <a:rect l="T15" t="T16" r="T17" b="T18"/>
              <a:pathLst>
                <a:path w="453" h="317">
                  <a:moveTo>
                    <a:pt x="0" y="90"/>
                  </a:moveTo>
                  <a:lnTo>
                    <a:pt x="90" y="0"/>
                  </a:lnTo>
                  <a:lnTo>
                    <a:pt x="453" y="227"/>
                  </a:lnTo>
                  <a:lnTo>
                    <a:pt x="317" y="317"/>
                  </a:lnTo>
                  <a:lnTo>
                    <a:pt x="0" y="90"/>
                  </a:lnTo>
                  <a:close/>
                </a:path>
              </a:pathLst>
            </a:custGeom>
            <a:solidFill>
              <a:schemeClr val="bg1"/>
            </a:solidFill>
            <a:ln w="9525">
              <a:noFill/>
              <a:round/>
              <a:headEnd/>
              <a:tailEnd/>
            </a:ln>
          </p:spPr>
          <p:txBody>
            <a:bodyPr/>
            <a:lstStyle/>
            <a:p>
              <a:endParaRPr lang="es-CL"/>
            </a:p>
          </p:txBody>
        </p:sp>
        <p:graphicFrame>
          <p:nvGraphicFramePr>
            <p:cNvPr id="90119" name="Object 24"/>
            <p:cNvGraphicFramePr>
              <a:graphicFrameLocks noChangeAspect="1"/>
            </p:cNvGraphicFramePr>
            <p:nvPr/>
          </p:nvGraphicFramePr>
          <p:xfrm>
            <a:off x="3210" y="2916"/>
            <a:ext cx="1053" cy="270"/>
          </p:xfrm>
          <a:graphic>
            <a:graphicData uri="http://schemas.openxmlformats.org/presentationml/2006/ole">
              <p:oleObj spid="_x0000_s90119" name="Ecuación" r:id="rId10" imgW="838080" imgH="215640" progId="Equation.3">
                <p:embed/>
              </p:oleObj>
            </a:graphicData>
          </a:graphic>
        </p:graphicFrame>
      </p:gr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3 Marcador de número de diapositiva"/>
          <p:cNvSpPr>
            <a:spLocks noGrp="1"/>
          </p:cNvSpPr>
          <p:nvPr>
            <p:ph type="sldNum" sz="quarter" idx="12"/>
          </p:nvPr>
        </p:nvSpPr>
        <p:spPr>
          <a:noFill/>
        </p:spPr>
        <p:txBody>
          <a:bodyPr/>
          <a:lstStyle/>
          <a:p>
            <a:fld id="{8C929426-3550-4D80-906E-A74B229111CA}" type="slidenum">
              <a:rPr lang="es-CL" smtClean="0"/>
              <a:pPr/>
              <a:t>113</a:t>
            </a:fld>
            <a:endParaRPr lang="es-CL" smtClean="0"/>
          </a:p>
        </p:txBody>
      </p:sp>
      <p:sp>
        <p:nvSpPr>
          <p:cNvPr id="138243" name="Rectangle 10"/>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38244"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3450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8246"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38247" name="Text Box 8"/>
          <p:cNvSpPr txBox="1">
            <a:spLocks noChangeArrowheads="1"/>
          </p:cNvSpPr>
          <p:nvPr/>
        </p:nvSpPr>
        <p:spPr bwMode="auto">
          <a:xfrm>
            <a:off x="827088" y="1989138"/>
            <a:ext cx="7416800" cy="3387725"/>
          </a:xfrm>
          <a:prstGeom prst="rect">
            <a:avLst/>
          </a:prstGeom>
          <a:noFill/>
          <a:ln w="9525">
            <a:noFill/>
            <a:miter lim="800000"/>
            <a:headEnd/>
            <a:tailEnd/>
          </a:ln>
        </p:spPr>
        <p:txBody>
          <a:bodyPr>
            <a:spAutoFit/>
          </a:bodyPr>
          <a:lstStyle/>
          <a:p>
            <a:pPr marL="371475" indent="-371475" algn="just"/>
            <a:r>
              <a:rPr lang="es-CL"/>
              <a:t>Para poder encontrar las Variaciones Compensadora y Equivalente, y Excedente del Consumidor, considere lo siguiente en el grafico:</a:t>
            </a:r>
          </a:p>
          <a:p>
            <a:pPr marL="371475" indent="-371475" algn="just"/>
            <a:endParaRPr lang="es-CL"/>
          </a:p>
          <a:p>
            <a:pPr marL="828675" lvl="1" indent="-371475" algn="just">
              <a:buFontTx/>
              <a:buChar char="•"/>
            </a:pPr>
            <a:r>
              <a:rPr lang="es-CL"/>
              <a:t>A y B son los equilibrios inicial y final respectivamente.</a:t>
            </a:r>
          </a:p>
          <a:p>
            <a:pPr marL="828675" lvl="1" indent="-371475" algn="just">
              <a:buFontTx/>
              <a:buChar char="•"/>
            </a:pPr>
            <a:endParaRPr lang="es-CL"/>
          </a:p>
          <a:p>
            <a:pPr marL="828675" lvl="1" indent="-371475" algn="just">
              <a:buFontTx/>
              <a:buChar char="•"/>
            </a:pPr>
            <a:r>
              <a:rPr lang="es-CL"/>
              <a:t>E se obtiene compensando a la Hicks</a:t>
            </a:r>
          </a:p>
          <a:p>
            <a:pPr marL="828675" lvl="1" indent="-371475" algn="just">
              <a:buFontTx/>
              <a:buChar char="•"/>
            </a:pPr>
            <a:endParaRPr lang="es-CL"/>
          </a:p>
          <a:p>
            <a:pPr marL="828675" lvl="1" indent="-371475" algn="just">
              <a:buFontTx/>
              <a:buChar char="•"/>
            </a:pPr>
            <a:r>
              <a:rPr lang="es-CL"/>
              <a:t>D se obtiene compensando a la Hicks pero asumiendo que el precio del bien aumenta y el punto de partida del análisis es B</a:t>
            </a:r>
          </a:p>
          <a:p>
            <a:pPr marL="828675" lvl="1" indent="-371475" algn="just">
              <a:buFontTx/>
              <a:buChar char="•"/>
            </a:pPr>
            <a:endParaRPr lang="es-CL"/>
          </a:p>
          <a:p>
            <a:pPr marL="828675" lvl="1" indent="-371475" algn="just">
              <a:buFontTx/>
              <a:buChar char="•"/>
            </a:pPr>
            <a:r>
              <a:rPr lang="es-CL"/>
              <a:t>La medida de variación compensadora son medidas en la variación de bienestar diferenciándose en el punto de partida.</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52" name="3 Marcador de número de diapositiva"/>
          <p:cNvSpPr>
            <a:spLocks noGrp="1"/>
          </p:cNvSpPr>
          <p:nvPr>
            <p:ph type="sldNum" sz="quarter" idx="12"/>
          </p:nvPr>
        </p:nvSpPr>
        <p:spPr>
          <a:noFill/>
        </p:spPr>
        <p:txBody>
          <a:bodyPr/>
          <a:lstStyle/>
          <a:p>
            <a:fld id="{3BF01891-05A9-4DBC-827F-770F3925CF39}" type="slidenum">
              <a:rPr lang="es-CL" smtClean="0"/>
              <a:pPr/>
              <a:t>114</a:t>
            </a:fld>
            <a:endParaRPr lang="es-CL" smtClean="0"/>
          </a:p>
        </p:txBody>
      </p:sp>
      <p:sp>
        <p:nvSpPr>
          <p:cNvPr id="91153" name="Rectangle 5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236546" name="Freeform 2"/>
          <p:cNvSpPr>
            <a:spLocks/>
          </p:cNvSpPr>
          <p:nvPr/>
        </p:nvSpPr>
        <p:spPr bwMode="auto">
          <a:xfrm>
            <a:off x="2843213" y="4652963"/>
            <a:ext cx="1296987" cy="1008062"/>
          </a:xfrm>
          <a:custGeom>
            <a:avLst/>
            <a:gdLst>
              <a:gd name="T0" fmla="*/ 0 w 862"/>
              <a:gd name="T1" fmla="*/ 0 h 635"/>
              <a:gd name="T2" fmla="*/ 1335699502 w 862"/>
              <a:gd name="T3" fmla="*/ 0 h 635"/>
              <a:gd name="T4" fmla="*/ 1951479641 w 862"/>
              <a:gd name="T5" fmla="*/ 1600297413 h 635"/>
              <a:gd name="T6" fmla="*/ 0 w 862"/>
              <a:gd name="T7" fmla="*/ 1600297413 h 635"/>
              <a:gd name="T8" fmla="*/ 0 w 862"/>
              <a:gd name="T9" fmla="*/ 0 h 635"/>
              <a:gd name="T10" fmla="*/ 0 60000 65536"/>
              <a:gd name="T11" fmla="*/ 0 60000 65536"/>
              <a:gd name="T12" fmla="*/ 0 60000 65536"/>
              <a:gd name="T13" fmla="*/ 0 60000 65536"/>
              <a:gd name="T14" fmla="*/ 0 60000 65536"/>
              <a:gd name="T15" fmla="*/ 0 w 862"/>
              <a:gd name="T16" fmla="*/ 0 h 635"/>
              <a:gd name="T17" fmla="*/ 862 w 862"/>
              <a:gd name="T18" fmla="*/ 635 h 635"/>
            </a:gdLst>
            <a:ahLst/>
            <a:cxnLst>
              <a:cxn ang="T10">
                <a:pos x="T0" y="T1"/>
              </a:cxn>
              <a:cxn ang="T11">
                <a:pos x="T2" y="T3"/>
              </a:cxn>
              <a:cxn ang="T12">
                <a:pos x="T4" y="T5"/>
              </a:cxn>
              <a:cxn ang="T13">
                <a:pos x="T6" y="T7"/>
              </a:cxn>
              <a:cxn ang="T14">
                <a:pos x="T8" y="T9"/>
              </a:cxn>
            </a:cxnLst>
            <a:rect l="T15" t="T16" r="T17" b="T18"/>
            <a:pathLst>
              <a:path w="862" h="635">
                <a:moveTo>
                  <a:pt x="0" y="0"/>
                </a:moveTo>
                <a:lnTo>
                  <a:pt x="590" y="0"/>
                </a:lnTo>
                <a:lnTo>
                  <a:pt x="862" y="635"/>
                </a:lnTo>
                <a:lnTo>
                  <a:pt x="0" y="635"/>
                </a:lnTo>
                <a:lnTo>
                  <a:pt x="0" y="0"/>
                </a:lnTo>
                <a:close/>
              </a:path>
            </a:pathLst>
          </a:custGeom>
          <a:pattFill prst="dkVert">
            <a:fgClr>
              <a:srgbClr val="339966"/>
            </a:fgClr>
            <a:bgClr>
              <a:schemeClr val="bg1"/>
            </a:bgClr>
          </a:pattFill>
          <a:ln w="9525" cap="flat" cmpd="sng">
            <a:noFill/>
            <a:prstDash val="solid"/>
            <a:round/>
            <a:headEnd/>
            <a:tailEnd/>
          </a:ln>
        </p:spPr>
        <p:txBody>
          <a:bodyPr wrap="none" anchor="ctr"/>
          <a:lstStyle/>
          <a:p>
            <a:endParaRPr lang="es-CL"/>
          </a:p>
        </p:txBody>
      </p:sp>
      <p:sp>
        <p:nvSpPr>
          <p:cNvPr id="236547" name="Freeform 3"/>
          <p:cNvSpPr>
            <a:spLocks/>
          </p:cNvSpPr>
          <p:nvPr/>
        </p:nvSpPr>
        <p:spPr bwMode="auto">
          <a:xfrm>
            <a:off x="2843213" y="4652963"/>
            <a:ext cx="1368425" cy="1008062"/>
          </a:xfrm>
          <a:custGeom>
            <a:avLst/>
            <a:gdLst>
              <a:gd name="T0" fmla="*/ 0 w 862"/>
              <a:gd name="T1" fmla="*/ 0 h 635"/>
              <a:gd name="T2" fmla="*/ 798890297 w 862"/>
              <a:gd name="T3" fmla="*/ 0 h 635"/>
              <a:gd name="T4" fmla="*/ 2147483647 w 862"/>
              <a:gd name="T5" fmla="*/ 1600297413 h 635"/>
              <a:gd name="T6" fmla="*/ 0 w 862"/>
              <a:gd name="T7" fmla="*/ 1600297413 h 635"/>
              <a:gd name="T8" fmla="*/ 0 w 862"/>
              <a:gd name="T9" fmla="*/ 0 h 635"/>
              <a:gd name="T10" fmla="*/ 0 60000 65536"/>
              <a:gd name="T11" fmla="*/ 0 60000 65536"/>
              <a:gd name="T12" fmla="*/ 0 60000 65536"/>
              <a:gd name="T13" fmla="*/ 0 60000 65536"/>
              <a:gd name="T14" fmla="*/ 0 60000 65536"/>
              <a:gd name="T15" fmla="*/ 0 w 862"/>
              <a:gd name="T16" fmla="*/ 0 h 635"/>
              <a:gd name="T17" fmla="*/ 862 w 862"/>
              <a:gd name="T18" fmla="*/ 635 h 635"/>
            </a:gdLst>
            <a:ahLst/>
            <a:cxnLst>
              <a:cxn ang="T10">
                <a:pos x="T0" y="T1"/>
              </a:cxn>
              <a:cxn ang="T11">
                <a:pos x="T2" y="T3"/>
              </a:cxn>
              <a:cxn ang="T12">
                <a:pos x="T4" y="T5"/>
              </a:cxn>
              <a:cxn ang="T13">
                <a:pos x="T6" y="T7"/>
              </a:cxn>
              <a:cxn ang="T14">
                <a:pos x="T8" y="T9"/>
              </a:cxn>
            </a:cxnLst>
            <a:rect l="T15" t="T16" r="T17" b="T18"/>
            <a:pathLst>
              <a:path w="862" h="635">
                <a:moveTo>
                  <a:pt x="0" y="0"/>
                </a:moveTo>
                <a:lnTo>
                  <a:pt x="317" y="0"/>
                </a:lnTo>
                <a:lnTo>
                  <a:pt x="862" y="635"/>
                </a:lnTo>
                <a:lnTo>
                  <a:pt x="0" y="635"/>
                </a:lnTo>
                <a:lnTo>
                  <a:pt x="0" y="0"/>
                </a:lnTo>
                <a:close/>
              </a:path>
            </a:pathLst>
          </a:custGeom>
          <a:pattFill prst="wdDnDiag">
            <a:fgClr>
              <a:srgbClr val="00CCFF"/>
            </a:fgClr>
            <a:bgClr>
              <a:schemeClr val="bg1"/>
            </a:bgClr>
          </a:pattFill>
          <a:ln w="9525" cap="flat" cmpd="sng">
            <a:noFill/>
            <a:prstDash val="solid"/>
            <a:round/>
            <a:headEnd/>
            <a:tailEnd/>
          </a:ln>
        </p:spPr>
        <p:txBody>
          <a:bodyPr wrap="none" anchor="ctr"/>
          <a:lstStyle/>
          <a:p>
            <a:endParaRPr lang="es-CL"/>
          </a:p>
        </p:txBody>
      </p:sp>
      <p:sp>
        <p:nvSpPr>
          <p:cNvPr id="236548" name="Freeform 4"/>
          <p:cNvSpPr>
            <a:spLocks/>
          </p:cNvSpPr>
          <p:nvPr/>
        </p:nvSpPr>
        <p:spPr bwMode="auto">
          <a:xfrm>
            <a:off x="2843213" y="4652963"/>
            <a:ext cx="935037" cy="1008062"/>
          </a:xfrm>
          <a:custGeom>
            <a:avLst/>
            <a:gdLst>
              <a:gd name="T0" fmla="*/ 0 w 589"/>
              <a:gd name="T1" fmla="*/ 0 h 635"/>
              <a:gd name="T2" fmla="*/ 798888178 w 589"/>
              <a:gd name="T3" fmla="*/ 0 h 635"/>
              <a:gd name="T4" fmla="*/ 1484370225 w 589"/>
              <a:gd name="T5" fmla="*/ 1600297413 h 635"/>
              <a:gd name="T6" fmla="*/ 0 w 589"/>
              <a:gd name="T7" fmla="*/ 1600297413 h 635"/>
              <a:gd name="T8" fmla="*/ 0 w 589"/>
              <a:gd name="T9" fmla="*/ 0 h 635"/>
              <a:gd name="T10" fmla="*/ 0 60000 65536"/>
              <a:gd name="T11" fmla="*/ 0 60000 65536"/>
              <a:gd name="T12" fmla="*/ 0 60000 65536"/>
              <a:gd name="T13" fmla="*/ 0 60000 65536"/>
              <a:gd name="T14" fmla="*/ 0 60000 65536"/>
              <a:gd name="T15" fmla="*/ 0 w 589"/>
              <a:gd name="T16" fmla="*/ 0 h 635"/>
              <a:gd name="T17" fmla="*/ 589 w 589"/>
              <a:gd name="T18" fmla="*/ 635 h 635"/>
            </a:gdLst>
            <a:ahLst/>
            <a:cxnLst>
              <a:cxn ang="T10">
                <a:pos x="T0" y="T1"/>
              </a:cxn>
              <a:cxn ang="T11">
                <a:pos x="T2" y="T3"/>
              </a:cxn>
              <a:cxn ang="T12">
                <a:pos x="T4" y="T5"/>
              </a:cxn>
              <a:cxn ang="T13">
                <a:pos x="T6" y="T7"/>
              </a:cxn>
              <a:cxn ang="T14">
                <a:pos x="T8" y="T9"/>
              </a:cxn>
            </a:cxnLst>
            <a:rect l="T15" t="T16" r="T17" b="T18"/>
            <a:pathLst>
              <a:path w="589" h="635">
                <a:moveTo>
                  <a:pt x="0" y="0"/>
                </a:moveTo>
                <a:lnTo>
                  <a:pt x="317" y="0"/>
                </a:lnTo>
                <a:lnTo>
                  <a:pt x="589" y="635"/>
                </a:lnTo>
                <a:lnTo>
                  <a:pt x="0" y="635"/>
                </a:lnTo>
                <a:lnTo>
                  <a:pt x="0" y="0"/>
                </a:lnTo>
                <a:close/>
              </a:path>
            </a:pathLst>
          </a:custGeom>
          <a:pattFill prst="wdUpDiag">
            <a:fgClr>
              <a:srgbClr val="FF0000"/>
            </a:fgClr>
            <a:bgClr>
              <a:schemeClr val="bg1"/>
            </a:bgClr>
          </a:pattFill>
          <a:ln w="9525" cap="flat" cmpd="sng">
            <a:noFill/>
            <a:prstDash val="solid"/>
            <a:round/>
            <a:headEnd/>
            <a:tailEnd/>
          </a:ln>
        </p:spPr>
        <p:txBody>
          <a:bodyPr wrap="none" anchor="ctr"/>
          <a:lstStyle/>
          <a:p>
            <a:endParaRPr lang="es-CL"/>
          </a:p>
        </p:txBody>
      </p:sp>
      <p:sp>
        <p:nvSpPr>
          <p:cNvPr id="91157" name="Line 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36551" name="Text Box 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1159" name="Text Box 8"/>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grpSp>
        <p:nvGrpSpPr>
          <p:cNvPr id="91160" name="Group 9"/>
          <p:cNvGrpSpPr>
            <a:grpSpLocks/>
          </p:cNvGrpSpPr>
          <p:nvPr/>
        </p:nvGrpSpPr>
        <p:grpSpPr bwMode="auto">
          <a:xfrm>
            <a:off x="2208213" y="1268413"/>
            <a:ext cx="4740275" cy="5565775"/>
            <a:chOff x="1391" y="799"/>
            <a:chExt cx="2986" cy="3506"/>
          </a:xfrm>
        </p:grpSpPr>
        <p:sp>
          <p:nvSpPr>
            <p:cNvPr id="91161" name="Line 10"/>
            <p:cNvSpPr>
              <a:spLocks noChangeShapeType="1"/>
            </p:cNvSpPr>
            <p:nvPr/>
          </p:nvSpPr>
          <p:spPr bwMode="auto">
            <a:xfrm flipV="1">
              <a:off x="1794" y="799"/>
              <a:ext cx="0" cy="1581"/>
            </a:xfrm>
            <a:prstGeom prst="line">
              <a:avLst/>
            </a:prstGeom>
            <a:noFill/>
            <a:ln w="9525">
              <a:solidFill>
                <a:schemeClr val="tx1"/>
              </a:solidFill>
              <a:round/>
              <a:headEnd/>
              <a:tailEnd type="triangle" w="med" len="med"/>
            </a:ln>
          </p:spPr>
          <p:txBody>
            <a:bodyPr/>
            <a:lstStyle/>
            <a:p>
              <a:endParaRPr lang="es-CL"/>
            </a:p>
          </p:txBody>
        </p:sp>
        <p:sp>
          <p:nvSpPr>
            <p:cNvPr id="91162" name="Line 11"/>
            <p:cNvSpPr>
              <a:spLocks noChangeShapeType="1"/>
            </p:cNvSpPr>
            <p:nvPr/>
          </p:nvSpPr>
          <p:spPr bwMode="auto">
            <a:xfrm flipV="1">
              <a:off x="1796" y="2472"/>
              <a:ext cx="0" cy="1581"/>
            </a:xfrm>
            <a:prstGeom prst="line">
              <a:avLst/>
            </a:prstGeom>
            <a:noFill/>
            <a:ln w="9525">
              <a:solidFill>
                <a:schemeClr val="tx1"/>
              </a:solidFill>
              <a:round/>
              <a:headEnd/>
              <a:tailEnd type="triangle" w="med" len="med"/>
            </a:ln>
          </p:spPr>
          <p:txBody>
            <a:bodyPr/>
            <a:lstStyle/>
            <a:p>
              <a:endParaRPr lang="es-CL"/>
            </a:p>
          </p:txBody>
        </p:sp>
        <p:graphicFrame>
          <p:nvGraphicFramePr>
            <p:cNvPr id="91138" name="Object 12"/>
            <p:cNvGraphicFramePr>
              <a:graphicFrameLocks noChangeAspect="1"/>
            </p:cNvGraphicFramePr>
            <p:nvPr/>
          </p:nvGraphicFramePr>
          <p:xfrm>
            <a:off x="4089" y="2385"/>
            <a:ext cx="224" cy="207"/>
          </p:xfrm>
          <a:graphic>
            <a:graphicData uri="http://schemas.openxmlformats.org/presentationml/2006/ole">
              <p:oleObj spid="_x0000_s91138" name="Ecuación" r:id="rId5" imgW="177480" imgH="164880" progId="Equation.3">
                <p:embed/>
              </p:oleObj>
            </a:graphicData>
          </a:graphic>
        </p:graphicFrame>
        <p:graphicFrame>
          <p:nvGraphicFramePr>
            <p:cNvPr id="91139" name="Object 13"/>
            <p:cNvGraphicFramePr>
              <a:graphicFrameLocks noChangeAspect="1"/>
            </p:cNvGraphicFramePr>
            <p:nvPr/>
          </p:nvGraphicFramePr>
          <p:xfrm>
            <a:off x="1612" y="849"/>
            <a:ext cx="176" cy="207"/>
          </p:xfrm>
          <a:graphic>
            <a:graphicData uri="http://schemas.openxmlformats.org/presentationml/2006/ole">
              <p:oleObj spid="_x0000_s91139" name="Ecuación" r:id="rId6" imgW="139680" imgH="164880" progId="Equation.3">
                <p:embed/>
              </p:oleObj>
            </a:graphicData>
          </a:graphic>
        </p:graphicFrame>
        <p:graphicFrame>
          <p:nvGraphicFramePr>
            <p:cNvPr id="91140" name="Object 14"/>
            <p:cNvGraphicFramePr>
              <a:graphicFrameLocks noChangeAspect="1"/>
            </p:cNvGraphicFramePr>
            <p:nvPr/>
          </p:nvGraphicFramePr>
          <p:xfrm>
            <a:off x="4124" y="4040"/>
            <a:ext cx="224" cy="207"/>
          </p:xfrm>
          <a:graphic>
            <a:graphicData uri="http://schemas.openxmlformats.org/presentationml/2006/ole">
              <p:oleObj spid="_x0000_s91140" name="Ecuación" r:id="rId7" imgW="177480" imgH="164880" progId="Equation.3">
                <p:embed/>
              </p:oleObj>
            </a:graphicData>
          </a:graphic>
        </p:graphicFrame>
        <p:graphicFrame>
          <p:nvGraphicFramePr>
            <p:cNvPr id="91141" name="Object 15"/>
            <p:cNvGraphicFramePr>
              <a:graphicFrameLocks noChangeAspect="1"/>
            </p:cNvGraphicFramePr>
            <p:nvPr/>
          </p:nvGraphicFramePr>
          <p:xfrm>
            <a:off x="1543" y="2387"/>
            <a:ext cx="256" cy="270"/>
          </p:xfrm>
          <a:graphic>
            <a:graphicData uri="http://schemas.openxmlformats.org/presentationml/2006/ole">
              <p:oleObj spid="_x0000_s91141" name="Ecuación" r:id="rId8" imgW="203040" imgH="215640" progId="Equation.3">
                <p:embed/>
              </p:oleObj>
            </a:graphicData>
          </a:graphic>
        </p:graphicFrame>
        <p:graphicFrame>
          <p:nvGraphicFramePr>
            <p:cNvPr id="91142" name="Object 16"/>
            <p:cNvGraphicFramePr>
              <a:graphicFrameLocks noChangeAspect="1"/>
            </p:cNvGraphicFramePr>
            <p:nvPr/>
          </p:nvGraphicFramePr>
          <p:xfrm>
            <a:off x="1548" y="2796"/>
            <a:ext cx="256" cy="286"/>
          </p:xfrm>
          <a:graphic>
            <a:graphicData uri="http://schemas.openxmlformats.org/presentationml/2006/ole">
              <p:oleObj spid="_x0000_s91142" name="Ecuación" r:id="rId9" imgW="203040" imgH="228600" progId="Equation.3">
                <p:embed/>
              </p:oleObj>
            </a:graphicData>
          </a:graphic>
        </p:graphicFrame>
        <p:graphicFrame>
          <p:nvGraphicFramePr>
            <p:cNvPr id="91143" name="Object 17"/>
            <p:cNvGraphicFramePr>
              <a:graphicFrameLocks noChangeAspect="1"/>
            </p:cNvGraphicFramePr>
            <p:nvPr/>
          </p:nvGraphicFramePr>
          <p:xfrm>
            <a:off x="1548" y="3416"/>
            <a:ext cx="256" cy="286"/>
          </p:xfrm>
          <a:graphic>
            <a:graphicData uri="http://schemas.openxmlformats.org/presentationml/2006/ole">
              <p:oleObj spid="_x0000_s91143" name="Ecuación" r:id="rId10" imgW="203040" imgH="228600" progId="Equation.3">
                <p:embed/>
              </p:oleObj>
            </a:graphicData>
          </a:graphic>
        </p:graphicFrame>
        <p:sp>
          <p:nvSpPr>
            <p:cNvPr id="91163" name="Line 18"/>
            <p:cNvSpPr>
              <a:spLocks noChangeShapeType="1"/>
            </p:cNvSpPr>
            <p:nvPr/>
          </p:nvSpPr>
          <p:spPr bwMode="auto">
            <a:xfrm>
              <a:off x="1792" y="2391"/>
              <a:ext cx="2585" cy="0"/>
            </a:xfrm>
            <a:prstGeom prst="line">
              <a:avLst/>
            </a:prstGeom>
            <a:noFill/>
            <a:ln w="9525">
              <a:solidFill>
                <a:schemeClr val="tx1"/>
              </a:solidFill>
              <a:round/>
              <a:headEnd/>
              <a:tailEnd type="triangle" w="med" len="med"/>
            </a:ln>
          </p:spPr>
          <p:txBody>
            <a:bodyPr/>
            <a:lstStyle/>
            <a:p>
              <a:endParaRPr lang="es-CL"/>
            </a:p>
          </p:txBody>
        </p:sp>
        <p:sp>
          <p:nvSpPr>
            <p:cNvPr id="91164" name="Line 19"/>
            <p:cNvSpPr>
              <a:spLocks noChangeShapeType="1"/>
            </p:cNvSpPr>
            <p:nvPr/>
          </p:nvSpPr>
          <p:spPr bwMode="auto">
            <a:xfrm>
              <a:off x="1791" y="4065"/>
              <a:ext cx="2586" cy="0"/>
            </a:xfrm>
            <a:prstGeom prst="line">
              <a:avLst/>
            </a:prstGeom>
            <a:noFill/>
            <a:ln w="9525">
              <a:solidFill>
                <a:schemeClr val="tx1"/>
              </a:solidFill>
              <a:round/>
              <a:headEnd/>
              <a:tailEnd type="triangle" w="med" len="med"/>
            </a:ln>
          </p:spPr>
          <p:txBody>
            <a:bodyPr/>
            <a:lstStyle/>
            <a:p>
              <a:endParaRPr lang="es-CL"/>
            </a:p>
          </p:txBody>
        </p:sp>
        <p:sp>
          <p:nvSpPr>
            <p:cNvPr id="91165" name="Line 20"/>
            <p:cNvSpPr>
              <a:spLocks noChangeShapeType="1"/>
            </p:cNvSpPr>
            <p:nvPr/>
          </p:nvSpPr>
          <p:spPr bwMode="auto">
            <a:xfrm>
              <a:off x="2109" y="1893"/>
              <a:ext cx="0" cy="2172"/>
            </a:xfrm>
            <a:prstGeom prst="line">
              <a:avLst/>
            </a:prstGeom>
            <a:noFill/>
            <a:ln w="25400">
              <a:solidFill>
                <a:srgbClr val="969696"/>
              </a:solidFill>
              <a:prstDash val="lgDash"/>
              <a:round/>
              <a:headEnd/>
              <a:tailEnd/>
            </a:ln>
          </p:spPr>
          <p:txBody>
            <a:bodyPr/>
            <a:lstStyle/>
            <a:p>
              <a:endParaRPr lang="es-CL"/>
            </a:p>
          </p:txBody>
        </p:sp>
        <p:sp>
          <p:nvSpPr>
            <p:cNvPr id="91166" name="Line 21"/>
            <p:cNvSpPr>
              <a:spLocks noChangeShapeType="1"/>
            </p:cNvSpPr>
            <p:nvPr/>
          </p:nvSpPr>
          <p:spPr bwMode="auto">
            <a:xfrm>
              <a:off x="2381" y="2119"/>
              <a:ext cx="0" cy="1946"/>
            </a:xfrm>
            <a:prstGeom prst="line">
              <a:avLst/>
            </a:prstGeom>
            <a:noFill/>
            <a:ln w="25400">
              <a:solidFill>
                <a:srgbClr val="969696"/>
              </a:solidFill>
              <a:prstDash val="lgDash"/>
              <a:round/>
              <a:headEnd/>
              <a:tailEnd/>
            </a:ln>
          </p:spPr>
          <p:txBody>
            <a:bodyPr/>
            <a:lstStyle/>
            <a:p>
              <a:endParaRPr lang="es-CL"/>
            </a:p>
          </p:txBody>
        </p:sp>
        <p:sp>
          <p:nvSpPr>
            <p:cNvPr id="91167" name="Line 22"/>
            <p:cNvSpPr>
              <a:spLocks noChangeShapeType="1"/>
            </p:cNvSpPr>
            <p:nvPr/>
          </p:nvSpPr>
          <p:spPr bwMode="auto">
            <a:xfrm>
              <a:off x="2336" y="1711"/>
              <a:ext cx="0" cy="2354"/>
            </a:xfrm>
            <a:prstGeom prst="line">
              <a:avLst/>
            </a:prstGeom>
            <a:noFill/>
            <a:ln w="25400">
              <a:solidFill>
                <a:srgbClr val="969696"/>
              </a:solidFill>
              <a:prstDash val="lgDash"/>
              <a:round/>
              <a:headEnd/>
              <a:tailEnd/>
            </a:ln>
          </p:spPr>
          <p:txBody>
            <a:bodyPr/>
            <a:lstStyle/>
            <a:p>
              <a:endParaRPr lang="es-CL"/>
            </a:p>
          </p:txBody>
        </p:sp>
        <p:sp>
          <p:nvSpPr>
            <p:cNvPr id="91168" name="Line 23"/>
            <p:cNvSpPr>
              <a:spLocks noChangeShapeType="1"/>
            </p:cNvSpPr>
            <p:nvPr/>
          </p:nvSpPr>
          <p:spPr bwMode="auto">
            <a:xfrm>
              <a:off x="2653" y="1983"/>
              <a:ext cx="0" cy="2082"/>
            </a:xfrm>
            <a:prstGeom prst="line">
              <a:avLst/>
            </a:prstGeom>
            <a:noFill/>
            <a:ln w="25400">
              <a:solidFill>
                <a:srgbClr val="969696"/>
              </a:solidFill>
              <a:prstDash val="lgDash"/>
              <a:round/>
              <a:headEnd/>
              <a:tailEnd/>
            </a:ln>
          </p:spPr>
          <p:txBody>
            <a:bodyPr/>
            <a:lstStyle/>
            <a:p>
              <a:endParaRPr lang="es-CL"/>
            </a:p>
          </p:txBody>
        </p:sp>
        <p:sp>
          <p:nvSpPr>
            <p:cNvPr id="91169" name="Line 24"/>
            <p:cNvSpPr>
              <a:spLocks noChangeShapeType="1"/>
            </p:cNvSpPr>
            <p:nvPr/>
          </p:nvSpPr>
          <p:spPr bwMode="auto">
            <a:xfrm>
              <a:off x="1791" y="1530"/>
              <a:ext cx="1679" cy="862"/>
            </a:xfrm>
            <a:prstGeom prst="line">
              <a:avLst/>
            </a:prstGeom>
            <a:noFill/>
            <a:ln w="38100">
              <a:solidFill>
                <a:schemeClr val="tx1"/>
              </a:solidFill>
              <a:round/>
              <a:headEnd/>
              <a:tailEnd/>
            </a:ln>
          </p:spPr>
          <p:txBody>
            <a:bodyPr/>
            <a:lstStyle/>
            <a:p>
              <a:endParaRPr lang="es-CL"/>
            </a:p>
          </p:txBody>
        </p:sp>
        <p:sp>
          <p:nvSpPr>
            <p:cNvPr id="91170" name="Line 25"/>
            <p:cNvSpPr>
              <a:spLocks noChangeShapeType="1"/>
            </p:cNvSpPr>
            <p:nvPr/>
          </p:nvSpPr>
          <p:spPr bwMode="auto">
            <a:xfrm>
              <a:off x="1791" y="1530"/>
              <a:ext cx="771" cy="862"/>
            </a:xfrm>
            <a:prstGeom prst="line">
              <a:avLst/>
            </a:prstGeom>
            <a:noFill/>
            <a:ln w="38100">
              <a:solidFill>
                <a:schemeClr val="tx1"/>
              </a:solidFill>
              <a:round/>
              <a:headEnd/>
              <a:tailEnd/>
            </a:ln>
          </p:spPr>
          <p:txBody>
            <a:bodyPr/>
            <a:lstStyle/>
            <a:p>
              <a:endParaRPr lang="es-CL"/>
            </a:p>
          </p:txBody>
        </p:sp>
        <p:sp>
          <p:nvSpPr>
            <p:cNvPr id="91171" name="Arc 26"/>
            <p:cNvSpPr>
              <a:spLocks/>
            </p:cNvSpPr>
            <p:nvPr/>
          </p:nvSpPr>
          <p:spPr bwMode="auto">
            <a:xfrm rot="10335775">
              <a:off x="2028" y="1484"/>
              <a:ext cx="771" cy="717"/>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91172" name="Line 27"/>
            <p:cNvSpPr>
              <a:spLocks noChangeShapeType="1"/>
            </p:cNvSpPr>
            <p:nvPr/>
          </p:nvSpPr>
          <p:spPr bwMode="auto">
            <a:xfrm>
              <a:off x="1791" y="1802"/>
              <a:ext cx="1180" cy="590"/>
            </a:xfrm>
            <a:prstGeom prst="line">
              <a:avLst/>
            </a:prstGeom>
            <a:noFill/>
            <a:ln w="38100">
              <a:solidFill>
                <a:srgbClr val="FF0000"/>
              </a:solidFill>
              <a:round/>
              <a:headEnd/>
              <a:tailEnd/>
            </a:ln>
          </p:spPr>
          <p:txBody>
            <a:bodyPr/>
            <a:lstStyle/>
            <a:p>
              <a:endParaRPr lang="es-CL"/>
            </a:p>
          </p:txBody>
        </p:sp>
        <p:sp>
          <p:nvSpPr>
            <p:cNvPr id="91173" name="Arc 28"/>
            <p:cNvSpPr>
              <a:spLocks/>
            </p:cNvSpPr>
            <p:nvPr/>
          </p:nvSpPr>
          <p:spPr bwMode="auto">
            <a:xfrm rot="10335775">
              <a:off x="2290" y="1348"/>
              <a:ext cx="771" cy="717"/>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91174" name="Line 29"/>
            <p:cNvSpPr>
              <a:spLocks noChangeShapeType="1"/>
            </p:cNvSpPr>
            <p:nvPr/>
          </p:nvSpPr>
          <p:spPr bwMode="auto">
            <a:xfrm>
              <a:off x="1791" y="1076"/>
              <a:ext cx="1134" cy="1316"/>
            </a:xfrm>
            <a:prstGeom prst="line">
              <a:avLst/>
            </a:prstGeom>
            <a:noFill/>
            <a:ln w="38100">
              <a:solidFill>
                <a:srgbClr val="339966"/>
              </a:solidFill>
              <a:round/>
              <a:headEnd/>
              <a:tailEnd/>
            </a:ln>
          </p:spPr>
          <p:txBody>
            <a:bodyPr/>
            <a:lstStyle/>
            <a:p>
              <a:endParaRPr lang="es-CL"/>
            </a:p>
          </p:txBody>
        </p:sp>
        <p:graphicFrame>
          <p:nvGraphicFramePr>
            <p:cNvPr id="91144" name="Object 30"/>
            <p:cNvGraphicFramePr>
              <a:graphicFrameLocks noChangeAspect="1"/>
            </p:cNvGraphicFramePr>
            <p:nvPr/>
          </p:nvGraphicFramePr>
          <p:xfrm>
            <a:off x="3099" y="1856"/>
            <a:ext cx="304" cy="255"/>
          </p:xfrm>
          <a:graphic>
            <a:graphicData uri="http://schemas.openxmlformats.org/presentationml/2006/ole">
              <p:oleObj spid="_x0000_s91144" name="Ecuación" r:id="rId11" imgW="241200" imgH="203040" progId="Equation.3">
                <p:embed/>
              </p:oleObj>
            </a:graphicData>
          </a:graphic>
        </p:graphicFrame>
        <p:sp>
          <p:nvSpPr>
            <p:cNvPr id="91175" name="Freeform 31"/>
            <p:cNvSpPr>
              <a:spLocks/>
            </p:cNvSpPr>
            <p:nvPr/>
          </p:nvSpPr>
          <p:spPr bwMode="auto">
            <a:xfrm>
              <a:off x="2925" y="2074"/>
              <a:ext cx="227" cy="136"/>
            </a:xfrm>
            <a:custGeom>
              <a:avLst/>
              <a:gdLst>
                <a:gd name="T0" fmla="*/ 0 w 227"/>
                <a:gd name="T1" fmla="*/ 91 h 136"/>
                <a:gd name="T2" fmla="*/ 46 w 227"/>
                <a:gd name="T3" fmla="*/ 0 h 136"/>
                <a:gd name="T4" fmla="*/ 227 w 227"/>
                <a:gd name="T5" fmla="*/ 91 h 136"/>
                <a:gd name="T6" fmla="*/ 136 w 227"/>
                <a:gd name="T7" fmla="*/ 136 h 136"/>
                <a:gd name="T8" fmla="*/ 46 w 227"/>
                <a:gd name="T9" fmla="*/ 91 h 136"/>
                <a:gd name="T10" fmla="*/ 0 60000 65536"/>
                <a:gd name="T11" fmla="*/ 0 60000 65536"/>
                <a:gd name="T12" fmla="*/ 0 60000 65536"/>
                <a:gd name="T13" fmla="*/ 0 60000 65536"/>
                <a:gd name="T14" fmla="*/ 0 60000 65536"/>
                <a:gd name="T15" fmla="*/ 0 w 227"/>
                <a:gd name="T16" fmla="*/ 0 h 136"/>
                <a:gd name="T17" fmla="*/ 227 w 227"/>
                <a:gd name="T18" fmla="*/ 136 h 136"/>
              </a:gdLst>
              <a:ahLst/>
              <a:cxnLst>
                <a:cxn ang="T10">
                  <a:pos x="T0" y="T1"/>
                </a:cxn>
                <a:cxn ang="T11">
                  <a:pos x="T2" y="T3"/>
                </a:cxn>
                <a:cxn ang="T12">
                  <a:pos x="T4" y="T5"/>
                </a:cxn>
                <a:cxn ang="T13">
                  <a:pos x="T6" y="T7"/>
                </a:cxn>
                <a:cxn ang="T14">
                  <a:pos x="T8" y="T9"/>
                </a:cxn>
              </a:cxnLst>
              <a:rect l="T15" t="T16" r="T17" b="T18"/>
              <a:pathLst>
                <a:path w="227" h="136">
                  <a:moveTo>
                    <a:pt x="0" y="91"/>
                  </a:moveTo>
                  <a:lnTo>
                    <a:pt x="46" y="0"/>
                  </a:lnTo>
                  <a:lnTo>
                    <a:pt x="227" y="91"/>
                  </a:lnTo>
                  <a:lnTo>
                    <a:pt x="136" y="136"/>
                  </a:lnTo>
                  <a:lnTo>
                    <a:pt x="46" y="91"/>
                  </a:lnTo>
                </a:path>
              </a:pathLst>
            </a:custGeom>
            <a:solidFill>
              <a:schemeClr val="bg1"/>
            </a:solidFill>
            <a:ln w="9525">
              <a:noFill/>
              <a:round/>
              <a:headEnd/>
              <a:tailEnd/>
            </a:ln>
          </p:spPr>
          <p:txBody>
            <a:bodyPr/>
            <a:lstStyle/>
            <a:p>
              <a:endParaRPr lang="es-CL"/>
            </a:p>
          </p:txBody>
        </p:sp>
        <p:graphicFrame>
          <p:nvGraphicFramePr>
            <p:cNvPr id="91145" name="Object 32"/>
            <p:cNvGraphicFramePr>
              <a:graphicFrameLocks noChangeAspect="1"/>
            </p:cNvGraphicFramePr>
            <p:nvPr/>
          </p:nvGraphicFramePr>
          <p:xfrm>
            <a:off x="2827" y="2074"/>
            <a:ext cx="272" cy="255"/>
          </p:xfrm>
          <a:graphic>
            <a:graphicData uri="http://schemas.openxmlformats.org/presentationml/2006/ole">
              <p:oleObj spid="_x0000_s91145" name="Ecuación" r:id="rId12" imgW="215640" imgH="203040" progId="Equation.3">
                <p:embed/>
              </p:oleObj>
            </a:graphicData>
          </a:graphic>
        </p:graphicFrame>
        <p:sp>
          <p:nvSpPr>
            <p:cNvPr id="91176" name="Text Box 33"/>
            <p:cNvSpPr txBox="1">
              <a:spLocks noChangeArrowheads="1"/>
            </p:cNvSpPr>
            <p:nvPr/>
          </p:nvSpPr>
          <p:spPr bwMode="auto">
            <a:xfrm>
              <a:off x="2290" y="1509"/>
              <a:ext cx="271" cy="202"/>
            </a:xfrm>
            <a:prstGeom prst="rect">
              <a:avLst/>
            </a:prstGeom>
            <a:noFill/>
            <a:ln w="9525">
              <a:noFill/>
              <a:miter lim="800000"/>
              <a:headEnd/>
              <a:tailEnd/>
            </a:ln>
          </p:spPr>
          <p:txBody>
            <a:bodyPr>
              <a:spAutoFit/>
            </a:bodyPr>
            <a:lstStyle/>
            <a:p>
              <a:pPr algn="l">
                <a:spcBef>
                  <a:spcPct val="50000"/>
                </a:spcBef>
              </a:pPr>
              <a:r>
                <a:rPr lang="es-ES_tradnl" sz="1500" i="1"/>
                <a:t>D</a:t>
              </a:r>
              <a:endParaRPr lang="es-CL" sz="1500" i="1"/>
            </a:p>
          </p:txBody>
        </p:sp>
        <p:sp>
          <p:nvSpPr>
            <p:cNvPr id="91177" name="Text Box 34"/>
            <p:cNvSpPr txBox="1">
              <a:spLocks noChangeArrowheads="1"/>
            </p:cNvSpPr>
            <p:nvPr/>
          </p:nvSpPr>
          <p:spPr bwMode="auto">
            <a:xfrm>
              <a:off x="2609" y="1757"/>
              <a:ext cx="362" cy="202"/>
            </a:xfrm>
            <a:prstGeom prst="rect">
              <a:avLst/>
            </a:prstGeom>
            <a:noFill/>
            <a:ln w="9525">
              <a:noFill/>
              <a:miter lim="800000"/>
              <a:headEnd/>
              <a:tailEnd/>
            </a:ln>
          </p:spPr>
          <p:txBody>
            <a:bodyPr>
              <a:spAutoFit/>
            </a:bodyPr>
            <a:lstStyle/>
            <a:p>
              <a:pPr algn="l">
                <a:spcBef>
                  <a:spcPct val="50000"/>
                </a:spcBef>
              </a:pPr>
              <a:r>
                <a:rPr lang="es-ES_tradnl" sz="1500" i="1"/>
                <a:t>B</a:t>
              </a:r>
              <a:endParaRPr lang="es-CL" sz="1500" i="1"/>
            </a:p>
          </p:txBody>
        </p:sp>
        <p:sp>
          <p:nvSpPr>
            <p:cNvPr id="91178" name="Text Box 35"/>
            <p:cNvSpPr txBox="1">
              <a:spLocks noChangeArrowheads="1"/>
            </p:cNvSpPr>
            <p:nvPr/>
          </p:nvSpPr>
          <p:spPr bwMode="auto">
            <a:xfrm>
              <a:off x="2063" y="1712"/>
              <a:ext cx="363" cy="202"/>
            </a:xfrm>
            <a:prstGeom prst="rect">
              <a:avLst/>
            </a:prstGeom>
            <a:noFill/>
            <a:ln w="9525">
              <a:noFill/>
              <a:miter lim="800000"/>
              <a:headEnd/>
              <a:tailEnd/>
            </a:ln>
          </p:spPr>
          <p:txBody>
            <a:bodyPr>
              <a:spAutoFit/>
            </a:bodyPr>
            <a:lstStyle/>
            <a:p>
              <a:pPr algn="l">
                <a:spcBef>
                  <a:spcPct val="50000"/>
                </a:spcBef>
              </a:pPr>
              <a:r>
                <a:rPr lang="es-ES_tradnl" sz="1500"/>
                <a:t> </a:t>
              </a:r>
              <a:r>
                <a:rPr lang="es-ES_tradnl" sz="1500" i="1"/>
                <a:t>A</a:t>
              </a:r>
              <a:endParaRPr lang="es-CL" sz="1500" i="1"/>
            </a:p>
          </p:txBody>
        </p:sp>
        <p:sp>
          <p:nvSpPr>
            <p:cNvPr id="91179" name="Text Box 36"/>
            <p:cNvSpPr txBox="1">
              <a:spLocks noChangeArrowheads="1"/>
            </p:cNvSpPr>
            <p:nvPr/>
          </p:nvSpPr>
          <p:spPr bwMode="auto">
            <a:xfrm>
              <a:off x="2336" y="1893"/>
              <a:ext cx="271" cy="202"/>
            </a:xfrm>
            <a:prstGeom prst="rect">
              <a:avLst/>
            </a:prstGeom>
            <a:noFill/>
            <a:ln w="9525">
              <a:noFill/>
              <a:miter lim="800000"/>
              <a:headEnd/>
              <a:tailEnd/>
            </a:ln>
          </p:spPr>
          <p:txBody>
            <a:bodyPr>
              <a:spAutoFit/>
            </a:bodyPr>
            <a:lstStyle/>
            <a:p>
              <a:pPr algn="l">
                <a:spcBef>
                  <a:spcPct val="50000"/>
                </a:spcBef>
              </a:pPr>
              <a:r>
                <a:rPr lang="es-ES_tradnl" sz="1500" i="1"/>
                <a:t>E</a:t>
              </a:r>
              <a:endParaRPr lang="es-CL" sz="1500" i="1"/>
            </a:p>
          </p:txBody>
        </p:sp>
        <p:sp>
          <p:nvSpPr>
            <p:cNvPr id="91180" name="AutoShape 37"/>
            <p:cNvSpPr>
              <a:spLocks/>
            </p:cNvSpPr>
            <p:nvPr/>
          </p:nvSpPr>
          <p:spPr bwMode="auto">
            <a:xfrm>
              <a:off x="1701" y="1076"/>
              <a:ext cx="90" cy="454"/>
            </a:xfrm>
            <a:prstGeom prst="leftBrace">
              <a:avLst>
                <a:gd name="adj1" fmla="val 42037"/>
                <a:gd name="adj2" fmla="val 50000"/>
              </a:avLst>
            </a:prstGeom>
            <a:noFill/>
            <a:ln w="9525">
              <a:solidFill>
                <a:schemeClr val="tx1"/>
              </a:solidFill>
              <a:round/>
              <a:headEnd/>
              <a:tailEnd/>
            </a:ln>
          </p:spPr>
          <p:txBody>
            <a:bodyPr wrap="none" anchor="ctr"/>
            <a:lstStyle/>
            <a:p>
              <a:endParaRPr lang="es-ES"/>
            </a:p>
          </p:txBody>
        </p:sp>
        <p:graphicFrame>
          <p:nvGraphicFramePr>
            <p:cNvPr id="91146" name="Object 38"/>
            <p:cNvGraphicFramePr>
              <a:graphicFrameLocks noChangeAspect="1"/>
            </p:cNvGraphicFramePr>
            <p:nvPr/>
          </p:nvGraphicFramePr>
          <p:xfrm>
            <a:off x="1397" y="1167"/>
            <a:ext cx="288" cy="223"/>
          </p:xfrm>
          <a:graphic>
            <a:graphicData uri="http://schemas.openxmlformats.org/presentationml/2006/ole">
              <p:oleObj spid="_x0000_s91146" name="Ecuación" r:id="rId13" imgW="228600" imgH="177480" progId="Equation.3">
                <p:embed/>
              </p:oleObj>
            </a:graphicData>
          </a:graphic>
        </p:graphicFrame>
        <p:sp>
          <p:nvSpPr>
            <p:cNvPr id="91181" name="AutoShape 39"/>
            <p:cNvSpPr>
              <a:spLocks/>
            </p:cNvSpPr>
            <p:nvPr/>
          </p:nvSpPr>
          <p:spPr bwMode="auto">
            <a:xfrm>
              <a:off x="1701" y="1530"/>
              <a:ext cx="90" cy="272"/>
            </a:xfrm>
            <a:prstGeom prst="leftBrace">
              <a:avLst>
                <a:gd name="adj1" fmla="val 25185"/>
                <a:gd name="adj2" fmla="val 50000"/>
              </a:avLst>
            </a:prstGeom>
            <a:noFill/>
            <a:ln w="9525">
              <a:solidFill>
                <a:schemeClr val="tx1"/>
              </a:solidFill>
              <a:round/>
              <a:headEnd/>
              <a:tailEnd/>
            </a:ln>
          </p:spPr>
          <p:txBody>
            <a:bodyPr wrap="none" anchor="ctr"/>
            <a:lstStyle/>
            <a:p>
              <a:endParaRPr lang="es-ES"/>
            </a:p>
          </p:txBody>
        </p:sp>
        <p:graphicFrame>
          <p:nvGraphicFramePr>
            <p:cNvPr id="91147" name="Object 40"/>
            <p:cNvGraphicFramePr>
              <a:graphicFrameLocks noChangeAspect="1"/>
            </p:cNvGraphicFramePr>
            <p:nvPr/>
          </p:nvGraphicFramePr>
          <p:xfrm>
            <a:off x="1391" y="1530"/>
            <a:ext cx="304" cy="223"/>
          </p:xfrm>
          <a:graphic>
            <a:graphicData uri="http://schemas.openxmlformats.org/presentationml/2006/ole">
              <p:oleObj spid="_x0000_s91147" name="Ecuación" r:id="rId14" imgW="241200" imgH="177480" progId="Equation.3">
                <p:embed/>
              </p:oleObj>
            </a:graphicData>
          </a:graphic>
        </p:graphicFrame>
        <p:sp>
          <p:nvSpPr>
            <p:cNvPr id="91182" name="Line 41"/>
            <p:cNvSpPr>
              <a:spLocks noChangeShapeType="1"/>
            </p:cNvSpPr>
            <p:nvPr/>
          </p:nvSpPr>
          <p:spPr bwMode="auto">
            <a:xfrm>
              <a:off x="1791" y="2932"/>
              <a:ext cx="1406" cy="0"/>
            </a:xfrm>
            <a:prstGeom prst="line">
              <a:avLst/>
            </a:prstGeom>
            <a:noFill/>
            <a:ln w="25400">
              <a:solidFill>
                <a:srgbClr val="969696"/>
              </a:solidFill>
              <a:prstDash val="lgDash"/>
              <a:round/>
              <a:headEnd/>
              <a:tailEnd/>
            </a:ln>
          </p:spPr>
          <p:txBody>
            <a:bodyPr/>
            <a:lstStyle/>
            <a:p>
              <a:endParaRPr lang="es-CL"/>
            </a:p>
          </p:txBody>
        </p:sp>
        <p:sp>
          <p:nvSpPr>
            <p:cNvPr id="91183" name="Line 42"/>
            <p:cNvSpPr>
              <a:spLocks noChangeShapeType="1"/>
            </p:cNvSpPr>
            <p:nvPr/>
          </p:nvSpPr>
          <p:spPr bwMode="auto">
            <a:xfrm>
              <a:off x="1791" y="3567"/>
              <a:ext cx="1406" cy="0"/>
            </a:xfrm>
            <a:prstGeom prst="line">
              <a:avLst/>
            </a:prstGeom>
            <a:noFill/>
            <a:ln w="25400">
              <a:solidFill>
                <a:srgbClr val="969696"/>
              </a:solidFill>
              <a:prstDash val="lgDash"/>
              <a:round/>
              <a:headEnd/>
              <a:tailEnd/>
            </a:ln>
          </p:spPr>
          <p:txBody>
            <a:bodyPr/>
            <a:lstStyle/>
            <a:p>
              <a:endParaRPr lang="es-CL"/>
            </a:p>
          </p:txBody>
        </p:sp>
        <p:sp>
          <p:nvSpPr>
            <p:cNvPr id="91184" name="Line 43"/>
            <p:cNvSpPr>
              <a:spLocks noChangeShapeType="1"/>
            </p:cNvSpPr>
            <p:nvPr/>
          </p:nvSpPr>
          <p:spPr bwMode="auto">
            <a:xfrm>
              <a:off x="2063" y="2886"/>
              <a:ext cx="681" cy="771"/>
            </a:xfrm>
            <a:prstGeom prst="line">
              <a:avLst/>
            </a:prstGeom>
            <a:noFill/>
            <a:ln w="38100">
              <a:solidFill>
                <a:schemeClr val="tx1"/>
              </a:solidFill>
              <a:round/>
              <a:headEnd/>
              <a:tailEnd/>
            </a:ln>
          </p:spPr>
          <p:txBody>
            <a:bodyPr/>
            <a:lstStyle/>
            <a:p>
              <a:endParaRPr lang="es-CL"/>
            </a:p>
          </p:txBody>
        </p:sp>
        <p:sp>
          <p:nvSpPr>
            <p:cNvPr id="91185" name="Text Box 44"/>
            <p:cNvSpPr txBox="1">
              <a:spLocks noChangeArrowheads="1"/>
            </p:cNvSpPr>
            <p:nvPr/>
          </p:nvSpPr>
          <p:spPr bwMode="auto">
            <a:xfrm>
              <a:off x="2290" y="2775"/>
              <a:ext cx="271" cy="202"/>
            </a:xfrm>
            <a:prstGeom prst="rect">
              <a:avLst/>
            </a:prstGeom>
            <a:noFill/>
            <a:ln w="9525">
              <a:noFill/>
              <a:miter lim="800000"/>
              <a:headEnd/>
              <a:tailEnd/>
            </a:ln>
          </p:spPr>
          <p:txBody>
            <a:bodyPr>
              <a:spAutoFit/>
            </a:bodyPr>
            <a:lstStyle/>
            <a:p>
              <a:pPr algn="l">
                <a:spcBef>
                  <a:spcPct val="50000"/>
                </a:spcBef>
              </a:pPr>
              <a:r>
                <a:rPr lang="es-ES_tradnl" sz="1500" i="1"/>
                <a:t>D</a:t>
              </a:r>
              <a:endParaRPr lang="es-CL" sz="1500" i="1"/>
            </a:p>
          </p:txBody>
        </p:sp>
        <p:sp>
          <p:nvSpPr>
            <p:cNvPr id="91186" name="Text Box 45"/>
            <p:cNvSpPr txBox="1">
              <a:spLocks noChangeArrowheads="1"/>
            </p:cNvSpPr>
            <p:nvPr/>
          </p:nvSpPr>
          <p:spPr bwMode="auto">
            <a:xfrm>
              <a:off x="1882" y="2750"/>
              <a:ext cx="363" cy="202"/>
            </a:xfrm>
            <a:prstGeom prst="rect">
              <a:avLst/>
            </a:prstGeom>
            <a:noFill/>
            <a:ln w="9525">
              <a:noFill/>
              <a:miter lim="800000"/>
              <a:headEnd/>
              <a:tailEnd/>
            </a:ln>
          </p:spPr>
          <p:txBody>
            <a:bodyPr>
              <a:spAutoFit/>
            </a:bodyPr>
            <a:lstStyle/>
            <a:p>
              <a:pPr algn="l">
                <a:spcBef>
                  <a:spcPct val="50000"/>
                </a:spcBef>
              </a:pPr>
              <a:r>
                <a:rPr lang="es-ES_tradnl" sz="1500" i="1"/>
                <a:t> A</a:t>
              </a:r>
              <a:endParaRPr lang="es-CL" sz="1500" i="1"/>
            </a:p>
          </p:txBody>
        </p:sp>
        <p:sp>
          <p:nvSpPr>
            <p:cNvPr id="91187" name="Text Box 46"/>
            <p:cNvSpPr txBox="1">
              <a:spLocks noChangeArrowheads="1"/>
            </p:cNvSpPr>
            <p:nvPr/>
          </p:nvSpPr>
          <p:spPr bwMode="auto">
            <a:xfrm>
              <a:off x="2337" y="3385"/>
              <a:ext cx="271" cy="202"/>
            </a:xfrm>
            <a:prstGeom prst="rect">
              <a:avLst/>
            </a:prstGeom>
            <a:noFill/>
            <a:ln w="9525">
              <a:noFill/>
              <a:miter lim="800000"/>
              <a:headEnd/>
              <a:tailEnd/>
            </a:ln>
          </p:spPr>
          <p:txBody>
            <a:bodyPr>
              <a:spAutoFit/>
            </a:bodyPr>
            <a:lstStyle/>
            <a:p>
              <a:pPr algn="l">
                <a:spcBef>
                  <a:spcPct val="50000"/>
                </a:spcBef>
              </a:pPr>
              <a:r>
                <a:rPr lang="es-ES_tradnl" sz="1500" i="1"/>
                <a:t>E</a:t>
              </a:r>
              <a:endParaRPr lang="es-CL" sz="1500" i="1"/>
            </a:p>
          </p:txBody>
        </p:sp>
        <p:sp>
          <p:nvSpPr>
            <p:cNvPr id="91188" name="Text Box 47"/>
            <p:cNvSpPr txBox="1">
              <a:spLocks noChangeArrowheads="1"/>
            </p:cNvSpPr>
            <p:nvPr/>
          </p:nvSpPr>
          <p:spPr bwMode="auto">
            <a:xfrm>
              <a:off x="2608" y="3385"/>
              <a:ext cx="362" cy="202"/>
            </a:xfrm>
            <a:prstGeom prst="rect">
              <a:avLst/>
            </a:prstGeom>
            <a:noFill/>
            <a:ln w="9525">
              <a:noFill/>
              <a:miter lim="800000"/>
              <a:headEnd/>
              <a:tailEnd/>
            </a:ln>
          </p:spPr>
          <p:txBody>
            <a:bodyPr>
              <a:spAutoFit/>
            </a:bodyPr>
            <a:lstStyle/>
            <a:p>
              <a:pPr algn="l">
                <a:spcBef>
                  <a:spcPct val="50000"/>
                </a:spcBef>
              </a:pPr>
              <a:r>
                <a:rPr lang="es-ES_tradnl" sz="1500" i="1"/>
                <a:t>B</a:t>
              </a:r>
              <a:endParaRPr lang="es-CL" sz="1500" i="1"/>
            </a:p>
          </p:txBody>
        </p:sp>
        <p:sp>
          <p:nvSpPr>
            <p:cNvPr id="91189" name="Line 48"/>
            <p:cNvSpPr>
              <a:spLocks noChangeShapeType="1"/>
            </p:cNvSpPr>
            <p:nvPr/>
          </p:nvSpPr>
          <p:spPr bwMode="auto">
            <a:xfrm>
              <a:off x="2063" y="2841"/>
              <a:ext cx="454" cy="998"/>
            </a:xfrm>
            <a:prstGeom prst="line">
              <a:avLst/>
            </a:prstGeom>
            <a:noFill/>
            <a:ln w="38100">
              <a:solidFill>
                <a:srgbClr val="FF0000"/>
              </a:solidFill>
              <a:round/>
              <a:headEnd/>
              <a:tailEnd/>
            </a:ln>
          </p:spPr>
          <p:txBody>
            <a:bodyPr/>
            <a:lstStyle/>
            <a:p>
              <a:endParaRPr lang="es-CL"/>
            </a:p>
          </p:txBody>
        </p:sp>
        <p:sp>
          <p:nvSpPr>
            <p:cNvPr id="91190" name="Line 49"/>
            <p:cNvSpPr>
              <a:spLocks noChangeShapeType="1"/>
            </p:cNvSpPr>
            <p:nvPr/>
          </p:nvSpPr>
          <p:spPr bwMode="auto">
            <a:xfrm flipH="1" flipV="1">
              <a:off x="2290" y="2841"/>
              <a:ext cx="499" cy="998"/>
            </a:xfrm>
            <a:prstGeom prst="line">
              <a:avLst/>
            </a:prstGeom>
            <a:noFill/>
            <a:ln w="38100">
              <a:solidFill>
                <a:srgbClr val="339966"/>
              </a:solidFill>
              <a:round/>
              <a:headEnd/>
              <a:tailEnd/>
            </a:ln>
          </p:spPr>
          <p:txBody>
            <a:bodyPr/>
            <a:lstStyle/>
            <a:p>
              <a:endParaRPr lang="es-CL"/>
            </a:p>
          </p:txBody>
        </p:sp>
        <p:graphicFrame>
          <p:nvGraphicFramePr>
            <p:cNvPr id="91148" name="Object 50"/>
            <p:cNvGraphicFramePr>
              <a:graphicFrameLocks noChangeAspect="1"/>
            </p:cNvGraphicFramePr>
            <p:nvPr/>
          </p:nvGraphicFramePr>
          <p:xfrm>
            <a:off x="1973" y="4066"/>
            <a:ext cx="288" cy="239"/>
          </p:xfrm>
          <a:graphic>
            <a:graphicData uri="http://schemas.openxmlformats.org/presentationml/2006/ole">
              <p:oleObj spid="_x0000_s91148" name="Ecuación" r:id="rId15" imgW="228600" imgH="190440" progId="Equation.3">
                <p:embed/>
              </p:oleObj>
            </a:graphicData>
          </a:graphic>
        </p:graphicFrame>
        <p:graphicFrame>
          <p:nvGraphicFramePr>
            <p:cNvPr id="91149" name="Object 51"/>
            <p:cNvGraphicFramePr>
              <a:graphicFrameLocks noChangeAspect="1"/>
            </p:cNvGraphicFramePr>
            <p:nvPr/>
          </p:nvGraphicFramePr>
          <p:xfrm>
            <a:off x="2554" y="4066"/>
            <a:ext cx="272" cy="239"/>
          </p:xfrm>
          <a:graphic>
            <a:graphicData uri="http://schemas.openxmlformats.org/presentationml/2006/ole">
              <p:oleObj spid="_x0000_s91149" name="Ecuación" r:id="rId16" imgW="215640" imgH="190440" progId="Equation.3">
                <p:embed/>
              </p:oleObj>
            </a:graphicData>
          </a:graphic>
        </p:graphicFrame>
        <p:sp>
          <p:nvSpPr>
            <p:cNvPr id="91191" name="Rectangle 52"/>
            <p:cNvSpPr>
              <a:spLocks noChangeArrowheads="1"/>
            </p:cNvSpPr>
            <p:nvPr/>
          </p:nvSpPr>
          <p:spPr bwMode="auto">
            <a:xfrm>
              <a:off x="2608" y="3793"/>
              <a:ext cx="136" cy="182"/>
            </a:xfrm>
            <a:prstGeom prst="rect">
              <a:avLst/>
            </a:prstGeom>
            <a:solidFill>
              <a:schemeClr val="bg1"/>
            </a:solidFill>
            <a:ln w="9525">
              <a:noFill/>
              <a:miter lim="800000"/>
              <a:headEnd/>
              <a:tailEnd/>
            </a:ln>
          </p:spPr>
          <p:txBody>
            <a:bodyPr wrap="none" anchor="ctr"/>
            <a:lstStyle/>
            <a:p>
              <a:endParaRPr lang="es-ES"/>
            </a:p>
          </p:txBody>
        </p:sp>
        <p:graphicFrame>
          <p:nvGraphicFramePr>
            <p:cNvPr id="91150" name="Object 53"/>
            <p:cNvGraphicFramePr>
              <a:graphicFrameLocks noChangeAspect="1"/>
            </p:cNvGraphicFramePr>
            <p:nvPr/>
          </p:nvGraphicFramePr>
          <p:xfrm>
            <a:off x="2472" y="3823"/>
            <a:ext cx="272" cy="256"/>
          </p:xfrm>
          <a:graphic>
            <a:graphicData uri="http://schemas.openxmlformats.org/presentationml/2006/ole">
              <p:oleObj spid="_x0000_s91150" name="Ecuación" r:id="rId17" imgW="215640" imgH="203040" progId="Equation.3">
                <p:embed/>
              </p:oleObj>
            </a:graphicData>
          </a:graphic>
        </p:graphicFrame>
        <p:graphicFrame>
          <p:nvGraphicFramePr>
            <p:cNvPr id="91151" name="Object 54"/>
            <p:cNvGraphicFramePr>
              <a:graphicFrameLocks noChangeAspect="1"/>
            </p:cNvGraphicFramePr>
            <p:nvPr/>
          </p:nvGraphicFramePr>
          <p:xfrm>
            <a:off x="2797" y="3793"/>
            <a:ext cx="256" cy="256"/>
          </p:xfrm>
          <a:graphic>
            <a:graphicData uri="http://schemas.openxmlformats.org/presentationml/2006/ole">
              <p:oleObj spid="_x0000_s91151" name="Ecuación" r:id="rId18" imgW="203040" imgH="203040" progId="Equation.3">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6546"/>
                                        </p:tgtEl>
                                        <p:attrNameLst>
                                          <p:attrName>style.visibility</p:attrName>
                                        </p:attrNameLst>
                                      </p:cBhvr>
                                      <p:to>
                                        <p:strVal val="visible"/>
                                      </p:to>
                                    </p:set>
                                    <p:animEffect transition="in" filter="fade">
                                      <p:cBhvr>
                                        <p:cTn id="7" dur="2000"/>
                                        <p:tgtEl>
                                          <p:spTgt spid="2365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6547"/>
                                        </p:tgtEl>
                                        <p:attrNameLst>
                                          <p:attrName>style.visibility</p:attrName>
                                        </p:attrNameLst>
                                      </p:cBhvr>
                                      <p:to>
                                        <p:strVal val="visible"/>
                                      </p:to>
                                    </p:set>
                                    <p:animEffect transition="in" filter="fade">
                                      <p:cBhvr>
                                        <p:cTn id="12" dur="2000"/>
                                        <p:tgtEl>
                                          <p:spTgt spid="236547"/>
                                        </p:tgtEl>
                                      </p:cBhvr>
                                    </p:animEffect>
                                  </p:childTnLst>
                                </p:cTn>
                              </p:par>
                              <p:par>
                                <p:cTn id="13" presetID="10" presetClass="exit" presetSubtype="0" fill="hold" grpId="1" nodeType="withEffect">
                                  <p:stCondLst>
                                    <p:cond delay="0"/>
                                  </p:stCondLst>
                                  <p:childTnLst>
                                    <p:animEffect transition="out" filter="fade">
                                      <p:cBhvr>
                                        <p:cTn id="14" dur="2000"/>
                                        <p:tgtEl>
                                          <p:spTgt spid="236546"/>
                                        </p:tgtEl>
                                      </p:cBhvr>
                                    </p:animEffect>
                                    <p:set>
                                      <p:cBhvr>
                                        <p:cTn id="15" dur="1" fill="hold">
                                          <p:stCondLst>
                                            <p:cond delay="1999"/>
                                          </p:stCondLst>
                                        </p:cTn>
                                        <p:tgtEl>
                                          <p:spTgt spid="23654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6548"/>
                                        </p:tgtEl>
                                        <p:attrNameLst>
                                          <p:attrName>style.visibility</p:attrName>
                                        </p:attrNameLst>
                                      </p:cBhvr>
                                      <p:to>
                                        <p:strVal val="visible"/>
                                      </p:to>
                                    </p:set>
                                    <p:animEffect transition="in" filter="fade">
                                      <p:cBhvr>
                                        <p:cTn id="20" dur="2000"/>
                                        <p:tgtEl>
                                          <p:spTgt spid="236548"/>
                                        </p:tgtEl>
                                      </p:cBhvr>
                                    </p:animEffect>
                                  </p:childTnLst>
                                </p:cTn>
                              </p:par>
                              <p:par>
                                <p:cTn id="21" presetID="10" presetClass="exit" presetSubtype="0" fill="hold" grpId="1" nodeType="withEffect">
                                  <p:stCondLst>
                                    <p:cond delay="0"/>
                                  </p:stCondLst>
                                  <p:childTnLst>
                                    <p:animEffect transition="out" filter="fade">
                                      <p:cBhvr>
                                        <p:cTn id="22" dur="2000"/>
                                        <p:tgtEl>
                                          <p:spTgt spid="236547"/>
                                        </p:tgtEl>
                                      </p:cBhvr>
                                    </p:animEffect>
                                    <p:set>
                                      <p:cBhvr>
                                        <p:cTn id="23" dur="1" fill="hold">
                                          <p:stCondLst>
                                            <p:cond delay="1999"/>
                                          </p:stCondLst>
                                        </p:cTn>
                                        <p:tgtEl>
                                          <p:spTgt spid="2365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6" grpId="0" animBg="1"/>
      <p:bldP spid="236546" grpId="1" animBg="1"/>
      <p:bldP spid="236547" grpId="0" animBg="1"/>
      <p:bldP spid="236547" grpId="1" animBg="1"/>
      <p:bldP spid="236548"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3 Marcador de número de diapositiva"/>
          <p:cNvSpPr>
            <a:spLocks noGrp="1"/>
          </p:cNvSpPr>
          <p:nvPr>
            <p:ph type="sldNum" sz="quarter" idx="12"/>
          </p:nvPr>
        </p:nvSpPr>
        <p:spPr>
          <a:noFill/>
        </p:spPr>
        <p:txBody>
          <a:bodyPr/>
          <a:lstStyle/>
          <a:p>
            <a:fld id="{6C850873-FB1D-4D40-B097-D92AED4F808D}" type="slidenum">
              <a:rPr lang="es-CL" smtClean="0"/>
              <a:pPr/>
              <a:t>115</a:t>
            </a:fld>
            <a:endParaRPr lang="es-CL" smtClean="0"/>
          </a:p>
        </p:txBody>
      </p:sp>
      <p:sp>
        <p:nvSpPr>
          <p:cNvPr id="92164" name="Rectangle 11"/>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92162" name="Object 10"/>
          <p:cNvGraphicFramePr>
            <a:graphicFrameLocks noChangeAspect="1"/>
          </p:cNvGraphicFramePr>
          <p:nvPr/>
        </p:nvGraphicFramePr>
        <p:xfrm>
          <a:off x="2411413" y="2811463"/>
          <a:ext cx="4348162" cy="2922587"/>
        </p:xfrm>
        <a:graphic>
          <a:graphicData uri="http://schemas.openxmlformats.org/presentationml/2006/ole">
            <p:oleObj spid="_x0000_s92162" name="Ecuación" r:id="rId5" imgW="2171520" imgH="1460160" progId="Equation.3">
              <p:embed/>
            </p:oleObj>
          </a:graphicData>
        </a:graphic>
      </p:graphicFrame>
      <p:sp>
        <p:nvSpPr>
          <p:cNvPr id="92165"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38597"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2167"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92168" name="Text Box 7"/>
          <p:cNvSpPr txBox="1">
            <a:spLocks noChangeArrowheads="1"/>
          </p:cNvSpPr>
          <p:nvPr/>
        </p:nvSpPr>
        <p:spPr bwMode="auto">
          <a:xfrm>
            <a:off x="395288" y="1557338"/>
            <a:ext cx="6624637" cy="915987"/>
          </a:xfrm>
          <a:prstGeom prst="rect">
            <a:avLst/>
          </a:prstGeom>
          <a:noFill/>
          <a:ln w="9525" algn="ctr">
            <a:noFill/>
            <a:miter lim="800000"/>
            <a:headEnd/>
            <a:tailEnd/>
          </a:ln>
        </p:spPr>
        <p:txBody>
          <a:bodyPr>
            <a:spAutoFit/>
          </a:bodyPr>
          <a:lstStyle/>
          <a:p>
            <a:pPr algn="just">
              <a:spcBef>
                <a:spcPct val="50000"/>
              </a:spcBef>
            </a:pPr>
            <a:r>
              <a:rPr lang="es-CL"/>
              <a:t>Las Variaciones Compensadora y Equivalente, así como el Equilibrio del Consumidor se calculan con la Integral de las áreas, tal como se muestra a continuación:</a:t>
            </a:r>
          </a:p>
        </p:txBody>
      </p:sp>
      <p:sp>
        <p:nvSpPr>
          <p:cNvPr id="92169" name="Rectangle 8"/>
          <p:cNvSpPr>
            <a:spLocks noChangeArrowheads="1"/>
          </p:cNvSpPr>
          <p:nvPr/>
        </p:nvSpPr>
        <p:spPr bwMode="auto">
          <a:xfrm>
            <a:off x="0" y="2662238"/>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3 Marcador de número de diapositiva"/>
          <p:cNvSpPr>
            <a:spLocks noGrp="1"/>
          </p:cNvSpPr>
          <p:nvPr>
            <p:ph type="sldNum" sz="quarter" idx="12"/>
          </p:nvPr>
        </p:nvSpPr>
        <p:spPr>
          <a:noFill/>
        </p:spPr>
        <p:txBody>
          <a:bodyPr/>
          <a:lstStyle/>
          <a:p>
            <a:fld id="{7A13C138-BFC8-4C07-804F-E7FE3535B247}" type="slidenum">
              <a:rPr lang="es-CL" smtClean="0"/>
              <a:pPr/>
              <a:t>116</a:t>
            </a:fld>
            <a:endParaRPr lang="es-CL" smtClean="0"/>
          </a:p>
        </p:txBody>
      </p:sp>
      <p:sp>
        <p:nvSpPr>
          <p:cNvPr id="93188" name="Rectangle 11"/>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93186" name="Object 10"/>
          <p:cNvGraphicFramePr>
            <a:graphicFrameLocks noChangeAspect="1"/>
          </p:cNvGraphicFramePr>
          <p:nvPr/>
        </p:nvGraphicFramePr>
        <p:xfrm>
          <a:off x="2843213" y="2492375"/>
          <a:ext cx="3379787" cy="2185988"/>
        </p:xfrm>
        <a:graphic>
          <a:graphicData uri="http://schemas.openxmlformats.org/presentationml/2006/ole">
            <p:oleObj spid="_x0000_s93186" name="Ecuación" r:id="rId5" imgW="1688760" imgH="1091880" progId="Equation.3">
              <p:embed/>
            </p:oleObj>
          </a:graphicData>
        </a:graphic>
      </p:graphicFrame>
      <p:sp>
        <p:nvSpPr>
          <p:cNvPr id="93189"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40645"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3191"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93192" name="Text Box 7"/>
          <p:cNvSpPr txBox="1">
            <a:spLocks noChangeArrowheads="1"/>
          </p:cNvSpPr>
          <p:nvPr/>
        </p:nvSpPr>
        <p:spPr bwMode="auto">
          <a:xfrm>
            <a:off x="395288" y="1557338"/>
            <a:ext cx="6624637" cy="641350"/>
          </a:xfrm>
          <a:prstGeom prst="rect">
            <a:avLst/>
          </a:prstGeom>
          <a:noFill/>
          <a:ln w="9525" algn="ctr">
            <a:noFill/>
            <a:miter lim="800000"/>
            <a:headEnd/>
            <a:tailEnd/>
          </a:ln>
        </p:spPr>
        <p:txBody>
          <a:bodyPr>
            <a:spAutoFit/>
          </a:bodyPr>
          <a:lstStyle/>
          <a:p>
            <a:pPr algn="just">
              <a:spcBef>
                <a:spcPct val="50000"/>
              </a:spcBef>
            </a:pPr>
            <a:r>
              <a:rPr lang="es-CL"/>
              <a:t>Pero este cálculo puede simplificarse más, por ejemplo para la Variación Compensadora:</a:t>
            </a:r>
          </a:p>
        </p:txBody>
      </p:sp>
      <p:sp>
        <p:nvSpPr>
          <p:cNvPr id="93193"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3 Marcador de número de diapositiva"/>
          <p:cNvSpPr>
            <a:spLocks noGrp="1"/>
          </p:cNvSpPr>
          <p:nvPr>
            <p:ph type="sldNum" sz="quarter" idx="12"/>
          </p:nvPr>
        </p:nvSpPr>
        <p:spPr>
          <a:noFill/>
        </p:spPr>
        <p:txBody>
          <a:bodyPr/>
          <a:lstStyle/>
          <a:p>
            <a:fld id="{06440078-2023-4756-ADFA-B8CF5EC794D6}" type="slidenum">
              <a:rPr lang="es-CL" smtClean="0"/>
              <a:pPr/>
              <a:t>117</a:t>
            </a:fld>
            <a:endParaRPr lang="es-CL" smtClean="0"/>
          </a:p>
        </p:txBody>
      </p:sp>
      <p:sp>
        <p:nvSpPr>
          <p:cNvPr id="94213"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94214"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0453"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4216"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94217" name="Text Box 7"/>
          <p:cNvSpPr txBox="1">
            <a:spLocks noChangeArrowheads="1"/>
          </p:cNvSpPr>
          <p:nvPr/>
        </p:nvSpPr>
        <p:spPr bwMode="auto">
          <a:xfrm>
            <a:off x="395288" y="1557338"/>
            <a:ext cx="6624637" cy="366712"/>
          </a:xfrm>
          <a:prstGeom prst="rect">
            <a:avLst/>
          </a:prstGeom>
          <a:noFill/>
          <a:ln w="9525" algn="ctr">
            <a:noFill/>
            <a:miter lim="800000"/>
            <a:headEnd/>
            <a:tailEnd/>
          </a:ln>
        </p:spPr>
        <p:txBody>
          <a:bodyPr>
            <a:spAutoFit/>
          </a:bodyPr>
          <a:lstStyle/>
          <a:p>
            <a:pPr algn="just">
              <a:spcBef>
                <a:spcPct val="50000"/>
              </a:spcBef>
            </a:pPr>
            <a:r>
              <a:rPr lang="es-CL" b="1"/>
              <a:t>Ejercicio:</a:t>
            </a:r>
          </a:p>
        </p:txBody>
      </p:sp>
      <p:sp>
        <p:nvSpPr>
          <p:cNvPr id="94218"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94219" name="Text Box 9"/>
          <p:cNvSpPr txBox="1">
            <a:spLocks noChangeArrowheads="1"/>
          </p:cNvSpPr>
          <p:nvPr/>
        </p:nvSpPr>
        <p:spPr bwMode="auto">
          <a:xfrm>
            <a:off x="611188" y="1936750"/>
            <a:ext cx="6624637" cy="366713"/>
          </a:xfrm>
          <a:prstGeom prst="rect">
            <a:avLst/>
          </a:prstGeom>
          <a:noFill/>
          <a:ln w="9525" algn="ctr">
            <a:noFill/>
            <a:miter lim="800000"/>
            <a:headEnd/>
            <a:tailEnd/>
          </a:ln>
        </p:spPr>
        <p:txBody>
          <a:bodyPr>
            <a:spAutoFit/>
          </a:bodyPr>
          <a:lstStyle/>
          <a:p>
            <a:pPr algn="just">
              <a:spcBef>
                <a:spcPct val="50000"/>
              </a:spcBef>
            </a:pPr>
            <a:r>
              <a:rPr lang="es-CL"/>
              <a:t>Suponga un individuo que tiene la siguiente función de utilidad:</a:t>
            </a:r>
          </a:p>
        </p:txBody>
      </p:sp>
      <p:graphicFrame>
        <p:nvGraphicFramePr>
          <p:cNvPr id="94210" name="Object 10"/>
          <p:cNvGraphicFramePr>
            <a:graphicFrameLocks noChangeAspect="1"/>
          </p:cNvGraphicFramePr>
          <p:nvPr/>
        </p:nvGraphicFramePr>
        <p:xfrm>
          <a:off x="3419475" y="2466975"/>
          <a:ext cx="2287588" cy="457200"/>
        </p:xfrm>
        <a:graphic>
          <a:graphicData uri="http://schemas.openxmlformats.org/presentationml/2006/ole">
            <p:oleObj spid="_x0000_s94210" name="Ecuación" r:id="rId5" imgW="1143000" imgH="228600" progId="Equation.3">
              <p:embed/>
            </p:oleObj>
          </a:graphicData>
        </a:graphic>
      </p:graphicFrame>
      <p:sp>
        <p:nvSpPr>
          <p:cNvPr id="94220" name="Text Box 11"/>
          <p:cNvSpPr txBox="1">
            <a:spLocks noChangeArrowheads="1"/>
          </p:cNvSpPr>
          <p:nvPr/>
        </p:nvSpPr>
        <p:spPr bwMode="auto">
          <a:xfrm>
            <a:off x="611188" y="3062288"/>
            <a:ext cx="8208962" cy="2428875"/>
          </a:xfrm>
          <a:prstGeom prst="rect">
            <a:avLst/>
          </a:prstGeom>
          <a:noFill/>
          <a:ln w="9525" algn="ctr">
            <a:noFill/>
            <a:miter lim="800000"/>
            <a:headEnd/>
            <a:tailEnd/>
          </a:ln>
        </p:spPr>
        <p:txBody>
          <a:bodyPr>
            <a:spAutoFit/>
          </a:bodyPr>
          <a:lstStyle/>
          <a:p>
            <a:pPr marL="342900" indent="-342900" algn="just">
              <a:spcBef>
                <a:spcPct val="50000"/>
              </a:spcBef>
              <a:buFontTx/>
              <a:buAutoNum type="alphaLcParenR"/>
            </a:pPr>
            <a:r>
              <a:rPr lang="es-CL"/>
              <a:t>Encuentre las funciones de demanda marshalliana y hicksianas.</a:t>
            </a:r>
          </a:p>
          <a:p>
            <a:pPr marL="342900" indent="-342900" algn="just">
              <a:spcBef>
                <a:spcPct val="50000"/>
              </a:spcBef>
              <a:buFontTx/>
              <a:buAutoNum type="alphaLcParenR"/>
            </a:pPr>
            <a:r>
              <a:rPr lang="es-ES_tradnl"/>
              <a:t>Grafique la Variación Compensatoria y la variación Equivalente y el Excedente del consumidor.</a:t>
            </a:r>
          </a:p>
          <a:p>
            <a:pPr marL="342900" indent="-342900" algn="just">
              <a:spcBef>
                <a:spcPct val="50000"/>
              </a:spcBef>
              <a:buFontTx/>
              <a:buAutoNum type="alphaLcParenR"/>
            </a:pPr>
            <a:r>
              <a:rPr lang="es-ES_tradnl"/>
              <a:t>Calcule la VC, VE y EC si es que ahora conoce lo siguiente: </a:t>
            </a:r>
            <a:r>
              <a:rPr lang="es-ES_tradnl">
                <a:latin typeface="Times New Roman" pitchFamily="18" charset="0"/>
              </a:rPr>
              <a:t>I</a:t>
            </a:r>
            <a:r>
              <a:rPr lang="es-ES_tradnl"/>
              <a:t> = 1000;       p</a:t>
            </a:r>
            <a:r>
              <a:rPr lang="es-ES_tradnl" baseline="30000"/>
              <a:t>0</a:t>
            </a:r>
            <a:r>
              <a:rPr lang="es-ES_tradnl" baseline="-25000"/>
              <a:t>x</a:t>
            </a:r>
            <a:r>
              <a:rPr lang="es-ES_tradnl"/>
              <a:t> = 2; p</a:t>
            </a:r>
            <a:r>
              <a:rPr lang="es-ES_tradnl" baseline="30000"/>
              <a:t>0</a:t>
            </a:r>
            <a:r>
              <a:rPr lang="es-ES_tradnl" baseline="-25000"/>
              <a:t>y</a:t>
            </a:r>
            <a:r>
              <a:rPr lang="es-ES_tradnl"/>
              <a:t> = 3; </a:t>
            </a:r>
            <a:r>
              <a:rPr lang="el-GR" i="1">
                <a:latin typeface="Times New Roman" pitchFamily="18" charset="0"/>
                <a:cs typeface="Arial" charset="0"/>
              </a:rPr>
              <a:t>α</a:t>
            </a:r>
            <a:r>
              <a:rPr lang="es-ES_tradnl">
                <a:cs typeface="Arial" charset="0"/>
              </a:rPr>
              <a:t> = 0,4; y </a:t>
            </a:r>
            <a:r>
              <a:rPr lang="es-ES_tradnl"/>
              <a:t>p</a:t>
            </a:r>
            <a:r>
              <a:rPr lang="es-ES_tradnl" baseline="30000"/>
              <a:t>1</a:t>
            </a:r>
            <a:r>
              <a:rPr lang="es-ES_tradnl" baseline="-25000"/>
              <a:t>x</a:t>
            </a:r>
            <a:r>
              <a:rPr lang="es-ES_tradnl"/>
              <a:t> = 1.</a:t>
            </a:r>
          </a:p>
          <a:p>
            <a:pPr marL="342900" indent="-342900" algn="just">
              <a:spcBef>
                <a:spcPct val="50000"/>
              </a:spcBef>
              <a:buFontTx/>
              <a:buAutoNum type="alphaLcParenR"/>
            </a:pPr>
            <a:r>
              <a:rPr lang="es-ES_tradnl"/>
              <a:t>¿La relación encontrada para la VC, VE y EC siempre se cumplirá?, ¿poor qué?</a:t>
            </a:r>
            <a:endParaRPr lang="el-GR"/>
          </a:p>
        </p:txBody>
      </p:sp>
      <p:graphicFrame>
        <p:nvGraphicFramePr>
          <p:cNvPr id="94211" name="Object 12"/>
          <p:cNvGraphicFramePr>
            <a:graphicFrameLocks noChangeAspect="1"/>
          </p:cNvGraphicFramePr>
          <p:nvPr/>
        </p:nvGraphicFramePr>
        <p:xfrm>
          <a:off x="4514850" y="3321050"/>
          <a:ext cx="114300" cy="215900"/>
        </p:xfrm>
        <a:graphic>
          <a:graphicData uri="http://schemas.openxmlformats.org/presentationml/2006/ole">
            <p:oleObj spid="_x0000_s94211" name="Ecuación" r:id="rId6" imgW="114120" imgH="215640" progId="Equation.3">
              <p:embed/>
            </p:oleObj>
          </a:graphicData>
        </a:graphic>
      </p:graphicFrame>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8" name="3 Marcador de número de diapositiva"/>
          <p:cNvSpPr>
            <a:spLocks noGrp="1"/>
          </p:cNvSpPr>
          <p:nvPr>
            <p:ph type="sldNum" sz="quarter" idx="12"/>
          </p:nvPr>
        </p:nvSpPr>
        <p:spPr>
          <a:noFill/>
        </p:spPr>
        <p:txBody>
          <a:bodyPr/>
          <a:lstStyle/>
          <a:p>
            <a:fld id="{2C7A4315-2FA6-433A-AA24-BA24F0120DBF}" type="slidenum">
              <a:rPr lang="es-CL" smtClean="0"/>
              <a:pPr/>
              <a:t>118</a:t>
            </a:fld>
            <a:endParaRPr lang="es-CL" smtClean="0"/>
          </a:p>
        </p:txBody>
      </p:sp>
      <p:sp>
        <p:nvSpPr>
          <p:cNvPr id="95239"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9524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250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5242"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95243" name="Text Box 6"/>
          <p:cNvSpPr txBox="1">
            <a:spLocks noChangeArrowheads="1"/>
          </p:cNvSpPr>
          <p:nvPr/>
        </p:nvSpPr>
        <p:spPr bwMode="auto">
          <a:xfrm>
            <a:off x="395288" y="1557338"/>
            <a:ext cx="6624637" cy="366712"/>
          </a:xfrm>
          <a:prstGeom prst="rect">
            <a:avLst/>
          </a:prstGeom>
          <a:noFill/>
          <a:ln w="9525" algn="ctr">
            <a:noFill/>
            <a:miter lim="800000"/>
            <a:headEnd/>
            <a:tailEnd/>
          </a:ln>
        </p:spPr>
        <p:txBody>
          <a:bodyPr>
            <a:spAutoFit/>
          </a:bodyPr>
          <a:lstStyle/>
          <a:p>
            <a:pPr algn="just">
              <a:spcBef>
                <a:spcPct val="50000"/>
              </a:spcBef>
            </a:pPr>
            <a:r>
              <a:rPr lang="es-CL" b="1"/>
              <a:t>Desarrollo:</a:t>
            </a:r>
          </a:p>
        </p:txBody>
      </p:sp>
      <p:sp>
        <p:nvSpPr>
          <p:cNvPr id="95244"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95245" name="Text Box 10"/>
          <p:cNvSpPr txBox="1">
            <a:spLocks noChangeArrowheads="1"/>
          </p:cNvSpPr>
          <p:nvPr/>
        </p:nvSpPr>
        <p:spPr bwMode="auto">
          <a:xfrm>
            <a:off x="611188" y="1989138"/>
            <a:ext cx="8208962" cy="366712"/>
          </a:xfrm>
          <a:prstGeom prst="rect">
            <a:avLst/>
          </a:prstGeom>
          <a:noFill/>
          <a:ln w="9525" algn="ctr">
            <a:noFill/>
            <a:miter lim="800000"/>
            <a:headEnd/>
            <a:tailEnd/>
          </a:ln>
        </p:spPr>
        <p:txBody>
          <a:bodyPr>
            <a:spAutoFit/>
          </a:bodyPr>
          <a:lstStyle/>
          <a:p>
            <a:pPr marL="342900" indent="-342900" algn="just">
              <a:spcBef>
                <a:spcPct val="50000"/>
              </a:spcBef>
              <a:buFontTx/>
              <a:buAutoNum type="alphaLcParenR"/>
            </a:pPr>
            <a:r>
              <a:rPr lang="es-CL"/>
              <a:t>La condición de óptimo se encuentra cuando TMgST = TMgIM, es decir:</a:t>
            </a:r>
            <a:endParaRPr lang="el-GR"/>
          </a:p>
        </p:txBody>
      </p:sp>
      <p:graphicFrame>
        <p:nvGraphicFramePr>
          <p:cNvPr id="95234" name="Object 11"/>
          <p:cNvGraphicFramePr>
            <a:graphicFrameLocks noChangeAspect="1"/>
          </p:cNvGraphicFramePr>
          <p:nvPr/>
        </p:nvGraphicFramePr>
        <p:xfrm>
          <a:off x="4514850" y="3321050"/>
          <a:ext cx="114300" cy="215900"/>
        </p:xfrm>
        <a:graphic>
          <a:graphicData uri="http://schemas.openxmlformats.org/presentationml/2006/ole">
            <p:oleObj spid="_x0000_s95234" name="Ecuación" r:id="rId5" imgW="114120" imgH="215640" progId="Equation.3">
              <p:embed/>
            </p:oleObj>
          </a:graphicData>
        </a:graphic>
      </p:graphicFrame>
      <p:graphicFrame>
        <p:nvGraphicFramePr>
          <p:cNvPr id="95235" name="Object 12"/>
          <p:cNvGraphicFramePr>
            <a:graphicFrameLocks noChangeAspect="1"/>
          </p:cNvGraphicFramePr>
          <p:nvPr/>
        </p:nvGraphicFramePr>
        <p:xfrm>
          <a:off x="3348038" y="2540000"/>
          <a:ext cx="2414587" cy="2184400"/>
        </p:xfrm>
        <a:graphic>
          <a:graphicData uri="http://schemas.openxmlformats.org/presentationml/2006/ole">
            <p:oleObj spid="_x0000_s95235" name="Ecuación" r:id="rId6" imgW="1206360" imgH="1091880" progId="Equation.3">
              <p:embed/>
            </p:oleObj>
          </a:graphicData>
        </a:graphic>
      </p:graphicFrame>
      <p:sp>
        <p:nvSpPr>
          <p:cNvPr id="95246" name="Text Box 13"/>
          <p:cNvSpPr txBox="1">
            <a:spLocks noChangeArrowheads="1"/>
          </p:cNvSpPr>
          <p:nvPr/>
        </p:nvSpPr>
        <p:spPr bwMode="auto">
          <a:xfrm>
            <a:off x="611188" y="4933950"/>
            <a:ext cx="8208962" cy="366713"/>
          </a:xfrm>
          <a:prstGeom prst="rect">
            <a:avLst/>
          </a:prstGeom>
          <a:noFill/>
          <a:ln w="9525" algn="ctr">
            <a:noFill/>
            <a:miter lim="800000"/>
            <a:headEnd/>
            <a:tailEnd/>
          </a:ln>
        </p:spPr>
        <p:txBody>
          <a:bodyPr>
            <a:spAutoFit/>
          </a:bodyPr>
          <a:lstStyle/>
          <a:p>
            <a:pPr marL="342900" indent="-342900" algn="just">
              <a:spcBef>
                <a:spcPct val="50000"/>
              </a:spcBef>
            </a:pPr>
            <a:r>
              <a:rPr lang="es-ES_tradnl"/>
              <a:t>Si despejamos la condición de óptimo para X e Y:</a:t>
            </a:r>
            <a:endParaRPr lang="el-GR"/>
          </a:p>
        </p:txBody>
      </p:sp>
      <p:graphicFrame>
        <p:nvGraphicFramePr>
          <p:cNvPr id="95236" name="Object 14"/>
          <p:cNvGraphicFramePr>
            <a:graphicFrameLocks noChangeAspect="1"/>
          </p:cNvGraphicFramePr>
          <p:nvPr/>
        </p:nvGraphicFramePr>
        <p:xfrm>
          <a:off x="1187450" y="5589588"/>
          <a:ext cx="2033588" cy="863600"/>
        </p:xfrm>
        <a:graphic>
          <a:graphicData uri="http://schemas.openxmlformats.org/presentationml/2006/ole">
            <p:oleObj spid="_x0000_s95236" name="Ecuación" r:id="rId7" imgW="1015920" imgH="431640" progId="Equation.3">
              <p:embed/>
            </p:oleObj>
          </a:graphicData>
        </a:graphic>
      </p:graphicFrame>
      <p:graphicFrame>
        <p:nvGraphicFramePr>
          <p:cNvPr id="95237" name="Object 15"/>
          <p:cNvGraphicFramePr>
            <a:graphicFrameLocks noChangeAspect="1"/>
          </p:cNvGraphicFramePr>
          <p:nvPr/>
        </p:nvGraphicFramePr>
        <p:xfrm>
          <a:off x="5130800" y="5589588"/>
          <a:ext cx="2033588" cy="863600"/>
        </p:xfrm>
        <a:graphic>
          <a:graphicData uri="http://schemas.openxmlformats.org/presentationml/2006/ole">
            <p:oleObj spid="_x0000_s95237" name="Ecuación" r:id="rId8" imgW="1015920" imgH="431640" progId="Equation.3">
              <p:embed/>
            </p:oleObj>
          </a:graphicData>
        </a:graphic>
      </p:graphicFrame>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3 Marcador de número de diapositiva"/>
          <p:cNvSpPr>
            <a:spLocks noGrp="1"/>
          </p:cNvSpPr>
          <p:nvPr>
            <p:ph type="sldNum" sz="quarter" idx="12"/>
          </p:nvPr>
        </p:nvSpPr>
        <p:spPr>
          <a:noFill/>
        </p:spPr>
        <p:txBody>
          <a:bodyPr/>
          <a:lstStyle/>
          <a:p>
            <a:fld id="{DB8309EB-62DE-401D-A24D-26752C89B095}" type="slidenum">
              <a:rPr lang="es-CL" smtClean="0"/>
              <a:pPr/>
              <a:t>119</a:t>
            </a:fld>
            <a:endParaRPr lang="es-CL" smtClean="0"/>
          </a:p>
        </p:txBody>
      </p:sp>
      <p:sp>
        <p:nvSpPr>
          <p:cNvPr id="96261"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96262"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454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6264"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96265" name="Text Box 6"/>
          <p:cNvSpPr txBox="1">
            <a:spLocks noChangeArrowheads="1"/>
          </p:cNvSpPr>
          <p:nvPr/>
        </p:nvSpPr>
        <p:spPr bwMode="auto">
          <a:xfrm>
            <a:off x="395288" y="1557338"/>
            <a:ext cx="6624637" cy="366712"/>
          </a:xfrm>
          <a:prstGeom prst="rect">
            <a:avLst/>
          </a:prstGeom>
          <a:noFill/>
          <a:ln w="9525" algn="ctr">
            <a:noFill/>
            <a:miter lim="800000"/>
            <a:headEnd/>
            <a:tailEnd/>
          </a:ln>
        </p:spPr>
        <p:txBody>
          <a:bodyPr>
            <a:spAutoFit/>
          </a:bodyPr>
          <a:lstStyle/>
          <a:p>
            <a:pPr algn="just">
              <a:spcBef>
                <a:spcPct val="50000"/>
              </a:spcBef>
            </a:pPr>
            <a:r>
              <a:rPr lang="es-CL" b="1"/>
              <a:t>Desarrollo:</a:t>
            </a:r>
          </a:p>
        </p:txBody>
      </p:sp>
      <p:sp>
        <p:nvSpPr>
          <p:cNvPr id="96266"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96267" name="Text Box 8"/>
          <p:cNvSpPr txBox="1">
            <a:spLocks noChangeArrowheads="1"/>
          </p:cNvSpPr>
          <p:nvPr/>
        </p:nvSpPr>
        <p:spPr bwMode="auto">
          <a:xfrm>
            <a:off x="611188" y="1989138"/>
            <a:ext cx="8208962" cy="641350"/>
          </a:xfrm>
          <a:prstGeom prst="rect">
            <a:avLst/>
          </a:prstGeom>
          <a:noFill/>
          <a:ln w="9525" algn="ctr">
            <a:noFill/>
            <a:miter lim="800000"/>
            <a:headEnd/>
            <a:tailEnd/>
          </a:ln>
        </p:spPr>
        <p:txBody>
          <a:bodyPr>
            <a:spAutoFit/>
          </a:bodyPr>
          <a:lstStyle/>
          <a:p>
            <a:pPr marL="342900" indent="-342900" algn="just">
              <a:spcBef>
                <a:spcPct val="50000"/>
              </a:spcBef>
            </a:pPr>
            <a:r>
              <a:rPr lang="es-CL"/>
              <a:t>Reemplazando en la Restricción de presupuesto (que es la restricción del problema de maximización de utilidad):</a:t>
            </a:r>
          </a:p>
        </p:txBody>
      </p:sp>
      <p:graphicFrame>
        <p:nvGraphicFramePr>
          <p:cNvPr id="96258" name="Object 9"/>
          <p:cNvGraphicFramePr>
            <a:graphicFrameLocks noChangeAspect="1"/>
          </p:cNvGraphicFramePr>
          <p:nvPr/>
        </p:nvGraphicFramePr>
        <p:xfrm>
          <a:off x="4514850" y="3321050"/>
          <a:ext cx="114300" cy="215900"/>
        </p:xfrm>
        <a:graphic>
          <a:graphicData uri="http://schemas.openxmlformats.org/presentationml/2006/ole">
            <p:oleObj spid="_x0000_s96258" name="Ecuación" r:id="rId5" imgW="114120" imgH="215640" progId="Equation.3">
              <p:embed/>
            </p:oleObj>
          </a:graphicData>
        </a:graphic>
      </p:graphicFrame>
      <p:graphicFrame>
        <p:nvGraphicFramePr>
          <p:cNvPr id="96259" name="Object 12"/>
          <p:cNvGraphicFramePr>
            <a:graphicFrameLocks noChangeAspect="1"/>
          </p:cNvGraphicFramePr>
          <p:nvPr/>
        </p:nvGraphicFramePr>
        <p:xfrm>
          <a:off x="3136900" y="2728913"/>
          <a:ext cx="3379788" cy="4013200"/>
        </p:xfrm>
        <a:graphic>
          <a:graphicData uri="http://schemas.openxmlformats.org/presentationml/2006/ole">
            <p:oleObj spid="_x0000_s96259" name="Ecuación" r:id="rId6" imgW="1688760" imgH="2006280" progId="Equation.3">
              <p:embed/>
            </p:oleObj>
          </a:graphicData>
        </a:graphic>
      </p:graphicFrame>
      <p:sp>
        <p:nvSpPr>
          <p:cNvPr id="96268" name="Text Box 14"/>
          <p:cNvSpPr txBox="1">
            <a:spLocks noChangeArrowheads="1"/>
          </p:cNvSpPr>
          <p:nvPr/>
        </p:nvSpPr>
        <p:spPr bwMode="auto">
          <a:xfrm>
            <a:off x="1258888" y="6092825"/>
            <a:ext cx="1728787" cy="366713"/>
          </a:xfrm>
          <a:prstGeom prst="rect">
            <a:avLst/>
          </a:prstGeom>
          <a:noFill/>
          <a:ln w="9525" algn="ctr">
            <a:noFill/>
            <a:miter lim="800000"/>
            <a:headEnd/>
            <a:tailEnd/>
          </a:ln>
        </p:spPr>
        <p:txBody>
          <a:bodyPr>
            <a:spAutoFit/>
          </a:bodyPr>
          <a:lstStyle/>
          <a:p>
            <a:pPr marL="342900" indent="-342900" algn="just">
              <a:spcBef>
                <a:spcPct val="50000"/>
              </a:spcBef>
            </a:pPr>
            <a:r>
              <a:rPr lang="es-CL"/>
              <a:t>Análogamente: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3 Marcador de número de diapositiva"/>
          <p:cNvSpPr>
            <a:spLocks noGrp="1"/>
          </p:cNvSpPr>
          <p:nvPr>
            <p:ph type="sldNum" sz="quarter" idx="12"/>
          </p:nvPr>
        </p:nvSpPr>
        <p:spPr>
          <a:noFill/>
        </p:spPr>
        <p:txBody>
          <a:bodyPr/>
          <a:lstStyle/>
          <a:p>
            <a:fld id="{E1A6DB4E-BD19-4671-84D0-7601C6DA66B8}" type="slidenum">
              <a:rPr lang="es-CL" smtClean="0"/>
              <a:pPr/>
              <a:t>12</a:t>
            </a:fld>
            <a:endParaRPr lang="es-CL" smtClean="0"/>
          </a:p>
        </p:txBody>
      </p:sp>
      <p:sp>
        <p:nvSpPr>
          <p:cNvPr id="7183" name="Rectangle 37"/>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7184" name="Group 36"/>
          <p:cNvGrpSpPr>
            <a:grpSpLocks/>
          </p:cNvGrpSpPr>
          <p:nvPr/>
        </p:nvGrpSpPr>
        <p:grpSpPr bwMode="auto">
          <a:xfrm>
            <a:off x="476250" y="2565400"/>
            <a:ext cx="4019550" cy="2922588"/>
            <a:chOff x="300" y="1616"/>
            <a:chExt cx="2532" cy="1841"/>
          </a:xfrm>
        </p:grpSpPr>
        <p:grpSp>
          <p:nvGrpSpPr>
            <p:cNvPr id="7191" name="Group 13"/>
            <p:cNvGrpSpPr>
              <a:grpSpLocks/>
            </p:cNvGrpSpPr>
            <p:nvPr/>
          </p:nvGrpSpPr>
          <p:grpSpPr bwMode="auto">
            <a:xfrm>
              <a:off x="459" y="1780"/>
              <a:ext cx="2204" cy="1525"/>
              <a:chOff x="930" y="935"/>
              <a:chExt cx="3674" cy="2540"/>
            </a:xfrm>
          </p:grpSpPr>
          <p:sp>
            <p:nvSpPr>
              <p:cNvPr id="7200" name="Line 14"/>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7201" name="Line 15"/>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graphicFrame>
          <p:nvGraphicFramePr>
            <p:cNvPr id="7171" name="Object 16"/>
            <p:cNvGraphicFramePr>
              <a:graphicFrameLocks noChangeAspect="1"/>
            </p:cNvGraphicFramePr>
            <p:nvPr/>
          </p:nvGraphicFramePr>
          <p:xfrm>
            <a:off x="2472" y="3333"/>
            <a:ext cx="134" cy="124"/>
          </p:xfrm>
          <a:graphic>
            <a:graphicData uri="http://schemas.openxmlformats.org/presentationml/2006/ole">
              <p:oleObj spid="_x0000_s7171" name="Ecuación" r:id="rId5" imgW="177480" imgH="164880" progId="Equation.3">
                <p:embed/>
              </p:oleObj>
            </a:graphicData>
          </a:graphic>
        </p:graphicFrame>
        <p:sp>
          <p:nvSpPr>
            <p:cNvPr id="7192" name="Line 17"/>
            <p:cNvSpPr>
              <a:spLocks noChangeShapeType="1"/>
            </p:cNvSpPr>
            <p:nvPr/>
          </p:nvSpPr>
          <p:spPr bwMode="auto">
            <a:xfrm>
              <a:off x="459" y="2379"/>
              <a:ext cx="680" cy="0"/>
            </a:xfrm>
            <a:prstGeom prst="line">
              <a:avLst/>
            </a:prstGeom>
            <a:noFill/>
            <a:ln w="19050">
              <a:solidFill>
                <a:srgbClr val="FF0000"/>
              </a:solidFill>
              <a:prstDash val="lgDash"/>
              <a:round/>
              <a:headEnd/>
              <a:tailEnd/>
            </a:ln>
          </p:spPr>
          <p:txBody>
            <a:bodyPr/>
            <a:lstStyle/>
            <a:p>
              <a:endParaRPr lang="es-CL"/>
            </a:p>
          </p:txBody>
        </p:sp>
        <p:sp>
          <p:nvSpPr>
            <p:cNvPr id="7193" name="Line 18"/>
            <p:cNvSpPr>
              <a:spLocks noChangeShapeType="1"/>
            </p:cNvSpPr>
            <p:nvPr/>
          </p:nvSpPr>
          <p:spPr bwMode="auto">
            <a:xfrm>
              <a:off x="1139" y="2379"/>
              <a:ext cx="0" cy="926"/>
            </a:xfrm>
            <a:prstGeom prst="line">
              <a:avLst/>
            </a:prstGeom>
            <a:noFill/>
            <a:ln w="19050">
              <a:solidFill>
                <a:srgbClr val="FF0000"/>
              </a:solidFill>
              <a:prstDash val="lgDash"/>
              <a:round/>
              <a:headEnd/>
              <a:tailEnd/>
            </a:ln>
          </p:spPr>
          <p:txBody>
            <a:bodyPr/>
            <a:lstStyle/>
            <a:p>
              <a:endParaRPr lang="es-CL"/>
            </a:p>
          </p:txBody>
        </p:sp>
        <p:graphicFrame>
          <p:nvGraphicFramePr>
            <p:cNvPr id="7172" name="Object 19"/>
            <p:cNvGraphicFramePr>
              <a:graphicFrameLocks noChangeAspect="1"/>
            </p:cNvGraphicFramePr>
            <p:nvPr/>
          </p:nvGraphicFramePr>
          <p:xfrm>
            <a:off x="327" y="1835"/>
            <a:ext cx="106" cy="124"/>
          </p:xfrm>
          <a:graphic>
            <a:graphicData uri="http://schemas.openxmlformats.org/presentationml/2006/ole">
              <p:oleObj spid="_x0000_s7172" name="Ecuación" r:id="rId6" imgW="139680" imgH="164880" progId="Equation.3">
                <p:embed/>
              </p:oleObj>
            </a:graphicData>
          </a:graphic>
        </p:graphicFrame>
        <p:sp>
          <p:nvSpPr>
            <p:cNvPr id="7194" name="Arc 20"/>
            <p:cNvSpPr>
              <a:spLocks/>
            </p:cNvSpPr>
            <p:nvPr/>
          </p:nvSpPr>
          <p:spPr bwMode="auto">
            <a:xfrm rot="10679980">
              <a:off x="921" y="1698"/>
              <a:ext cx="1660" cy="1308"/>
            </a:xfrm>
            <a:custGeom>
              <a:avLst/>
              <a:gdLst>
                <a:gd name="T0" fmla="*/ 0 w 21600"/>
                <a:gd name="T1" fmla="*/ 0 h 21600"/>
                <a:gd name="T2" fmla="*/ 10 w 21600"/>
                <a:gd name="T3" fmla="*/ 5 h 21600"/>
                <a:gd name="T4" fmla="*/ 0 w 21600"/>
                <a:gd name="T5" fmla="*/ 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graphicFrame>
          <p:nvGraphicFramePr>
            <p:cNvPr id="7173" name="Object 21"/>
            <p:cNvGraphicFramePr>
              <a:graphicFrameLocks noChangeAspect="1"/>
            </p:cNvGraphicFramePr>
            <p:nvPr/>
          </p:nvGraphicFramePr>
          <p:xfrm>
            <a:off x="2631" y="2917"/>
            <a:ext cx="201" cy="153"/>
          </p:xfrm>
          <a:graphic>
            <a:graphicData uri="http://schemas.openxmlformats.org/presentationml/2006/ole">
              <p:oleObj spid="_x0000_s7173" name="Ecuación" r:id="rId7" imgW="266400" imgH="203040" progId="Equation.3">
                <p:embed/>
              </p:oleObj>
            </a:graphicData>
          </a:graphic>
        </p:graphicFrame>
        <p:sp>
          <p:nvSpPr>
            <p:cNvPr id="7195" name="Arc 22"/>
            <p:cNvSpPr>
              <a:spLocks/>
            </p:cNvSpPr>
            <p:nvPr/>
          </p:nvSpPr>
          <p:spPr bwMode="auto">
            <a:xfrm rot="9269220">
              <a:off x="758" y="1616"/>
              <a:ext cx="1660" cy="1308"/>
            </a:xfrm>
            <a:custGeom>
              <a:avLst/>
              <a:gdLst>
                <a:gd name="T0" fmla="*/ 0 w 21600"/>
                <a:gd name="T1" fmla="*/ 0 h 21600"/>
                <a:gd name="T2" fmla="*/ 10 w 21600"/>
                <a:gd name="T3" fmla="*/ 5 h 21600"/>
                <a:gd name="T4" fmla="*/ 0 w 21600"/>
                <a:gd name="T5" fmla="*/ 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7196" name="Line 23"/>
            <p:cNvSpPr>
              <a:spLocks noChangeShapeType="1"/>
            </p:cNvSpPr>
            <p:nvPr/>
          </p:nvSpPr>
          <p:spPr bwMode="auto">
            <a:xfrm>
              <a:off x="459" y="2488"/>
              <a:ext cx="489" cy="0"/>
            </a:xfrm>
            <a:prstGeom prst="line">
              <a:avLst/>
            </a:prstGeom>
            <a:noFill/>
            <a:ln w="19050">
              <a:solidFill>
                <a:srgbClr val="3366FF"/>
              </a:solidFill>
              <a:prstDash val="lgDash"/>
              <a:round/>
              <a:headEnd/>
              <a:tailEnd/>
            </a:ln>
          </p:spPr>
          <p:txBody>
            <a:bodyPr/>
            <a:lstStyle/>
            <a:p>
              <a:endParaRPr lang="es-CL"/>
            </a:p>
          </p:txBody>
        </p:sp>
        <p:sp>
          <p:nvSpPr>
            <p:cNvPr id="7197" name="Line 24"/>
            <p:cNvSpPr>
              <a:spLocks noChangeShapeType="1"/>
            </p:cNvSpPr>
            <p:nvPr/>
          </p:nvSpPr>
          <p:spPr bwMode="auto">
            <a:xfrm>
              <a:off x="948" y="2488"/>
              <a:ext cx="0" cy="818"/>
            </a:xfrm>
            <a:prstGeom prst="line">
              <a:avLst/>
            </a:prstGeom>
            <a:noFill/>
            <a:ln w="19050">
              <a:solidFill>
                <a:srgbClr val="3366FF"/>
              </a:solidFill>
              <a:prstDash val="lgDash"/>
              <a:round/>
              <a:headEnd/>
              <a:tailEnd/>
            </a:ln>
          </p:spPr>
          <p:txBody>
            <a:bodyPr/>
            <a:lstStyle/>
            <a:p>
              <a:endParaRPr lang="es-CL"/>
            </a:p>
          </p:txBody>
        </p:sp>
        <p:graphicFrame>
          <p:nvGraphicFramePr>
            <p:cNvPr id="7174" name="Object 25"/>
            <p:cNvGraphicFramePr>
              <a:graphicFrameLocks noChangeAspect="1"/>
            </p:cNvGraphicFramePr>
            <p:nvPr/>
          </p:nvGraphicFramePr>
          <p:xfrm>
            <a:off x="2586" y="2379"/>
            <a:ext cx="182" cy="134"/>
          </p:xfrm>
          <a:graphic>
            <a:graphicData uri="http://schemas.openxmlformats.org/presentationml/2006/ole">
              <p:oleObj spid="_x0000_s7174" name="Ecuación" r:id="rId8" imgW="241200" imgH="177480" progId="Equation.3">
                <p:embed/>
              </p:oleObj>
            </a:graphicData>
          </a:graphic>
        </p:graphicFrame>
        <p:graphicFrame>
          <p:nvGraphicFramePr>
            <p:cNvPr id="7175" name="Object 26"/>
            <p:cNvGraphicFramePr>
              <a:graphicFrameLocks noChangeAspect="1"/>
            </p:cNvGraphicFramePr>
            <p:nvPr/>
          </p:nvGraphicFramePr>
          <p:xfrm>
            <a:off x="1466" y="2515"/>
            <a:ext cx="114" cy="125"/>
          </p:xfrm>
          <a:graphic>
            <a:graphicData uri="http://schemas.openxmlformats.org/presentationml/2006/ole">
              <p:oleObj spid="_x0000_s7175" name="Ecuación" r:id="rId9" imgW="152280" imgH="164880" progId="Equation.3">
                <p:embed/>
              </p:oleObj>
            </a:graphicData>
          </a:graphic>
        </p:graphicFrame>
        <p:graphicFrame>
          <p:nvGraphicFramePr>
            <p:cNvPr id="7176" name="Object 27"/>
            <p:cNvGraphicFramePr>
              <a:graphicFrameLocks noChangeAspect="1"/>
            </p:cNvGraphicFramePr>
            <p:nvPr/>
          </p:nvGraphicFramePr>
          <p:xfrm>
            <a:off x="790" y="2511"/>
            <a:ext cx="115" cy="134"/>
          </p:xfrm>
          <a:graphic>
            <a:graphicData uri="http://schemas.openxmlformats.org/presentationml/2006/ole">
              <p:oleObj spid="_x0000_s7176" name="Ecuación" r:id="rId10" imgW="152280" imgH="177480" progId="Equation.3">
                <p:embed/>
              </p:oleObj>
            </a:graphicData>
          </a:graphic>
        </p:graphicFrame>
        <p:graphicFrame>
          <p:nvGraphicFramePr>
            <p:cNvPr id="7177" name="Object 28"/>
            <p:cNvGraphicFramePr>
              <a:graphicFrameLocks noChangeAspect="1"/>
            </p:cNvGraphicFramePr>
            <p:nvPr/>
          </p:nvGraphicFramePr>
          <p:xfrm>
            <a:off x="1135" y="2255"/>
            <a:ext cx="115" cy="124"/>
          </p:xfrm>
          <a:graphic>
            <a:graphicData uri="http://schemas.openxmlformats.org/presentationml/2006/ole">
              <p:oleObj spid="_x0000_s7177" name="Ecuación" r:id="rId11" imgW="152280" imgH="164880" progId="Equation.3">
                <p:embed/>
              </p:oleObj>
            </a:graphicData>
          </a:graphic>
        </p:graphicFrame>
        <p:graphicFrame>
          <p:nvGraphicFramePr>
            <p:cNvPr id="7178" name="Object 29"/>
            <p:cNvGraphicFramePr>
              <a:graphicFrameLocks noChangeAspect="1"/>
            </p:cNvGraphicFramePr>
            <p:nvPr/>
          </p:nvGraphicFramePr>
          <p:xfrm>
            <a:off x="300" y="2427"/>
            <a:ext cx="144" cy="143"/>
          </p:xfrm>
          <a:graphic>
            <a:graphicData uri="http://schemas.openxmlformats.org/presentationml/2006/ole">
              <p:oleObj spid="_x0000_s7178" name="Ecuación" r:id="rId12" imgW="190440" imgH="190440" progId="Equation.3">
                <p:embed/>
              </p:oleObj>
            </a:graphicData>
          </a:graphic>
        </p:graphicFrame>
        <p:graphicFrame>
          <p:nvGraphicFramePr>
            <p:cNvPr id="7179" name="Object 30"/>
            <p:cNvGraphicFramePr>
              <a:graphicFrameLocks noChangeAspect="1"/>
            </p:cNvGraphicFramePr>
            <p:nvPr/>
          </p:nvGraphicFramePr>
          <p:xfrm>
            <a:off x="304" y="2298"/>
            <a:ext cx="135" cy="143"/>
          </p:xfrm>
          <a:graphic>
            <a:graphicData uri="http://schemas.openxmlformats.org/presentationml/2006/ole">
              <p:oleObj spid="_x0000_s7179" name="Ecuación" r:id="rId13" imgW="177480" imgH="190440" progId="Equation.3">
                <p:embed/>
              </p:oleObj>
            </a:graphicData>
          </a:graphic>
        </p:graphicFrame>
        <p:graphicFrame>
          <p:nvGraphicFramePr>
            <p:cNvPr id="7180" name="Object 31"/>
            <p:cNvGraphicFramePr>
              <a:graphicFrameLocks noChangeAspect="1"/>
            </p:cNvGraphicFramePr>
            <p:nvPr/>
          </p:nvGraphicFramePr>
          <p:xfrm>
            <a:off x="857" y="3306"/>
            <a:ext cx="173" cy="143"/>
          </p:xfrm>
          <a:graphic>
            <a:graphicData uri="http://schemas.openxmlformats.org/presentationml/2006/ole">
              <p:oleObj spid="_x0000_s7180" name="Ecuación" r:id="rId14" imgW="228600" imgH="190440" progId="Equation.3">
                <p:embed/>
              </p:oleObj>
            </a:graphicData>
          </a:graphic>
        </p:graphicFrame>
        <p:graphicFrame>
          <p:nvGraphicFramePr>
            <p:cNvPr id="7181" name="Object 32"/>
            <p:cNvGraphicFramePr>
              <a:graphicFrameLocks noChangeAspect="1"/>
            </p:cNvGraphicFramePr>
            <p:nvPr/>
          </p:nvGraphicFramePr>
          <p:xfrm>
            <a:off x="1089" y="3298"/>
            <a:ext cx="164" cy="143"/>
          </p:xfrm>
          <a:graphic>
            <a:graphicData uri="http://schemas.openxmlformats.org/presentationml/2006/ole">
              <p:oleObj spid="_x0000_s7181" name="Ecuación" r:id="rId15" imgW="215640" imgH="190440" progId="Equation.3">
                <p:embed/>
              </p:oleObj>
            </a:graphicData>
          </a:graphic>
        </p:graphicFrame>
        <p:sp>
          <p:nvSpPr>
            <p:cNvPr id="7198" name="Line 33"/>
            <p:cNvSpPr>
              <a:spLocks noChangeShapeType="1"/>
            </p:cNvSpPr>
            <p:nvPr/>
          </p:nvSpPr>
          <p:spPr bwMode="auto">
            <a:xfrm flipV="1">
              <a:off x="486" y="2379"/>
              <a:ext cx="0" cy="109"/>
            </a:xfrm>
            <a:prstGeom prst="line">
              <a:avLst/>
            </a:prstGeom>
            <a:noFill/>
            <a:ln w="19050">
              <a:solidFill>
                <a:srgbClr val="FF6600"/>
              </a:solidFill>
              <a:round/>
              <a:headEnd/>
              <a:tailEnd type="triangle" w="med" len="med"/>
            </a:ln>
          </p:spPr>
          <p:txBody>
            <a:bodyPr/>
            <a:lstStyle/>
            <a:p>
              <a:endParaRPr lang="es-CL"/>
            </a:p>
          </p:txBody>
        </p:sp>
        <p:sp>
          <p:nvSpPr>
            <p:cNvPr id="7199" name="Line 34"/>
            <p:cNvSpPr>
              <a:spLocks noChangeShapeType="1"/>
            </p:cNvSpPr>
            <p:nvPr/>
          </p:nvSpPr>
          <p:spPr bwMode="auto">
            <a:xfrm>
              <a:off x="948" y="3278"/>
              <a:ext cx="191" cy="0"/>
            </a:xfrm>
            <a:prstGeom prst="line">
              <a:avLst/>
            </a:prstGeom>
            <a:noFill/>
            <a:ln w="19050">
              <a:solidFill>
                <a:srgbClr val="FF6600"/>
              </a:solidFill>
              <a:round/>
              <a:headEnd/>
              <a:tailEnd type="triangle" w="med" len="med"/>
            </a:ln>
          </p:spPr>
          <p:txBody>
            <a:bodyPr/>
            <a:lstStyle/>
            <a:p>
              <a:endParaRPr lang="es-CL"/>
            </a:p>
          </p:txBody>
        </p:sp>
      </p:grpSp>
      <p:sp>
        <p:nvSpPr>
          <p:cNvPr id="7185"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68613"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187"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7188" name="Text Box 7"/>
          <p:cNvSpPr txBox="1">
            <a:spLocks noChangeArrowheads="1"/>
          </p:cNvSpPr>
          <p:nvPr/>
        </p:nvSpPr>
        <p:spPr bwMode="auto">
          <a:xfrm>
            <a:off x="755650" y="1484313"/>
            <a:ext cx="5040313" cy="366712"/>
          </a:xfrm>
          <a:prstGeom prst="rect">
            <a:avLst/>
          </a:prstGeom>
          <a:noFill/>
          <a:ln w="9525">
            <a:noFill/>
            <a:miter lim="800000"/>
            <a:headEnd/>
            <a:tailEnd/>
          </a:ln>
        </p:spPr>
        <p:txBody>
          <a:bodyPr>
            <a:spAutoFit/>
          </a:bodyPr>
          <a:lstStyle/>
          <a:p>
            <a:pPr algn="l">
              <a:spcBef>
                <a:spcPct val="50000"/>
              </a:spcBef>
            </a:pPr>
            <a:r>
              <a:rPr lang="es-CL"/>
              <a:t>Propiedades de las Curvas de Indiferencia</a:t>
            </a:r>
          </a:p>
        </p:txBody>
      </p:sp>
      <p:sp>
        <p:nvSpPr>
          <p:cNvPr id="7189" name="Rectangle 8"/>
          <p:cNvSpPr>
            <a:spLocks noChangeArrowheads="1"/>
          </p:cNvSpPr>
          <p:nvPr/>
        </p:nvSpPr>
        <p:spPr bwMode="auto">
          <a:xfrm>
            <a:off x="395288" y="1989138"/>
            <a:ext cx="5040312" cy="366712"/>
          </a:xfrm>
          <a:prstGeom prst="rect">
            <a:avLst/>
          </a:prstGeom>
          <a:noFill/>
          <a:ln w="9525" algn="ctr">
            <a:noFill/>
            <a:miter lim="800000"/>
            <a:headEnd/>
            <a:tailEnd/>
          </a:ln>
        </p:spPr>
        <p:txBody>
          <a:bodyPr>
            <a:spAutoFit/>
          </a:bodyPr>
          <a:lstStyle/>
          <a:p>
            <a:pPr marL="371475" indent="-371475" algn="just">
              <a:spcBef>
                <a:spcPct val="50000"/>
              </a:spcBef>
            </a:pPr>
            <a:r>
              <a:rPr lang="es-ES_tradnl" b="1"/>
              <a:t>2)</a:t>
            </a:r>
            <a:r>
              <a:rPr lang="es-ES_tradnl" b="1" i="1"/>
              <a:t> </a:t>
            </a:r>
            <a:r>
              <a:rPr lang="es-ES_tradnl"/>
              <a:t>Las Curvas de Indiferencia NO se cortan.</a:t>
            </a:r>
            <a:endParaRPr lang="es-CL"/>
          </a:p>
        </p:txBody>
      </p:sp>
      <p:sp>
        <p:nvSpPr>
          <p:cNvPr id="7190" name="Rectangle 9"/>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s-ES"/>
          </a:p>
        </p:txBody>
      </p:sp>
      <p:graphicFrame>
        <p:nvGraphicFramePr>
          <p:cNvPr id="7170" name="Object 12"/>
          <p:cNvGraphicFramePr>
            <a:graphicFrameLocks noChangeAspect="1"/>
          </p:cNvGraphicFramePr>
          <p:nvPr/>
        </p:nvGraphicFramePr>
        <p:xfrm>
          <a:off x="5003800" y="3357563"/>
          <a:ext cx="3963988" cy="1320800"/>
        </p:xfrm>
        <a:graphic>
          <a:graphicData uri="http://schemas.openxmlformats.org/presentationml/2006/ole">
            <p:oleObj spid="_x0000_s7170" name="Ecuación" r:id="rId16" imgW="1981080" imgH="660240" progId="Equation.3">
              <p:embed/>
            </p:oleObj>
          </a:graphicData>
        </a:graphic>
      </p:graphicFrame>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3 Marcador de número de diapositiva"/>
          <p:cNvSpPr>
            <a:spLocks noGrp="1"/>
          </p:cNvSpPr>
          <p:nvPr>
            <p:ph type="sldNum" sz="quarter" idx="12"/>
          </p:nvPr>
        </p:nvSpPr>
        <p:spPr>
          <a:noFill/>
        </p:spPr>
        <p:txBody>
          <a:bodyPr/>
          <a:lstStyle/>
          <a:p>
            <a:fld id="{41BEED1D-84B5-4B12-A218-A50C1AB0FDF9}" type="slidenum">
              <a:rPr lang="es-CL" smtClean="0"/>
              <a:pPr/>
              <a:t>120</a:t>
            </a:fld>
            <a:endParaRPr lang="es-CL" smtClean="0"/>
          </a:p>
        </p:txBody>
      </p:sp>
      <p:sp>
        <p:nvSpPr>
          <p:cNvPr id="97285"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97286"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659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7288"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97289" name="Text Box 6"/>
          <p:cNvSpPr txBox="1">
            <a:spLocks noChangeArrowheads="1"/>
          </p:cNvSpPr>
          <p:nvPr/>
        </p:nvSpPr>
        <p:spPr bwMode="auto">
          <a:xfrm>
            <a:off x="395288" y="1557338"/>
            <a:ext cx="6624637" cy="366712"/>
          </a:xfrm>
          <a:prstGeom prst="rect">
            <a:avLst/>
          </a:prstGeom>
          <a:noFill/>
          <a:ln w="9525" algn="ctr">
            <a:noFill/>
            <a:miter lim="800000"/>
            <a:headEnd/>
            <a:tailEnd/>
          </a:ln>
        </p:spPr>
        <p:txBody>
          <a:bodyPr>
            <a:spAutoFit/>
          </a:bodyPr>
          <a:lstStyle/>
          <a:p>
            <a:pPr algn="just">
              <a:spcBef>
                <a:spcPct val="50000"/>
              </a:spcBef>
            </a:pPr>
            <a:r>
              <a:rPr lang="es-CL" b="1"/>
              <a:t>Desarrollo:</a:t>
            </a:r>
          </a:p>
        </p:txBody>
      </p:sp>
      <p:sp>
        <p:nvSpPr>
          <p:cNvPr id="97290"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97291" name="Text Box 8"/>
          <p:cNvSpPr txBox="1">
            <a:spLocks noChangeArrowheads="1"/>
          </p:cNvSpPr>
          <p:nvPr/>
        </p:nvSpPr>
        <p:spPr bwMode="auto">
          <a:xfrm>
            <a:off x="827088" y="2179638"/>
            <a:ext cx="3384550" cy="1465262"/>
          </a:xfrm>
          <a:prstGeom prst="rect">
            <a:avLst/>
          </a:prstGeom>
          <a:noFill/>
          <a:ln w="9525" algn="ctr">
            <a:noFill/>
            <a:miter lim="800000"/>
            <a:headEnd/>
            <a:tailEnd/>
          </a:ln>
        </p:spPr>
        <p:txBody>
          <a:bodyPr>
            <a:spAutoFit/>
          </a:bodyPr>
          <a:lstStyle/>
          <a:p>
            <a:pPr marL="342900" indent="-342900" algn="just">
              <a:spcBef>
                <a:spcPct val="50000"/>
              </a:spcBef>
            </a:pPr>
            <a:r>
              <a:rPr lang="es-CL"/>
              <a:t>Reemplazando en la condición de óptimo en la función de utilidad (que es la restricción del problema de minimización del gasto):</a:t>
            </a:r>
          </a:p>
        </p:txBody>
      </p:sp>
      <p:graphicFrame>
        <p:nvGraphicFramePr>
          <p:cNvPr id="97282" name="Object 9"/>
          <p:cNvGraphicFramePr>
            <a:graphicFrameLocks noChangeAspect="1"/>
          </p:cNvGraphicFramePr>
          <p:nvPr/>
        </p:nvGraphicFramePr>
        <p:xfrm>
          <a:off x="4514850" y="3321050"/>
          <a:ext cx="114300" cy="215900"/>
        </p:xfrm>
        <a:graphic>
          <a:graphicData uri="http://schemas.openxmlformats.org/presentationml/2006/ole">
            <p:oleObj spid="_x0000_s97282" name="Ecuación" r:id="rId5" imgW="114120" imgH="215640" progId="Equation.3">
              <p:embed/>
            </p:oleObj>
          </a:graphicData>
        </a:graphic>
      </p:graphicFrame>
      <p:graphicFrame>
        <p:nvGraphicFramePr>
          <p:cNvPr id="97283" name="Object 10"/>
          <p:cNvGraphicFramePr>
            <a:graphicFrameLocks noChangeAspect="1"/>
          </p:cNvGraphicFramePr>
          <p:nvPr/>
        </p:nvGraphicFramePr>
        <p:xfrm>
          <a:off x="4787900" y="2060575"/>
          <a:ext cx="3151188" cy="4648200"/>
        </p:xfrm>
        <a:graphic>
          <a:graphicData uri="http://schemas.openxmlformats.org/presentationml/2006/ole">
            <p:oleObj spid="_x0000_s97283" name="Ecuación" r:id="rId6" imgW="1574640" imgH="2323800" progId="Equation.3">
              <p:embed/>
            </p:oleObj>
          </a:graphicData>
        </a:graphic>
      </p:graphicFrame>
      <p:sp>
        <p:nvSpPr>
          <p:cNvPr id="97292" name="Text Box 11"/>
          <p:cNvSpPr txBox="1">
            <a:spLocks noChangeArrowheads="1"/>
          </p:cNvSpPr>
          <p:nvPr/>
        </p:nvSpPr>
        <p:spPr bwMode="auto">
          <a:xfrm>
            <a:off x="2914650" y="6021388"/>
            <a:ext cx="1728788" cy="366712"/>
          </a:xfrm>
          <a:prstGeom prst="rect">
            <a:avLst/>
          </a:prstGeom>
          <a:noFill/>
          <a:ln w="9525" algn="ctr">
            <a:noFill/>
            <a:miter lim="800000"/>
            <a:headEnd/>
            <a:tailEnd/>
          </a:ln>
        </p:spPr>
        <p:txBody>
          <a:bodyPr>
            <a:spAutoFit/>
          </a:bodyPr>
          <a:lstStyle/>
          <a:p>
            <a:pPr marL="342900" indent="-342900" algn="just">
              <a:spcBef>
                <a:spcPct val="50000"/>
              </a:spcBef>
            </a:pPr>
            <a:r>
              <a:rPr lang="es-CL"/>
              <a:t>Análogamente:</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18" name="3 Marcador de número de diapositiva"/>
          <p:cNvSpPr>
            <a:spLocks noGrp="1"/>
          </p:cNvSpPr>
          <p:nvPr>
            <p:ph type="sldNum" sz="quarter" idx="12"/>
          </p:nvPr>
        </p:nvSpPr>
        <p:spPr>
          <a:noFill/>
        </p:spPr>
        <p:txBody>
          <a:bodyPr/>
          <a:lstStyle/>
          <a:p>
            <a:fld id="{8C00F2E8-74D1-423A-8DDC-046080DDEEFD}" type="slidenum">
              <a:rPr lang="es-CL" smtClean="0"/>
              <a:pPr/>
              <a:t>121</a:t>
            </a:fld>
            <a:endParaRPr lang="es-CL" smtClean="0"/>
          </a:p>
        </p:txBody>
      </p:sp>
      <p:sp>
        <p:nvSpPr>
          <p:cNvPr id="98319"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9832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864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8322"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98323" name="Text Box 6"/>
          <p:cNvSpPr txBox="1">
            <a:spLocks noChangeArrowheads="1"/>
          </p:cNvSpPr>
          <p:nvPr/>
        </p:nvSpPr>
        <p:spPr bwMode="auto">
          <a:xfrm>
            <a:off x="395288" y="1557338"/>
            <a:ext cx="6624637" cy="366712"/>
          </a:xfrm>
          <a:prstGeom prst="rect">
            <a:avLst/>
          </a:prstGeom>
          <a:noFill/>
          <a:ln w="9525" algn="ctr">
            <a:noFill/>
            <a:miter lim="800000"/>
            <a:headEnd/>
            <a:tailEnd/>
          </a:ln>
        </p:spPr>
        <p:txBody>
          <a:bodyPr>
            <a:spAutoFit/>
          </a:bodyPr>
          <a:lstStyle/>
          <a:p>
            <a:pPr algn="just">
              <a:spcBef>
                <a:spcPct val="50000"/>
              </a:spcBef>
            </a:pPr>
            <a:r>
              <a:rPr lang="es-CL" b="1"/>
              <a:t>Desarrollo:</a:t>
            </a:r>
          </a:p>
        </p:txBody>
      </p:sp>
      <p:sp>
        <p:nvSpPr>
          <p:cNvPr id="98324"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98325" name="Text Box 8"/>
          <p:cNvSpPr txBox="1">
            <a:spLocks noChangeArrowheads="1"/>
          </p:cNvSpPr>
          <p:nvPr/>
        </p:nvSpPr>
        <p:spPr bwMode="auto">
          <a:xfrm>
            <a:off x="611188" y="1989138"/>
            <a:ext cx="431800" cy="366712"/>
          </a:xfrm>
          <a:prstGeom prst="rect">
            <a:avLst/>
          </a:prstGeom>
          <a:noFill/>
          <a:ln w="9525" algn="ctr">
            <a:noFill/>
            <a:miter lim="800000"/>
            <a:headEnd/>
            <a:tailEnd/>
          </a:ln>
        </p:spPr>
        <p:txBody>
          <a:bodyPr>
            <a:spAutoFit/>
          </a:bodyPr>
          <a:lstStyle/>
          <a:p>
            <a:pPr marL="342900" indent="-342900" algn="just">
              <a:spcBef>
                <a:spcPct val="50000"/>
              </a:spcBef>
            </a:pPr>
            <a:r>
              <a:rPr lang="es-CL"/>
              <a:t>b)</a:t>
            </a:r>
            <a:endParaRPr lang="el-GR"/>
          </a:p>
        </p:txBody>
      </p:sp>
      <p:graphicFrame>
        <p:nvGraphicFramePr>
          <p:cNvPr id="98306" name="Object 68"/>
          <p:cNvGraphicFramePr>
            <a:graphicFrameLocks noChangeAspect="1"/>
          </p:cNvGraphicFramePr>
          <p:nvPr/>
        </p:nvGraphicFramePr>
        <p:xfrm>
          <a:off x="395288" y="2973388"/>
          <a:ext cx="2952750" cy="2039937"/>
        </p:xfrm>
        <a:graphic>
          <a:graphicData uri="http://schemas.openxmlformats.org/presentationml/2006/ole">
            <p:oleObj spid="_x0000_s98306" name="Ecuación" r:id="rId5" imgW="1726920" imgH="1193760" progId="Equation.3">
              <p:embed/>
            </p:oleObj>
          </a:graphicData>
        </a:graphic>
      </p:graphicFrame>
      <p:grpSp>
        <p:nvGrpSpPr>
          <p:cNvPr id="98326" name="Group 71"/>
          <p:cNvGrpSpPr>
            <a:grpSpLocks/>
          </p:cNvGrpSpPr>
          <p:nvPr/>
        </p:nvGrpSpPr>
        <p:grpSpPr bwMode="auto">
          <a:xfrm>
            <a:off x="3673475" y="1268413"/>
            <a:ext cx="4498975" cy="5507037"/>
            <a:chOff x="2314" y="799"/>
            <a:chExt cx="2834" cy="3469"/>
          </a:xfrm>
        </p:grpSpPr>
        <p:graphicFrame>
          <p:nvGraphicFramePr>
            <p:cNvPr id="98307" name="Object 9"/>
            <p:cNvGraphicFramePr>
              <a:graphicFrameLocks noChangeAspect="1"/>
            </p:cNvGraphicFramePr>
            <p:nvPr/>
          </p:nvGraphicFramePr>
          <p:xfrm>
            <a:off x="3479" y="2092"/>
            <a:ext cx="72" cy="136"/>
          </p:xfrm>
          <a:graphic>
            <a:graphicData uri="http://schemas.openxmlformats.org/presentationml/2006/ole">
              <p:oleObj spid="_x0000_s98307" name="Ecuación" r:id="rId6" imgW="114120" imgH="215640" progId="Equation.3">
                <p:embed/>
              </p:oleObj>
            </a:graphicData>
          </a:graphic>
        </p:graphicFrame>
        <p:sp>
          <p:nvSpPr>
            <p:cNvPr id="98327" name="Line 18"/>
            <p:cNvSpPr>
              <a:spLocks noChangeShapeType="1"/>
            </p:cNvSpPr>
            <p:nvPr/>
          </p:nvSpPr>
          <p:spPr bwMode="auto">
            <a:xfrm flipV="1">
              <a:off x="2565" y="799"/>
              <a:ext cx="0" cy="1581"/>
            </a:xfrm>
            <a:prstGeom prst="line">
              <a:avLst/>
            </a:prstGeom>
            <a:noFill/>
            <a:ln w="9525">
              <a:solidFill>
                <a:schemeClr val="tx1"/>
              </a:solidFill>
              <a:round/>
              <a:headEnd/>
              <a:tailEnd type="triangle" w="med" len="med"/>
            </a:ln>
          </p:spPr>
          <p:txBody>
            <a:bodyPr/>
            <a:lstStyle/>
            <a:p>
              <a:endParaRPr lang="es-CL"/>
            </a:p>
          </p:txBody>
        </p:sp>
        <p:sp>
          <p:nvSpPr>
            <p:cNvPr id="98328" name="Line 19"/>
            <p:cNvSpPr>
              <a:spLocks noChangeShapeType="1"/>
            </p:cNvSpPr>
            <p:nvPr/>
          </p:nvSpPr>
          <p:spPr bwMode="auto">
            <a:xfrm flipV="1">
              <a:off x="2567" y="2472"/>
              <a:ext cx="0" cy="1581"/>
            </a:xfrm>
            <a:prstGeom prst="line">
              <a:avLst/>
            </a:prstGeom>
            <a:noFill/>
            <a:ln w="9525">
              <a:solidFill>
                <a:schemeClr val="tx1"/>
              </a:solidFill>
              <a:round/>
              <a:headEnd/>
              <a:tailEnd type="triangle" w="med" len="med"/>
            </a:ln>
          </p:spPr>
          <p:txBody>
            <a:bodyPr/>
            <a:lstStyle/>
            <a:p>
              <a:endParaRPr lang="es-CL"/>
            </a:p>
          </p:txBody>
        </p:sp>
        <p:graphicFrame>
          <p:nvGraphicFramePr>
            <p:cNvPr id="98308" name="Object 20"/>
            <p:cNvGraphicFramePr>
              <a:graphicFrameLocks noChangeAspect="1"/>
            </p:cNvGraphicFramePr>
            <p:nvPr/>
          </p:nvGraphicFramePr>
          <p:xfrm>
            <a:off x="4860" y="2385"/>
            <a:ext cx="224" cy="207"/>
          </p:xfrm>
          <a:graphic>
            <a:graphicData uri="http://schemas.openxmlformats.org/presentationml/2006/ole">
              <p:oleObj spid="_x0000_s98308" name="Ecuación" r:id="rId7" imgW="177480" imgH="164880" progId="Equation.3">
                <p:embed/>
              </p:oleObj>
            </a:graphicData>
          </a:graphic>
        </p:graphicFrame>
        <p:graphicFrame>
          <p:nvGraphicFramePr>
            <p:cNvPr id="98309" name="Object 21"/>
            <p:cNvGraphicFramePr>
              <a:graphicFrameLocks noChangeAspect="1"/>
            </p:cNvGraphicFramePr>
            <p:nvPr/>
          </p:nvGraphicFramePr>
          <p:xfrm>
            <a:off x="2383" y="849"/>
            <a:ext cx="176" cy="207"/>
          </p:xfrm>
          <a:graphic>
            <a:graphicData uri="http://schemas.openxmlformats.org/presentationml/2006/ole">
              <p:oleObj spid="_x0000_s98309" name="Ecuación" r:id="rId8" imgW="139680" imgH="164880" progId="Equation.3">
                <p:embed/>
              </p:oleObj>
            </a:graphicData>
          </a:graphic>
        </p:graphicFrame>
        <p:graphicFrame>
          <p:nvGraphicFramePr>
            <p:cNvPr id="98310" name="Object 22"/>
            <p:cNvGraphicFramePr>
              <a:graphicFrameLocks noChangeAspect="1"/>
            </p:cNvGraphicFramePr>
            <p:nvPr/>
          </p:nvGraphicFramePr>
          <p:xfrm>
            <a:off x="4895" y="4061"/>
            <a:ext cx="224" cy="207"/>
          </p:xfrm>
          <a:graphic>
            <a:graphicData uri="http://schemas.openxmlformats.org/presentationml/2006/ole">
              <p:oleObj spid="_x0000_s98310" name="Ecuación" r:id="rId9" imgW="177480" imgH="164880" progId="Equation.3">
                <p:embed/>
              </p:oleObj>
            </a:graphicData>
          </a:graphic>
        </p:graphicFrame>
        <p:graphicFrame>
          <p:nvGraphicFramePr>
            <p:cNvPr id="98311" name="Object 23"/>
            <p:cNvGraphicFramePr>
              <a:graphicFrameLocks noChangeAspect="1"/>
            </p:cNvGraphicFramePr>
            <p:nvPr/>
          </p:nvGraphicFramePr>
          <p:xfrm>
            <a:off x="2314" y="2387"/>
            <a:ext cx="256" cy="270"/>
          </p:xfrm>
          <a:graphic>
            <a:graphicData uri="http://schemas.openxmlformats.org/presentationml/2006/ole">
              <p:oleObj spid="_x0000_s98311" name="Ecuación" r:id="rId10" imgW="203040" imgH="215640" progId="Equation.3">
                <p:embed/>
              </p:oleObj>
            </a:graphicData>
          </a:graphic>
        </p:graphicFrame>
        <p:graphicFrame>
          <p:nvGraphicFramePr>
            <p:cNvPr id="98312" name="Object 24"/>
            <p:cNvGraphicFramePr>
              <a:graphicFrameLocks noChangeAspect="1"/>
            </p:cNvGraphicFramePr>
            <p:nvPr/>
          </p:nvGraphicFramePr>
          <p:xfrm>
            <a:off x="2336" y="2796"/>
            <a:ext cx="216" cy="241"/>
          </p:xfrm>
          <a:graphic>
            <a:graphicData uri="http://schemas.openxmlformats.org/presentationml/2006/ole">
              <p:oleObj spid="_x0000_s98312" name="Ecuación" r:id="rId11" imgW="203040" imgH="228600" progId="Equation.3">
                <p:embed/>
              </p:oleObj>
            </a:graphicData>
          </a:graphic>
        </p:graphicFrame>
        <p:graphicFrame>
          <p:nvGraphicFramePr>
            <p:cNvPr id="98313" name="Object 25"/>
            <p:cNvGraphicFramePr>
              <a:graphicFrameLocks noChangeAspect="1"/>
            </p:cNvGraphicFramePr>
            <p:nvPr/>
          </p:nvGraphicFramePr>
          <p:xfrm>
            <a:off x="2336" y="3416"/>
            <a:ext cx="216" cy="241"/>
          </p:xfrm>
          <a:graphic>
            <a:graphicData uri="http://schemas.openxmlformats.org/presentationml/2006/ole">
              <p:oleObj spid="_x0000_s98313" name="Ecuación" r:id="rId12" imgW="203040" imgH="228600" progId="Equation.3">
                <p:embed/>
              </p:oleObj>
            </a:graphicData>
          </a:graphic>
        </p:graphicFrame>
        <p:sp>
          <p:nvSpPr>
            <p:cNvPr id="98329" name="Line 26"/>
            <p:cNvSpPr>
              <a:spLocks noChangeShapeType="1"/>
            </p:cNvSpPr>
            <p:nvPr/>
          </p:nvSpPr>
          <p:spPr bwMode="auto">
            <a:xfrm>
              <a:off x="2563" y="2391"/>
              <a:ext cx="2585" cy="0"/>
            </a:xfrm>
            <a:prstGeom prst="line">
              <a:avLst/>
            </a:prstGeom>
            <a:noFill/>
            <a:ln w="9525">
              <a:solidFill>
                <a:schemeClr val="tx1"/>
              </a:solidFill>
              <a:round/>
              <a:headEnd/>
              <a:tailEnd type="triangle" w="med" len="med"/>
            </a:ln>
          </p:spPr>
          <p:txBody>
            <a:bodyPr/>
            <a:lstStyle/>
            <a:p>
              <a:endParaRPr lang="es-CL"/>
            </a:p>
          </p:txBody>
        </p:sp>
        <p:sp>
          <p:nvSpPr>
            <p:cNvPr id="98330" name="Line 27"/>
            <p:cNvSpPr>
              <a:spLocks noChangeShapeType="1"/>
            </p:cNvSpPr>
            <p:nvPr/>
          </p:nvSpPr>
          <p:spPr bwMode="auto">
            <a:xfrm>
              <a:off x="2562" y="4065"/>
              <a:ext cx="2586" cy="0"/>
            </a:xfrm>
            <a:prstGeom prst="line">
              <a:avLst/>
            </a:prstGeom>
            <a:noFill/>
            <a:ln w="9525">
              <a:solidFill>
                <a:schemeClr val="tx1"/>
              </a:solidFill>
              <a:round/>
              <a:headEnd/>
              <a:tailEnd type="triangle" w="med" len="med"/>
            </a:ln>
          </p:spPr>
          <p:txBody>
            <a:bodyPr/>
            <a:lstStyle/>
            <a:p>
              <a:endParaRPr lang="es-CL"/>
            </a:p>
          </p:txBody>
        </p:sp>
        <p:sp>
          <p:nvSpPr>
            <p:cNvPr id="98331" name="Line 28"/>
            <p:cNvSpPr>
              <a:spLocks noChangeShapeType="1"/>
            </p:cNvSpPr>
            <p:nvPr/>
          </p:nvSpPr>
          <p:spPr bwMode="auto">
            <a:xfrm>
              <a:off x="2699" y="1616"/>
              <a:ext cx="0" cy="2449"/>
            </a:xfrm>
            <a:prstGeom prst="line">
              <a:avLst/>
            </a:prstGeom>
            <a:noFill/>
            <a:ln w="12700">
              <a:solidFill>
                <a:srgbClr val="969696"/>
              </a:solidFill>
              <a:prstDash val="lgDash"/>
              <a:round/>
              <a:headEnd/>
              <a:tailEnd/>
            </a:ln>
          </p:spPr>
          <p:txBody>
            <a:bodyPr/>
            <a:lstStyle/>
            <a:p>
              <a:endParaRPr lang="es-CL"/>
            </a:p>
          </p:txBody>
        </p:sp>
        <p:sp>
          <p:nvSpPr>
            <p:cNvPr id="98332" name="Line 29"/>
            <p:cNvSpPr>
              <a:spLocks noChangeShapeType="1"/>
            </p:cNvSpPr>
            <p:nvPr/>
          </p:nvSpPr>
          <p:spPr bwMode="auto">
            <a:xfrm>
              <a:off x="3107" y="1434"/>
              <a:ext cx="0" cy="2631"/>
            </a:xfrm>
            <a:prstGeom prst="line">
              <a:avLst/>
            </a:prstGeom>
            <a:noFill/>
            <a:ln w="12700">
              <a:solidFill>
                <a:srgbClr val="969696"/>
              </a:solidFill>
              <a:prstDash val="lgDash"/>
              <a:round/>
              <a:headEnd/>
              <a:tailEnd/>
            </a:ln>
          </p:spPr>
          <p:txBody>
            <a:bodyPr/>
            <a:lstStyle/>
            <a:p>
              <a:endParaRPr lang="es-CL"/>
            </a:p>
          </p:txBody>
        </p:sp>
        <p:sp>
          <p:nvSpPr>
            <p:cNvPr id="98333" name="Line 30"/>
            <p:cNvSpPr>
              <a:spLocks noChangeShapeType="1"/>
            </p:cNvSpPr>
            <p:nvPr/>
          </p:nvSpPr>
          <p:spPr bwMode="auto">
            <a:xfrm>
              <a:off x="3061" y="2024"/>
              <a:ext cx="0" cy="2041"/>
            </a:xfrm>
            <a:prstGeom prst="line">
              <a:avLst/>
            </a:prstGeom>
            <a:noFill/>
            <a:ln w="12700">
              <a:solidFill>
                <a:srgbClr val="969696"/>
              </a:solidFill>
              <a:prstDash val="lgDash"/>
              <a:round/>
              <a:headEnd/>
              <a:tailEnd/>
            </a:ln>
          </p:spPr>
          <p:txBody>
            <a:bodyPr/>
            <a:lstStyle/>
            <a:p>
              <a:endParaRPr lang="es-CL"/>
            </a:p>
          </p:txBody>
        </p:sp>
        <p:sp>
          <p:nvSpPr>
            <p:cNvPr id="98334" name="Line 31"/>
            <p:cNvSpPr>
              <a:spLocks noChangeShapeType="1"/>
            </p:cNvSpPr>
            <p:nvPr/>
          </p:nvSpPr>
          <p:spPr bwMode="auto">
            <a:xfrm>
              <a:off x="3379" y="1752"/>
              <a:ext cx="0" cy="2313"/>
            </a:xfrm>
            <a:prstGeom prst="line">
              <a:avLst/>
            </a:prstGeom>
            <a:noFill/>
            <a:ln w="12700">
              <a:solidFill>
                <a:srgbClr val="969696"/>
              </a:solidFill>
              <a:prstDash val="lgDash"/>
              <a:round/>
              <a:headEnd/>
              <a:tailEnd/>
            </a:ln>
          </p:spPr>
          <p:txBody>
            <a:bodyPr/>
            <a:lstStyle/>
            <a:p>
              <a:endParaRPr lang="es-CL"/>
            </a:p>
          </p:txBody>
        </p:sp>
        <p:sp>
          <p:nvSpPr>
            <p:cNvPr id="98335" name="Line 32"/>
            <p:cNvSpPr>
              <a:spLocks noChangeShapeType="1"/>
            </p:cNvSpPr>
            <p:nvPr/>
          </p:nvSpPr>
          <p:spPr bwMode="auto">
            <a:xfrm>
              <a:off x="2562" y="1253"/>
              <a:ext cx="1815" cy="1134"/>
            </a:xfrm>
            <a:prstGeom prst="line">
              <a:avLst/>
            </a:prstGeom>
            <a:noFill/>
            <a:ln w="25400">
              <a:solidFill>
                <a:schemeClr val="tx1"/>
              </a:solidFill>
              <a:round/>
              <a:headEnd/>
              <a:tailEnd/>
            </a:ln>
          </p:spPr>
          <p:txBody>
            <a:bodyPr/>
            <a:lstStyle/>
            <a:p>
              <a:endParaRPr lang="es-CL"/>
            </a:p>
          </p:txBody>
        </p:sp>
        <p:sp>
          <p:nvSpPr>
            <p:cNvPr id="98336" name="Line 33"/>
            <p:cNvSpPr>
              <a:spLocks noChangeShapeType="1"/>
            </p:cNvSpPr>
            <p:nvPr/>
          </p:nvSpPr>
          <p:spPr bwMode="auto">
            <a:xfrm>
              <a:off x="2562" y="1253"/>
              <a:ext cx="454" cy="1134"/>
            </a:xfrm>
            <a:prstGeom prst="line">
              <a:avLst/>
            </a:prstGeom>
            <a:noFill/>
            <a:ln w="25400">
              <a:solidFill>
                <a:schemeClr val="tx1"/>
              </a:solidFill>
              <a:round/>
              <a:headEnd/>
              <a:tailEnd/>
            </a:ln>
          </p:spPr>
          <p:txBody>
            <a:bodyPr/>
            <a:lstStyle/>
            <a:p>
              <a:endParaRPr lang="es-CL"/>
            </a:p>
          </p:txBody>
        </p:sp>
        <p:sp>
          <p:nvSpPr>
            <p:cNvPr id="98337" name="Arc 34"/>
            <p:cNvSpPr>
              <a:spLocks/>
            </p:cNvSpPr>
            <p:nvPr/>
          </p:nvSpPr>
          <p:spPr bwMode="auto">
            <a:xfrm rot="10800000">
              <a:off x="2692" y="1403"/>
              <a:ext cx="771" cy="717"/>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a:ln>
          </p:spPr>
          <p:txBody>
            <a:bodyPr wrap="none" anchor="ctr"/>
            <a:lstStyle/>
            <a:p>
              <a:endParaRPr lang="es-CL"/>
            </a:p>
          </p:txBody>
        </p:sp>
        <p:sp>
          <p:nvSpPr>
            <p:cNvPr id="98338" name="Line 35"/>
            <p:cNvSpPr>
              <a:spLocks noChangeShapeType="1"/>
            </p:cNvSpPr>
            <p:nvPr/>
          </p:nvSpPr>
          <p:spPr bwMode="auto">
            <a:xfrm>
              <a:off x="2562" y="1731"/>
              <a:ext cx="1044" cy="656"/>
            </a:xfrm>
            <a:prstGeom prst="line">
              <a:avLst/>
            </a:prstGeom>
            <a:noFill/>
            <a:ln w="19050">
              <a:solidFill>
                <a:srgbClr val="FF0000"/>
              </a:solidFill>
              <a:prstDash val="dash"/>
              <a:round/>
              <a:headEnd/>
              <a:tailEnd/>
            </a:ln>
          </p:spPr>
          <p:txBody>
            <a:bodyPr/>
            <a:lstStyle/>
            <a:p>
              <a:endParaRPr lang="es-CL"/>
            </a:p>
          </p:txBody>
        </p:sp>
        <p:sp>
          <p:nvSpPr>
            <p:cNvPr id="98339" name="Arc 36"/>
            <p:cNvSpPr>
              <a:spLocks/>
            </p:cNvSpPr>
            <p:nvPr/>
          </p:nvSpPr>
          <p:spPr bwMode="auto">
            <a:xfrm rot="-10617213">
              <a:off x="3016" y="1125"/>
              <a:ext cx="771" cy="717"/>
            </a:xfrm>
            <a:custGeom>
              <a:avLst/>
              <a:gdLst>
                <a:gd name="T0" fmla="*/ 0 w 21600"/>
                <a:gd name="T1" fmla="*/ 0 h 21600"/>
                <a:gd name="T2" fmla="*/ 1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a:ln>
          </p:spPr>
          <p:txBody>
            <a:bodyPr wrap="none" anchor="ctr"/>
            <a:lstStyle/>
            <a:p>
              <a:endParaRPr lang="es-CL"/>
            </a:p>
          </p:txBody>
        </p:sp>
        <p:sp>
          <p:nvSpPr>
            <p:cNvPr id="98340" name="Line 37"/>
            <p:cNvSpPr>
              <a:spLocks noChangeShapeType="1"/>
            </p:cNvSpPr>
            <p:nvPr/>
          </p:nvSpPr>
          <p:spPr bwMode="auto">
            <a:xfrm>
              <a:off x="2877" y="935"/>
              <a:ext cx="590" cy="1452"/>
            </a:xfrm>
            <a:prstGeom prst="line">
              <a:avLst/>
            </a:prstGeom>
            <a:noFill/>
            <a:ln w="19050">
              <a:solidFill>
                <a:srgbClr val="339966"/>
              </a:solidFill>
              <a:prstDash val="dash"/>
              <a:round/>
              <a:headEnd/>
              <a:tailEnd/>
            </a:ln>
          </p:spPr>
          <p:txBody>
            <a:bodyPr/>
            <a:lstStyle/>
            <a:p>
              <a:endParaRPr lang="es-CL"/>
            </a:p>
          </p:txBody>
        </p:sp>
        <p:sp>
          <p:nvSpPr>
            <p:cNvPr id="98341" name="Line 49"/>
            <p:cNvSpPr>
              <a:spLocks noChangeShapeType="1"/>
            </p:cNvSpPr>
            <p:nvPr/>
          </p:nvSpPr>
          <p:spPr bwMode="auto">
            <a:xfrm>
              <a:off x="2562" y="2932"/>
              <a:ext cx="1406" cy="0"/>
            </a:xfrm>
            <a:prstGeom prst="line">
              <a:avLst/>
            </a:prstGeom>
            <a:noFill/>
            <a:ln w="12700">
              <a:solidFill>
                <a:srgbClr val="969696"/>
              </a:solidFill>
              <a:prstDash val="lgDash"/>
              <a:round/>
              <a:headEnd/>
              <a:tailEnd/>
            </a:ln>
          </p:spPr>
          <p:txBody>
            <a:bodyPr/>
            <a:lstStyle/>
            <a:p>
              <a:endParaRPr lang="es-CL"/>
            </a:p>
          </p:txBody>
        </p:sp>
        <p:sp>
          <p:nvSpPr>
            <p:cNvPr id="98342" name="Line 50"/>
            <p:cNvSpPr>
              <a:spLocks noChangeShapeType="1"/>
            </p:cNvSpPr>
            <p:nvPr/>
          </p:nvSpPr>
          <p:spPr bwMode="auto">
            <a:xfrm>
              <a:off x="2562" y="3567"/>
              <a:ext cx="1406" cy="0"/>
            </a:xfrm>
            <a:prstGeom prst="line">
              <a:avLst/>
            </a:prstGeom>
            <a:noFill/>
            <a:ln w="12700">
              <a:solidFill>
                <a:srgbClr val="969696"/>
              </a:solidFill>
              <a:prstDash val="lgDash"/>
              <a:round/>
              <a:headEnd/>
              <a:tailEnd/>
            </a:ln>
          </p:spPr>
          <p:txBody>
            <a:bodyPr/>
            <a:lstStyle/>
            <a:p>
              <a:endParaRPr lang="es-CL"/>
            </a:p>
          </p:txBody>
        </p:sp>
        <p:sp>
          <p:nvSpPr>
            <p:cNvPr id="98343" name="Text Box 52"/>
            <p:cNvSpPr txBox="1">
              <a:spLocks noChangeArrowheads="1"/>
            </p:cNvSpPr>
            <p:nvPr/>
          </p:nvSpPr>
          <p:spPr bwMode="auto">
            <a:xfrm>
              <a:off x="3348" y="3392"/>
              <a:ext cx="271" cy="202"/>
            </a:xfrm>
            <a:prstGeom prst="rect">
              <a:avLst/>
            </a:prstGeom>
            <a:noFill/>
            <a:ln w="9525">
              <a:noFill/>
              <a:miter lim="800000"/>
              <a:headEnd/>
              <a:tailEnd/>
            </a:ln>
          </p:spPr>
          <p:txBody>
            <a:bodyPr>
              <a:spAutoFit/>
            </a:bodyPr>
            <a:lstStyle/>
            <a:p>
              <a:pPr algn="l">
                <a:spcBef>
                  <a:spcPct val="50000"/>
                </a:spcBef>
              </a:pPr>
              <a:r>
                <a:rPr lang="es-ES_tradnl" sz="1500" i="1"/>
                <a:t>D</a:t>
              </a:r>
              <a:endParaRPr lang="es-CL" sz="1500" i="1"/>
            </a:p>
          </p:txBody>
        </p:sp>
        <p:sp>
          <p:nvSpPr>
            <p:cNvPr id="98344" name="Text Box 53"/>
            <p:cNvSpPr txBox="1">
              <a:spLocks noChangeArrowheads="1"/>
            </p:cNvSpPr>
            <p:nvPr/>
          </p:nvSpPr>
          <p:spPr bwMode="auto">
            <a:xfrm>
              <a:off x="2653" y="2750"/>
              <a:ext cx="363" cy="202"/>
            </a:xfrm>
            <a:prstGeom prst="rect">
              <a:avLst/>
            </a:prstGeom>
            <a:noFill/>
            <a:ln w="9525">
              <a:noFill/>
              <a:miter lim="800000"/>
              <a:headEnd/>
              <a:tailEnd/>
            </a:ln>
          </p:spPr>
          <p:txBody>
            <a:bodyPr>
              <a:spAutoFit/>
            </a:bodyPr>
            <a:lstStyle/>
            <a:p>
              <a:pPr algn="l">
                <a:spcBef>
                  <a:spcPct val="50000"/>
                </a:spcBef>
              </a:pPr>
              <a:r>
                <a:rPr lang="es-ES_tradnl" sz="1500" i="1"/>
                <a:t> A</a:t>
              </a:r>
              <a:endParaRPr lang="es-CL" sz="1500" i="1"/>
            </a:p>
          </p:txBody>
        </p:sp>
        <p:sp>
          <p:nvSpPr>
            <p:cNvPr id="98345" name="Text Box 54"/>
            <p:cNvSpPr txBox="1">
              <a:spLocks noChangeArrowheads="1"/>
            </p:cNvSpPr>
            <p:nvPr/>
          </p:nvSpPr>
          <p:spPr bwMode="auto">
            <a:xfrm>
              <a:off x="3075" y="2764"/>
              <a:ext cx="271" cy="202"/>
            </a:xfrm>
            <a:prstGeom prst="rect">
              <a:avLst/>
            </a:prstGeom>
            <a:noFill/>
            <a:ln w="9525">
              <a:noFill/>
              <a:miter lim="800000"/>
              <a:headEnd/>
              <a:tailEnd/>
            </a:ln>
          </p:spPr>
          <p:txBody>
            <a:bodyPr>
              <a:spAutoFit/>
            </a:bodyPr>
            <a:lstStyle/>
            <a:p>
              <a:pPr algn="l">
                <a:spcBef>
                  <a:spcPct val="50000"/>
                </a:spcBef>
              </a:pPr>
              <a:r>
                <a:rPr lang="es-ES_tradnl" sz="1500" i="1"/>
                <a:t>C</a:t>
              </a:r>
              <a:endParaRPr lang="es-CL" sz="1500" i="1"/>
            </a:p>
          </p:txBody>
        </p:sp>
        <p:sp>
          <p:nvSpPr>
            <p:cNvPr id="98346" name="Text Box 55"/>
            <p:cNvSpPr txBox="1">
              <a:spLocks noChangeArrowheads="1"/>
            </p:cNvSpPr>
            <p:nvPr/>
          </p:nvSpPr>
          <p:spPr bwMode="auto">
            <a:xfrm>
              <a:off x="2894" y="3559"/>
              <a:ext cx="362" cy="202"/>
            </a:xfrm>
            <a:prstGeom prst="rect">
              <a:avLst/>
            </a:prstGeom>
            <a:noFill/>
            <a:ln w="9525">
              <a:noFill/>
              <a:miter lim="800000"/>
              <a:headEnd/>
              <a:tailEnd/>
            </a:ln>
          </p:spPr>
          <p:txBody>
            <a:bodyPr>
              <a:spAutoFit/>
            </a:bodyPr>
            <a:lstStyle/>
            <a:p>
              <a:pPr algn="l">
                <a:spcBef>
                  <a:spcPct val="50000"/>
                </a:spcBef>
              </a:pPr>
              <a:r>
                <a:rPr lang="es-ES_tradnl" sz="1500" i="1"/>
                <a:t>B</a:t>
              </a:r>
              <a:endParaRPr lang="es-CL" sz="1500" i="1"/>
            </a:p>
          </p:txBody>
        </p:sp>
        <p:graphicFrame>
          <p:nvGraphicFramePr>
            <p:cNvPr id="98314" name="Object 62"/>
            <p:cNvGraphicFramePr>
              <a:graphicFrameLocks noChangeAspect="1"/>
            </p:cNvGraphicFramePr>
            <p:nvPr/>
          </p:nvGraphicFramePr>
          <p:xfrm>
            <a:off x="3742" y="3544"/>
            <a:ext cx="240" cy="256"/>
          </p:xfrm>
          <a:graphic>
            <a:graphicData uri="http://schemas.openxmlformats.org/presentationml/2006/ole">
              <p:oleObj spid="_x0000_s98314" name="Ecuación" r:id="rId13" imgW="190440" imgH="203040" progId="Equation.3">
                <p:embed/>
              </p:oleObj>
            </a:graphicData>
          </a:graphic>
        </p:graphicFrame>
        <p:sp>
          <p:nvSpPr>
            <p:cNvPr id="98347" name="Arc 63"/>
            <p:cNvSpPr>
              <a:spLocks/>
            </p:cNvSpPr>
            <p:nvPr/>
          </p:nvSpPr>
          <p:spPr bwMode="auto">
            <a:xfrm rot="9339510">
              <a:off x="2835" y="2522"/>
              <a:ext cx="930" cy="1268"/>
            </a:xfrm>
            <a:custGeom>
              <a:avLst/>
              <a:gdLst>
                <a:gd name="T0" fmla="*/ 1 w 21600"/>
                <a:gd name="T1" fmla="*/ 0 h 20535"/>
                <a:gd name="T2" fmla="*/ 2 w 21600"/>
                <a:gd name="T3" fmla="*/ 5 h 20535"/>
                <a:gd name="T4" fmla="*/ 0 w 21600"/>
                <a:gd name="T5" fmla="*/ 5 h 20535"/>
                <a:gd name="T6" fmla="*/ 0 60000 65536"/>
                <a:gd name="T7" fmla="*/ 0 60000 65536"/>
                <a:gd name="T8" fmla="*/ 0 60000 65536"/>
                <a:gd name="T9" fmla="*/ 0 w 21600"/>
                <a:gd name="T10" fmla="*/ 0 h 20535"/>
                <a:gd name="T11" fmla="*/ 21600 w 21600"/>
                <a:gd name="T12" fmla="*/ 20535 h 20535"/>
              </a:gdLst>
              <a:ahLst/>
              <a:cxnLst>
                <a:cxn ang="T6">
                  <a:pos x="T0" y="T1"/>
                </a:cxn>
                <a:cxn ang="T7">
                  <a:pos x="T2" y="T3"/>
                </a:cxn>
                <a:cxn ang="T8">
                  <a:pos x="T4" y="T5"/>
                </a:cxn>
              </a:cxnLst>
              <a:rect l="T9" t="T10" r="T11" b="T12"/>
              <a:pathLst>
                <a:path w="21600" h="20535" fill="none" extrusionOk="0">
                  <a:moveTo>
                    <a:pt x="6698" y="-1"/>
                  </a:moveTo>
                  <a:cubicBezTo>
                    <a:pt x="15585" y="2898"/>
                    <a:pt x="21600" y="11186"/>
                    <a:pt x="21600" y="20535"/>
                  </a:cubicBezTo>
                </a:path>
                <a:path w="21600" h="20535" stroke="0" extrusionOk="0">
                  <a:moveTo>
                    <a:pt x="6698" y="-1"/>
                  </a:moveTo>
                  <a:cubicBezTo>
                    <a:pt x="15585" y="2898"/>
                    <a:pt x="21600" y="11186"/>
                    <a:pt x="21600" y="20535"/>
                  </a:cubicBezTo>
                  <a:lnTo>
                    <a:pt x="0" y="20535"/>
                  </a:lnTo>
                  <a:close/>
                </a:path>
              </a:pathLst>
            </a:custGeom>
            <a:noFill/>
            <a:ln w="19050">
              <a:solidFill>
                <a:schemeClr val="tx1"/>
              </a:solidFill>
              <a:round/>
              <a:headEnd/>
              <a:tailEnd/>
            </a:ln>
          </p:spPr>
          <p:txBody>
            <a:bodyPr anchor="ctr">
              <a:spAutoFit/>
            </a:bodyPr>
            <a:lstStyle/>
            <a:p>
              <a:endParaRPr lang="es-CL"/>
            </a:p>
          </p:txBody>
        </p:sp>
        <p:sp>
          <p:nvSpPr>
            <p:cNvPr id="98348" name="Arc 64"/>
            <p:cNvSpPr>
              <a:spLocks/>
            </p:cNvSpPr>
            <p:nvPr/>
          </p:nvSpPr>
          <p:spPr bwMode="auto">
            <a:xfrm rot="10236663">
              <a:off x="2744" y="2614"/>
              <a:ext cx="930" cy="1268"/>
            </a:xfrm>
            <a:custGeom>
              <a:avLst/>
              <a:gdLst>
                <a:gd name="T0" fmla="*/ 1 w 21600"/>
                <a:gd name="T1" fmla="*/ 0 h 20535"/>
                <a:gd name="T2" fmla="*/ 2 w 21600"/>
                <a:gd name="T3" fmla="*/ 5 h 20535"/>
                <a:gd name="T4" fmla="*/ 0 w 21600"/>
                <a:gd name="T5" fmla="*/ 5 h 20535"/>
                <a:gd name="T6" fmla="*/ 0 60000 65536"/>
                <a:gd name="T7" fmla="*/ 0 60000 65536"/>
                <a:gd name="T8" fmla="*/ 0 60000 65536"/>
                <a:gd name="T9" fmla="*/ 0 w 21600"/>
                <a:gd name="T10" fmla="*/ 0 h 20535"/>
                <a:gd name="T11" fmla="*/ 21600 w 21600"/>
                <a:gd name="T12" fmla="*/ 20535 h 20535"/>
              </a:gdLst>
              <a:ahLst/>
              <a:cxnLst>
                <a:cxn ang="T6">
                  <a:pos x="T0" y="T1"/>
                </a:cxn>
                <a:cxn ang="T7">
                  <a:pos x="T2" y="T3"/>
                </a:cxn>
                <a:cxn ang="T8">
                  <a:pos x="T4" y="T5"/>
                </a:cxn>
              </a:cxnLst>
              <a:rect l="T9" t="T10" r="T11" b="T12"/>
              <a:pathLst>
                <a:path w="21600" h="20535" fill="none" extrusionOk="0">
                  <a:moveTo>
                    <a:pt x="6698" y="-1"/>
                  </a:moveTo>
                  <a:cubicBezTo>
                    <a:pt x="15585" y="2898"/>
                    <a:pt x="21600" y="11186"/>
                    <a:pt x="21600" y="20535"/>
                  </a:cubicBezTo>
                </a:path>
                <a:path w="21600" h="20535" stroke="0" extrusionOk="0">
                  <a:moveTo>
                    <a:pt x="6698" y="-1"/>
                  </a:moveTo>
                  <a:cubicBezTo>
                    <a:pt x="15585" y="2898"/>
                    <a:pt x="21600" y="11186"/>
                    <a:pt x="21600" y="20535"/>
                  </a:cubicBezTo>
                  <a:lnTo>
                    <a:pt x="0" y="20535"/>
                  </a:lnTo>
                  <a:close/>
                </a:path>
              </a:pathLst>
            </a:custGeom>
            <a:noFill/>
            <a:ln w="19050">
              <a:solidFill>
                <a:srgbClr val="FF0000"/>
              </a:solidFill>
              <a:round/>
              <a:headEnd/>
              <a:tailEnd/>
            </a:ln>
          </p:spPr>
          <p:txBody>
            <a:bodyPr anchor="ctr">
              <a:spAutoFit/>
            </a:bodyPr>
            <a:lstStyle/>
            <a:p>
              <a:endParaRPr lang="es-CL"/>
            </a:p>
          </p:txBody>
        </p:sp>
        <p:graphicFrame>
          <p:nvGraphicFramePr>
            <p:cNvPr id="98315" name="Object 65"/>
            <p:cNvGraphicFramePr>
              <a:graphicFrameLocks noChangeAspect="1"/>
            </p:cNvGraphicFramePr>
            <p:nvPr/>
          </p:nvGraphicFramePr>
          <p:xfrm>
            <a:off x="3470" y="3748"/>
            <a:ext cx="224" cy="288"/>
          </p:xfrm>
          <a:graphic>
            <a:graphicData uri="http://schemas.openxmlformats.org/presentationml/2006/ole">
              <p:oleObj spid="_x0000_s98315" name="Ecuación" r:id="rId14" imgW="177480" imgH="228600" progId="Equation.3">
                <p:embed/>
              </p:oleObj>
            </a:graphicData>
          </a:graphic>
        </p:graphicFrame>
        <p:sp>
          <p:nvSpPr>
            <p:cNvPr id="98349" name="Arc 66"/>
            <p:cNvSpPr>
              <a:spLocks/>
            </p:cNvSpPr>
            <p:nvPr/>
          </p:nvSpPr>
          <p:spPr bwMode="auto">
            <a:xfrm rot="10800000">
              <a:off x="3068" y="2567"/>
              <a:ext cx="927" cy="1194"/>
            </a:xfrm>
            <a:custGeom>
              <a:avLst/>
              <a:gdLst>
                <a:gd name="T0" fmla="*/ 1 w 21526"/>
                <a:gd name="T1" fmla="*/ 0 h 19337"/>
                <a:gd name="T2" fmla="*/ 2 w 21526"/>
                <a:gd name="T3" fmla="*/ 4 h 19337"/>
                <a:gd name="T4" fmla="*/ 0 w 21526"/>
                <a:gd name="T5" fmla="*/ 5 h 19337"/>
                <a:gd name="T6" fmla="*/ 0 60000 65536"/>
                <a:gd name="T7" fmla="*/ 0 60000 65536"/>
                <a:gd name="T8" fmla="*/ 0 60000 65536"/>
                <a:gd name="T9" fmla="*/ 0 w 21526"/>
                <a:gd name="T10" fmla="*/ 0 h 19337"/>
                <a:gd name="T11" fmla="*/ 21526 w 21526"/>
                <a:gd name="T12" fmla="*/ 19337 h 19337"/>
              </a:gdLst>
              <a:ahLst/>
              <a:cxnLst>
                <a:cxn ang="T6">
                  <a:pos x="T0" y="T1"/>
                </a:cxn>
                <a:cxn ang="T7">
                  <a:pos x="T2" y="T3"/>
                </a:cxn>
                <a:cxn ang="T8">
                  <a:pos x="T4" y="T5"/>
                </a:cxn>
              </a:cxnLst>
              <a:rect l="T9" t="T10" r="T11" b="T12"/>
              <a:pathLst>
                <a:path w="21526" h="19337" fill="none" extrusionOk="0">
                  <a:moveTo>
                    <a:pt x="9624" y="-1"/>
                  </a:moveTo>
                  <a:cubicBezTo>
                    <a:pt x="16386" y="3365"/>
                    <a:pt x="20899" y="10018"/>
                    <a:pt x="21525" y="17546"/>
                  </a:cubicBezTo>
                </a:path>
                <a:path w="21526" h="19337" stroke="0" extrusionOk="0">
                  <a:moveTo>
                    <a:pt x="9624" y="-1"/>
                  </a:moveTo>
                  <a:cubicBezTo>
                    <a:pt x="16386" y="3365"/>
                    <a:pt x="20899" y="10018"/>
                    <a:pt x="21525" y="17546"/>
                  </a:cubicBezTo>
                  <a:lnTo>
                    <a:pt x="0" y="19337"/>
                  </a:lnTo>
                  <a:close/>
                </a:path>
              </a:pathLst>
            </a:custGeom>
            <a:noFill/>
            <a:ln w="19050">
              <a:solidFill>
                <a:srgbClr val="339966"/>
              </a:solidFill>
              <a:round/>
              <a:headEnd/>
              <a:tailEnd/>
            </a:ln>
          </p:spPr>
          <p:txBody>
            <a:bodyPr anchor="ctr">
              <a:spAutoFit/>
            </a:bodyPr>
            <a:lstStyle/>
            <a:p>
              <a:endParaRPr lang="es-CL"/>
            </a:p>
          </p:txBody>
        </p:sp>
        <p:graphicFrame>
          <p:nvGraphicFramePr>
            <p:cNvPr id="98316" name="Object 69"/>
            <p:cNvGraphicFramePr>
              <a:graphicFrameLocks noChangeAspect="1"/>
            </p:cNvGraphicFramePr>
            <p:nvPr/>
          </p:nvGraphicFramePr>
          <p:xfrm>
            <a:off x="3484" y="1979"/>
            <a:ext cx="216" cy="255"/>
          </p:xfrm>
          <a:graphic>
            <a:graphicData uri="http://schemas.openxmlformats.org/presentationml/2006/ole">
              <p:oleObj spid="_x0000_s98316" name="Ecuación" r:id="rId15" imgW="203040" imgH="241200" progId="Equation.3">
                <p:embed/>
              </p:oleObj>
            </a:graphicData>
          </a:graphic>
        </p:graphicFrame>
        <p:graphicFrame>
          <p:nvGraphicFramePr>
            <p:cNvPr id="98317" name="Object 70"/>
            <p:cNvGraphicFramePr>
              <a:graphicFrameLocks noChangeAspect="1"/>
            </p:cNvGraphicFramePr>
            <p:nvPr/>
          </p:nvGraphicFramePr>
          <p:xfrm>
            <a:off x="3781" y="1706"/>
            <a:ext cx="229" cy="255"/>
          </p:xfrm>
          <a:graphic>
            <a:graphicData uri="http://schemas.openxmlformats.org/presentationml/2006/ole">
              <p:oleObj spid="_x0000_s98317" name="Ecuación" r:id="rId16" imgW="215640" imgH="241200" progId="Equation.3">
                <p:embed/>
              </p:oleObj>
            </a:graphicData>
          </a:graphic>
        </p:graphicFrame>
      </p:gr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3 Marcador de número de diapositiva"/>
          <p:cNvSpPr>
            <a:spLocks noGrp="1"/>
          </p:cNvSpPr>
          <p:nvPr>
            <p:ph type="sldNum" sz="quarter" idx="12"/>
          </p:nvPr>
        </p:nvSpPr>
        <p:spPr>
          <a:noFill/>
        </p:spPr>
        <p:txBody>
          <a:bodyPr/>
          <a:lstStyle/>
          <a:p>
            <a:fld id="{3C2B17FC-F791-4DF1-AC60-27FEE41E28AB}" type="slidenum">
              <a:rPr lang="es-CL" smtClean="0"/>
              <a:pPr/>
              <a:t>122</a:t>
            </a:fld>
            <a:endParaRPr lang="es-CL" smtClean="0"/>
          </a:p>
        </p:txBody>
      </p:sp>
      <p:sp>
        <p:nvSpPr>
          <p:cNvPr id="99332"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99333"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7069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9335"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99336" name="Text Box 6"/>
          <p:cNvSpPr txBox="1">
            <a:spLocks noChangeArrowheads="1"/>
          </p:cNvSpPr>
          <p:nvPr/>
        </p:nvSpPr>
        <p:spPr bwMode="auto">
          <a:xfrm>
            <a:off x="395288" y="1557338"/>
            <a:ext cx="6624637" cy="366712"/>
          </a:xfrm>
          <a:prstGeom prst="rect">
            <a:avLst/>
          </a:prstGeom>
          <a:noFill/>
          <a:ln w="9525" algn="ctr">
            <a:noFill/>
            <a:miter lim="800000"/>
            <a:headEnd/>
            <a:tailEnd/>
          </a:ln>
        </p:spPr>
        <p:txBody>
          <a:bodyPr>
            <a:spAutoFit/>
          </a:bodyPr>
          <a:lstStyle/>
          <a:p>
            <a:pPr algn="just">
              <a:spcBef>
                <a:spcPct val="50000"/>
              </a:spcBef>
            </a:pPr>
            <a:r>
              <a:rPr lang="es-CL" b="1"/>
              <a:t>Desarrollo:</a:t>
            </a:r>
          </a:p>
        </p:txBody>
      </p:sp>
      <p:sp>
        <p:nvSpPr>
          <p:cNvPr id="99337"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99338" name="Text Box 8"/>
          <p:cNvSpPr txBox="1">
            <a:spLocks noChangeArrowheads="1"/>
          </p:cNvSpPr>
          <p:nvPr/>
        </p:nvSpPr>
        <p:spPr bwMode="auto">
          <a:xfrm>
            <a:off x="611188" y="1989138"/>
            <a:ext cx="431800" cy="366712"/>
          </a:xfrm>
          <a:prstGeom prst="rect">
            <a:avLst/>
          </a:prstGeom>
          <a:noFill/>
          <a:ln w="9525" algn="ctr">
            <a:noFill/>
            <a:miter lim="800000"/>
            <a:headEnd/>
            <a:tailEnd/>
          </a:ln>
        </p:spPr>
        <p:txBody>
          <a:bodyPr>
            <a:spAutoFit/>
          </a:bodyPr>
          <a:lstStyle/>
          <a:p>
            <a:pPr marL="342900" indent="-342900" algn="just">
              <a:spcBef>
                <a:spcPct val="50000"/>
              </a:spcBef>
            </a:pPr>
            <a:r>
              <a:rPr lang="es-CL"/>
              <a:t>c)</a:t>
            </a:r>
            <a:endParaRPr lang="el-GR"/>
          </a:p>
        </p:txBody>
      </p:sp>
      <p:graphicFrame>
        <p:nvGraphicFramePr>
          <p:cNvPr id="99330" name="Object 43"/>
          <p:cNvGraphicFramePr>
            <a:graphicFrameLocks noChangeAspect="1"/>
          </p:cNvGraphicFramePr>
          <p:nvPr/>
        </p:nvGraphicFramePr>
        <p:xfrm>
          <a:off x="2209800" y="1844675"/>
          <a:ext cx="4954588" cy="4673600"/>
        </p:xfrm>
        <a:graphic>
          <a:graphicData uri="http://schemas.openxmlformats.org/presentationml/2006/ole">
            <p:oleObj spid="_x0000_s99330" name="Ecuación" r:id="rId5" imgW="2476440" imgH="2336760" progId="Equation.3">
              <p:embed/>
            </p:oleObj>
          </a:graphicData>
        </a:graphic>
      </p:graphicFrame>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3 Marcador de número de diapositiva"/>
          <p:cNvSpPr>
            <a:spLocks noGrp="1"/>
          </p:cNvSpPr>
          <p:nvPr>
            <p:ph type="sldNum" sz="quarter" idx="12"/>
          </p:nvPr>
        </p:nvSpPr>
        <p:spPr>
          <a:noFill/>
        </p:spPr>
        <p:txBody>
          <a:bodyPr/>
          <a:lstStyle/>
          <a:p>
            <a:fld id="{0A60FEC1-98BC-4226-A1A9-5A9595B651A4}" type="slidenum">
              <a:rPr lang="es-CL" smtClean="0"/>
              <a:pPr/>
              <a:t>123</a:t>
            </a:fld>
            <a:endParaRPr lang="es-CL" smtClean="0"/>
          </a:p>
        </p:txBody>
      </p:sp>
      <p:sp>
        <p:nvSpPr>
          <p:cNvPr id="100356"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0357"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7274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0359"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00360" name="Text Box 6"/>
          <p:cNvSpPr txBox="1">
            <a:spLocks noChangeArrowheads="1"/>
          </p:cNvSpPr>
          <p:nvPr/>
        </p:nvSpPr>
        <p:spPr bwMode="auto">
          <a:xfrm>
            <a:off x="395288" y="1557338"/>
            <a:ext cx="6624637" cy="366712"/>
          </a:xfrm>
          <a:prstGeom prst="rect">
            <a:avLst/>
          </a:prstGeom>
          <a:noFill/>
          <a:ln w="9525" algn="ctr">
            <a:noFill/>
            <a:miter lim="800000"/>
            <a:headEnd/>
            <a:tailEnd/>
          </a:ln>
        </p:spPr>
        <p:txBody>
          <a:bodyPr>
            <a:spAutoFit/>
          </a:bodyPr>
          <a:lstStyle/>
          <a:p>
            <a:pPr algn="just">
              <a:spcBef>
                <a:spcPct val="50000"/>
              </a:spcBef>
            </a:pPr>
            <a:r>
              <a:rPr lang="es-CL" b="1"/>
              <a:t>Desarrollo:</a:t>
            </a:r>
          </a:p>
        </p:txBody>
      </p:sp>
      <p:sp>
        <p:nvSpPr>
          <p:cNvPr id="100361"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graphicFrame>
        <p:nvGraphicFramePr>
          <p:cNvPr id="100354" name="Object 9"/>
          <p:cNvGraphicFramePr>
            <a:graphicFrameLocks noChangeAspect="1"/>
          </p:cNvGraphicFramePr>
          <p:nvPr/>
        </p:nvGraphicFramePr>
        <p:xfrm>
          <a:off x="2209800" y="1857375"/>
          <a:ext cx="4954588" cy="4648200"/>
        </p:xfrm>
        <a:graphic>
          <a:graphicData uri="http://schemas.openxmlformats.org/presentationml/2006/ole">
            <p:oleObj spid="_x0000_s100354" name="Ecuación" r:id="rId5" imgW="2476440" imgH="2323800" progId="Equation.3">
              <p:embed/>
            </p:oleObj>
          </a:graphicData>
        </a:graphic>
      </p:graphicFrame>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3 Marcador de número de diapositiva"/>
          <p:cNvSpPr>
            <a:spLocks noGrp="1"/>
          </p:cNvSpPr>
          <p:nvPr>
            <p:ph type="sldNum" sz="quarter" idx="12"/>
          </p:nvPr>
        </p:nvSpPr>
        <p:spPr>
          <a:noFill/>
        </p:spPr>
        <p:txBody>
          <a:bodyPr/>
          <a:lstStyle/>
          <a:p>
            <a:fld id="{8F26425D-120B-4B7A-90BE-C42B5F4C2C8E}" type="slidenum">
              <a:rPr lang="es-CL" smtClean="0"/>
              <a:pPr/>
              <a:t>124</a:t>
            </a:fld>
            <a:endParaRPr lang="es-CL" smtClean="0"/>
          </a:p>
        </p:txBody>
      </p:sp>
      <p:sp>
        <p:nvSpPr>
          <p:cNvPr id="101380"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1381"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7478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1383"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01384" name="Text Box 6"/>
          <p:cNvSpPr txBox="1">
            <a:spLocks noChangeArrowheads="1"/>
          </p:cNvSpPr>
          <p:nvPr/>
        </p:nvSpPr>
        <p:spPr bwMode="auto">
          <a:xfrm>
            <a:off x="395288" y="1557338"/>
            <a:ext cx="6624637" cy="366712"/>
          </a:xfrm>
          <a:prstGeom prst="rect">
            <a:avLst/>
          </a:prstGeom>
          <a:noFill/>
          <a:ln w="9525" algn="ctr">
            <a:noFill/>
            <a:miter lim="800000"/>
            <a:headEnd/>
            <a:tailEnd/>
          </a:ln>
        </p:spPr>
        <p:txBody>
          <a:bodyPr>
            <a:spAutoFit/>
          </a:bodyPr>
          <a:lstStyle/>
          <a:p>
            <a:pPr algn="just">
              <a:spcBef>
                <a:spcPct val="50000"/>
              </a:spcBef>
            </a:pPr>
            <a:r>
              <a:rPr lang="es-CL" b="1"/>
              <a:t>Desarrollo:</a:t>
            </a:r>
          </a:p>
        </p:txBody>
      </p:sp>
      <p:sp>
        <p:nvSpPr>
          <p:cNvPr id="101385"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graphicFrame>
        <p:nvGraphicFramePr>
          <p:cNvPr id="101378" name="Object 8"/>
          <p:cNvGraphicFramePr>
            <a:graphicFrameLocks noChangeAspect="1"/>
          </p:cNvGraphicFramePr>
          <p:nvPr/>
        </p:nvGraphicFramePr>
        <p:xfrm>
          <a:off x="2817813" y="1982788"/>
          <a:ext cx="3430587" cy="3606800"/>
        </p:xfrm>
        <a:graphic>
          <a:graphicData uri="http://schemas.openxmlformats.org/presentationml/2006/ole">
            <p:oleObj spid="_x0000_s101378" name="Ecuación" r:id="rId5" imgW="1714320" imgH="1803240" progId="Equation.3">
              <p:embed/>
            </p:oleObj>
          </a:graphicData>
        </a:graphic>
      </p:graphicFrame>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3 Marcador de número de diapositiva"/>
          <p:cNvSpPr>
            <a:spLocks noGrp="1"/>
          </p:cNvSpPr>
          <p:nvPr>
            <p:ph type="sldNum" sz="quarter" idx="12"/>
          </p:nvPr>
        </p:nvSpPr>
        <p:spPr>
          <a:noFill/>
        </p:spPr>
        <p:txBody>
          <a:bodyPr/>
          <a:lstStyle/>
          <a:p>
            <a:fld id="{B4492CA5-1BAC-4DF3-8CBB-A2A58C14F5BB}" type="slidenum">
              <a:rPr lang="es-CL" smtClean="0"/>
              <a:pPr/>
              <a:t>125</a:t>
            </a:fld>
            <a:endParaRPr lang="es-CL" smtClean="0"/>
          </a:p>
        </p:txBody>
      </p:sp>
      <p:sp>
        <p:nvSpPr>
          <p:cNvPr id="102404"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2405"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7683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2407"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02408" name="Text Box 6"/>
          <p:cNvSpPr txBox="1">
            <a:spLocks noChangeArrowheads="1"/>
          </p:cNvSpPr>
          <p:nvPr/>
        </p:nvSpPr>
        <p:spPr bwMode="auto">
          <a:xfrm>
            <a:off x="395288" y="1557338"/>
            <a:ext cx="6624637" cy="366712"/>
          </a:xfrm>
          <a:prstGeom prst="rect">
            <a:avLst/>
          </a:prstGeom>
          <a:noFill/>
          <a:ln w="9525" algn="ctr">
            <a:noFill/>
            <a:miter lim="800000"/>
            <a:headEnd/>
            <a:tailEnd/>
          </a:ln>
        </p:spPr>
        <p:txBody>
          <a:bodyPr>
            <a:spAutoFit/>
          </a:bodyPr>
          <a:lstStyle/>
          <a:p>
            <a:pPr algn="just">
              <a:spcBef>
                <a:spcPct val="50000"/>
              </a:spcBef>
            </a:pPr>
            <a:r>
              <a:rPr lang="es-CL" b="1"/>
              <a:t>Desarrollo:</a:t>
            </a:r>
          </a:p>
        </p:txBody>
      </p:sp>
      <p:sp>
        <p:nvSpPr>
          <p:cNvPr id="102409"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102410" name="Text Box 8"/>
          <p:cNvSpPr txBox="1">
            <a:spLocks noChangeArrowheads="1"/>
          </p:cNvSpPr>
          <p:nvPr/>
        </p:nvSpPr>
        <p:spPr bwMode="auto">
          <a:xfrm>
            <a:off x="611188" y="1989138"/>
            <a:ext cx="6913562" cy="366712"/>
          </a:xfrm>
          <a:prstGeom prst="rect">
            <a:avLst/>
          </a:prstGeom>
          <a:noFill/>
          <a:ln w="9525" algn="ctr">
            <a:noFill/>
            <a:miter lim="800000"/>
            <a:headEnd/>
            <a:tailEnd/>
          </a:ln>
        </p:spPr>
        <p:txBody>
          <a:bodyPr>
            <a:spAutoFit/>
          </a:bodyPr>
          <a:lstStyle/>
          <a:p>
            <a:pPr marL="342900" indent="-342900" algn="just">
              <a:spcBef>
                <a:spcPct val="50000"/>
              </a:spcBef>
            </a:pPr>
            <a:r>
              <a:rPr lang="es-CL"/>
              <a:t>d) La relación encontrada es:</a:t>
            </a:r>
            <a:endParaRPr lang="el-GR"/>
          </a:p>
        </p:txBody>
      </p:sp>
      <p:graphicFrame>
        <p:nvGraphicFramePr>
          <p:cNvPr id="102402" name="Object 9"/>
          <p:cNvGraphicFramePr>
            <a:graphicFrameLocks noChangeAspect="1"/>
          </p:cNvGraphicFramePr>
          <p:nvPr/>
        </p:nvGraphicFramePr>
        <p:xfrm>
          <a:off x="3492500" y="2492375"/>
          <a:ext cx="1854200" cy="355600"/>
        </p:xfrm>
        <a:graphic>
          <a:graphicData uri="http://schemas.openxmlformats.org/presentationml/2006/ole">
            <p:oleObj spid="_x0000_s102402" name="Ecuación" r:id="rId5" imgW="927000" imgH="177480" progId="Equation.3">
              <p:embed/>
            </p:oleObj>
          </a:graphicData>
        </a:graphic>
      </p:graphicFrame>
      <p:sp>
        <p:nvSpPr>
          <p:cNvPr id="102411" name="Text Box 10"/>
          <p:cNvSpPr txBox="1">
            <a:spLocks noChangeArrowheads="1"/>
          </p:cNvSpPr>
          <p:nvPr/>
        </p:nvSpPr>
        <p:spPr bwMode="auto">
          <a:xfrm>
            <a:off x="611188" y="2924175"/>
            <a:ext cx="8137525" cy="915988"/>
          </a:xfrm>
          <a:prstGeom prst="rect">
            <a:avLst/>
          </a:prstGeom>
          <a:noFill/>
          <a:ln w="9525" algn="ctr">
            <a:noFill/>
            <a:miter lim="800000"/>
            <a:headEnd/>
            <a:tailEnd/>
          </a:ln>
        </p:spPr>
        <p:txBody>
          <a:bodyPr>
            <a:spAutoFit/>
          </a:bodyPr>
          <a:lstStyle/>
          <a:p>
            <a:pPr marL="342900" indent="-342900" algn="just">
              <a:spcBef>
                <a:spcPct val="50000"/>
              </a:spcBef>
            </a:pPr>
            <a:r>
              <a:rPr lang="es-CL"/>
              <a:t>Esta relación no siempre se cumplirá pues, esta es verdadera cuando X e Y son bienes normales, pero cuando X sea inferior (por ejemplo), esta relación no será necesariamente cierta.</a:t>
            </a:r>
            <a:endParaRPr lang="el-G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33" name="3 Marcador de número de diapositiva"/>
          <p:cNvSpPr>
            <a:spLocks noGrp="1"/>
          </p:cNvSpPr>
          <p:nvPr>
            <p:ph type="sldNum" sz="quarter" idx="12"/>
          </p:nvPr>
        </p:nvSpPr>
        <p:spPr>
          <a:noFill/>
        </p:spPr>
        <p:txBody>
          <a:bodyPr/>
          <a:lstStyle/>
          <a:p>
            <a:fld id="{CDE8D0C0-E11A-4519-9AB7-066AD133A819}" type="slidenum">
              <a:rPr lang="es-CL" smtClean="0"/>
              <a:pPr/>
              <a:t>126</a:t>
            </a:fld>
            <a:endParaRPr lang="es-CL" smtClean="0"/>
          </a:p>
        </p:txBody>
      </p:sp>
      <p:sp>
        <p:nvSpPr>
          <p:cNvPr id="103434" name="Rectangle 39"/>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3435"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9558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3437"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03438" name="Text Box 7"/>
          <p:cNvSpPr txBox="1">
            <a:spLocks noChangeArrowheads="1"/>
          </p:cNvSpPr>
          <p:nvPr/>
        </p:nvSpPr>
        <p:spPr bwMode="auto">
          <a:xfrm>
            <a:off x="755650" y="1484313"/>
            <a:ext cx="4032250" cy="366712"/>
          </a:xfrm>
          <a:prstGeom prst="rect">
            <a:avLst/>
          </a:prstGeom>
          <a:noFill/>
          <a:ln w="9525" algn="ctr">
            <a:noFill/>
            <a:miter lim="800000"/>
            <a:headEnd/>
            <a:tailEnd/>
          </a:ln>
        </p:spPr>
        <p:txBody>
          <a:bodyPr>
            <a:spAutoFit/>
          </a:bodyPr>
          <a:lstStyle/>
          <a:p>
            <a:pPr algn="just">
              <a:spcBef>
                <a:spcPct val="50000"/>
              </a:spcBef>
            </a:pPr>
            <a:r>
              <a:rPr lang="es-CL" b="1"/>
              <a:t>Curva de Demanda de Mercado</a:t>
            </a:r>
          </a:p>
        </p:txBody>
      </p:sp>
      <p:sp>
        <p:nvSpPr>
          <p:cNvPr id="103439" name="Text Box 8"/>
          <p:cNvSpPr txBox="1">
            <a:spLocks noChangeArrowheads="1"/>
          </p:cNvSpPr>
          <p:nvPr/>
        </p:nvSpPr>
        <p:spPr bwMode="auto">
          <a:xfrm>
            <a:off x="250825" y="1989138"/>
            <a:ext cx="8713788" cy="641350"/>
          </a:xfrm>
          <a:prstGeom prst="rect">
            <a:avLst/>
          </a:prstGeom>
          <a:noFill/>
          <a:ln w="9525" algn="ctr">
            <a:noFill/>
            <a:miter lim="800000"/>
            <a:headEnd/>
            <a:tailEnd/>
          </a:ln>
        </p:spPr>
        <p:txBody>
          <a:bodyPr>
            <a:spAutoFit/>
          </a:bodyPr>
          <a:lstStyle/>
          <a:p>
            <a:pPr algn="just">
              <a:spcBef>
                <a:spcPct val="50000"/>
              </a:spcBef>
            </a:pPr>
            <a:r>
              <a:rPr lang="es-CL"/>
              <a:t>La Curva de Demanda de Mercado es la suma de todas las Curvas de Demanda Individuales, y esta depende de los precios de los bienes y del Ingreso, es decir:</a:t>
            </a:r>
          </a:p>
        </p:txBody>
      </p:sp>
      <p:graphicFrame>
        <p:nvGraphicFramePr>
          <p:cNvPr id="103426" name="Object 12"/>
          <p:cNvGraphicFramePr>
            <a:graphicFrameLocks noChangeAspect="1"/>
          </p:cNvGraphicFramePr>
          <p:nvPr/>
        </p:nvGraphicFramePr>
        <p:xfrm>
          <a:off x="3200400" y="2778125"/>
          <a:ext cx="2667000" cy="1371600"/>
        </p:xfrm>
        <a:graphic>
          <a:graphicData uri="http://schemas.openxmlformats.org/presentationml/2006/ole">
            <p:oleObj spid="_x0000_s103426" name="Ecuación" r:id="rId5" imgW="1333440" imgH="685800" progId="Equation.3">
              <p:embed/>
            </p:oleObj>
          </a:graphicData>
        </a:graphic>
      </p:graphicFrame>
      <p:grpSp>
        <p:nvGrpSpPr>
          <p:cNvPr id="103440" name="Group 38"/>
          <p:cNvGrpSpPr>
            <a:grpSpLocks/>
          </p:cNvGrpSpPr>
          <p:nvPr/>
        </p:nvGrpSpPr>
        <p:grpSpPr bwMode="auto">
          <a:xfrm>
            <a:off x="776288" y="4365625"/>
            <a:ext cx="7042150" cy="1824038"/>
            <a:chOff x="489" y="2750"/>
            <a:chExt cx="4436" cy="1149"/>
          </a:xfrm>
        </p:grpSpPr>
        <p:sp>
          <p:nvSpPr>
            <p:cNvPr id="103441" name="Line 13"/>
            <p:cNvSpPr>
              <a:spLocks noChangeShapeType="1"/>
            </p:cNvSpPr>
            <p:nvPr/>
          </p:nvSpPr>
          <p:spPr bwMode="auto">
            <a:xfrm flipV="1">
              <a:off x="662" y="2751"/>
              <a:ext cx="0" cy="952"/>
            </a:xfrm>
            <a:prstGeom prst="line">
              <a:avLst/>
            </a:prstGeom>
            <a:noFill/>
            <a:ln w="9525">
              <a:solidFill>
                <a:schemeClr val="tx1"/>
              </a:solidFill>
              <a:round/>
              <a:headEnd/>
              <a:tailEnd type="triangle" w="med" len="med"/>
            </a:ln>
          </p:spPr>
          <p:txBody>
            <a:bodyPr/>
            <a:lstStyle/>
            <a:p>
              <a:endParaRPr lang="es-CL"/>
            </a:p>
          </p:txBody>
        </p:sp>
        <p:sp>
          <p:nvSpPr>
            <p:cNvPr id="103442" name="Line 14"/>
            <p:cNvSpPr>
              <a:spLocks noChangeShapeType="1"/>
            </p:cNvSpPr>
            <p:nvPr/>
          </p:nvSpPr>
          <p:spPr bwMode="auto">
            <a:xfrm>
              <a:off x="662" y="3703"/>
              <a:ext cx="1270" cy="0"/>
            </a:xfrm>
            <a:prstGeom prst="line">
              <a:avLst/>
            </a:prstGeom>
            <a:noFill/>
            <a:ln w="9525">
              <a:solidFill>
                <a:schemeClr val="tx1"/>
              </a:solidFill>
              <a:round/>
              <a:headEnd/>
              <a:tailEnd type="triangle" w="med" len="med"/>
            </a:ln>
          </p:spPr>
          <p:txBody>
            <a:bodyPr/>
            <a:lstStyle/>
            <a:p>
              <a:endParaRPr lang="es-CL"/>
            </a:p>
          </p:txBody>
        </p:sp>
        <p:sp>
          <p:nvSpPr>
            <p:cNvPr id="103443" name="Line 15"/>
            <p:cNvSpPr>
              <a:spLocks noChangeShapeType="1"/>
            </p:cNvSpPr>
            <p:nvPr/>
          </p:nvSpPr>
          <p:spPr bwMode="auto">
            <a:xfrm flipV="1">
              <a:off x="2158" y="2750"/>
              <a:ext cx="0" cy="952"/>
            </a:xfrm>
            <a:prstGeom prst="line">
              <a:avLst/>
            </a:prstGeom>
            <a:noFill/>
            <a:ln w="9525">
              <a:solidFill>
                <a:schemeClr val="tx1"/>
              </a:solidFill>
              <a:round/>
              <a:headEnd/>
              <a:tailEnd type="triangle" w="med" len="med"/>
            </a:ln>
          </p:spPr>
          <p:txBody>
            <a:bodyPr/>
            <a:lstStyle/>
            <a:p>
              <a:endParaRPr lang="es-CL"/>
            </a:p>
          </p:txBody>
        </p:sp>
        <p:sp>
          <p:nvSpPr>
            <p:cNvPr id="103444" name="Line 16"/>
            <p:cNvSpPr>
              <a:spLocks noChangeShapeType="1"/>
            </p:cNvSpPr>
            <p:nvPr/>
          </p:nvSpPr>
          <p:spPr bwMode="auto">
            <a:xfrm>
              <a:off x="2158" y="3702"/>
              <a:ext cx="1270" cy="0"/>
            </a:xfrm>
            <a:prstGeom prst="line">
              <a:avLst/>
            </a:prstGeom>
            <a:noFill/>
            <a:ln w="9525">
              <a:solidFill>
                <a:schemeClr val="tx1"/>
              </a:solidFill>
              <a:round/>
              <a:headEnd/>
              <a:tailEnd type="triangle" w="med" len="med"/>
            </a:ln>
          </p:spPr>
          <p:txBody>
            <a:bodyPr/>
            <a:lstStyle/>
            <a:p>
              <a:endParaRPr lang="es-CL"/>
            </a:p>
          </p:txBody>
        </p:sp>
        <p:sp>
          <p:nvSpPr>
            <p:cNvPr id="103445" name="Line 17"/>
            <p:cNvSpPr>
              <a:spLocks noChangeShapeType="1"/>
            </p:cNvSpPr>
            <p:nvPr/>
          </p:nvSpPr>
          <p:spPr bwMode="auto">
            <a:xfrm flipV="1">
              <a:off x="3654" y="2750"/>
              <a:ext cx="0" cy="952"/>
            </a:xfrm>
            <a:prstGeom prst="line">
              <a:avLst/>
            </a:prstGeom>
            <a:noFill/>
            <a:ln w="9525">
              <a:solidFill>
                <a:schemeClr val="tx1"/>
              </a:solidFill>
              <a:round/>
              <a:headEnd/>
              <a:tailEnd type="triangle" w="med" len="med"/>
            </a:ln>
          </p:spPr>
          <p:txBody>
            <a:bodyPr/>
            <a:lstStyle/>
            <a:p>
              <a:endParaRPr lang="es-CL"/>
            </a:p>
          </p:txBody>
        </p:sp>
        <p:sp>
          <p:nvSpPr>
            <p:cNvPr id="103446" name="Line 18"/>
            <p:cNvSpPr>
              <a:spLocks noChangeShapeType="1"/>
            </p:cNvSpPr>
            <p:nvPr/>
          </p:nvSpPr>
          <p:spPr bwMode="auto">
            <a:xfrm>
              <a:off x="3654" y="3702"/>
              <a:ext cx="1270" cy="0"/>
            </a:xfrm>
            <a:prstGeom prst="line">
              <a:avLst/>
            </a:prstGeom>
            <a:noFill/>
            <a:ln w="9525">
              <a:solidFill>
                <a:schemeClr val="tx1"/>
              </a:solidFill>
              <a:round/>
              <a:headEnd/>
              <a:tailEnd type="triangle" w="med" len="med"/>
            </a:ln>
          </p:spPr>
          <p:txBody>
            <a:bodyPr/>
            <a:lstStyle/>
            <a:p>
              <a:endParaRPr lang="es-CL"/>
            </a:p>
          </p:txBody>
        </p:sp>
        <p:sp>
          <p:nvSpPr>
            <p:cNvPr id="103447" name="Line 19"/>
            <p:cNvSpPr>
              <a:spLocks noChangeShapeType="1"/>
            </p:cNvSpPr>
            <p:nvPr/>
          </p:nvSpPr>
          <p:spPr bwMode="auto">
            <a:xfrm>
              <a:off x="661" y="3521"/>
              <a:ext cx="4264" cy="0"/>
            </a:xfrm>
            <a:prstGeom prst="line">
              <a:avLst/>
            </a:prstGeom>
            <a:noFill/>
            <a:ln w="19050">
              <a:solidFill>
                <a:srgbClr val="3366FF"/>
              </a:solidFill>
              <a:prstDash val="lgDash"/>
              <a:round/>
              <a:headEnd/>
              <a:tailEnd/>
            </a:ln>
          </p:spPr>
          <p:txBody>
            <a:bodyPr/>
            <a:lstStyle/>
            <a:p>
              <a:endParaRPr lang="es-CL"/>
            </a:p>
          </p:txBody>
        </p:sp>
        <p:sp>
          <p:nvSpPr>
            <p:cNvPr id="103448" name="Line 20"/>
            <p:cNvSpPr>
              <a:spLocks noChangeShapeType="1"/>
            </p:cNvSpPr>
            <p:nvPr/>
          </p:nvSpPr>
          <p:spPr bwMode="auto">
            <a:xfrm>
              <a:off x="661" y="3294"/>
              <a:ext cx="4264" cy="0"/>
            </a:xfrm>
            <a:prstGeom prst="line">
              <a:avLst/>
            </a:prstGeom>
            <a:noFill/>
            <a:ln w="19050">
              <a:solidFill>
                <a:srgbClr val="FF0000"/>
              </a:solidFill>
              <a:prstDash val="lgDash"/>
              <a:round/>
              <a:headEnd/>
              <a:tailEnd/>
            </a:ln>
          </p:spPr>
          <p:txBody>
            <a:bodyPr/>
            <a:lstStyle/>
            <a:p>
              <a:endParaRPr lang="es-CL"/>
            </a:p>
          </p:txBody>
        </p:sp>
        <p:sp>
          <p:nvSpPr>
            <p:cNvPr id="103449" name="Line 21"/>
            <p:cNvSpPr>
              <a:spLocks noChangeShapeType="1"/>
            </p:cNvSpPr>
            <p:nvPr/>
          </p:nvSpPr>
          <p:spPr bwMode="auto">
            <a:xfrm>
              <a:off x="661" y="3022"/>
              <a:ext cx="4264" cy="0"/>
            </a:xfrm>
            <a:prstGeom prst="line">
              <a:avLst/>
            </a:prstGeom>
            <a:noFill/>
            <a:ln w="19050">
              <a:solidFill>
                <a:srgbClr val="339966"/>
              </a:solidFill>
              <a:prstDash val="lgDash"/>
              <a:round/>
              <a:headEnd/>
              <a:tailEnd/>
            </a:ln>
          </p:spPr>
          <p:txBody>
            <a:bodyPr/>
            <a:lstStyle/>
            <a:p>
              <a:endParaRPr lang="es-CL"/>
            </a:p>
          </p:txBody>
        </p:sp>
        <p:sp>
          <p:nvSpPr>
            <p:cNvPr id="103450" name="Line 22"/>
            <p:cNvSpPr>
              <a:spLocks noChangeShapeType="1"/>
            </p:cNvSpPr>
            <p:nvPr/>
          </p:nvSpPr>
          <p:spPr bwMode="auto">
            <a:xfrm>
              <a:off x="661" y="3022"/>
              <a:ext cx="907" cy="681"/>
            </a:xfrm>
            <a:prstGeom prst="line">
              <a:avLst/>
            </a:prstGeom>
            <a:noFill/>
            <a:ln w="38100">
              <a:solidFill>
                <a:schemeClr val="tx1"/>
              </a:solidFill>
              <a:round/>
              <a:headEnd/>
              <a:tailEnd/>
            </a:ln>
          </p:spPr>
          <p:txBody>
            <a:bodyPr/>
            <a:lstStyle/>
            <a:p>
              <a:endParaRPr lang="es-CL"/>
            </a:p>
          </p:txBody>
        </p:sp>
        <p:sp>
          <p:nvSpPr>
            <p:cNvPr id="103451" name="Line 23"/>
            <p:cNvSpPr>
              <a:spLocks noChangeShapeType="1"/>
            </p:cNvSpPr>
            <p:nvPr/>
          </p:nvSpPr>
          <p:spPr bwMode="auto">
            <a:xfrm>
              <a:off x="2158" y="3294"/>
              <a:ext cx="362" cy="409"/>
            </a:xfrm>
            <a:prstGeom prst="line">
              <a:avLst/>
            </a:prstGeom>
            <a:noFill/>
            <a:ln w="38100">
              <a:solidFill>
                <a:schemeClr val="tx1"/>
              </a:solidFill>
              <a:round/>
              <a:headEnd/>
              <a:tailEnd/>
            </a:ln>
          </p:spPr>
          <p:txBody>
            <a:bodyPr/>
            <a:lstStyle/>
            <a:p>
              <a:endParaRPr lang="es-CL"/>
            </a:p>
          </p:txBody>
        </p:sp>
        <p:sp>
          <p:nvSpPr>
            <p:cNvPr id="103452" name="Line 24"/>
            <p:cNvSpPr>
              <a:spLocks noChangeShapeType="1"/>
            </p:cNvSpPr>
            <p:nvPr/>
          </p:nvSpPr>
          <p:spPr bwMode="auto">
            <a:xfrm>
              <a:off x="3654" y="3022"/>
              <a:ext cx="273" cy="272"/>
            </a:xfrm>
            <a:prstGeom prst="line">
              <a:avLst/>
            </a:prstGeom>
            <a:noFill/>
            <a:ln w="38100">
              <a:solidFill>
                <a:schemeClr val="tx1"/>
              </a:solidFill>
              <a:round/>
              <a:headEnd/>
              <a:tailEnd/>
            </a:ln>
          </p:spPr>
          <p:txBody>
            <a:bodyPr/>
            <a:lstStyle/>
            <a:p>
              <a:endParaRPr lang="es-CL"/>
            </a:p>
          </p:txBody>
        </p:sp>
        <p:sp>
          <p:nvSpPr>
            <p:cNvPr id="103453" name="Line 25"/>
            <p:cNvSpPr>
              <a:spLocks noChangeShapeType="1"/>
            </p:cNvSpPr>
            <p:nvPr/>
          </p:nvSpPr>
          <p:spPr bwMode="auto">
            <a:xfrm>
              <a:off x="3927" y="3294"/>
              <a:ext cx="680" cy="409"/>
            </a:xfrm>
            <a:prstGeom prst="line">
              <a:avLst/>
            </a:prstGeom>
            <a:noFill/>
            <a:ln w="38100">
              <a:solidFill>
                <a:schemeClr val="tx1"/>
              </a:solidFill>
              <a:round/>
              <a:headEnd/>
              <a:tailEnd/>
            </a:ln>
          </p:spPr>
          <p:txBody>
            <a:bodyPr/>
            <a:lstStyle/>
            <a:p>
              <a:endParaRPr lang="es-CL"/>
            </a:p>
          </p:txBody>
        </p:sp>
        <p:graphicFrame>
          <p:nvGraphicFramePr>
            <p:cNvPr id="103427" name="Object 26"/>
            <p:cNvGraphicFramePr>
              <a:graphicFrameLocks noChangeAspect="1"/>
            </p:cNvGraphicFramePr>
            <p:nvPr/>
          </p:nvGraphicFramePr>
          <p:xfrm>
            <a:off x="489" y="2750"/>
            <a:ext cx="168" cy="177"/>
          </p:xfrm>
          <a:graphic>
            <a:graphicData uri="http://schemas.openxmlformats.org/presentationml/2006/ole">
              <p:oleObj spid="_x0000_s103427" name="Ecuación" r:id="rId6" imgW="203040" imgH="215640" progId="Equation.3">
                <p:embed/>
              </p:oleObj>
            </a:graphicData>
          </a:graphic>
        </p:graphicFrame>
        <p:sp>
          <p:nvSpPr>
            <p:cNvPr id="103454" name="Line 27"/>
            <p:cNvSpPr>
              <a:spLocks noChangeShapeType="1"/>
            </p:cNvSpPr>
            <p:nvPr/>
          </p:nvSpPr>
          <p:spPr bwMode="auto">
            <a:xfrm>
              <a:off x="1024" y="3294"/>
              <a:ext cx="0" cy="409"/>
            </a:xfrm>
            <a:prstGeom prst="line">
              <a:avLst/>
            </a:prstGeom>
            <a:noFill/>
            <a:ln w="19050">
              <a:solidFill>
                <a:srgbClr val="FF0000"/>
              </a:solidFill>
              <a:prstDash val="lgDash"/>
              <a:round/>
              <a:headEnd/>
              <a:tailEnd/>
            </a:ln>
          </p:spPr>
          <p:txBody>
            <a:bodyPr/>
            <a:lstStyle/>
            <a:p>
              <a:endParaRPr lang="es-CL"/>
            </a:p>
          </p:txBody>
        </p:sp>
        <p:sp>
          <p:nvSpPr>
            <p:cNvPr id="103455" name="Line 28"/>
            <p:cNvSpPr>
              <a:spLocks noChangeShapeType="1"/>
            </p:cNvSpPr>
            <p:nvPr/>
          </p:nvSpPr>
          <p:spPr bwMode="auto">
            <a:xfrm>
              <a:off x="1296" y="3521"/>
              <a:ext cx="0" cy="182"/>
            </a:xfrm>
            <a:prstGeom prst="line">
              <a:avLst/>
            </a:prstGeom>
            <a:noFill/>
            <a:ln w="19050">
              <a:solidFill>
                <a:srgbClr val="3366FF"/>
              </a:solidFill>
              <a:prstDash val="lgDash"/>
              <a:round/>
              <a:headEnd/>
              <a:tailEnd/>
            </a:ln>
          </p:spPr>
          <p:txBody>
            <a:bodyPr/>
            <a:lstStyle/>
            <a:p>
              <a:endParaRPr lang="es-CL"/>
            </a:p>
          </p:txBody>
        </p:sp>
        <p:sp>
          <p:nvSpPr>
            <p:cNvPr id="103456" name="Line 29"/>
            <p:cNvSpPr>
              <a:spLocks noChangeShapeType="1"/>
            </p:cNvSpPr>
            <p:nvPr/>
          </p:nvSpPr>
          <p:spPr bwMode="auto">
            <a:xfrm>
              <a:off x="2339" y="3521"/>
              <a:ext cx="0" cy="182"/>
            </a:xfrm>
            <a:prstGeom prst="line">
              <a:avLst/>
            </a:prstGeom>
            <a:noFill/>
            <a:ln w="19050">
              <a:solidFill>
                <a:srgbClr val="3366FF"/>
              </a:solidFill>
              <a:prstDash val="lgDash"/>
              <a:round/>
              <a:headEnd/>
              <a:tailEnd/>
            </a:ln>
          </p:spPr>
          <p:txBody>
            <a:bodyPr/>
            <a:lstStyle/>
            <a:p>
              <a:endParaRPr lang="es-CL"/>
            </a:p>
          </p:txBody>
        </p:sp>
        <p:sp>
          <p:nvSpPr>
            <p:cNvPr id="103457" name="Line 30"/>
            <p:cNvSpPr>
              <a:spLocks noChangeShapeType="1"/>
            </p:cNvSpPr>
            <p:nvPr/>
          </p:nvSpPr>
          <p:spPr bwMode="auto">
            <a:xfrm>
              <a:off x="4289" y="3521"/>
              <a:ext cx="0" cy="182"/>
            </a:xfrm>
            <a:prstGeom prst="line">
              <a:avLst/>
            </a:prstGeom>
            <a:noFill/>
            <a:ln w="19050">
              <a:solidFill>
                <a:srgbClr val="3366FF"/>
              </a:solidFill>
              <a:prstDash val="lgDash"/>
              <a:round/>
              <a:headEnd/>
              <a:tailEnd/>
            </a:ln>
          </p:spPr>
          <p:txBody>
            <a:bodyPr/>
            <a:lstStyle/>
            <a:p>
              <a:endParaRPr lang="es-CL"/>
            </a:p>
          </p:txBody>
        </p:sp>
        <p:graphicFrame>
          <p:nvGraphicFramePr>
            <p:cNvPr id="103428" name="Object 31"/>
            <p:cNvGraphicFramePr>
              <a:graphicFrameLocks noChangeAspect="1"/>
            </p:cNvGraphicFramePr>
            <p:nvPr/>
          </p:nvGraphicFramePr>
          <p:xfrm>
            <a:off x="2302" y="3711"/>
            <a:ext cx="147" cy="188"/>
          </p:xfrm>
          <a:graphic>
            <a:graphicData uri="http://schemas.openxmlformats.org/presentationml/2006/ole">
              <p:oleObj spid="_x0000_s103428" name="Ecuación" r:id="rId7" imgW="177480" imgH="228600" progId="Equation.3">
                <p:embed/>
              </p:oleObj>
            </a:graphicData>
          </a:graphic>
        </p:graphicFrame>
        <p:graphicFrame>
          <p:nvGraphicFramePr>
            <p:cNvPr id="103429" name="Object 32"/>
            <p:cNvGraphicFramePr>
              <a:graphicFrameLocks noChangeAspect="1"/>
            </p:cNvGraphicFramePr>
            <p:nvPr/>
          </p:nvGraphicFramePr>
          <p:xfrm>
            <a:off x="4215" y="3711"/>
            <a:ext cx="661" cy="188"/>
          </p:xfrm>
          <a:graphic>
            <a:graphicData uri="http://schemas.openxmlformats.org/presentationml/2006/ole">
              <p:oleObj spid="_x0000_s103429" name="Ecuación" r:id="rId8" imgW="799920" imgH="228600" progId="Equation.3">
                <p:embed/>
              </p:oleObj>
            </a:graphicData>
          </a:graphic>
        </p:graphicFrame>
        <p:graphicFrame>
          <p:nvGraphicFramePr>
            <p:cNvPr id="103430" name="Object 33"/>
            <p:cNvGraphicFramePr>
              <a:graphicFrameLocks noChangeAspect="1"/>
            </p:cNvGraphicFramePr>
            <p:nvPr/>
          </p:nvGraphicFramePr>
          <p:xfrm>
            <a:off x="1254" y="3711"/>
            <a:ext cx="136" cy="187"/>
          </p:xfrm>
          <a:graphic>
            <a:graphicData uri="http://schemas.openxmlformats.org/presentationml/2006/ole">
              <p:oleObj spid="_x0000_s103430" name="Ecuación" r:id="rId9" imgW="164880" imgH="228600" progId="Equation.3">
                <p:embed/>
              </p:oleObj>
            </a:graphicData>
          </a:graphic>
        </p:graphicFrame>
        <p:graphicFrame>
          <p:nvGraphicFramePr>
            <p:cNvPr id="103431" name="Object 34"/>
            <p:cNvGraphicFramePr>
              <a:graphicFrameLocks noChangeAspect="1"/>
            </p:cNvGraphicFramePr>
            <p:nvPr/>
          </p:nvGraphicFramePr>
          <p:xfrm>
            <a:off x="489" y="3197"/>
            <a:ext cx="168" cy="188"/>
          </p:xfrm>
          <a:graphic>
            <a:graphicData uri="http://schemas.openxmlformats.org/presentationml/2006/ole">
              <p:oleObj spid="_x0000_s103431" name="Ecuación" r:id="rId10" imgW="203040" imgH="228600" progId="Equation.3">
                <p:embed/>
              </p:oleObj>
            </a:graphicData>
          </a:graphic>
        </p:graphicFrame>
        <p:graphicFrame>
          <p:nvGraphicFramePr>
            <p:cNvPr id="103432" name="Object 35"/>
            <p:cNvGraphicFramePr>
              <a:graphicFrameLocks noChangeAspect="1"/>
            </p:cNvGraphicFramePr>
            <p:nvPr/>
          </p:nvGraphicFramePr>
          <p:xfrm>
            <a:off x="489" y="3424"/>
            <a:ext cx="168" cy="188"/>
          </p:xfrm>
          <a:graphic>
            <a:graphicData uri="http://schemas.openxmlformats.org/presentationml/2006/ole">
              <p:oleObj spid="_x0000_s103432" name="Ecuación" r:id="rId11" imgW="203040" imgH="228600" progId="Equation.3">
                <p:embed/>
              </p:oleObj>
            </a:graphicData>
          </a:graphic>
        </p:graphicFrame>
      </p:gr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3 Marcador de número de diapositiva"/>
          <p:cNvSpPr>
            <a:spLocks noGrp="1"/>
          </p:cNvSpPr>
          <p:nvPr>
            <p:ph type="sldNum" sz="quarter" idx="12"/>
          </p:nvPr>
        </p:nvSpPr>
        <p:spPr>
          <a:noFill/>
        </p:spPr>
        <p:txBody>
          <a:bodyPr/>
          <a:lstStyle/>
          <a:p>
            <a:fld id="{96551C32-64F2-43D5-A0E3-E4B0A28D9C63}" type="slidenum">
              <a:rPr lang="es-CL" smtClean="0"/>
              <a:pPr/>
              <a:t>127</a:t>
            </a:fld>
            <a:endParaRPr lang="es-CL" smtClean="0"/>
          </a:p>
        </p:txBody>
      </p:sp>
      <p:sp>
        <p:nvSpPr>
          <p:cNvPr id="104452" name="Rectangle 1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4453"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97637"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4455"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04456" name="Text Box 7"/>
          <p:cNvSpPr txBox="1">
            <a:spLocks noChangeArrowheads="1"/>
          </p:cNvSpPr>
          <p:nvPr/>
        </p:nvSpPr>
        <p:spPr bwMode="auto">
          <a:xfrm>
            <a:off x="755650" y="1484313"/>
            <a:ext cx="4032250" cy="366712"/>
          </a:xfrm>
          <a:prstGeom prst="rect">
            <a:avLst/>
          </a:prstGeom>
          <a:noFill/>
          <a:ln w="9525" algn="ctr">
            <a:noFill/>
            <a:miter lim="800000"/>
            <a:headEnd/>
            <a:tailEnd/>
          </a:ln>
        </p:spPr>
        <p:txBody>
          <a:bodyPr>
            <a:spAutoFit/>
          </a:bodyPr>
          <a:lstStyle/>
          <a:p>
            <a:pPr algn="just">
              <a:spcBef>
                <a:spcPct val="50000"/>
              </a:spcBef>
            </a:pPr>
            <a:r>
              <a:rPr lang="es-CL"/>
              <a:t>Elasticidad-Precio de Mercado</a:t>
            </a:r>
          </a:p>
        </p:txBody>
      </p:sp>
      <p:sp>
        <p:nvSpPr>
          <p:cNvPr id="104457" name="Rectangle 8"/>
          <p:cNvSpPr>
            <a:spLocks noChangeArrowheads="1"/>
          </p:cNvSpPr>
          <p:nvPr/>
        </p:nvSpPr>
        <p:spPr bwMode="auto">
          <a:xfrm>
            <a:off x="0" y="2566988"/>
            <a:ext cx="9144000" cy="0"/>
          </a:xfrm>
          <a:prstGeom prst="rect">
            <a:avLst/>
          </a:prstGeom>
          <a:noFill/>
          <a:ln w="9525">
            <a:noFill/>
            <a:miter lim="800000"/>
            <a:headEnd/>
            <a:tailEnd/>
          </a:ln>
        </p:spPr>
        <p:txBody>
          <a:bodyPr wrap="none" anchor="ctr">
            <a:spAutoFit/>
          </a:bodyPr>
          <a:lstStyle/>
          <a:p>
            <a:endParaRPr lang="es-ES"/>
          </a:p>
        </p:txBody>
      </p:sp>
      <p:sp>
        <p:nvSpPr>
          <p:cNvPr id="104458" name="Text Box 9"/>
          <p:cNvSpPr txBox="1">
            <a:spLocks noChangeArrowheads="1"/>
          </p:cNvSpPr>
          <p:nvPr/>
        </p:nvSpPr>
        <p:spPr bwMode="auto">
          <a:xfrm>
            <a:off x="1042988" y="5740400"/>
            <a:ext cx="7488237" cy="641350"/>
          </a:xfrm>
          <a:prstGeom prst="rect">
            <a:avLst/>
          </a:prstGeom>
          <a:noFill/>
          <a:ln w="9525" algn="ctr">
            <a:noFill/>
            <a:miter lim="800000"/>
            <a:headEnd/>
            <a:tailEnd/>
          </a:ln>
        </p:spPr>
        <p:txBody>
          <a:bodyPr>
            <a:spAutoFit/>
          </a:bodyPr>
          <a:lstStyle/>
          <a:p>
            <a:pPr algn="just">
              <a:spcBef>
                <a:spcPct val="50000"/>
              </a:spcBef>
            </a:pPr>
            <a:r>
              <a:rPr lang="es-CL"/>
              <a:t>Es el promedio de la Elasticidad–Precio de los consumidores, pero ponderado por la cantidad relativa del consumidor.</a:t>
            </a:r>
          </a:p>
        </p:txBody>
      </p:sp>
      <p:graphicFrame>
        <p:nvGraphicFramePr>
          <p:cNvPr id="104450" name="Object 11"/>
          <p:cNvGraphicFramePr>
            <a:graphicFrameLocks noChangeAspect="1"/>
          </p:cNvGraphicFramePr>
          <p:nvPr/>
        </p:nvGraphicFramePr>
        <p:xfrm>
          <a:off x="1835150" y="2060575"/>
          <a:ext cx="4981575" cy="3303588"/>
        </p:xfrm>
        <a:graphic>
          <a:graphicData uri="http://schemas.openxmlformats.org/presentationml/2006/ole">
            <p:oleObj spid="_x0000_s104450" name="Ecuación" r:id="rId5" imgW="2489040" imgH="1650960" progId="Equation.3">
              <p:embed/>
            </p:oleObj>
          </a:graphicData>
        </a:graphic>
      </p:graphicFrame>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3 Marcador de número de diapositiva"/>
          <p:cNvSpPr>
            <a:spLocks noGrp="1"/>
          </p:cNvSpPr>
          <p:nvPr>
            <p:ph type="sldNum" sz="quarter" idx="12"/>
          </p:nvPr>
        </p:nvSpPr>
        <p:spPr>
          <a:noFill/>
        </p:spPr>
        <p:txBody>
          <a:bodyPr/>
          <a:lstStyle/>
          <a:p>
            <a:fld id="{ADC33225-A0CD-4810-BEB1-6FFFD2AA3977}" type="slidenum">
              <a:rPr lang="es-CL" smtClean="0"/>
              <a:pPr/>
              <a:t>128</a:t>
            </a:fld>
            <a:endParaRPr lang="es-CL" smtClean="0"/>
          </a:p>
        </p:txBody>
      </p:sp>
      <p:sp>
        <p:nvSpPr>
          <p:cNvPr id="105476" name="Rectangle 13"/>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5477"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99685"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5479"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05480" name="Text Box 7"/>
          <p:cNvSpPr txBox="1">
            <a:spLocks noChangeArrowheads="1"/>
          </p:cNvSpPr>
          <p:nvPr/>
        </p:nvSpPr>
        <p:spPr bwMode="auto">
          <a:xfrm>
            <a:off x="755650" y="1484313"/>
            <a:ext cx="4032250" cy="366712"/>
          </a:xfrm>
          <a:prstGeom prst="rect">
            <a:avLst/>
          </a:prstGeom>
          <a:noFill/>
          <a:ln w="9525" algn="ctr">
            <a:noFill/>
            <a:miter lim="800000"/>
            <a:headEnd/>
            <a:tailEnd/>
          </a:ln>
        </p:spPr>
        <p:txBody>
          <a:bodyPr>
            <a:spAutoFit/>
          </a:bodyPr>
          <a:lstStyle/>
          <a:p>
            <a:pPr algn="just">
              <a:spcBef>
                <a:spcPct val="50000"/>
              </a:spcBef>
            </a:pPr>
            <a:r>
              <a:rPr lang="es-CL"/>
              <a:t>Elasticidad-Ingreso de Mercado</a:t>
            </a:r>
          </a:p>
        </p:txBody>
      </p:sp>
      <p:sp>
        <p:nvSpPr>
          <p:cNvPr id="105481" name="Rectangle 8"/>
          <p:cNvSpPr>
            <a:spLocks noChangeArrowheads="1"/>
          </p:cNvSpPr>
          <p:nvPr/>
        </p:nvSpPr>
        <p:spPr bwMode="auto">
          <a:xfrm>
            <a:off x="0" y="3176588"/>
            <a:ext cx="9144000" cy="0"/>
          </a:xfrm>
          <a:prstGeom prst="rect">
            <a:avLst/>
          </a:prstGeom>
          <a:noFill/>
          <a:ln w="9525">
            <a:noFill/>
            <a:miter lim="800000"/>
            <a:headEnd/>
            <a:tailEnd/>
          </a:ln>
        </p:spPr>
        <p:txBody>
          <a:bodyPr wrap="none" anchor="ctr">
            <a:spAutoFit/>
          </a:bodyPr>
          <a:lstStyle/>
          <a:p>
            <a:endParaRPr lang="es-ES"/>
          </a:p>
        </p:txBody>
      </p:sp>
      <p:sp>
        <p:nvSpPr>
          <p:cNvPr id="105482" name="Text Box 9"/>
          <p:cNvSpPr txBox="1">
            <a:spLocks noChangeArrowheads="1"/>
          </p:cNvSpPr>
          <p:nvPr/>
        </p:nvSpPr>
        <p:spPr bwMode="auto">
          <a:xfrm>
            <a:off x="1547813" y="3429000"/>
            <a:ext cx="5832475" cy="641350"/>
          </a:xfrm>
          <a:prstGeom prst="rect">
            <a:avLst/>
          </a:prstGeom>
          <a:noFill/>
          <a:ln w="9525" algn="ctr">
            <a:noFill/>
            <a:miter lim="800000"/>
            <a:headEnd/>
            <a:tailEnd/>
          </a:ln>
        </p:spPr>
        <p:txBody>
          <a:bodyPr>
            <a:spAutoFit/>
          </a:bodyPr>
          <a:lstStyle/>
          <a:p>
            <a:pPr algn="just">
              <a:spcBef>
                <a:spcPct val="50000"/>
              </a:spcBef>
            </a:pPr>
            <a:r>
              <a:rPr lang="es-CL"/>
              <a:t>Obviamente el procedimiento para obtenerla es análogo al de Elasticidad-Precio.</a:t>
            </a:r>
          </a:p>
        </p:txBody>
      </p:sp>
      <p:graphicFrame>
        <p:nvGraphicFramePr>
          <p:cNvPr id="105474" name="Object 12"/>
          <p:cNvGraphicFramePr>
            <a:graphicFrameLocks noChangeAspect="1"/>
          </p:cNvGraphicFramePr>
          <p:nvPr/>
        </p:nvGraphicFramePr>
        <p:xfrm>
          <a:off x="2771775" y="2060575"/>
          <a:ext cx="3405188" cy="966788"/>
        </p:xfrm>
        <a:graphic>
          <a:graphicData uri="http://schemas.openxmlformats.org/presentationml/2006/ole">
            <p:oleObj spid="_x0000_s105474" name="Ecuación" r:id="rId5" imgW="1701720" imgH="482400" progId="Equation.3">
              <p:embed/>
            </p:oleObj>
          </a:graphicData>
        </a:graphic>
      </p:graphicFrame>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3 Marcador de número de diapositiva"/>
          <p:cNvSpPr>
            <a:spLocks noGrp="1"/>
          </p:cNvSpPr>
          <p:nvPr>
            <p:ph type="sldNum" sz="quarter" idx="12"/>
          </p:nvPr>
        </p:nvSpPr>
        <p:spPr>
          <a:noFill/>
        </p:spPr>
        <p:txBody>
          <a:bodyPr/>
          <a:lstStyle/>
          <a:p>
            <a:fld id="{CB029C9D-21BA-497E-96A5-AEA1CF49C3CF}" type="slidenum">
              <a:rPr lang="es-CL" smtClean="0"/>
              <a:pPr/>
              <a:t>129</a:t>
            </a:fld>
            <a:endParaRPr lang="es-CL" smtClean="0"/>
          </a:p>
        </p:txBody>
      </p:sp>
      <p:sp>
        <p:nvSpPr>
          <p:cNvPr id="106500" name="Rectangle 1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6501"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01733"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6503"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06504" name="Text Box 7"/>
          <p:cNvSpPr txBox="1">
            <a:spLocks noChangeArrowheads="1"/>
          </p:cNvSpPr>
          <p:nvPr/>
        </p:nvSpPr>
        <p:spPr bwMode="auto">
          <a:xfrm>
            <a:off x="755650" y="1484313"/>
            <a:ext cx="1295400" cy="366712"/>
          </a:xfrm>
          <a:prstGeom prst="rect">
            <a:avLst/>
          </a:prstGeom>
          <a:noFill/>
          <a:ln w="9525">
            <a:noFill/>
            <a:miter lim="800000"/>
            <a:headEnd/>
            <a:tailEnd/>
          </a:ln>
        </p:spPr>
        <p:txBody>
          <a:bodyPr>
            <a:spAutoFit/>
          </a:bodyPr>
          <a:lstStyle/>
          <a:p>
            <a:pPr algn="l">
              <a:spcBef>
                <a:spcPct val="50000"/>
              </a:spcBef>
            </a:pPr>
            <a:r>
              <a:rPr lang="es-CL" b="1" i="1"/>
              <a:t>Ejercicio:</a:t>
            </a:r>
          </a:p>
        </p:txBody>
      </p:sp>
      <p:sp>
        <p:nvSpPr>
          <p:cNvPr id="106505" name="Rectangle 8"/>
          <p:cNvSpPr>
            <a:spLocks noChangeArrowheads="1"/>
          </p:cNvSpPr>
          <p:nvPr/>
        </p:nvSpPr>
        <p:spPr bwMode="auto">
          <a:xfrm>
            <a:off x="2627313" y="2060575"/>
            <a:ext cx="692150" cy="366713"/>
          </a:xfrm>
          <a:prstGeom prst="rect">
            <a:avLst/>
          </a:prstGeom>
          <a:noFill/>
          <a:ln w="9525">
            <a:noFill/>
            <a:miter lim="800000"/>
            <a:headEnd/>
            <a:tailEnd/>
          </a:ln>
        </p:spPr>
        <p:txBody>
          <a:bodyPr wrap="none" anchor="ctr">
            <a:spAutoFit/>
          </a:bodyPr>
          <a:lstStyle/>
          <a:p>
            <a:pPr algn="just"/>
            <a:r>
              <a:rPr lang="es-ES_tradnl">
                <a:cs typeface="Times New Roman" pitchFamily="18" charset="0"/>
              </a:rPr>
              <a:t>Sea:</a:t>
            </a:r>
            <a:r>
              <a:rPr lang="es-ES_tradnl" sz="1100">
                <a:cs typeface="Times New Roman" pitchFamily="18" charset="0"/>
              </a:rPr>
              <a:t> </a:t>
            </a:r>
            <a:endParaRPr lang="es-ES_tradnl"/>
          </a:p>
        </p:txBody>
      </p:sp>
      <p:sp>
        <p:nvSpPr>
          <p:cNvPr id="106506" name="Rectangle 9"/>
          <p:cNvSpPr>
            <a:spLocks noChangeArrowheads="1"/>
          </p:cNvSpPr>
          <p:nvPr/>
        </p:nvSpPr>
        <p:spPr bwMode="auto">
          <a:xfrm>
            <a:off x="250825" y="2349500"/>
            <a:ext cx="3587750" cy="641350"/>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Encuentre:</a:t>
            </a:r>
            <a:endParaRPr lang="es-CL"/>
          </a:p>
          <a:p>
            <a:pPr algn="just" eaLnBrk="0" hangingPunct="0">
              <a:tabLst>
                <a:tab pos="676275" algn="l"/>
              </a:tabLst>
            </a:pPr>
            <a:r>
              <a:rPr lang="es-ES_tradnl">
                <a:cs typeface="Times New Roman" pitchFamily="18" charset="0"/>
              </a:rPr>
              <a:t>a)  Las Demandas Marshallianas.</a:t>
            </a:r>
            <a:endParaRPr lang="es-CL"/>
          </a:p>
        </p:txBody>
      </p:sp>
      <p:sp>
        <p:nvSpPr>
          <p:cNvPr id="106507" name="Rectangle 10"/>
          <p:cNvSpPr>
            <a:spLocks noChangeArrowheads="1"/>
          </p:cNvSpPr>
          <p:nvPr/>
        </p:nvSpPr>
        <p:spPr bwMode="auto">
          <a:xfrm>
            <a:off x="250825" y="3133725"/>
            <a:ext cx="47942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b)  Elasticidades Precio e Ingreso para X e Y.</a:t>
            </a:r>
            <a:endParaRPr lang="es-CL"/>
          </a:p>
        </p:txBody>
      </p:sp>
      <p:sp>
        <p:nvSpPr>
          <p:cNvPr id="106508" name="Rectangle 11"/>
          <p:cNvSpPr>
            <a:spLocks noChangeArrowheads="1"/>
          </p:cNvSpPr>
          <p:nvPr/>
        </p:nvSpPr>
        <p:spPr bwMode="auto">
          <a:xfrm>
            <a:off x="250825" y="3717925"/>
            <a:ext cx="36385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c)  Las Demandas Compensadas.</a:t>
            </a:r>
            <a:endParaRPr lang="es-CL"/>
          </a:p>
        </p:txBody>
      </p:sp>
      <p:sp>
        <p:nvSpPr>
          <p:cNvPr id="106509" name="Rectangle 12"/>
          <p:cNvSpPr>
            <a:spLocks noChangeArrowheads="1"/>
          </p:cNvSpPr>
          <p:nvPr/>
        </p:nvSpPr>
        <p:spPr bwMode="auto">
          <a:xfrm>
            <a:off x="250825" y="4289425"/>
            <a:ext cx="67500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d)  Si hay 100 consumidores ¿Cuál es la Demanda de Mercado?</a:t>
            </a:r>
            <a:endParaRPr lang="es-CL"/>
          </a:p>
        </p:txBody>
      </p:sp>
      <p:sp>
        <p:nvSpPr>
          <p:cNvPr id="106510" name="Rectangle 13"/>
          <p:cNvSpPr>
            <a:spLocks noChangeArrowheads="1"/>
          </p:cNvSpPr>
          <p:nvPr/>
        </p:nvSpPr>
        <p:spPr bwMode="auto">
          <a:xfrm>
            <a:off x="250825" y="4803775"/>
            <a:ext cx="8497888" cy="641350"/>
          </a:xfrm>
          <a:prstGeom prst="rect">
            <a:avLst/>
          </a:prstGeom>
          <a:noFill/>
          <a:ln w="9525" algn="ctr">
            <a:noFill/>
            <a:miter lim="800000"/>
            <a:headEnd/>
            <a:tailEnd/>
          </a:ln>
        </p:spPr>
        <p:txBody>
          <a:bodyPr anchor="ctr">
            <a:spAutoFit/>
          </a:bodyPr>
          <a:lstStyle/>
          <a:p>
            <a:pPr algn="just">
              <a:tabLst>
                <a:tab pos="676275" algn="l"/>
              </a:tabLst>
            </a:pPr>
            <a:r>
              <a:rPr lang="es-ES_tradnl">
                <a:cs typeface="Times New Roman" pitchFamily="18" charset="0"/>
              </a:rPr>
              <a:t>e) </a:t>
            </a:r>
            <a:r>
              <a:rPr lang="es-ES">
                <a:cs typeface="Times New Roman" pitchFamily="18" charset="0"/>
              </a:rPr>
              <a:t>Si la oferta de mercado tiene la siguiente estructura P = Q, obtener el equilibrio del mercado y las cantidades que consume cada agente.</a:t>
            </a:r>
            <a:r>
              <a:rPr lang="es-CL">
                <a:cs typeface="Times New Roman" pitchFamily="18" charset="0"/>
              </a:rPr>
              <a:t> </a:t>
            </a:r>
          </a:p>
        </p:txBody>
      </p:sp>
      <p:graphicFrame>
        <p:nvGraphicFramePr>
          <p:cNvPr id="106498" name="Object 15"/>
          <p:cNvGraphicFramePr>
            <a:graphicFrameLocks noChangeAspect="1"/>
          </p:cNvGraphicFramePr>
          <p:nvPr/>
        </p:nvGraphicFramePr>
        <p:xfrm>
          <a:off x="3305175" y="2017713"/>
          <a:ext cx="1627188" cy="406400"/>
        </p:xfrm>
        <a:graphic>
          <a:graphicData uri="http://schemas.openxmlformats.org/presentationml/2006/ole">
            <p:oleObj spid="_x0000_s106498" name="Ecuación" r:id="rId5" imgW="812520" imgH="20304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 name="3 Marcador de número de diapositiva"/>
          <p:cNvSpPr>
            <a:spLocks noGrp="1"/>
          </p:cNvSpPr>
          <p:nvPr>
            <p:ph type="sldNum" sz="quarter" idx="12"/>
          </p:nvPr>
        </p:nvSpPr>
        <p:spPr>
          <a:noFill/>
        </p:spPr>
        <p:txBody>
          <a:bodyPr/>
          <a:lstStyle/>
          <a:p>
            <a:fld id="{74498D22-3913-476B-9986-3B59E6D6D0D9}" type="slidenum">
              <a:rPr lang="es-CL" smtClean="0"/>
              <a:pPr/>
              <a:t>13</a:t>
            </a:fld>
            <a:endParaRPr lang="es-CL" smtClean="0"/>
          </a:p>
        </p:txBody>
      </p:sp>
      <p:sp>
        <p:nvSpPr>
          <p:cNvPr id="8203" name="Rectangle 28"/>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8204" name="Group 27"/>
          <p:cNvGrpSpPr>
            <a:grpSpLocks/>
          </p:cNvGrpSpPr>
          <p:nvPr/>
        </p:nvGrpSpPr>
        <p:grpSpPr bwMode="auto">
          <a:xfrm>
            <a:off x="401638" y="2924175"/>
            <a:ext cx="3719512" cy="2659063"/>
            <a:chOff x="253" y="1842"/>
            <a:chExt cx="2343" cy="1675"/>
          </a:xfrm>
        </p:grpSpPr>
        <p:grpSp>
          <p:nvGrpSpPr>
            <p:cNvPr id="8211" name="Group 13"/>
            <p:cNvGrpSpPr>
              <a:grpSpLocks/>
            </p:cNvGrpSpPr>
            <p:nvPr/>
          </p:nvGrpSpPr>
          <p:grpSpPr bwMode="auto">
            <a:xfrm>
              <a:off x="385" y="1842"/>
              <a:ext cx="2206" cy="1523"/>
              <a:chOff x="930" y="935"/>
              <a:chExt cx="3674" cy="2540"/>
            </a:xfrm>
          </p:grpSpPr>
          <p:sp>
            <p:nvSpPr>
              <p:cNvPr id="8215" name="Line 14"/>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8216" name="Line 15"/>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graphicFrame>
          <p:nvGraphicFramePr>
            <p:cNvPr id="8195" name="Object 16"/>
            <p:cNvGraphicFramePr>
              <a:graphicFrameLocks noChangeAspect="1"/>
            </p:cNvGraphicFramePr>
            <p:nvPr/>
          </p:nvGraphicFramePr>
          <p:xfrm>
            <a:off x="2364" y="3393"/>
            <a:ext cx="134" cy="124"/>
          </p:xfrm>
          <a:graphic>
            <a:graphicData uri="http://schemas.openxmlformats.org/presentationml/2006/ole">
              <p:oleObj spid="_x0000_s8195" name="Ecuación" r:id="rId5" imgW="177480" imgH="164880" progId="Equation.3">
                <p:embed/>
              </p:oleObj>
            </a:graphicData>
          </a:graphic>
        </p:graphicFrame>
        <p:graphicFrame>
          <p:nvGraphicFramePr>
            <p:cNvPr id="8196" name="Object 17"/>
            <p:cNvGraphicFramePr>
              <a:graphicFrameLocks noChangeAspect="1"/>
            </p:cNvGraphicFramePr>
            <p:nvPr/>
          </p:nvGraphicFramePr>
          <p:xfrm>
            <a:off x="253" y="1897"/>
            <a:ext cx="106" cy="124"/>
          </p:xfrm>
          <a:graphic>
            <a:graphicData uri="http://schemas.openxmlformats.org/presentationml/2006/ole">
              <p:oleObj spid="_x0000_s8196" name="Ecuación" r:id="rId6" imgW="139680" imgH="164880" progId="Equation.3">
                <p:embed/>
              </p:oleObj>
            </a:graphicData>
          </a:graphic>
        </p:graphicFrame>
        <p:sp>
          <p:nvSpPr>
            <p:cNvPr id="8212" name="Arc 18"/>
            <p:cNvSpPr>
              <a:spLocks/>
            </p:cNvSpPr>
            <p:nvPr/>
          </p:nvSpPr>
          <p:spPr bwMode="auto">
            <a:xfrm rot="10679980">
              <a:off x="685" y="1869"/>
              <a:ext cx="1661" cy="1306"/>
            </a:xfrm>
            <a:custGeom>
              <a:avLst/>
              <a:gdLst>
                <a:gd name="T0" fmla="*/ 0 w 21600"/>
                <a:gd name="T1" fmla="*/ 0 h 21600"/>
                <a:gd name="T2" fmla="*/ 10 w 21600"/>
                <a:gd name="T3" fmla="*/ 5 h 21600"/>
                <a:gd name="T4" fmla="*/ 0 w 21600"/>
                <a:gd name="T5" fmla="*/ 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graphicFrame>
          <p:nvGraphicFramePr>
            <p:cNvPr id="8197" name="Object 19"/>
            <p:cNvGraphicFramePr>
              <a:graphicFrameLocks noChangeAspect="1"/>
            </p:cNvGraphicFramePr>
            <p:nvPr/>
          </p:nvGraphicFramePr>
          <p:xfrm>
            <a:off x="2394" y="3059"/>
            <a:ext cx="202" cy="153"/>
          </p:xfrm>
          <a:graphic>
            <a:graphicData uri="http://schemas.openxmlformats.org/presentationml/2006/ole">
              <p:oleObj spid="_x0000_s8197" name="Ecuación" r:id="rId7" imgW="266400" imgH="203040" progId="Equation.3">
                <p:embed/>
              </p:oleObj>
            </a:graphicData>
          </a:graphic>
        </p:graphicFrame>
        <p:graphicFrame>
          <p:nvGraphicFramePr>
            <p:cNvPr id="8198" name="Object 20"/>
            <p:cNvGraphicFramePr>
              <a:graphicFrameLocks noChangeAspect="1"/>
            </p:cNvGraphicFramePr>
            <p:nvPr/>
          </p:nvGraphicFramePr>
          <p:xfrm>
            <a:off x="716" y="2033"/>
            <a:ext cx="116" cy="124"/>
          </p:xfrm>
          <a:graphic>
            <a:graphicData uri="http://schemas.openxmlformats.org/presentationml/2006/ole">
              <p:oleObj spid="_x0000_s8198" name="Ecuación" r:id="rId8" imgW="152280" imgH="164880" progId="Equation.3">
                <p:embed/>
              </p:oleObj>
            </a:graphicData>
          </a:graphic>
        </p:graphicFrame>
        <p:graphicFrame>
          <p:nvGraphicFramePr>
            <p:cNvPr id="8199" name="Object 21"/>
            <p:cNvGraphicFramePr>
              <a:graphicFrameLocks noChangeAspect="1"/>
            </p:cNvGraphicFramePr>
            <p:nvPr/>
          </p:nvGraphicFramePr>
          <p:xfrm>
            <a:off x="1852" y="2957"/>
            <a:ext cx="114" cy="125"/>
          </p:xfrm>
          <a:graphic>
            <a:graphicData uri="http://schemas.openxmlformats.org/presentationml/2006/ole">
              <p:oleObj spid="_x0000_s8199" name="Ecuación" r:id="rId9" imgW="152280" imgH="164880" progId="Equation.3">
                <p:embed/>
              </p:oleObj>
            </a:graphicData>
          </a:graphic>
        </p:graphicFrame>
        <p:sp>
          <p:nvSpPr>
            <p:cNvPr id="8213" name="Line 22"/>
            <p:cNvSpPr>
              <a:spLocks noChangeShapeType="1"/>
            </p:cNvSpPr>
            <p:nvPr/>
          </p:nvSpPr>
          <p:spPr bwMode="auto">
            <a:xfrm>
              <a:off x="631" y="1870"/>
              <a:ext cx="217" cy="979"/>
            </a:xfrm>
            <a:prstGeom prst="line">
              <a:avLst/>
            </a:prstGeom>
            <a:noFill/>
            <a:ln w="38100">
              <a:solidFill>
                <a:srgbClr val="3366FF"/>
              </a:solidFill>
              <a:round/>
              <a:headEnd/>
              <a:tailEnd/>
            </a:ln>
          </p:spPr>
          <p:txBody>
            <a:bodyPr/>
            <a:lstStyle/>
            <a:p>
              <a:endParaRPr lang="es-CL"/>
            </a:p>
          </p:txBody>
        </p:sp>
        <p:graphicFrame>
          <p:nvGraphicFramePr>
            <p:cNvPr id="8200" name="Object 23"/>
            <p:cNvGraphicFramePr>
              <a:graphicFrameLocks noChangeAspect="1"/>
            </p:cNvGraphicFramePr>
            <p:nvPr/>
          </p:nvGraphicFramePr>
          <p:xfrm>
            <a:off x="815" y="2849"/>
            <a:ext cx="216" cy="245"/>
          </p:xfrm>
          <a:graphic>
            <a:graphicData uri="http://schemas.openxmlformats.org/presentationml/2006/ole">
              <p:oleObj spid="_x0000_s8200" name="Ecuación" r:id="rId10" imgW="393480" imgH="444240" progId="Equation.3">
                <p:embed/>
              </p:oleObj>
            </a:graphicData>
          </a:graphic>
        </p:graphicFrame>
        <p:sp>
          <p:nvSpPr>
            <p:cNvPr id="8214" name="Line 24"/>
            <p:cNvSpPr>
              <a:spLocks noChangeShapeType="1"/>
            </p:cNvSpPr>
            <p:nvPr/>
          </p:nvSpPr>
          <p:spPr bwMode="auto">
            <a:xfrm>
              <a:off x="1338" y="3011"/>
              <a:ext cx="926" cy="191"/>
            </a:xfrm>
            <a:prstGeom prst="line">
              <a:avLst/>
            </a:prstGeom>
            <a:noFill/>
            <a:ln w="38100">
              <a:solidFill>
                <a:srgbClr val="339966"/>
              </a:solidFill>
              <a:round/>
              <a:headEnd/>
              <a:tailEnd/>
            </a:ln>
          </p:spPr>
          <p:txBody>
            <a:bodyPr/>
            <a:lstStyle/>
            <a:p>
              <a:endParaRPr lang="es-CL"/>
            </a:p>
          </p:txBody>
        </p:sp>
        <p:graphicFrame>
          <p:nvGraphicFramePr>
            <p:cNvPr id="8201" name="Object 25"/>
            <p:cNvGraphicFramePr>
              <a:graphicFrameLocks noChangeAspect="1"/>
            </p:cNvGraphicFramePr>
            <p:nvPr/>
          </p:nvGraphicFramePr>
          <p:xfrm>
            <a:off x="1427" y="3094"/>
            <a:ext cx="216" cy="244"/>
          </p:xfrm>
          <a:graphic>
            <a:graphicData uri="http://schemas.openxmlformats.org/presentationml/2006/ole">
              <p:oleObj spid="_x0000_s8201" name="Ecuación" r:id="rId11" imgW="393480" imgH="444240" progId="Equation.3">
                <p:embed/>
              </p:oleObj>
            </a:graphicData>
          </a:graphic>
        </p:graphicFrame>
      </p:grpSp>
      <p:sp>
        <p:nvSpPr>
          <p:cNvPr id="8205"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70662"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8207"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8208" name="Text Box 8"/>
          <p:cNvSpPr txBox="1">
            <a:spLocks noChangeArrowheads="1"/>
          </p:cNvSpPr>
          <p:nvPr/>
        </p:nvSpPr>
        <p:spPr bwMode="auto">
          <a:xfrm>
            <a:off x="755650" y="1484313"/>
            <a:ext cx="5040313" cy="366712"/>
          </a:xfrm>
          <a:prstGeom prst="rect">
            <a:avLst/>
          </a:prstGeom>
          <a:noFill/>
          <a:ln w="9525">
            <a:noFill/>
            <a:miter lim="800000"/>
            <a:headEnd/>
            <a:tailEnd/>
          </a:ln>
        </p:spPr>
        <p:txBody>
          <a:bodyPr>
            <a:spAutoFit/>
          </a:bodyPr>
          <a:lstStyle/>
          <a:p>
            <a:pPr algn="l">
              <a:spcBef>
                <a:spcPct val="50000"/>
              </a:spcBef>
            </a:pPr>
            <a:r>
              <a:rPr lang="es-CL"/>
              <a:t>Propiedades de las Curvas de Indiferencia</a:t>
            </a:r>
          </a:p>
        </p:txBody>
      </p:sp>
      <p:sp>
        <p:nvSpPr>
          <p:cNvPr id="8209" name="Rectangle 9"/>
          <p:cNvSpPr>
            <a:spLocks noChangeArrowheads="1"/>
          </p:cNvSpPr>
          <p:nvPr/>
        </p:nvSpPr>
        <p:spPr bwMode="auto">
          <a:xfrm>
            <a:off x="395288" y="1989138"/>
            <a:ext cx="3529012" cy="366712"/>
          </a:xfrm>
          <a:prstGeom prst="rect">
            <a:avLst/>
          </a:prstGeom>
          <a:noFill/>
          <a:ln w="9525" algn="ctr">
            <a:noFill/>
            <a:miter lim="800000"/>
            <a:headEnd/>
            <a:tailEnd/>
          </a:ln>
        </p:spPr>
        <p:txBody>
          <a:bodyPr>
            <a:spAutoFit/>
          </a:bodyPr>
          <a:lstStyle/>
          <a:p>
            <a:pPr marL="371475" indent="-371475" algn="just">
              <a:spcBef>
                <a:spcPct val="50000"/>
              </a:spcBef>
            </a:pPr>
            <a:r>
              <a:rPr lang="es-ES_tradnl" b="1"/>
              <a:t>3)</a:t>
            </a:r>
            <a:r>
              <a:rPr lang="es-ES_tradnl" b="1" i="1"/>
              <a:t> </a:t>
            </a:r>
            <a:r>
              <a:rPr lang="es-ES_tradnl"/>
              <a:t>Tienen Pendiente Negativa</a:t>
            </a:r>
            <a:endParaRPr lang="es-CL"/>
          </a:p>
        </p:txBody>
      </p:sp>
      <p:sp>
        <p:nvSpPr>
          <p:cNvPr id="8210" name="Rectangle 10"/>
          <p:cNvSpPr>
            <a:spLocks noChangeArrowheads="1"/>
          </p:cNvSpPr>
          <p:nvPr/>
        </p:nvSpPr>
        <p:spPr bwMode="auto">
          <a:xfrm>
            <a:off x="4679950" y="4365625"/>
            <a:ext cx="4284663" cy="1190625"/>
          </a:xfrm>
          <a:prstGeom prst="rect">
            <a:avLst/>
          </a:prstGeom>
          <a:noFill/>
          <a:ln w="9525" algn="ctr">
            <a:noFill/>
            <a:miter lim="800000"/>
            <a:headEnd/>
            <a:tailEnd/>
          </a:ln>
        </p:spPr>
        <p:txBody>
          <a:bodyPr>
            <a:spAutoFit/>
          </a:bodyPr>
          <a:lstStyle/>
          <a:p>
            <a:pPr algn="just">
              <a:spcBef>
                <a:spcPct val="50000"/>
              </a:spcBef>
            </a:pPr>
            <a:r>
              <a:rPr lang="es-ES_tradnl"/>
              <a:t>el número de unidades que el consumidor esta dispuesto o desea intercambiar de bienes Y por unidades adicionales del bien X.</a:t>
            </a:r>
            <a:r>
              <a:rPr lang="es-CL"/>
              <a:t> </a:t>
            </a:r>
          </a:p>
        </p:txBody>
      </p:sp>
      <p:graphicFrame>
        <p:nvGraphicFramePr>
          <p:cNvPr id="8194" name="Object 12"/>
          <p:cNvGraphicFramePr>
            <a:graphicFrameLocks noChangeAspect="1"/>
          </p:cNvGraphicFramePr>
          <p:nvPr/>
        </p:nvGraphicFramePr>
        <p:xfrm>
          <a:off x="5364163" y="2492375"/>
          <a:ext cx="2746375" cy="1677988"/>
        </p:xfrm>
        <a:graphic>
          <a:graphicData uri="http://schemas.openxmlformats.org/presentationml/2006/ole">
            <p:oleObj spid="_x0000_s8194" name="Ecuación" r:id="rId12" imgW="1371600" imgH="838080" progId="Equation.3">
              <p:embed/>
            </p:oleObj>
          </a:graphicData>
        </a:graphic>
      </p:graphicFrame>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3 Marcador de número de diapositiva"/>
          <p:cNvSpPr>
            <a:spLocks noGrp="1"/>
          </p:cNvSpPr>
          <p:nvPr>
            <p:ph type="sldNum" sz="quarter" idx="12"/>
          </p:nvPr>
        </p:nvSpPr>
        <p:spPr>
          <a:noFill/>
        </p:spPr>
        <p:txBody>
          <a:bodyPr/>
          <a:lstStyle/>
          <a:p>
            <a:fld id="{29B44A9C-FEA0-416B-8D36-147263080D2C}" type="slidenum">
              <a:rPr lang="es-CL" smtClean="0"/>
              <a:pPr/>
              <a:t>130</a:t>
            </a:fld>
            <a:endParaRPr lang="es-CL" smtClean="0"/>
          </a:p>
        </p:txBody>
      </p:sp>
      <p:sp>
        <p:nvSpPr>
          <p:cNvPr id="139267"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3926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7888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9270"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39271" name="Text Box 14"/>
          <p:cNvSpPr txBox="1">
            <a:spLocks noChangeArrowheads="1"/>
          </p:cNvSpPr>
          <p:nvPr/>
        </p:nvSpPr>
        <p:spPr bwMode="auto">
          <a:xfrm>
            <a:off x="755650" y="1622425"/>
            <a:ext cx="58324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Solemne (solemne otoño 2007)</a:t>
            </a:r>
            <a:endParaRPr lang="es-CL" b="1" i="1"/>
          </a:p>
        </p:txBody>
      </p:sp>
      <p:sp>
        <p:nvSpPr>
          <p:cNvPr id="139272" name="Text Box 15"/>
          <p:cNvSpPr txBox="1">
            <a:spLocks noChangeArrowheads="1"/>
          </p:cNvSpPr>
          <p:nvPr/>
        </p:nvSpPr>
        <p:spPr bwMode="auto">
          <a:xfrm>
            <a:off x="539750" y="2125663"/>
            <a:ext cx="8353425" cy="1190625"/>
          </a:xfrm>
          <a:prstGeom prst="rect">
            <a:avLst/>
          </a:prstGeom>
          <a:noFill/>
          <a:ln w="9525">
            <a:noFill/>
            <a:miter lim="800000"/>
            <a:headEnd/>
            <a:tailEnd/>
          </a:ln>
        </p:spPr>
        <p:txBody>
          <a:bodyPr>
            <a:spAutoFit/>
          </a:bodyPr>
          <a:lstStyle/>
          <a:p>
            <a:pPr algn="just">
              <a:spcBef>
                <a:spcPct val="50000"/>
              </a:spcBef>
            </a:pPr>
            <a:r>
              <a:rPr lang="es-CL"/>
              <a:t>Considere un consumidor que tiene un ingreso de $1000, enfrenta los siguientes precios de los bienes: P</a:t>
            </a:r>
            <a:r>
              <a:rPr lang="es-CL" baseline="-25000"/>
              <a:t>X</a:t>
            </a:r>
            <a:r>
              <a:rPr lang="es-CL"/>
              <a:t> = $10 y P</a:t>
            </a:r>
            <a:r>
              <a:rPr lang="es-CL" baseline="-25000"/>
              <a:t>Y</a:t>
            </a:r>
            <a:r>
              <a:rPr lang="es-CL"/>
              <a:t> = $20. Dada sus preferencias o gusto decide consumir 50 unidades del bien X y 25 unidades del bien Y. Luego ocurre un proceso inflacionario que incrementa los precios a P</a:t>
            </a:r>
            <a:r>
              <a:rPr lang="es-CL" baseline="-25000"/>
              <a:t>X</a:t>
            </a:r>
            <a:r>
              <a:rPr lang="es-CL"/>
              <a:t> = $20 y P</a:t>
            </a:r>
            <a:r>
              <a:rPr lang="es-CL" baseline="-25000"/>
              <a:t>Y</a:t>
            </a:r>
            <a:r>
              <a:rPr lang="es-CL"/>
              <a:t> = $25.</a:t>
            </a:r>
          </a:p>
        </p:txBody>
      </p:sp>
      <p:sp>
        <p:nvSpPr>
          <p:cNvPr id="139273" name="Text Box 18"/>
          <p:cNvSpPr txBox="1">
            <a:spLocks noChangeArrowheads="1"/>
          </p:cNvSpPr>
          <p:nvPr/>
        </p:nvSpPr>
        <p:spPr bwMode="auto">
          <a:xfrm>
            <a:off x="539750" y="3933825"/>
            <a:ext cx="8353425" cy="1603375"/>
          </a:xfrm>
          <a:prstGeom prst="rect">
            <a:avLst/>
          </a:prstGeom>
          <a:noFill/>
          <a:ln w="9525">
            <a:noFill/>
            <a:miter lim="800000"/>
            <a:headEnd/>
            <a:tailEnd/>
          </a:ln>
        </p:spPr>
        <p:txBody>
          <a:bodyPr>
            <a:spAutoFit/>
          </a:bodyPr>
          <a:lstStyle/>
          <a:p>
            <a:pPr algn="just">
              <a:spcBef>
                <a:spcPct val="50000"/>
              </a:spcBef>
            </a:pPr>
            <a:r>
              <a:rPr lang="es-ES_tradnl"/>
              <a:t>a) Calcule numéricamente el nuevo nivel de ingreso que le permitiría comprar la canasta de consumo de equilibrio inicial.</a:t>
            </a:r>
          </a:p>
          <a:p>
            <a:pPr algn="just">
              <a:spcBef>
                <a:spcPct val="50000"/>
              </a:spcBef>
            </a:pPr>
            <a:r>
              <a:rPr lang="es-ES_tradnl"/>
              <a:t>b) Una vez que el individuo es compensado por  la inflación de acuerdo a lo pedido en (a) ¿Comprará de nuevo la canasta de consumo de equilibrio inicial? ¿Por qué? Explique técnica, verbal y gráficamente.</a:t>
            </a: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3 Marcador de número de diapositiva"/>
          <p:cNvSpPr>
            <a:spLocks noGrp="1"/>
          </p:cNvSpPr>
          <p:nvPr>
            <p:ph type="sldNum" sz="quarter" idx="12"/>
          </p:nvPr>
        </p:nvSpPr>
        <p:spPr>
          <a:noFill/>
        </p:spPr>
        <p:txBody>
          <a:bodyPr/>
          <a:lstStyle/>
          <a:p>
            <a:fld id="{89B907FA-A405-4620-A466-F5B7EAB86650}" type="slidenum">
              <a:rPr lang="es-CL" smtClean="0"/>
              <a:pPr/>
              <a:t>131</a:t>
            </a:fld>
            <a:endParaRPr lang="es-CL" smtClean="0"/>
          </a:p>
        </p:txBody>
      </p:sp>
      <p:sp>
        <p:nvSpPr>
          <p:cNvPr id="107524"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7525"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8912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7527"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07528" name="Text Box 6"/>
          <p:cNvSpPr txBox="1">
            <a:spLocks noChangeArrowheads="1"/>
          </p:cNvSpPr>
          <p:nvPr/>
        </p:nvSpPr>
        <p:spPr bwMode="auto">
          <a:xfrm>
            <a:off x="755650" y="1622425"/>
            <a:ext cx="58324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Solemne (solemne otoño 2007)</a:t>
            </a:r>
            <a:endParaRPr lang="es-CL" b="1" i="1"/>
          </a:p>
        </p:txBody>
      </p:sp>
      <p:sp>
        <p:nvSpPr>
          <p:cNvPr id="107529" name="Text Box 7"/>
          <p:cNvSpPr txBox="1">
            <a:spLocks noChangeArrowheads="1"/>
          </p:cNvSpPr>
          <p:nvPr/>
        </p:nvSpPr>
        <p:spPr bwMode="auto">
          <a:xfrm>
            <a:off x="539750" y="2125663"/>
            <a:ext cx="8353425" cy="779462"/>
          </a:xfrm>
          <a:prstGeom prst="rect">
            <a:avLst/>
          </a:prstGeom>
          <a:noFill/>
          <a:ln w="9525">
            <a:noFill/>
            <a:miter lim="800000"/>
            <a:headEnd/>
            <a:tailEnd/>
          </a:ln>
        </p:spPr>
        <p:txBody>
          <a:bodyPr>
            <a:spAutoFit/>
          </a:bodyPr>
          <a:lstStyle/>
          <a:p>
            <a:pPr algn="just">
              <a:spcBef>
                <a:spcPct val="50000"/>
              </a:spcBef>
            </a:pPr>
            <a:r>
              <a:rPr lang="es-CL"/>
              <a:t>RESPUESTA</a:t>
            </a:r>
          </a:p>
          <a:p>
            <a:pPr algn="just">
              <a:spcBef>
                <a:spcPct val="50000"/>
              </a:spcBef>
            </a:pPr>
            <a:r>
              <a:rPr lang="es-ES_tradnl"/>
              <a:t>a)</a:t>
            </a:r>
            <a:endParaRPr lang="es-CL"/>
          </a:p>
        </p:txBody>
      </p:sp>
      <p:graphicFrame>
        <p:nvGraphicFramePr>
          <p:cNvPr id="107522" name="Object 10"/>
          <p:cNvGraphicFramePr>
            <a:graphicFrameLocks noChangeAspect="1"/>
          </p:cNvGraphicFramePr>
          <p:nvPr/>
        </p:nvGraphicFramePr>
        <p:xfrm>
          <a:off x="5867400" y="3646488"/>
          <a:ext cx="2311400" cy="1295400"/>
        </p:xfrm>
        <a:graphic>
          <a:graphicData uri="http://schemas.openxmlformats.org/presentationml/2006/ole">
            <p:oleObj spid="_x0000_s107522" name="Ecuación" r:id="rId5" imgW="1155600" imgH="647640" progId="Equation.3">
              <p:embed/>
            </p:oleObj>
          </a:graphicData>
        </a:graphic>
      </p:graphicFrame>
      <p:grpSp>
        <p:nvGrpSpPr>
          <p:cNvPr id="107530" name="Group 33"/>
          <p:cNvGrpSpPr>
            <a:grpSpLocks/>
          </p:cNvGrpSpPr>
          <p:nvPr/>
        </p:nvGrpSpPr>
        <p:grpSpPr bwMode="auto">
          <a:xfrm>
            <a:off x="1116013" y="3068638"/>
            <a:ext cx="4249737" cy="2695575"/>
            <a:chOff x="1700" y="1480"/>
            <a:chExt cx="2677" cy="1698"/>
          </a:xfrm>
        </p:grpSpPr>
        <p:sp>
          <p:nvSpPr>
            <p:cNvPr id="107532" name="Line 12"/>
            <p:cNvSpPr>
              <a:spLocks noChangeShapeType="1"/>
            </p:cNvSpPr>
            <p:nvPr/>
          </p:nvSpPr>
          <p:spPr bwMode="auto">
            <a:xfrm flipV="1">
              <a:off x="1928" y="1570"/>
              <a:ext cx="0" cy="1406"/>
            </a:xfrm>
            <a:prstGeom prst="line">
              <a:avLst/>
            </a:prstGeom>
            <a:noFill/>
            <a:ln w="9525">
              <a:solidFill>
                <a:schemeClr val="tx1"/>
              </a:solidFill>
              <a:round/>
              <a:headEnd/>
              <a:tailEnd type="triangle" w="med" len="med"/>
            </a:ln>
          </p:spPr>
          <p:txBody>
            <a:bodyPr anchor="ctr">
              <a:spAutoFit/>
            </a:bodyPr>
            <a:lstStyle/>
            <a:p>
              <a:endParaRPr lang="es-CL"/>
            </a:p>
          </p:txBody>
        </p:sp>
        <p:sp>
          <p:nvSpPr>
            <p:cNvPr id="107533" name="Line 13"/>
            <p:cNvSpPr>
              <a:spLocks noChangeShapeType="1"/>
            </p:cNvSpPr>
            <p:nvPr/>
          </p:nvSpPr>
          <p:spPr bwMode="auto">
            <a:xfrm>
              <a:off x="1928" y="2976"/>
              <a:ext cx="2086" cy="0"/>
            </a:xfrm>
            <a:prstGeom prst="line">
              <a:avLst/>
            </a:prstGeom>
            <a:noFill/>
            <a:ln w="9525">
              <a:solidFill>
                <a:schemeClr val="tx1"/>
              </a:solidFill>
              <a:round/>
              <a:headEnd/>
              <a:tailEnd type="triangle" w="med" len="med"/>
            </a:ln>
          </p:spPr>
          <p:txBody>
            <a:bodyPr anchor="ctr">
              <a:spAutoFit/>
            </a:bodyPr>
            <a:lstStyle/>
            <a:p>
              <a:endParaRPr lang="es-CL"/>
            </a:p>
          </p:txBody>
        </p:sp>
        <p:sp>
          <p:nvSpPr>
            <p:cNvPr id="107534" name="Line 14"/>
            <p:cNvSpPr>
              <a:spLocks noChangeShapeType="1"/>
            </p:cNvSpPr>
            <p:nvPr/>
          </p:nvSpPr>
          <p:spPr bwMode="auto">
            <a:xfrm flipV="1">
              <a:off x="2109" y="1979"/>
              <a:ext cx="227" cy="227"/>
            </a:xfrm>
            <a:prstGeom prst="line">
              <a:avLst/>
            </a:prstGeom>
            <a:noFill/>
            <a:ln w="12700">
              <a:solidFill>
                <a:srgbClr val="FF0000"/>
              </a:solidFill>
              <a:round/>
              <a:headEnd/>
              <a:tailEnd type="triangle" w="med" len="med"/>
            </a:ln>
          </p:spPr>
          <p:txBody>
            <a:bodyPr anchor="ctr">
              <a:spAutoFit/>
            </a:bodyPr>
            <a:lstStyle/>
            <a:p>
              <a:endParaRPr lang="es-CL"/>
            </a:p>
          </p:txBody>
        </p:sp>
        <p:sp>
          <p:nvSpPr>
            <p:cNvPr id="107535" name="Line 15"/>
            <p:cNvSpPr>
              <a:spLocks noChangeShapeType="1"/>
            </p:cNvSpPr>
            <p:nvPr/>
          </p:nvSpPr>
          <p:spPr bwMode="auto">
            <a:xfrm>
              <a:off x="1927" y="1842"/>
              <a:ext cx="1679" cy="1134"/>
            </a:xfrm>
            <a:prstGeom prst="line">
              <a:avLst/>
            </a:prstGeom>
            <a:noFill/>
            <a:ln w="31750">
              <a:solidFill>
                <a:schemeClr val="tx1"/>
              </a:solidFill>
              <a:round/>
              <a:headEnd/>
              <a:tailEnd/>
            </a:ln>
          </p:spPr>
          <p:txBody>
            <a:bodyPr anchor="ctr">
              <a:spAutoFit/>
            </a:bodyPr>
            <a:lstStyle/>
            <a:p>
              <a:endParaRPr lang="es-CL"/>
            </a:p>
          </p:txBody>
        </p:sp>
        <p:sp>
          <p:nvSpPr>
            <p:cNvPr id="107536" name="Text Box 16"/>
            <p:cNvSpPr txBox="1">
              <a:spLocks noChangeArrowheads="1"/>
            </p:cNvSpPr>
            <p:nvPr/>
          </p:nvSpPr>
          <p:spPr bwMode="auto">
            <a:xfrm>
              <a:off x="1700" y="1500"/>
              <a:ext cx="318" cy="202"/>
            </a:xfrm>
            <a:prstGeom prst="rect">
              <a:avLst/>
            </a:prstGeom>
            <a:noFill/>
            <a:ln w="9525">
              <a:noFill/>
              <a:miter lim="800000"/>
              <a:headEnd/>
              <a:tailEnd/>
            </a:ln>
          </p:spPr>
          <p:txBody>
            <a:bodyPr>
              <a:spAutoFit/>
            </a:bodyPr>
            <a:lstStyle/>
            <a:p>
              <a:pPr algn="l">
                <a:spcBef>
                  <a:spcPct val="50000"/>
                </a:spcBef>
              </a:pPr>
              <a:r>
                <a:rPr lang="es-CL" sz="1500" b="1" i="1"/>
                <a:t>Y</a:t>
              </a:r>
              <a:endParaRPr lang="es-CL" sz="1500" b="1" i="1" baseline="-25000"/>
            </a:p>
          </p:txBody>
        </p:sp>
        <p:sp>
          <p:nvSpPr>
            <p:cNvPr id="107537" name="Text Box 17"/>
            <p:cNvSpPr txBox="1">
              <a:spLocks noChangeArrowheads="1"/>
            </p:cNvSpPr>
            <p:nvPr/>
          </p:nvSpPr>
          <p:spPr bwMode="auto">
            <a:xfrm>
              <a:off x="3833" y="2976"/>
              <a:ext cx="318" cy="202"/>
            </a:xfrm>
            <a:prstGeom prst="rect">
              <a:avLst/>
            </a:prstGeom>
            <a:noFill/>
            <a:ln w="9525">
              <a:noFill/>
              <a:miter lim="800000"/>
              <a:headEnd/>
              <a:tailEnd/>
            </a:ln>
          </p:spPr>
          <p:txBody>
            <a:bodyPr>
              <a:spAutoFit/>
            </a:bodyPr>
            <a:lstStyle/>
            <a:p>
              <a:pPr algn="l">
                <a:spcBef>
                  <a:spcPct val="50000"/>
                </a:spcBef>
              </a:pPr>
              <a:r>
                <a:rPr lang="es-CL" sz="1500" b="1" i="1"/>
                <a:t>X</a:t>
              </a:r>
              <a:endParaRPr lang="es-CL" sz="1500" b="1" i="1" baseline="-25000"/>
            </a:p>
          </p:txBody>
        </p:sp>
        <p:sp>
          <p:nvSpPr>
            <p:cNvPr id="107538" name="Text Box 18"/>
            <p:cNvSpPr txBox="1">
              <a:spLocks noChangeArrowheads="1"/>
            </p:cNvSpPr>
            <p:nvPr/>
          </p:nvSpPr>
          <p:spPr bwMode="auto">
            <a:xfrm>
              <a:off x="2200" y="1480"/>
              <a:ext cx="1089" cy="346"/>
            </a:xfrm>
            <a:prstGeom prst="rect">
              <a:avLst/>
            </a:prstGeom>
            <a:noFill/>
            <a:ln w="9525">
              <a:noFill/>
              <a:miter lim="800000"/>
              <a:headEnd/>
              <a:tailEnd/>
            </a:ln>
          </p:spPr>
          <p:txBody>
            <a:bodyPr>
              <a:spAutoFit/>
            </a:bodyPr>
            <a:lstStyle/>
            <a:p>
              <a:pPr algn="l">
                <a:spcBef>
                  <a:spcPct val="50000"/>
                </a:spcBef>
              </a:pPr>
              <a:r>
                <a:rPr lang="es-CL" sz="1500" i="1"/>
                <a:t>Ingreso final a precios finales</a:t>
              </a:r>
              <a:endParaRPr lang="es-CL" sz="1500" i="1" baseline="-25000"/>
            </a:p>
          </p:txBody>
        </p:sp>
        <p:sp>
          <p:nvSpPr>
            <p:cNvPr id="107539" name="Line 20"/>
            <p:cNvSpPr>
              <a:spLocks noChangeShapeType="1"/>
            </p:cNvSpPr>
            <p:nvPr/>
          </p:nvSpPr>
          <p:spPr bwMode="auto">
            <a:xfrm>
              <a:off x="2789" y="2432"/>
              <a:ext cx="0" cy="544"/>
            </a:xfrm>
            <a:prstGeom prst="line">
              <a:avLst/>
            </a:prstGeom>
            <a:noFill/>
            <a:ln w="9525">
              <a:solidFill>
                <a:schemeClr val="tx1"/>
              </a:solidFill>
              <a:prstDash val="dash"/>
              <a:round/>
              <a:headEnd/>
              <a:tailEnd/>
            </a:ln>
          </p:spPr>
          <p:txBody>
            <a:bodyPr anchor="ctr">
              <a:spAutoFit/>
            </a:bodyPr>
            <a:lstStyle/>
            <a:p>
              <a:endParaRPr lang="es-CL"/>
            </a:p>
          </p:txBody>
        </p:sp>
        <p:sp>
          <p:nvSpPr>
            <p:cNvPr id="107540" name="Line 21"/>
            <p:cNvSpPr>
              <a:spLocks noChangeShapeType="1"/>
            </p:cNvSpPr>
            <p:nvPr/>
          </p:nvSpPr>
          <p:spPr bwMode="auto">
            <a:xfrm flipH="1">
              <a:off x="1927" y="2432"/>
              <a:ext cx="862" cy="0"/>
            </a:xfrm>
            <a:prstGeom prst="line">
              <a:avLst/>
            </a:prstGeom>
            <a:noFill/>
            <a:ln w="9525">
              <a:solidFill>
                <a:schemeClr val="tx1"/>
              </a:solidFill>
              <a:prstDash val="dash"/>
              <a:round/>
              <a:headEnd/>
              <a:tailEnd/>
            </a:ln>
          </p:spPr>
          <p:txBody>
            <a:bodyPr anchor="ctr">
              <a:spAutoFit/>
            </a:bodyPr>
            <a:lstStyle/>
            <a:p>
              <a:endParaRPr lang="es-CL"/>
            </a:p>
          </p:txBody>
        </p:sp>
        <p:sp>
          <p:nvSpPr>
            <p:cNvPr id="107541" name="Text Box 23"/>
            <p:cNvSpPr txBox="1">
              <a:spLocks noChangeArrowheads="1"/>
            </p:cNvSpPr>
            <p:nvPr/>
          </p:nvSpPr>
          <p:spPr bwMode="auto">
            <a:xfrm>
              <a:off x="3471" y="2976"/>
              <a:ext cx="362" cy="202"/>
            </a:xfrm>
            <a:prstGeom prst="rect">
              <a:avLst/>
            </a:prstGeom>
            <a:noFill/>
            <a:ln w="9525">
              <a:noFill/>
              <a:miter lim="800000"/>
              <a:headEnd/>
              <a:tailEnd/>
            </a:ln>
          </p:spPr>
          <p:txBody>
            <a:bodyPr>
              <a:spAutoFit/>
            </a:bodyPr>
            <a:lstStyle/>
            <a:p>
              <a:pPr algn="l">
                <a:spcBef>
                  <a:spcPct val="50000"/>
                </a:spcBef>
              </a:pPr>
              <a:r>
                <a:rPr lang="es-CL" sz="1500" i="1"/>
                <a:t>100</a:t>
              </a:r>
              <a:endParaRPr lang="es-CL" sz="1500" i="1" baseline="-25000"/>
            </a:p>
          </p:txBody>
        </p:sp>
        <p:sp>
          <p:nvSpPr>
            <p:cNvPr id="107542" name="Text Box 24"/>
            <p:cNvSpPr txBox="1">
              <a:spLocks noChangeArrowheads="1"/>
            </p:cNvSpPr>
            <p:nvPr/>
          </p:nvSpPr>
          <p:spPr bwMode="auto">
            <a:xfrm>
              <a:off x="1702" y="1752"/>
              <a:ext cx="271" cy="202"/>
            </a:xfrm>
            <a:prstGeom prst="rect">
              <a:avLst/>
            </a:prstGeom>
            <a:noFill/>
            <a:ln w="9525">
              <a:noFill/>
              <a:miter lim="800000"/>
              <a:headEnd/>
              <a:tailEnd/>
            </a:ln>
          </p:spPr>
          <p:txBody>
            <a:bodyPr>
              <a:spAutoFit/>
            </a:bodyPr>
            <a:lstStyle/>
            <a:p>
              <a:pPr algn="l">
                <a:spcBef>
                  <a:spcPct val="50000"/>
                </a:spcBef>
              </a:pPr>
              <a:r>
                <a:rPr lang="es-CL" sz="1500" i="1"/>
                <a:t>50</a:t>
              </a:r>
              <a:endParaRPr lang="es-CL" sz="1500" i="1" baseline="-25000"/>
            </a:p>
          </p:txBody>
        </p:sp>
        <p:sp>
          <p:nvSpPr>
            <p:cNvPr id="107543" name="Text Box 25"/>
            <p:cNvSpPr txBox="1">
              <a:spLocks noChangeArrowheads="1"/>
            </p:cNvSpPr>
            <p:nvPr/>
          </p:nvSpPr>
          <p:spPr bwMode="auto">
            <a:xfrm>
              <a:off x="1701" y="2321"/>
              <a:ext cx="301" cy="202"/>
            </a:xfrm>
            <a:prstGeom prst="rect">
              <a:avLst/>
            </a:prstGeom>
            <a:noFill/>
            <a:ln w="9525">
              <a:noFill/>
              <a:miter lim="800000"/>
              <a:headEnd/>
              <a:tailEnd/>
            </a:ln>
          </p:spPr>
          <p:txBody>
            <a:bodyPr>
              <a:spAutoFit/>
            </a:bodyPr>
            <a:lstStyle/>
            <a:p>
              <a:pPr algn="l">
                <a:spcBef>
                  <a:spcPct val="50000"/>
                </a:spcBef>
              </a:pPr>
              <a:r>
                <a:rPr lang="es-CL" sz="1500" i="1"/>
                <a:t>25</a:t>
              </a:r>
              <a:endParaRPr lang="es-CL" sz="1500" i="1" baseline="-25000"/>
            </a:p>
          </p:txBody>
        </p:sp>
        <p:sp>
          <p:nvSpPr>
            <p:cNvPr id="107544" name="Line 26"/>
            <p:cNvSpPr>
              <a:spLocks noChangeShapeType="1"/>
            </p:cNvSpPr>
            <p:nvPr/>
          </p:nvSpPr>
          <p:spPr bwMode="auto">
            <a:xfrm>
              <a:off x="1927" y="2069"/>
              <a:ext cx="862" cy="907"/>
            </a:xfrm>
            <a:prstGeom prst="line">
              <a:avLst/>
            </a:prstGeom>
            <a:noFill/>
            <a:ln w="31750">
              <a:solidFill>
                <a:schemeClr val="tx1"/>
              </a:solidFill>
              <a:round/>
              <a:headEnd/>
              <a:tailEnd/>
            </a:ln>
          </p:spPr>
          <p:txBody>
            <a:bodyPr anchor="ctr">
              <a:spAutoFit/>
            </a:bodyPr>
            <a:lstStyle/>
            <a:p>
              <a:endParaRPr lang="es-CL"/>
            </a:p>
          </p:txBody>
        </p:sp>
        <p:sp>
          <p:nvSpPr>
            <p:cNvPr id="107545" name="Text Box 27"/>
            <p:cNvSpPr txBox="1">
              <a:spLocks noChangeArrowheads="1"/>
            </p:cNvSpPr>
            <p:nvPr/>
          </p:nvSpPr>
          <p:spPr bwMode="auto">
            <a:xfrm>
              <a:off x="2653" y="2976"/>
              <a:ext cx="362" cy="202"/>
            </a:xfrm>
            <a:prstGeom prst="rect">
              <a:avLst/>
            </a:prstGeom>
            <a:noFill/>
            <a:ln w="9525">
              <a:noFill/>
              <a:miter lim="800000"/>
              <a:headEnd/>
              <a:tailEnd/>
            </a:ln>
          </p:spPr>
          <p:txBody>
            <a:bodyPr>
              <a:spAutoFit/>
            </a:bodyPr>
            <a:lstStyle/>
            <a:p>
              <a:pPr algn="l">
                <a:spcBef>
                  <a:spcPct val="50000"/>
                </a:spcBef>
              </a:pPr>
              <a:r>
                <a:rPr lang="es-CL" sz="1500" i="1"/>
                <a:t>50</a:t>
              </a:r>
              <a:endParaRPr lang="es-CL" sz="1500" i="1" baseline="-25000"/>
            </a:p>
          </p:txBody>
        </p:sp>
        <p:sp>
          <p:nvSpPr>
            <p:cNvPr id="107546" name="Line 28"/>
            <p:cNvSpPr>
              <a:spLocks noChangeShapeType="1"/>
            </p:cNvSpPr>
            <p:nvPr/>
          </p:nvSpPr>
          <p:spPr bwMode="auto">
            <a:xfrm>
              <a:off x="2126" y="1706"/>
              <a:ext cx="1179" cy="1270"/>
            </a:xfrm>
            <a:prstGeom prst="line">
              <a:avLst/>
            </a:prstGeom>
            <a:noFill/>
            <a:ln w="31750">
              <a:solidFill>
                <a:srgbClr val="3366FF"/>
              </a:solidFill>
              <a:round/>
              <a:headEnd/>
              <a:tailEnd/>
            </a:ln>
          </p:spPr>
          <p:txBody>
            <a:bodyPr anchor="ctr">
              <a:spAutoFit/>
            </a:bodyPr>
            <a:lstStyle/>
            <a:p>
              <a:endParaRPr lang="es-CL"/>
            </a:p>
          </p:txBody>
        </p:sp>
        <p:sp>
          <p:nvSpPr>
            <p:cNvPr id="107547" name="Text Box 29"/>
            <p:cNvSpPr txBox="1">
              <a:spLocks noChangeArrowheads="1"/>
            </p:cNvSpPr>
            <p:nvPr/>
          </p:nvSpPr>
          <p:spPr bwMode="auto">
            <a:xfrm>
              <a:off x="1701" y="1958"/>
              <a:ext cx="271" cy="202"/>
            </a:xfrm>
            <a:prstGeom prst="rect">
              <a:avLst/>
            </a:prstGeom>
            <a:noFill/>
            <a:ln w="9525">
              <a:noFill/>
              <a:miter lim="800000"/>
              <a:headEnd/>
              <a:tailEnd/>
            </a:ln>
          </p:spPr>
          <p:txBody>
            <a:bodyPr>
              <a:spAutoFit/>
            </a:bodyPr>
            <a:lstStyle/>
            <a:p>
              <a:pPr algn="l">
                <a:spcBef>
                  <a:spcPct val="50000"/>
                </a:spcBef>
              </a:pPr>
              <a:r>
                <a:rPr lang="es-CL" sz="1500" i="1"/>
                <a:t>40</a:t>
              </a:r>
              <a:endParaRPr lang="es-CL" sz="1500" i="1" baseline="-25000"/>
            </a:p>
          </p:txBody>
        </p:sp>
        <p:sp>
          <p:nvSpPr>
            <p:cNvPr id="107548" name="Text Box 30"/>
            <p:cNvSpPr txBox="1">
              <a:spLocks noChangeArrowheads="1"/>
            </p:cNvSpPr>
            <p:nvPr/>
          </p:nvSpPr>
          <p:spPr bwMode="auto">
            <a:xfrm>
              <a:off x="3288" y="2449"/>
              <a:ext cx="1089" cy="346"/>
            </a:xfrm>
            <a:prstGeom prst="rect">
              <a:avLst/>
            </a:prstGeom>
            <a:noFill/>
            <a:ln w="9525">
              <a:noFill/>
              <a:miter lim="800000"/>
              <a:headEnd/>
              <a:tailEnd/>
            </a:ln>
          </p:spPr>
          <p:txBody>
            <a:bodyPr>
              <a:spAutoFit/>
            </a:bodyPr>
            <a:lstStyle/>
            <a:p>
              <a:pPr algn="l">
                <a:spcBef>
                  <a:spcPct val="50000"/>
                </a:spcBef>
              </a:pPr>
              <a:r>
                <a:rPr lang="es-CL" sz="1500" i="1"/>
                <a:t>Ingreso inicial a precios iniciales</a:t>
              </a:r>
              <a:endParaRPr lang="es-CL" sz="1500" i="1" baseline="-25000"/>
            </a:p>
          </p:txBody>
        </p:sp>
        <p:sp>
          <p:nvSpPr>
            <p:cNvPr id="107549" name="Text Box 31"/>
            <p:cNvSpPr txBox="1">
              <a:spLocks noChangeArrowheads="1"/>
            </p:cNvSpPr>
            <p:nvPr/>
          </p:nvSpPr>
          <p:spPr bwMode="auto">
            <a:xfrm>
              <a:off x="3198" y="1933"/>
              <a:ext cx="1089" cy="346"/>
            </a:xfrm>
            <a:prstGeom prst="rect">
              <a:avLst/>
            </a:prstGeom>
            <a:noFill/>
            <a:ln w="9525">
              <a:noFill/>
              <a:miter lim="800000"/>
              <a:headEnd/>
              <a:tailEnd/>
            </a:ln>
          </p:spPr>
          <p:txBody>
            <a:bodyPr>
              <a:spAutoFit/>
            </a:bodyPr>
            <a:lstStyle/>
            <a:p>
              <a:pPr algn="l">
                <a:spcBef>
                  <a:spcPct val="50000"/>
                </a:spcBef>
              </a:pPr>
              <a:r>
                <a:rPr lang="es-CL" sz="1500" i="1"/>
                <a:t>Ingreso inicial a precios finales</a:t>
              </a:r>
              <a:endParaRPr lang="es-CL" sz="1500" i="1" baseline="-25000"/>
            </a:p>
          </p:txBody>
        </p:sp>
        <p:sp>
          <p:nvSpPr>
            <p:cNvPr id="107550" name="Line 32"/>
            <p:cNvSpPr>
              <a:spLocks noChangeShapeType="1"/>
            </p:cNvSpPr>
            <p:nvPr/>
          </p:nvSpPr>
          <p:spPr bwMode="auto">
            <a:xfrm flipV="1">
              <a:off x="2562" y="2115"/>
              <a:ext cx="636" cy="635"/>
            </a:xfrm>
            <a:prstGeom prst="line">
              <a:avLst/>
            </a:prstGeom>
            <a:noFill/>
            <a:ln w="9525">
              <a:solidFill>
                <a:schemeClr val="tx1"/>
              </a:solidFill>
              <a:round/>
              <a:headEnd/>
              <a:tailEnd/>
            </a:ln>
          </p:spPr>
          <p:txBody>
            <a:bodyPr anchor="ctr">
              <a:spAutoFit/>
            </a:bodyPr>
            <a:lstStyle/>
            <a:p>
              <a:endParaRPr lang="es-CL"/>
            </a:p>
          </p:txBody>
        </p:sp>
      </p:grpSp>
      <p:sp>
        <p:nvSpPr>
          <p:cNvPr id="107531" name="Text Box 34"/>
          <p:cNvSpPr txBox="1">
            <a:spLocks noChangeArrowheads="1"/>
          </p:cNvSpPr>
          <p:nvPr/>
        </p:nvSpPr>
        <p:spPr bwMode="auto">
          <a:xfrm>
            <a:off x="3779838" y="6157913"/>
            <a:ext cx="1296987" cy="366712"/>
          </a:xfrm>
          <a:prstGeom prst="rect">
            <a:avLst/>
          </a:prstGeom>
          <a:noFill/>
          <a:ln w="9525">
            <a:noFill/>
            <a:miter lim="800000"/>
            <a:headEnd/>
            <a:tailEnd/>
          </a:ln>
        </p:spPr>
        <p:txBody>
          <a:bodyPr>
            <a:spAutoFit/>
          </a:bodyPr>
          <a:lstStyle/>
          <a:p>
            <a:pPr>
              <a:spcBef>
                <a:spcPct val="50000"/>
              </a:spcBef>
            </a:pPr>
            <a:r>
              <a:rPr lang="es-CL" b="1"/>
              <a:t>(3 puntos)</a:t>
            </a: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3 Marcador de número de diapositiva"/>
          <p:cNvSpPr>
            <a:spLocks noGrp="1"/>
          </p:cNvSpPr>
          <p:nvPr>
            <p:ph type="sldNum" sz="quarter" idx="12"/>
          </p:nvPr>
        </p:nvSpPr>
        <p:spPr>
          <a:noFill/>
        </p:spPr>
        <p:txBody>
          <a:bodyPr/>
          <a:lstStyle/>
          <a:p>
            <a:fld id="{591C2811-00E6-4914-A3C2-4B734AED4DE3}" type="slidenum">
              <a:rPr lang="es-CL" smtClean="0"/>
              <a:pPr/>
              <a:t>132</a:t>
            </a:fld>
            <a:endParaRPr lang="es-CL" smtClean="0"/>
          </a:p>
        </p:txBody>
      </p:sp>
      <p:sp>
        <p:nvSpPr>
          <p:cNvPr id="140291"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40292"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9117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40294"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40295" name="Text Box 6"/>
          <p:cNvSpPr txBox="1">
            <a:spLocks noChangeArrowheads="1"/>
          </p:cNvSpPr>
          <p:nvPr/>
        </p:nvSpPr>
        <p:spPr bwMode="auto">
          <a:xfrm>
            <a:off x="755650" y="1622425"/>
            <a:ext cx="58324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Solemne (solemne otoño 2007)</a:t>
            </a:r>
            <a:endParaRPr lang="es-CL" b="1" i="1"/>
          </a:p>
        </p:txBody>
      </p:sp>
      <p:sp>
        <p:nvSpPr>
          <p:cNvPr id="140296" name="Text Box 7"/>
          <p:cNvSpPr txBox="1">
            <a:spLocks noChangeArrowheads="1"/>
          </p:cNvSpPr>
          <p:nvPr/>
        </p:nvSpPr>
        <p:spPr bwMode="auto">
          <a:xfrm>
            <a:off x="539750" y="2125663"/>
            <a:ext cx="8353425" cy="779462"/>
          </a:xfrm>
          <a:prstGeom prst="rect">
            <a:avLst/>
          </a:prstGeom>
          <a:noFill/>
          <a:ln w="9525">
            <a:noFill/>
            <a:miter lim="800000"/>
            <a:headEnd/>
            <a:tailEnd/>
          </a:ln>
        </p:spPr>
        <p:txBody>
          <a:bodyPr>
            <a:spAutoFit/>
          </a:bodyPr>
          <a:lstStyle/>
          <a:p>
            <a:pPr algn="just">
              <a:spcBef>
                <a:spcPct val="50000"/>
              </a:spcBef>
            </a:pPr>
            <a:r>
              <a:rPr lang="es-CL"/>
              <a:t>RESPUESTA</a:t>
            </a:r>
          </a:p>
          <a:p>
            <a:pPr algn="just">
              <a:spcBef>
                <a:spcPct val="50000"/>
              </a:spcBef>
            </a:pPr>
            <a:r>
              <a:rPr lang="es-ES_tradnl"/>
              <a:t>b)</a:t>
            </a:r>
            <a:endParaRPr lang="es-CL"/>
          </a:p>
        </p:txBody>
      </p:sp>
      <p:sp>
        <p:nvSpPr>
          <p:cNvPr id="140297" name="Text Box 29"/>
          <p:cNvSpPr txBox="1">
            <a:spLocks noChangeArrowheads="1"/>
          </p:cNvSpPr>
          <p:nvPr/>
        </p:nvSpPr>
        <p:spPr bwMode="auto">
          <a:xfrm>
            <a:off x="3708400" y="6157913"/>
            <a:ext cx="1584325" cy="366712"/>
          </a:xfrm>
          <a:prstGeom prst="rect">
            <a:avLst/>
          </a:prstGeom>
          <a:noFill/>
          <a:ln w="9525">
            <a:noFill/>
            <a:miter lim="800000"/>
            <a:headEnd/>
            <a:tailEnd/>
          </a:ln>
        </p:spPr>
        <p:txBody>
          <a:bodyPr>
            <a:spAutoFit/>
          </a:bodyPr>
          <a:lstStyle/>
          <a:p>
            <a:pPr>
              <a:spcBef>
                <a:spcPct val="50000"/>
              </a:spcBef>
            </a:pPr>
            <a:r>
              <a:rPr lang="es-CL" b="1"/>
              <a:t>(1,5 puntos)</a:t>
            </a:r>
          </a:p>
        </p:txBody>
      </p:sp>
      <p:grpSp>
        <p:nvGrpSpPr>
          <p:cNvPr id="140298" name="Group 42"/>
          <p:cNvGrpSpPr>
            <a:grpSpLocks/>
          </p:cNvGrpSpPr>
          <p:nvPr/>
        </p:nvGrpSpPr>
        <p:grpSpPr bwMode="auto">
          <a:xfrm>
            <a:off x="2555875" y="3100388"/>
            <a:ext cx="3890963" cy="2663825"/>
            <a:chOff x="703" y="1953"/>
            <a:chExt cx="2451" cy="1678"/>
          </a:xfrm>
        </p:grpSpPr>
        <p:sp>
          <p:nvSpPr>
            <p:cNvPr id="140299" name="Line 10"/>
            <p:cNvSpPr>
              <a:spLocks noChangeShapeType="1"/>
            </p:cNvSpPr>
            <p:nvPr/>
          </p:nvSpPr>
          <p:spPr bwMode="auto">
            <a:xfrm flipV="1">
              <a:off x="931" y="2023"/>
              <a:ext cx="0" cy="1406"/>
            </a:xfrm>
            <a:prstGeom prst="line">
              <a:avLst/>
            </a:prstGeom>
            <a:noFill/>
            <a:ln w="9525">
              <a:solidFill>
                <a:schemeClr val="tx1"/>
              </a:solidFill>
              <a:round/>
              <a:headEnd/>
              <a:tailEnd type="triangle" w="med" len="med"/>
            </a:ln>
          </p:spPr>
          <p:txBody>
            <a:bodyPr anchor="ctr">
              <a:spAutoFit/>
            </a:bodyPr>
            <a:lstStyle/>
            <a:p>
              <a:endParaRPr lang="es-CL"/>
            </a:p>
          </p:txBody>
        </p:sp>
        <p:sp>
          <p:nvSpPr>
            <p:cNvPr id="140300" name="Line 11"/>
            <p:cNvSpPr>
              <a:spLocks noChangeShapeType="1"/>
            </p:cNvSpPr>
            <p:nvPr/>
          </p:nvSpPr>
          <p:spPr bwMode="auto">
            <a:xfrm>
              <a:off x="931" y="3429"/>
              <a:ext cx="2086" cy="0"/>
            </a:xfrm>
            <a:prstGeom prst="line">
              <a:avLst/>
            </a:prstGeom>
            <a:noFill/>
            <a:ln w="9525">
              <a:solidFill>
                <a:schemeClr val="tx1"/>
              </a:solidFill>
              <a:round/>
              <a:headEnd/>
              <a:tailEnd type="triangle" w="med" len="med"/>
            </a:ln>
          </p:spPr>
          <p:txBody>
            <a:bodyPr anchor="ctr">
              <a:spAutoFit/>
            </a:bodyPr>
            <a:lstStyle/>
            <a:p>
              <a:endParaRPr lang="es-CL"/>
            </a:p>
          </p:txBody>
        </p:sp>
        <p:sp>
          <p:nvSpPr>
            <p:cNvPr id="140301" name="Line 13"/>
            <p:cNvSpPr>
              <a:spLocks noChangeShapeType="1"/>
            </p:cNvSpPr>
            <p:nvPr/>
          </p:nvSpPr>
          <p:spPr bwMode="auto">
            <a:xfrm>
              <a:off x="930" y="2295"/>
              <a:ext cx="1679" cy="1134"/>
            </a:xfrm>
            <a:prstGeom prst="line">
              <a:avLst/>
            </a:prstGeom>
            <a:noFill/>
            <a:ln w="31750">
              <a:solidFill>
                <a:schemeClr val="tx1"/>
              </a:solidFill>
              <a:round/>
              <a:headEnd/>
              <a:tailEnd/>
            </a:ln>
          </p:spPr>
          <p:txBody>
            <a:bodyPr anchor="ctr">
              <a:spAutoFit/>
            </a:bodyPr>
            <a:lstStyle/>
            <a:p>
              <a:endParaRPr lang="es-CL"/>
            </a:p>
          </p:txBody>
        </p:sp>
        <p:sp>
          <p:nvSpPr>
            <p:cNvPr id="140302" name="Text Box 14"/>
            <p:cNvSpPr txBox="1">
              <a:spLocks noChangeArrowheads="1"/>
            </p:cNvSpPr>
            <p:nvPr/>
          </p:nvSpPr>
          <p:spPr bwMode="auto">
            <a:xfrm>
              <a:off x="703" y="1953"/>
              <a:ext cx="318" cy="202"/>
            </a:xfrm>
            <a:prstGeom prst="rect">
              <a:avLst/>
            </a:prstGeom>
            <a:noFill/>
            <a:ln w="9525">
              <a:noFill/>
              <a:miter lim="800000"/>
              <a:headEnd/>
              <a:tailEnd/>
            </a:ln>
          </p:spPr>
          <p:txBody>
            <a:bodyPr>
              <a:spAutoFit/>
            </a:bodyPr>
            <a:lstStyle/>
            <a:p>
              <a:pPr algn="l">
                <a:spcBef>
                  <a:spcPct val="50000"/>
                </a:spcBef>
              </a:pPr>
              <a:r>
                <a:rPr lang="es-CL" sz="1500" b="1" i="1"/>
                <a:t>Y</a:t>
              </a:r>
              <a:endParaRPr lang="es-CL" sz="1500" b="1" i="1" baseline="-25000"/>
            </a:p>
          </p:txBody>
        </p:sp>
        <p:sp>
          <p:nvSpPr>
            <p:cNvPr id="140303" name="Text Box 15"/>
            <p:cNvSpPr txBox="1">
              <a:spLocks noChangeArrowheads="1"/>
            </p:cNvSpPr>
            <p:nvPr/>
          </p:nvSpPr>
          <p:spPr bwMode="auto">
            <a:xfrm>
              <a:off x="2836" y="3429"/>
              <a:ext cx="318" cy="202"/>
            </a:xfrm>
            <a:prstGeom prst="rect">
              <a:avLst/>
            </a:prstGeom>
            <a:noFill/>
            <a:ln w="9525">
              <a:noFill/>
              <a:miter lim="800000"/>
              <a:headEnd/>
              <a:tailEnd/>
            </a:ln>
          </p:spPr>
          <p:txBody>
            <a:bodyPr>
              <a:spAutoFit/>
            </a:bodyPr>
            <a:lstStyle/>
            <a:p>
              <a:pPr algn="l">
                <a:spcBef>
                  <a:spcPct val="50000"/>
                </a:spcBef>
              </a:pPr>
              <a:r>
                <a:rPr lang="es-CL" sz="1500" b="1" i="1"/>
                <a:t>X</a:t>
              </a:r>
              <a:endParaRPr lang="es-CL" sz="1500" b="1" i="1" baseline="-25000"/>
            </a:p>
          </p:txBody>
        </p:sp>
        <p:sp>
          <p:nvSpPr>
            <p:cNvPr id="140304" name="Line 17"/>
            <p:cNvSpPr>
              <a:spLocks noChangeShapeType="1"/>
            </p:cNvSpPr>
            <p:nvPr/>
          </p:nvSpPr>
          <p:spPr bwMode="auto">
            <a:xfrm>
              <a:off x="1792" y="2885"/>
              <a:ext cx="0" cy="544"/>
            </a:xfrm>
            <a:prstGeom prst="line">
              <a:avLst/>
            </a:prstGeom>
            <a:noFill/>
            <a:ln w="9525">
              <a:solidFill>
                <a:schemeClr val="tx1"/>
              </a:solidFill>
              <a:prstDash val="dash"/>
              <a:round/>
              <a:headEnd/>
              <a:tailEnd/>
            </a:ln>
          </p:spPr>
          <p:txBody>
            <a:bodyPr anchor="ctr">
              <a:spAutoFit/>
            </a:bodyPr>
            <a:lstStyle/>
            <a:p>
              <a:endParaRPr lang="es-CL"/>
            </a:p>
          </p:txBody>
        </p:sp>
        <p:sp>
          <p:nvSpPr>
            <p:cNvPr id="140305" name="Line 18"/>
            <p:cNvSpPr>
              <a:spLocks noChangeShapeType="1"/>
            </p:cNvSpPr>
            <p:nvPr/>
          </p:nvSpPr>
          <p:spPr bwMode="auto">
            <a:xfrm flipH="1">
              <a:off x="930" y="2885"/>
              <a:ext cx="862" cy="0"/>
            </a:xfrm>
            <a:prstGeom prst="line">
              <a:avLst/>
            </a:prstGeom>
            <a:noFill/>
            <a:ln w="9525">
              <a:solidFill>
                <a:schemeClr val="tx1"/>
              </a:solidFill>
              <a:prstDash val="dash"/>
              <a:round/>
              <a:headEnd/>
              <a:tailEnd/>
            </a:ln>
          </p:spPr>
          <p:txBody>
            <a:bodyPr anchor="ctr">
              <a:spAutoFit/>
            </a:bodyPr>
            <a:lstStyle/>
            <a:p>
              <a:endParaRPr lang="es-CL"/>
            </a:p>
          </p:txBody>
        </p:sp>
        <p:sp>
          <p:nvSpPr>
            <p:cNvPr id="140306" name="Text Box 19"/>
            <p:cNvSpPr txBox="1">
              <a:spLocks noChangeArrowheads="1"/>
            </p:cNvSpPr>
            <p:nvPr/>
          </p:nvSpPr>
          <p:spPr bwMode="auto">
            <a:xfrm>
              <a:off x="2474" y="3429"/>
              <a:ext cx="362" cy="202"/>
            </a:xfrm>
            <a:prstGeom prst="rect">
              <a:avLst/>
            </a:prstGeom>
            <a:noFill/>
            <a:ln w="9525">
              <a:noFill/>
              <a:miter lim="800000"/>
              <a:headEnd/>
              <a:tailEnd/>
            </a:ln>
          </p:spPr>
          <p:txBody>
            <a:bodyPr>
              <a:spAutoFit/>
            </a:bodyPr>
            <a:lstStyle/>
            <a:p>
              <a:pPr algn="l">
                <a:spcBef>
                  <a:spcPct val="50000"/>
                </a:spcBef>
              </a:pPr>
              <a:r>
                <a:rPr lang="es-CL" sz="1500" i="1"/>
                <a:t>100</a:t>
              </a:r>
              <a:endParaRPr lang="es-CL" sz="1500" i="1" baseline="-25000"/>
            </a:p>
          </p:txBody>
        </p:sp>
        <p:sp>
          <p:nvSpPr>
            <p:cNvPr id="140307" name="Text Box 20"/>
            <p:cNvSpPr txBox="1">
              <a:spLocks noChangeArrowheads="1"/>
            </p:cNvSpPr>
            <p:nvPr/>
          </p:nvSpPr>
          <p:spPr bwMode="auto">
            <a:xfrm>
              <a:off x="705" y="2205"/>
              <a:ext cx="271" cy="202"/>
            </a:xfrm>
            <a:prstGeom prst="rect">
              <a:avLst/>
            </a:prstGeom>
            <a:noFill/>
            <a:ln w="9525">
              <a:noFill/>
              <a:miter lim="800000"/>
              <a:headEnd/>
              <a:tailEnd/>
            </a:ln>
          </p:spPr>
          <p:txBody>
            <a:bodyPr>
              <a:spAutoFit/>
            </a:bodyPr>
            <a:lstStyle/>
            <a:p>
              <a:pPr algn="l">
                <a:spcBef>
                  <a:spcPct val="50000"/>
                </a:spcBef>
              </a:pPr>
              <a:r>
                <a:rPr lang="es-CL" sz="1500" i="1"/>
                <a:t>50</a:t>
              </a:r>
              <a:endParaRPr lang="es-CL" sz="1500" i="1" baseline="-25000"/>
            </a:p>
          </p:txBody>
        </p:sp>
        <p:sp>
          <p:nvSpPr>
            <p:cNvPr id="140308" name="Text Box 21"/>
            <p:cNvSpPr txBox="1">
              <a:spLocks noChangeArrowheads="1"/>
            </p:cNvSpPr>
            <p:nvPr/>
          </p:nvSpPr>
          <p:spPr bwMode="auto">
            <a:xfrm>
              <a:off x="704" y="2774"/>
              <a:ext cx="301" cy="202"/>
            </a:xfrm>
            <a:prstGeom prst="rect">
              <a:avLst/>
            </a:prstGeom>
            <a:noFill/>
            <a:ln w="9525">
              <a:noFill/>
              <a:miter lim="800000"/>
              <a:headEnd/>
              <a:tailEnd/>
            </a:ln>
          </p:spPr>
          <p:txBody>
            <a:bodyPr>
              <a:spAutoFit/>
            </a:bodyPr>
            <a:lstStyle/>
            <a:p>
              <a:pPr algn="l">
                <a:spcBef>
                  <a:spcPct val="50000"/>
                </a:spcBef>
              </a:pPr>
              <a:r>
                <a:rPr lang="es-CL" sz="1500" i="1"/>
                <a:t>25</a:t>
              </a:r>
              <a:endParaRPr lang="es-CL" sz="1500" i="1" baseline="-25000"/>
            </a:p>
          </p:txBody>
        </p:sp>
        <p:sp>
          <p:nvSpPr>
            <p:cNvPr id="140309" name="Line 22"/>
            <p:cNvSpPr>
              <a:spLocks noChangeShapeType="1"/>
            </p:cNvSpPr>
            <p:nvPr/>
          </p:nvSpPr>
          <p:spPr bwMode="auto">
            <a:xfrm>
              <a:off x="930" y="2522"/>
              <a:ext cx="862" cy="907"/>
            </a:xfrm>
            <a:prstGeom prst="line">
              <a:avLst/>
            </a:prstGeom>
            <a:noFill/>
            <a:ln w="31750">
              <a:solidFill>
                <a:schemeClr val="tx1"/>
              </a:solidFill>
              <a:round/>
              <a:headEnd/>
              <a:tailEnd/>
            </a:ln>
          </p:spPr>
          <p:txBody>
            <a:bodyPr anchor="ctr">
              <a:spAutoFit/>
            </a:bodyPr>
            <a:lstStyle/>
            <a:p>
              <a:endParaRPr lang="es-CL"/>
            </a:p>
          </p:txBody>
        </p:sp>
        <p:sp>
          <p:nvSpPr>
            <p:cNvPr id="140310" name="Text Box 23"/>
            <p:cNvSpPr txBox="1">
              <a:spLocks noChangeArrowheads="1"/>
            </p:cNvSpPr>
            <p:nvPr/>
          </p:nvSpPr>
          <p:spPr bwMode="auto">
            <a:xfrm>
              <a:off x="1656" y="3429"/>
              <a:ext cx="362" cy="202"/>
            </a:xfrm>
            <a:prstGeom prst="rect">
              <a:avLst/>
            </a:prstGeom>
            <a:noFill/>
            <a:ln w="9525">
              <a:noFill/>
              <a:miter lim="800000"/>
              <a:headEnd/>
              <a:tailEnd/>
            </a:ln>
          </p:spPr>
          <p:txBody>
            <a:bodyPr>
              <a:spAutoFit/>
            </a:bodyPr>
            <a:lstStyle/>
            <a:p>
              <a:pPr algn="l">
                <a:spcBef>
                  <a:spcPct val="50000"/>
                </a:spcBef>
              </a:pPr>
              <a:r>
                <a:rPr lang="es-CL" sz="1500" i="1"/>
                <a:t>50</a:t>
              </a:r>
              <a:endParaRPr lang="es-CL" sz="1500" i="1" baseline="-25000"/>
            </a:p>
          </p:txBody>
        </p:sp>
        <p:sp>
          <p:nvSpPr>
            <p:cNvPr id="140311" name="Line 24"/>
            <p:cNvSpPr>
              <a:spLocks noChangeShapeType="1"/>
            </p:cNvSpPr>
            <p:nvPr/>
          </p:nvSpPr>
          <p:spPr bwMode="auto">
            <a:xfrm>
              <a:off x="1066" y="2024"/>
              <a:ext cx="1224" cy="1406"/>
            </a:xfrm>
            <a:prstGeom prst="line">
              <a:avLst/>
            </a:prstGeom>
            <a:noFill/>
            <a:ln w="31750">
              <a:solidFill>
                <a:srgbClr val="3366FF"/>
              </a:solidFill>
              <a:round/>
              <a:headEnd/>
              <a:tailEnd/>
            </a:ln>
          </p:spPr>
          <p:txBody>
            <a:bodyPr anchor="ctr">
              <a:spAutoFit/>
            </a:bodyPr>
            <a:lstStyle/>
            <a:p>
              <a:endParaRPr lang="es-CL"/>
            </a:p>
          </p:txBody>
        </p:sp>
        <p:sp>
          <p:nvSpPr>
            <p:cNvPr id="140312" name="Text Box 25"/>
            <p:cNvSpPr txBox="1">
              <a:spLocks noChangeArrowheads="1"/>
            </p:cNvSpPr>
            <p:nvPr/>
          </p:nvSpPr>
          <p:spPr bwMode="auto">
            <a:xfrm>
              <a:off x="704" y="2411"/>
              <a:ext cx="271" cy="202"/>
            </a:xfrm>
            <a:prstGeom prst="rect">
              <a:avLst/>
            </a:prstGeom>
            <a:noFill/>
            <a:ln w="9525">
              <a:noFill/>
              <a:miter lim="800000"/>
              <a:headEnd/>
              <a:tailEnd/>
            </a:ln>
          </p:spPr>
          <p:txBody>
            <a:bodyPr>
              <a:spAutoFit/>
            </a:bodyPr>
            <a:lstStyle/>
            <a:p>
              <a:pPr algn="l">
                <a:spcBef>
                  <a:spcPct val="50000"/>
                </a:spcBef>
              </a:pPr>
              <a:r>
                <a:rPr lang="es-CL" sz="1500" i="1"/>
                <a:t>40</a:t>
              </a:r>
              <a:endParaRPr lang="es-CL" sz="1500" i="1" baseline="-25000"/>
            </a:p>
          </p:txBody>
        </p:sp>
        <p:sp>
          <p:nvSpPr>
            <p:cNvPr id="140313" name="Line 31"/>
            <p:cNvSpPr>
              <a:spLocks noChangeShapeType="1"/>
            </p:cNvSpPr>
            <p:nvPr/>
          </p:nvSpPr>
          <p:spPr bwMode="auto">
            <a:xfrm>
              <a:off x="1570" y="2614"/>
              <a:ext cx="0" cy="816"/>
            </a:xfrm>
            <a:prstGeom prst="line">
              <a:avLst/>
            </a:prstGeom>
            <a:noFill/>
            <a:ln w="9525">
              <a:solidFill>
                <a:schemeClr val="tx1"/>
              </a:solidFill>
              <a:prstDash val="dash"/>
              <a:round/>
              <a:headEnd/>
              <a:tailEnd/>
            </a:ln>
          </p:spPr>
          <p:txBody>
            <a:bodyPr anchor="ctr">
              <a:spAutoFit/>
            </a:bodyPr>
            <a:lstStyle/>
            <a:p>
              <a:endParaRPr lang="es-CL"/>
            </a:p>
          </p:txBody>
        </p:sp>
        <p:sp>
          <p:nvSpPr>
            <p:cNvPr id="140314" name="Line 32"/>
            <p:cNvSpPr>
              <a:spLocks noChangeShapeType="1"/>
            </p:cNvSpPr>
            <p:nvPr/>
          </p:nvSpPr>
          <p:spPr bwMode="auto">
            <a:xfrm flipH="1">
              <a:off x="930" y="2614"/>
              <a:ext cx="635" cy="0"/>
            </a:xfrm>
            <a:prstGeom prst="line">
              <a:avLst/>
            </a:prstGeom>
            <a:noFill/>
            <a:ln w="9525">
              <a:solidFill>
                <a:schemeClr val="tx1"/>
              </a:solidFill>
              <a:prstDash val="dash"/>
              <a:round/>
              <a:headEnd/>
              <a:tailEnd/>
            </a:ln>
          </p:spPr>
          <p:txBody>
            <a:bodyPr anchor="ctr">
              <a:spAutoFit/>
            </a:bodyPr>
            <a:lstStyle/>
            <a:p>
              <a:endParaRPr lang="es-CL"/>
            </a:p>
          </p:txBody>
        </p:sp>
        <p:sp>
          <p:nvSpPr>
            <p:cNvPr id="140315" name="Arc 36"/>
            <p:cNvSpPr>
              <a:spLocks/>
            </p:cNvSpPr>
            <p:nvPr/>
          </p:nvSpPr>
          <p:spPr bwMode="auto">
            <a:xfrm rot="9882063">
              <a:off x="1424" y="2040"/>
              <a:ext cx="817" cy="1043"/>
            </a:xfrm>
            <a:custGeom>
              <a:avLst/>
              <a:gdLst>
                <a:gd name="T0" fmla="*/ 0 w 21600"/>
                <a:gd name="T1" fmla="*/ 0 h 21600"/>
                <a:gd name="T2" fmla="*/ 1 w 21600"/>
                <a:gd name="T3" fmla="*/ 2 h 21600"/>
                <a:gd name="T4" fmla="*/ 0 w 21600"/>
                <a:gd name="T5" fmla="*/ 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0">
              <a:solidFill>
                <a:srgbClr val="FF0000"/>
              </a:solidFill>
              <a:round/>
              <a:headEnd/>
              <a:tailEnd/>
            </a:ln>
          </p:spPr>
          <p:txBody>
            <a:bodyPr anchor="ctr">
              <a:spAutoFit/>
            </a:bodyPr>
            <a:lstStyle/>
            <a:p>
              <a:endParaRPr lang="es-CL"/>
            </a:p>
          </p:txBody>
        </p:sp>
        <p:sp>
          <p:nvSpPr>
            <p:cNvPr id="140316" name="Arc 37"/>
            <p:cNvSpPr>
              <a:spLocks/>
            </p:cNvSpPr>
            <p:nvPr/>
          </p:nvSpPr>
          <p:spPr bwMode="auto">
            <a:xfrm rot="9882063">
              <a:off x="1462" y="1985"/>
              <a:ext cx="817" cy="1043"/>
            </a:xfrm>
            <a:custGeom>
              <a:avLst/>
              <a:gdLst>
                <a:gd name="T0" fmla="*/ 0 w 21600"/>
                <a:gd name="T1" fmla="*/ 0 h 21600"/>
                <a:gd name="T2" fmla="*/ 1 w 21600"/>
                <a:gd name="T3" fmla="*/ 2 h 21600"/>
                <a:gd name="T4" fmla="*/ 0 w 21600"/>
                <a:gd name="T5" fmla="*/ 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0">
              <a:solidFill>
                <a:srgbClr val="FF0000"/>
              </a:solidFill>
              <a:round/>
              <a:headEnd/>
              <a:tailEnd/>
            </a:ln>
          </p:spPr>
          <p:txBody>
            <a:bodyPr anchor="ctr">
              <a:spAutoFit/>
            </a:bodyPr>
            <a:lstStyle/>
            <a:p>
              <a:endParaRPr lang="es-CL"/>
            </a:p>
          </p:txBody>
        </p:sp>
        <p:sp>
          <p:nvSpPr>
            <p:cNvPr id="140317" name="Line 38"/>
            <p:cNvSpPr>
              <a:spLocks noChangeShapeType="1"/>
            </p:cNvSpPr>
            <p:nvPr/>
          </p:nvSpPr>
          <p:spPr bwMode="auto">
            <a:xfrm flipV="1">
              <a:off x="1565" y="2387"/>
              <a:ext cx="226" cy="227"/>
            </a:xfrm>
            <a:prstGeom prst="line">
              <a:avLst/>
            </a:prstGeom>
            <a:noFill/>
            <a:ln w="9525">
              <a:solidFill>
                <a:schemeClr val="tx1"/>
              </a:solidFill>
              <a:round/>
              <a:headEnd/>
              <a:tailEnd/>
            </a:ln>
          </p:spPr>
          <p:txBody>
            <a:bodyPr anchor="ctr">
              <a:spAutoFit/>
            </a:bodyPr>
            <a:lstStyle/>
            <a:p>
              <a:endParaRPr lang="es-CL"/>
            </a:p>
          </p:txBody>
        </p:sp>
        <p:sp>
          <p:nvSpPr>
            <p:cNvPr id="140318" name="Text Box 39"/>
            <p:cNvSpPr txBox="1">
              <a:spLocks noChangeArrowheads="1"/>
            </p:cNvSpPr>
            <p:nvPr/>
          </p:nvSpPr>
          <p:spPr bwMode="auto">
            <a:xfrm>
              <a:off x="1791" y="2205"/>
              <a:ext cx="998" cy="202"/>
            </a:xfrm>
            <a:prstGeom prst="rect">
              <a:avLst/>
            </a:prstGeom>
            <a:noFill/>
            <a:ln w="9525">
              <a:noFill/>
              <a:miter lim="800000"/>
              <a:headEnd/>
              <a:tailEnd/>
            </a:ln>
          </p:spPr>
          <p:txBody>
            <a:bodyPr>
              <a:spAutoFit/>
            </a:bodyPr>
            <a:lstStyle/>
            <a:p>
              <a:pPr algn="l">
                <a:spcBef>
                  <a:spcPct val="50000"/>
                </a:spcBef>
              </a:pPr>
              <a:r>
                <a:rPr lang="es-CL" sz="1500" i="1"/>
                <a:t>Equilibrio final</a:t>
              </a:r>
              <a:endParaRPr lang="es-CL" sz="1500" i="1" baseline="-25000"/>
            </a:p>
          </p:txBody>
        </p:sp>
        <p:sp>
          <p:nvSpPr>
            <p:cNvPr id="140319" name="Text Box 40"/>
            <p:cNvSpPr txBox="1">
              <a:spLocks noChangeArrowheads="1"/>
            </p:cNvSpPr>
            <p:nvPr/>
          </p:nvSpPr>
          <p:spPr bwMode="auto">
            <a:xfrm>
              <a:off x="2336" y="2886"/>
              <a:ext cx="362" cy="202"/>
            </a:xfrm>
            <a:prstGeom prst="rect">
              <a:avLst/>
            </a:prstGeom>
            <a:noFill/>
            <a:ln w="9525">
              <a:noFill/>
              <a:miter lim="800000"/>
              <a:headEnd/>
              <a:tailEnd/>
            </a:ln>
          </p:spPr>
          <p:txBody>
            <a:bodyPr>
              <a:spAutoFit/>
            </a:bodyPr>
            <a:lstStyle/>
            <a:p>
              <a:pPr algn="l">
                <a:spcBef>
                  <a:spcPct val="50000"/>
                </a:spcBef>
              </a:pPr>
              <a:r>
                <a:rPr lang="es-CL" sz="1500" i="1"/>
                <a:t>U</a:t>
              </a:r>
              <a:r>
                <a:rPr lang="es-CL" sz="1500" i="1" baseline="-25000"/>
                <a:t>0</a:t>
              </a:r>
            </a:p>
          </p:txBody>
        </p:sp>
        <p:sp>
          <p:nvSpPr>
            <p:cNvPr id="140320" name="Text Box 41"/>
            <p:cNvSpPr txBox="1">
              <a:spLocks noChangeArrowheads="1"/>
            </p:cNvSpPr>
            <p:nvPr/>
          </p:nvSpPr>
          <p:spPr bwMode="auto">
            <a:xfrm>
              <a:off x="2382" y="2729"/>
              <a:ext cx="362" cy="202"/>
            </a:xfrm>
            <a:prstGeom prst="rect">
              <a:avLst/>
            </a:prstGeom>
            <a:noFill/>
            <a:ln w="9525">
              <a:noFill/>
              <a:miter lim="800000"/>
              <a:headEnd/>
              <a:tailEnd/>
            </a:ln>
          </p:spPr>
          <p:txBody>
            <a:bodyPr>
              <a:spAutoFit/>
            </a:bodyPr>
            <a:lstStyle/>
            <a:p>
              <a:pPr algn="l">
                <a:spcBef>
                  <a:spcPct val="50000"/>
                </a:spcBef>
              </a:pPr>
              <a:r>
                <a:rPr lang="es-CL" sz="1500" i="1"/>
                <a:t>U</a:t>
              </a:r>
              <a:r>
                <a:rPr lang="es-CL" sz="1500" i="1" baseline="-25000"/>
                <a:t>1</a:t>
              </a:r>
            </a:p>
          </p:txBody>
        </p:sp>
      </p:gr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3 Marcador de número de diapositiva"/>
          <p:cNvSpPr>
            <a:spLocks noGrp="1"/>
          </p:cNvSpPr>
          <p:nvPr>
            <p:ph type="sldNum" sz="quarter" idx="12"/>
          </p:nvPr>
        </p:nvSpPr>
        <p:spPr>
          <a:noFill/>
        </p:spPr>
        <p:txBody>
          <a:bodyPr/>
          <a:lstStyle/>
          <a:p>
            <a:fld id="{480209BD-4BFE-43E4-8345-1E46CF0D610D}" type="slidenum">
              <a:rPr lang="es-CL" smtClean="0"/>
              <a:pPr/>
              <a:t>133</a:t>
            </a:fld>
            <a:endParaRPr lang="es-CL" smtClean="0"/>
          </a:p>
        </p:txBody>
      </p:sp>
      <p:sp>
        <p:nvSpPr>
          <p:cNvPr id="141315"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41316"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9322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41318"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41319" name="Text Box 6"/>
          <p:cNvSpPr txBox="1">
            <a:spLocks noChangeArrowheads="1"/>
          </p:cNvSpPr>
          <p:nvPr/>
        </p:nvSpPr>
        <p:spPr bwMode="auto">
          <a:xfrm>
            <a:off x="755650" y="1622425"/>
            <a:ext cx="58324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Solemne (solemne otoño 2007)</a:t>
            </a:r>
            <a:endParaRPr lang="es-CL" b="1" i="1"/>
          </a:p>
        </p:txBody>
      </p:sp>
      <p:sp>
        <p:nvSpPr>
          <p:cNvPr id="141320" name="Text Box 7"/>
          <p:cNvSpPr txBox="1">
            <a:spLocks noChangeArrowheads="1"/>
          </p:cNvSpPr>
          <p:nvPr/>
        </p:nvSpPr>
        <p:spPr bwMode="auto">
          <a:xfrm>
            <a:off x="539750" y="2125663"/>
            <a:ext cx="8353425" cy="2290762"/>
          </a:xfrm>
          <a:prstGeom prst="rect">
            <a:avLst/>
          </a:prstGeom>
          <a:noFill/>
          <a:ln w="9525">
            <a:noFill/>
            <a:miter lim="800000"/>
            <a:headEnd/>
            <a:tailEnd/>
          </a:ln>
        </p:spPr>
        <p:txBody>
          <a:bodyPr>
            <a:spAutoFit/>
          </a:bodyPr>
          <a:lstStyle/>
          <a:p>
            <a:pPr algn="just">
              <a:spcBef>
                <a:spcPct val="50000"/>
              </a:spcBef>
            </a:pPr>
            <a:r>
              <a:rPr lang="es-CL"/>
              <a:t>RESPUESTA</a:t>
            </a:r>
          </a:p>
          <a:p>
            <a:pPr algn="just">
              <a:spcBef>
                <a:spcPct val="50000"/>
              </a:spcBef>
            </a:pPr>
            <a:r>
              <a:rPr lang="es-ES_tradnl"/>
              <a:t>b)</a:t>
            </a:r>
          </a:p>
          <a:p>
            <a:pPr algn="just">
              <a:spcBef>
                <a:spcPct val="50000"/>
              </a:spcBef>
            </a:pPr>
            <a:r>
              <a:rPr lang="es-ES_tradnl"/>
              <a:t>Esto se debe conceptualmente a el precio relativo de los bienes ha cambiado, es decir, ha cambiado la tasa marginal de sustitución de consumo de los bienes, esta antes era igual a: TMgSC</a:t>
            </a:r>
            <a:r>
              <a:rPr lang="es-ES_tradnl" baseline="-25000"/>
              <a:t>XY</a:t>
            </a:r>
            <a:r>
              <a:rPr lang="es-ES_tradnl"/>
              <a:t> = (P</a:t>
            </a:r>
            <a:r>
              <a:rPr lang="es-ES_tradnl" baseline="-25000"/>
              <a:t>X</a:t>
            </a:r>
            <a:r>
              <a:rPr lang="es-ES_tradnl"/>
              <a:t>/P</a:t>
            </a:r>
            <a:r>
              <a:rPr lang="es-ES_tradnl" baseline="-25000"/>
              <a:t>Y</a:t>
            </a:r>
            <a:r>
              <a:rPr lang="es-ES_tradnl"/>
              <a:t>) = 0,5, y ahora es TMgSCXY = (PX/PY) = 0,8,por lo tanto ahora X es mas caro relativamente e Y es mas barato relativamente. Por ende la composición de la canasta óptima cambia.</a:t>
            </a:r>
            <a:endParaRPr lang="es-CL"/>
          </a:p>
        </p:txBody>
      </p:sp>
      <p:sp>
        <p:nvSpPr>
          <p:cNvPr id="141321" name="Text Box 8"/>
          <p:cNvSpPr txBox="1">
            <a:spLocks noChangeArrowheads="1"/>
          </p:cNvSpPr>
          <p:nvPr/>
        </p:nvSpPr>
        <p:spPr bwMode="auto">
          <a:xfrm>
            <a:off x="1619250" y="4594225"/>
            <a:ext cx="5976938" cy="779463"/>
          </a:xfrm>
          <a:prstGeom prst="rect">
            <a:avLst/>
          </a:prstGeom>
          <a:noFill/>
          <a:ln w="9525">
            <a:noFill/>
            <a:miter lim="800000"/>
            <a:headEnd/>
            <a:tailEnd/>
          </a:ln>
        </p:spPr>
        <p:txBody>
          <a:bodyPr>
            <a:spAutoFit/>
          </a:bodyPr>
          <a:lstStyle/>
          <a:p>
            <a:pPr>
              <a:spcBef>
                <a:spcPct val="50000"/>
              </a:spcBef>
            </a:pPr>
            <a:r>
              <a:rPr lang="es-CL" b="1"/>
              <a:t>(1,5 puntos)</a:t>
            </a:r>
          </a:p>
          <a:p>
            <a:pPr>
              <a:spcBef>
                <a:spcPct val="50000"/>
              </a:spcBef>
            </a:pPr>
            <a:r>
              <a:rPr lang="es-ES_tradnl" b="1"/>
              <a:t>(más 1 punto base)</a:t>
            </a:r>
            <a:endParaRPr lang="es-CL" b="1"/>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3 Marcador de número de diapositiva"/>
          <p:cNvSpPr>
            <a:spLocks noGrp="1"/>
          </p:cNvSpPr>
          <p:nvPr>
            <p:ph type="sldNum" sz="quarter" idx="12"/>
          </p:nvPr>
        </p:nvSpPr>
        <p:spPr>
          <a:noFill/>
        </p:spPr>
        <p:txBody>
          <a:bodyPr/>
          <a:lstStyle/>
          <a:p>
            <a:fld id="{A1D433AE-8CBE-4520-B34F-1025DF87E26F}" type="slidenum">
              <a:rPr lang="es-CL" smtClean="0"/>
              <a:pPr/>
              <a:t>134</a:t>
            </a:fld>
            <a:endParaRPr lang="es-CL" smtClean="0"/>
          </a:p>
        </p:txBody>
      </p:sp>
      <p:sp>
        <p:nvSpPr>
          <p:cNvPr id="108548"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8549"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8707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8551"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08552" name="Text Box 6"/>
          <p:cNvSpPr txBox="1">
            <a:spLocks noChangeArrowheads="1"/>
          </p:cNvSpPr>
          <p:nvPr/>
        </p:nvSpPr>
        <p:spPr bwMode="auto">
          <a:xfrm>
            <a:off x="755650" y="1622425"/>
            <a:ext cx="58324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Solemne (solemne primavera 2007)</a:t>
            </a:r>
            <a:endParaRPr lang="es-CL" b="1" i="1"/>
          </a:p>
        </p:txBody>
      </p:sp>
      <p:sp>
        <p:nvSpPr>
          <p:cNvPr id="108553" name="Text Box 7"/>
          <p:cNvSpPr txBox="1">
            <a:spLocks noChangeArrowheads="1"/>
          </p:cNvSpPr>
          <p:nvPr/>
        </p:nvSpPr>
        <p:spPr bwMode="auto">
          <a:xfrm>
            <a:off x="539750" y="2125663"/>
            <a:ext cx="8353425" cy="641350"/>
          </a:xfrm>
          <a:prstGeom prst="rect">
            <a:avLst/>
          </a:prstGeom>
          <a:noFill/>
          <a:ln w="9525">
            <a:noFill/>
            <a:miter lim="800000"/>
            <a:headEnd/>
            <a:tailEnd/>
          </a:ln>
        </p:spPr>
        <p:txBody>
          <a:bodyPr>
            <a:spAutoFit/>
          </a:bodyPr>
          <a:lstStyle/>
          <a:p>
            <a:pPr algn="just">
              <a:spcBef>
                <a:spcPct val="50000"/>
              </a:spcBef>
            </a:pPr>
            <a:r>
              <a:rPr lang="es-CL"/>
              <a:t>Considere un mercado por un bien X formado por 3 consumidores (por simplicidad) con las siguientes funciones de demanda:</a:t>
            </a:r>
          </a:p>
        </p:txBody>
      </p:sp>
      <p:graphicFrame>
        <p:nvGraphicFramePr>
          <p:cNvPr id="108546" name="Object 8"/>
          <p:cNvGraphicFramePr>
            <a:graphicFrameLocks noChangeAspect="1"/>
          </p:cNvGraphicFramePr>
          <p:nvPr/>
        </p:nvGraphicFramePr>
        <p:xfrm>
          <a:off x="3597275" y="2849563"/>
          <a:ext cx="2335213" cy="1096962"/>
        </p:xfrm>
        <a:graphic>
          <a:graphicData uri="http://schemas.openxmlformats.org/presentationml/2006/ole">
            <p:oleObj spid="_x0000_s108546" name="Ecuación" r:id="rId5" imgW="1460160" imgH="685800" progId="Equation.3">
              <p:embed/>
            </p:oleObj>
          </a:graphicData>
        </a:graphic>
      </p:graphicFrame>
      <p:sp>
        <p:nvSpPr>
          <p:cNvPr id="108554" name="Text Box 9"/>
          <p:cNvSpPr txBox="1">
            <a:spLocks noChangeArrowheads="1"/>
          </p:cNvSpPr>
          <p:nvPr/>
        </p:nvSpPr>
        <p:spPr bwMode="auto">
          <a:xfrm>
            <a:off x="539750" y="3933825"/>
            <a:ext cx="8353425" cy="2566988"/>
          </a:xfrm>
          <a:prstGeom prst="rect">
            <a:avLst/>
          </a:prstGeom>
          <a:noFill/>
          <a:ln w="9525">
            <a:noFill/>
            <a:miter lim="800000"/>
            <a:headEnd/>
            <a:tailEnd/>
          </a:ln>
        </p:spPr>
        <p:txBody>
          <a:bodyPr>
            <a:spAutoFit/>
          </a:bodyPr>
          <a:lstStyle/>
          <a:p>
            <a:pPr algn="just">
              <a:spcBef>
                <a:spcPct val="50000"/>
              </a:spcBef>
            </a:pPr>
            <a:r>
              <a:rPr lang="es-ES_tradnl"/>
              <a:t>La función de oferta del mercado del bien X es igual a P</a:t>
            </a:r>
            <a:r>
              <a:rPr lang="es-ES_tradnl" baseline="-25000"/>
              <a:t>X</a:t>
            </a:r>
            <a:r>
              <a:rPr lang="es-ES_tradnl"/>
              <a:t> = 1000 + 1,75	Q</a:t>
            </a:r>
            <a:r>
              <a:rPr lang="es-ES_tradnl" baseline="-25000"/>
              <a:t>X</a:t>
            </a:r>
            <a:r>
              <a:rPr lang="es-ES_tradnl"/>
              <a:t>. Calcule:</a:t>
            </a:r>
          </a:p>
          <a:p>
            <a:pPr algn="just">
              <a:spcBef>
                <a:spcPct val="50000"/>
              </a:spcBef>
            </a:pPr>
            <a:r>
              <a:rPr lang="es-ES_tradnl"/>
              <a:t>a) La ecuación de la función de demanda de mercado.</a:t>
            </a:r>
          </a:p>
          <a:p>
            <a:pPr algn="just">
              <a:spcBef>
                <a:spcPct val="50000"/>
              </a:spcBef>
            </a:pPr>
            <a:r>
              <a:rPr lang="es-ES_tradnl"/>
              <a:t>b) El precio y la cantidad de equilibrio del mercado.</a:t>
            </a:r>
          </a:p>
          <a:p>
            <a:pPr algn="just">
              <a:spcBef>
                <a:spcPct val="50000"/>
              </a:spcBef>
            </a:pPr>
            <a:r>
              <a:rPr lang="es-ES_tradnl"/>
              <a:t>c) La elasticidad precio de la demanda en el punto de equilibrio de mercado.</a:t>
            </a:r>
          </a:p>
          <a:p>
            <a:pPr algn="just">
              <a:spcBef>
                <a:spcPct val="50000"/>
              </a:spcBef>
            </a:pPr>
            <a:r>
              <a:rPr lang="es-ES_tradnl"/>
              <a:t>d) Grafique cuidadosamente la función de demanda en el punto de equilibrio del mercado</a:t>
            </a:r>
            <a:endParaRPr lang="es-CL"/>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3 Marcador de número de diapositiva"/>
          <p:cNvSpPr>
            <a:spLocks noGrp="1"/>
          </p:cNvSpPr>
          <p:nvPr>
            <p:ph type="sldNum" sz="quarter" idx="12"/>
          </p:nvPr>
        </p:nvSpPr>
        <p:spPr>
          <a:noFill/>
        </p:spPr>
        <p:txBody>
          <a:bodyPr/>
          <a:lstStyle/>
          <a:p>
            <a:fld id="{29BDFDA0-CD99-466E-842F-AC697408905D}" type="slidenum">
              <a:rPr lang="es-CL" smtClean="0"/>
              <a:pPr/>
              <a:t>135</a:t>
            </a:fld>
            <a:endParaRPr lang="es-CL" smtClean="0"/>
          </a:p>
        </p:txBody>
      </p:sp>
      <p:sp>
        <p:nvSpPr>
          <p:cNvPr id="109572"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9573"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8093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9575"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09576" name="Text Box 6"/>
          <p:cNvSpPr txBox="1">
            <a:spLocks noChangeArrowheads="1"/>
          </p:cNvSpPr>
          <p:nvPr/>
        </p:nvSpPr>
        <p:spPr bwMode="auto">
          <a:xfrm>
            <a:off x="755650" y="1622425"/>
            <a:ext cx="58324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Solemne (solemne primavera 2007)</a:t>
            </a:r>
            <a:endParaRPr lang="es-CL" b="1" i="1"/>
          </a:p>
        </p:txBody>
      </p:sp>
      <p:sp>
        <p:nvSpPr>
          <p:cNvPr id="109577" name="Text Box 7"/>
          <p:cNvSpPr txBox="1">
            <a:spLocks noChangeArrowheads="1"/>
          </p:cNvSpPr>
          <p:nvPr/>
        </p:nvSpPr>
        <p:spPr bwMode="auto">
          <a:xfrm>
            <a:off x="539750" y="2125663"/>
            <a:ext cx="8353425" cy="779462"/>
          </a:xfrm>
          <a:prstGeom prst="rect">
            <a:avLst/>
          </a:prstGeom>
          <a:noFill/>
          <a:ln w="9525">
            <a:noFill/>
            <a:miter lim="800000"/>
            <a:headEnd/>
            <a:tailEnd/>
          </a:ln>
        </p:spPr>
        <p:txBody>
          <a:bodyPr>
            <a:spAutoFit/>
          </a:bodyPr>
          <a:lstStyle/>
          <a:p>
            <a:pPr algn="just">
              <a:spcBef>
                <a:spcPct val="50000"/>
              </a:spcBef>
            </a:pPr>
            <a:r>
              <a:rPr lang="es-CL"/>
              <a:t>RESPUESTA</a:t>
            </a:r>
          </a:p>
          <a:p>
            <a:pPr algn="just">
              <a:spcBef>
                <a:spcPct val="50000"/>
              </a:spcBef>
            </a:pPr>
            <a:r>
              <a:rPr lang="es-ES_tradnl"/>
              <a:t>a)</a:t>
            </a:r>
            <a:endParaRPr lang="es-CL"/>
          </a:p>
        </p:txBody>
      </p:sp>
      <p:graphicFrame>
        <p:nvGraphicFramePr>
          <p:cNvPr id="109570" name="Object 8"/>
          <p:cNvGraphicFramePr>
            <a:graphicFrameLocks noChangeAspect="1"/>
          </p:cNvGraphicFramePr>
          <p:nvPr/>
        </p:nvGraphicFramePr>
        <p:xfrm>
          <a:off x="1981200" y="2708275"/>
          <a:ext cx="5686425" cy="1828800"/>
        </p:xfrm>
        <a:graphic>
          <a:graphicData uri="http://schemas.openxmlformats.org/presentationml/2006/ole">
            <p:oleObj spid="_x0000_s109570" name="Ecuación" r:id="rId5" imgW="2844720" imgH="914400" progId="Equation.3">
              <p:embed/>
            </p:oleObj>
          </a:graphicData>
        </a:graphic>
      </p:graphicFrame>
      <p:sp>
        <p:nvSpPr>
          <p:cNvPr id="109578" name="Line 11"/>
          <p:cNvSpPr>
            <a:spLocks noChangeShapeType="1"/>
          </p:cNvSpPr>
          <p:nvPr/>
        </p:nvSpPr>
        <p:spPr bwMode="auto">
          <a:xfrm>
            <a:off x="1835150" y="4110038"/>
            <a:ext cx="3384550" cy="0"/>
          </a:xfrm>
          <a:prstGeom prst="line">
            <a:avLst/>
          </a:prstGeom>
          <a:noFill/>
          <a:ln w="19050">
            <a:solidFill>
              <a:schemeClr val="tx1"/>
            </a:solidFill>
            <a:round/>
            <a:headEnd/>
            <a:tailEnd/>
          </a:ln>
        </p:spPr>
        <p:txBody>
          <a:bodyPr anchor="ctr">
            <a:spAutoFit/>
          </a:bodyPr>
          <a:lstStyle/>
          <a:p>
            <a:endParaRPr lang="es-CL"/>
          </a:p>
        </p:txBody>
      </p:sp>
      <p:sp>
        <p:nvSpPr>
          <p:cNvPr id="109579" name="Text Box 12"/>
          <p:cNvSpPr txBox="1">
            <a:spLocks noChangeArrowheads="1"/>
          </p:cNvSpPr>
          <p:nvPr/>
        </p:nvSpPr>
        <p:spPr bwMode="auto">
          <a:xfrm>
            <a:off x="3779838" y="4791075"/>
            <a:ext cx="1296987" cy="366713"/>
          </a:xfrm>
          <a:prstGeom prst="rect">
            <a:avLst/>
          </a:prstGeom>
          <a:noFill/>
          <a:ln w="9525">
            <a:noFill/>
            <a:miter lim="800000"/>
            <a:headEnd/>
            <a:tailEnd/>
          </a:ln>
        </p:spPr>
        <p:txBody>
          <a:bodyPr>
            <a:spAutoFit/>
          </a:bodyPr>
          <a:lstStyle/>
          <a:p>
            <a:pPr>
              <a:spcBef>
                <a:spcPct val="50000"/>
              </a:spcBef>
            </a:pPr>
            <a:r>
              <a:rPr lang="es-CL" b="1"/>
              <a:t>(2 puntos)</a:t>
            </a: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3 Marcador de número de diapositiva"/>
          <p:cNvSpPr>
            <a:spLocks noGrp="1"/>
          </p:cNvSpPr>
          <p:nvPr>
            <p:ph type="sldNum" sz="quarter" idx="12"/>
          </p:nvPr>
        </p:nvSpPr>
        <p:spPr>
          <a:noFill/>
        </p:spPr>
        <p:txBody>
          <a:bodyPr/>
          <a:lstStyle/>
          <a:p>
            <a:fld id="{481DC3C2-09E9-43F5-B83E-6494823BAEF4}" type="slidenum">
              <a:rPr lang="es-CL" smtClean="0"/>
              <a:pPr/>
              <a:t>136</a:t>
            </a:fld>
            <a:endParaRPr lang="es-CL" smtClean="0"/>
          </a:p>
        </p:txBody>
      </p:sp>
      <p:sp>
        <p:nvSpPr>
          <p:cNvPr id="110597"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1059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8298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10600"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10601" name="Text Box 6"/>
          <p:cNvSpPr txBox="1">
            <a:spLocks noChangeArrowheads="1"/>
          </p:cNvSpPr>
          <p:nvPr/>
        </p:nvSpPr>
        <p:spPr bwMode="auto">
          <a:xfrm>
            <a:off x="755650" y="1622425"/>
            <a:ext cx="58324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Solemne (solemne primavera 2007)</a:t>
            </a:r>
            <a:endParaRPr lang="es-CL" b="1" i="1"/>
          </a:p>
        </p:txBody>
      </p:sp>
      <p:sp>
        <p:nvSpPr>
          <p:cNvPr id="110602" name="Text Box 7"/>
          <p:cNvSpPr txBox="1">
            <a:spLocks noChangeArrowheads="1"/>
          </p:cNvSpPr>
          <p:nvPr/>
        </p:nvSpPr>
        <p:spPr bwMode="auto">
          <a:xfrm>
            <a:off x="539750" y="2125663"/>
            <a:ext cx="8353425" cy="366712"/>
          </a:xfrm>
          <a:prstGeom prst="rect">
            <a:avLst/>
          </a:prstGeom>
          <a:noFill/>
          <a:ln w="9525">
            <a:noFill/>
            <a:miter lim="800000"/>
            <a:headEnd/>
            <a:tailEnd/>
          </a:ln>
        </p:spPr>
        <p:txBody>
          <a:bodyPr>
            <a:spAutoFit/>
          </a:bodyPr>
          <a:lstStyle/>
          <a:p>
            <a:pPr algn="just">
              <a:spcBef>
                <a:spcPct val="50000"/>
              </a:spcBef>
            </a:pPr>
            <a:r>
              <a:rPr lang="es-ES_tradnl"/>
              <a:t>b)</a:t>
            </a:r>
            <a:endParaRPr lang="es-CL"/>
          </a:p>
        </p:txBody>
      </p:sp>
      <p:graphicFrame>
        <p:nvGraphicFramePr>
          <p:cNvPr id="110594" name="Object 8"/>
          <p:cNvGraphicFramePr>
            <a:graphicFrameLocks noChangeAspect="1"/>
          </p:cNvGraphicFramePr>
          <p:nvPr/>
        </p:nvGraphicFramePr>
        <p:xfrm>
          <a:off x="2555875" y="2392363"/>
          <a:ext cx="3884613" cy="1828800"/>
        </p:xfrm>
        <a:graphic>
          <a:graphicData uri="http://schemas.openxmlformats.org/presentationml/2006/ole">
            <p:oleObj spid="_x0000_s110594" name="Ecuación" r:id="rId5" imgW="1942920" imgH="914400" progId="Equation.3">
              <p:embed/>
            </p:oleObj>
          </a:graphicData>
        </a:graphic>
      </p:graphicFrame>
      <p:sp>
        <p:nvSpPr>
          <p:cNvPr id="110603" name="Text Box 10"/>
          <p:cNvSpPr txBox="1">
            <a:spLocks noChangeArrowheads="1"/>
          </p:cNvSpPr>
          <p:nvPr/>
        </p:nvSpPr>
        <p:spPr bwMode="auto">
          <a:xfrm>
            <a:off x="3563938" y="6302375"/>
            <a:ext cx="1512887" cy="366713"/>
          </a:xfrm>
          <a:prstGeom prst="rect">
            <a:avLst/>
          </a:prstGeom>
          <a:noFill/>
          <a:ln w="9525">
            <a:noFill/>
            <a:miter lim="800000"/>
            <a:headEnd/>
            <a:tailEnd/>
          </a:ln>
        </p:spPr>
        <p:txBody>
          <a:bodyPr>
            <a:spAutoFit/>
          </a:bodyPr>
          <a:lstStyle/>
          <a:p>
            <a:pPr>
              <a:spcBef>
                <a:spcPct val="50000"/>
              </a:spcBef>
            </a:pPr>
            <a:r>
              <a:rPr lang="es-CL" b="1"/>
              <a:t>(1,5 puntos)</a:t>
            </a:r>
          </a:p>
        </p:txBody>
      </p:sp>
      <p:graphicFrame>
        <p:nvGraphicFramePr>
          <p:cNvPr id="110595" name="Object 12"/>
          <p:cNvGraphicFramePr>
            <a:graphicFrameLocks noChangeAspect="1"/>
          </p:cNvGraphicFramePr>
          <p:nvPr/>
        </p:nvGraphicFramePr>
        <p:xfrm>
          <a:off x="2246313" y="4437063"/>
          <a:ext cx="4773612" cy="1879600"/>
        </p:xfrm>
        <a:graphic>
          <a:graphicData uri="http://schemas.openxmlformats.org/presentationml/2006/ole">
            <p:oleObj spid="_x0000_s110595" name="Ecuación" r:id="rId6" imgW="2387520" imgH="939600" progId="Equation.3">
              <p:embed/>
            </p:oleObj>
          </a:graphicData>
        </a:graphic>
      </p:graphicFrame>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3 Marcador de número de diapositiva"/>
          <p:cNvSpPr>
            <a:spLocks noGrp="1"/>
          </p:cNvSpPr>
          <p:nvPr>
            <p:ph type="sldNum" sz="quarter" idx="12"/>
          </p:nvPr>
        </p:nvSpPr>
        <p:spPr>
          <a:noFill/>
        </p:spPr>
        <p:txBody>
          <a:bodyPr/>
          <a:lstStyle/>
          <a:p>
            <a:fld id="{FC184245-7B72-445D-9705-F6807D5592B0}" type="slidenum">
              <a:rPr lang="es-CL" smtClean="0"/>
              <a:pPr/>
              <a:t>137</a:t>
            </a:fld>
            <a:endParaRPr lang="es-CL" smtClean="0"/>
          </a:p>
        </p:txBody>
      </p:sp>
      <p:sp>
        <p:nvSpPr>
          <p:cNvPr id="111620" name="Rectangle 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111621"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8502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11623"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11624" name="Text Box 6"/>
          <p:cNvSpPr txBox="1">
            <a:spLocks noChangeArrowheads="1"/>
          </p:cNvSpPr>
          <p:nvPr/>
        </p:nvSpPr>
        <p:spPr bwMode="auto">
          <a:xfrm>
            <a:off x="755650" y="1622425"/>
            <a:ext cx="58324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Solemne (solemne primavera 2007)</a:t>
            </a:r>
            <a:endParaRPr lang="es-CL" b="1" i="1"/>
          </a:p>
        </p:txBody>
      </p:sp>
      <p:sp>
        <p:nvSpPr>
          <p:cNvPr id="111625" name="Text Box 7"/>
          <p:cNvSpPr txBox="1">
            <a:spLocks noChangeArrowheads="1"/>
          </p:cNvSpPr>
          <p:nvPr/>
        </p:nvSpPr>
        <p:spPr bwMode="auto">
          <a:xfrm>
            <a:off x="539750" y="2125663"/>
            <a:ext cx="647700" cy="366712"/>
          </a:xfrm>
          <a:prstGeom prst="rect">
            <a:avLst/>
          </a:prstGeom>
          <a:noFill/>
          <a:ln w="9525">
            <a:noFill/>
            <a:miter lim="800000"/>
            <a:headEnd/>
            <a:tailEnd/>
          </a:ln>
        </p:spPr>
        <p:txBody>
          <a:bodyPr>
            <a:spAutoFit/>
          </a:bodyPr>
          <a:lstStyle/>
          <a:p>
            <a:pPr algn="just">
              <a:spcBef>
                <a:spcPct val="50000"/>
              </a:spcBef>
            </a:pPr>
            <a:r>
              <a:rPr lang="es-ES_tradnl"/>
              <a:t>c)</a:t>
            </a:r>
            <a:endParaRPr lang="es-CL"/>
          </a:p>
        </p:txBody>
      </p:sp>
      <p:graphicFrame>
        <p:nvGraphicFramePr>
          <p:cNvPr id="111618" name="Object 8"/>
          <p:cNvGraphicFramePr>
            <a:graphicFrameLocks noChangeAspect="1"/>
          </p:cNvGraphicFramePr>
          <p:nvPr/>
        </p:nvGraphicFramePr>
        <p:xfrm>
          <a:off x="1476375" y="2278063"/>
          <a:ext cx="6043613" cy="863600"/>
        </p:xfrm>
        <a:graphic>
          <a:graphicData uri="http://schemas.openxmlformats.org/presentationml/2006/ole">
            <p:oleObj spid="_x0000_s111618" name="Ecuación" r:id="rId5" imgW="3022560" imgH="431640" progId="Equation.3">
              <p:embed/>
            </p:oleObj>
          </a:graphicData>
        </a:graphic>
      </p:graphicFrame>
      <p:sp>
        <p:nvSpPr>
          <p:cNvPr id="111626" name="Text Box 9"/>
          <p:cNvSpPr txBox="1">
            <a:spLocks noChangeArrowheads="1"/>
          </p:cNvSpPr>
          <p:nvPr/>
        </p:nvSpPr>
        <p:spPr bwMode="auto">
          <a:xfrm>
            <a:off x="3563938" y="3278188"/>
            <a:ext cx="1512887" cy="366712"/>
          </a:xfrm>
          <a:prstGeom prst="rect">
            <a:avLst/>
          </a:prstGeom>
          <a:noFill/>
          <a:ln w="9525">
            <a:noFill/>
            <a:miter lim="800000"/>
            <a:headEnd/>
            <a:tailEnd/>
          </a:ln>
        </p:spPr>
        <p:txBody>
          <a:bodyPr>
            <a:spAutoFit/>
          </a:bodyPr>
          <a:lstStyle/>
          <a:p>
            <a:pPr>
              <a:spcBef>
                <a:spcPct val="50000"/>
              </a:spcBef>
            </a:pPr>
            <a:r>
              <a:rPr lang="es-CL" b="1"/>
              <a:t>(1,5 puntos)</a:t>
            </a:r>
          </a:p>
        </p:txBody>
      </p:sp>
      <p:sp>
        <p:nvSpPr>
          <p:cNvPr id="111627" name="Text Box 12"/>
          <p:cNvSpPr txBox="1">
            <a:spLocks noChangeArrowheads="1"/>
          </p:cNvSpPr>
          <p:nvPr/>
        </p:nvSpPr>
        <p:spPr bwMode="auto">
          <a:xfrm>
            <a:off x="539750" y="3783013"/>
            <a:ext cx="647700" cy="366712"/>
          </a:xfrm>
          <a:prstGeom prst="rect">
            <a:avLst/>
          </a:prstGeom>
          <a:noFill/>
          <a:ln w="9525">
            <a:noFill/>
            <a:miter lim="800000"/>
            <a:headEnd/>
            <a:tailEnd/>
          </a:ln>
        </p:spPr>
        <p:txBody>
          <a:bodyPr>
            <a:spAutoFit/>
          </a:bodyPr>
          <a:lstStyle/>
          <a:p>
            <a:pPr algn="just">
              <a:spcBef>
                <a:spcPct val="50000"/>
              </a:spcBef>
            </a:pPr>
            <a:r>
              <a:rPr lang="es-ES_tradnl"/>
              <a:t>d)</a:t>
            </a:r>
            <a:endParaRPr lang="es-CL"/>
          </a:p>
        </p:txBody>
      </p:sp>
      <p:sp>
        <p:nvSpPr>
          <p:cNvPr id="111628" name="Text Box 13"/>
          <p:cNvSpPr txBox="1">
            <a:spLocks noChangeArrowheads="1"/>
          </p:cNvSpPr>
          <p:nvPr/>
        </p:nvSpPr>
        <p:spPr bwMode="auto">
          <a:xfrm>
            <a:off x="827088" y="6381750"/>
            <a:ext cx="7200900" cy="366713"/>
          </a:xfrm>
          <a:prstGeom prst="rect">
            <a:avLst/>
          </a:prstGeom>
          <a:noFill/>
          <a:ln w="9525">
            <a:noFill/>
            <a:miter lim="800000"/>
            <a:headEnd/>
            <a:tailEnd/>
          </a:ln>
        </p:spPr>
        <p:txBody>
          <a:bodyPr>
            <a:spAutoFit/>
          </a:bodyPr>
          <a:lstStyle/>
          <a:p>
            <a:pPr>
              <a:spcBef>
                <a:spcPct val="50000"/>
              </a:spcBef>
            </a:pPr>
            <a:r>
              <a:rPr lang="es-CL" b="1"/>
              <a:t>(1 punto por el gráfico, </a:t>
            </a:r>
            <a:r>
              <a:rPr lang="es-ES_tradnl" b="1"/>
              <a:t>más 1 punto base)</a:t>
            </a:r>
            <a:endParaRPr lang="es-CL" b="1"/>
          </a:p>
        </p:txBody>
      </p:sp>
      <p:grpSp>
        <p:nvGrpSpPr>
          <p:cNvPr id="111629" name="Group 30"/>
          <p:cNvGrpSpPr>
            <a:grpSpLocks/>
          </p:cNvGrpSpPr>
          <p:nvPr/>
        </p:nvGrpSpPr>
        <p:grpSpPr bwMode="auto">
          <a:xfrm>
            <a:off x="2314575" y="3684588"/>
            <a:ext cx="4273550" cy="2657475"/>
            <a:chOff x="1594" y="2321"/>
            <a:chExt cx="2692" cy="1674"/>
          </a:xfrm>
        </p:grpSpPr>
        <p:sp>
          <p:nvSpPr>
            <p:cNvPr id="111630" name="Line 15"/>
            <p:cNvSpPr>
              <a:spLocks noChangeShapeType="1"/>
            </p:cNvSpPr>
            <p:nvPr/>
          </p:nvSpPr>
          <p:spPr bwMode="auto">
            <a:xfrm flipV="1">
              <a:off x="2064" y="2387"/>
              <a:ext cx="0" cy="1406"/>
            </a:xfrm>
            <a:prstGeom prst="line">
              <a:avLst/>
            </a:prstGeom>
            <a:noFill/>
            <a:ln w="9525">
              <a:solidFill>
                <a:schemeClr val="tx1"/>
              </a:solidFill>
              <a:round/>
              <a:headEnd/>
              <a:tailEnd type="triangle" w="med" len="med"/>
            </a:ln>
          </p:spPr>
          <p:txBody>
            <a:bodyPr anchor="ctr">
              <a:spAutoFit/>
            </a:bodyPr>
            <a:lstStyle/>
            <a:p>
              <a:endParaRPr lang="es-CL"/>
            </a:p>
          </p:txBody>
        </p:sp>
        <p:sp>
          <p:nvSpPr>
            <p:cNvPr id="111631" name="Line 16"/>
            <p:cNvSpPr>
              <a:spLocks noChangeShapeType="1"/>
            </p:cNvSpPr>
            <p:nvPr/>
          </p:nvSpPr>
          <p:spPr bwMode="auto">
            <a:xfrm>
              <a:off x="2064" y="3793"/>
              <a:ext cx="2086" cy="0"/>
            </a:xfrm>
            <a:prstGeom prst="line">
              <a:avLst/>
            </a:prstGeom>
            <a:noFill/>
            <a:ln w="9525">
              <a:solidFill>
                <a:schemeClr val="tx1"/>
              </a:solidFill>
              <a:round/>
              <a:headEnd/>
              <a:tailEnd type="triangle" w="med" len="med"/>
            </a:ln>
          </p:spPr>
          <p:txBody>
            <a:bodyPr anchor="ctr">
              <a:spAutoFit/>
            </a:bodyPr>
            <a:lstStyle/>
            <a:p>
              <a:endParaRPr lang="es-CL"/>
            </a:p>
          </p:txBody>
        </p:sp>
        <p:sp>
          <p:nvSpPr>
            <p:cNvPr id="111632" name="Line 17"/>
            <p:cNvSpPr>
              <a:spLocks noChangeShapeType="1"/>
            </p:cNvSpPr>
            <p:nvPr/>
          </p:nvSpPr>
          <p:spPr bwMode="auto">
            <a:xfrm flipV="1">
              <a:off x="2064" y="2387"/>
              <a:ext cx="362" cy="1225"/>
            </a:xfrm>
            <a:prstGeom prst="line">
              <a:avLst/>
            </a:prstGeom>
            <a:noFill/>
            <a:ln w="31750">
              <a:solidFill>
                <a:srgbClr val="3333CC"/>
              </a:solidFill>
              <a:round/>
              <a:headEnd/>
              <a:tailEnd/>
            </a:ln>
          </p:spPr>
          <p:txBody>
            <a:bodyPr anchor="ctr">
              <a:spAutoFit/>
            </a:bodyPr>
            <a:lstStyle/>
            <a:p>
              <a:endParaRPr lang="es-CL"/>
            </a:p>
          </p:txBody>
        </p:sp>
        <p:sp>
          <p:nvSpPr>
            <p:cNvPr id="111633" name="Line 18"/>
            <p:cNvSpPr>
              <a:spLocks noChangeShapeType="1"/>
            </p:cNvSpPr>
            <p:nvPr/>
          </p:nvSpPr>
          <p:spPr bwMode="auto">
            <a:xfrm>
              <a:off x="2064" y="2750"/>
              <a:ext cx="1587" cy="1043"/>
            </a:xfrm>
            <a:prstGeom prst="line">
              <a:avLst/>
            </a:prstGeom>
            <a:noFill/>
            <a:ln w="31750">
              <a:solidFill>
                <a:srgbClr val="FF0000"/>
              </a:solidFill>
              <a:round/>
              <a:headEnd/>
              <a:tailEnd/>
            </a:ln>
          </p:spPr>
          <p:txBody>
            <a:bodyPr anchor="ctr">
              <a:spAutoFit/>
            </a:bodyPr>
            <a:lstStyle/>
            <a:p>
              <a:endParaRPr lang="es-CL"/>
            </a:p>
          </p:txBody>
        </p:sp>
        <p:sp>
          <p:nvSpPr>
            <p:cNvPr id="111634" name="Text Box 19"/>
            <p:cNvSpPr txBox="1">
              <a:spLocks noChangeArrowheads="1"/>
            </p:cNvSpPr>
            <p:nvPr/>
          </p:nvSpPr>
          <p:spPr bwMode="auto">
            <a:xfrm>
              <a:off x="1836" y="2341"/>
              <a:ext cx="318" cy="202"/>
            </a:xfrm>
            <a:prstGeom prst="rect">
              <a:avLst/>
            </a:prstGeom>
            <a:noFill/>
            <a:ln w="9525">
              <a:noFill/>
              <a:miter lim="800000"/>
              <a:headEnd/>
              <a:tailEnd/>
            </a:ln>
          </p:spPr>
          <p:txBody>
            <a:bodyPr>
              <a:spAutoFit/>
            </a:bodyPr>
            <a:lstStyle/>
            <a:p>
              <a:pPr algn="l">
                <a:spcBef>
                  <a:spcPct val="50000"/>
                </a:spcBef>
              </a:pPr>
              <a:r>
                <a:rPr lang="es-CL" sz="1500" b="1" i="1"/>
                <a:t>P</a:t>
              </a:r>
              <a:r>
                <a:rPr lang="es-CL" sz="1500" b="1" i="1" baseline="-25000"/>
                <a:t>x</a:t>
              </a:r>
            </a:p>
          </p:txBody>
        </p:sp>
        <p:sp>
          <p:nvSpPr>
            <p:cNvPr id="111635" name="Text Box 20"/>
            <p:cNvSpPr txBox="1">
              <a:spLocks noChangeArrowheads="1"/>
            </p:cNvSpPr>
            <p:nvPr/>
          </p:nvSpPr>
          <p:spPr bwMode="auto">
            <a:xfrm>
              <a:off x="3968" y="3793"/>
              <a:ext cx="318" cy="202"/>
            </a:xfrm>
            <a:prstGeom prst="rect">
              <a:avLst/>
            </a:prstGeom>
            <a:noFill/>
            <a:ln w="9525">
              <a:noFill/>
              <a:miter lim="800000"/>
              <a:headEnd/>
              <a:tailEnd/>
            </a:ln>
          </p:spPr>
          <p:txBody>
            <a:bodyPr>
              <a:spAutoFit/>
            </a:bodyPr>
            <a:lstStyle/>
            <a:p>
              <a:pPr algn="l">
                <a:spcBef>
                  <a:spcPct val="50000"/>
                </a:spcBef>
              </a:pPr>
              <a:r>
                <a:rPr lang="es-CL" sz="1500" b="1" i="1"/>
                <a:t>Q</a:t>
              </a:r>
              <a:r>
                <a:rPr lang="es-CL" sz="1500" b="1" i="1" baseline="-25000"/>
                <a:t>x</a:t>
              </a:r>
            </a:p>
          </p:txBody>
        </p:sp>
        <p:sp>
          <p:nvSpPr>
            <p:cNvPr id="111636" name="Text Box 21"/>
            <p:cNvSpPr txBox="1">
              <a:spLocks noChangeArrowheads="1"/>
            </p:cNvSpPr>
            <p:nvPr/>
          </p:nvSpPr>
          <p:spPr bwMode="auto">
            <a:xfrm>
              <a:off x="2426" y="2321"/>
              <a:ext cx="318" cy="202"/>
            </a:xfrm>
            <a:prstGeom prst="rect">
              <a:avLst/>
            </a:prstGeom>
            <a:noFill/>
            <a:ln w="9525">
              <a:noFill/>
              <a:miter lim="800000"/>
              <a:headEnd/>
              <a:tailEnd/>
            </a:ln>
          </p:spPr>
          <p:txBody>
            <a:bodyPr>
              <a:spAutoFit/>
            </a:bodyPr>
            <a:lstStyle/>
            <a:p>
              <a:pPr algn="l">
                <a:spcBef>
                  <a:spcPct val="50000"/>
                </a:spcBef>
              </a:pPr>
              <a:r>
                <a:rPr lang="es-CL" sz="1500" i="1"/>
                <a:t>S</a:t>
              </a:r>
              <a:endParaRPr lang="es-CL" sz="1500" i="1" baseline="-25000"/>
            </a:p>
          </p:txBody>
        </p:sp>
        <p:sp>
          <p:nvSpPr>
            <p:cNvPr id="111637" name="Text Box 22"/>
            <p:cNvSpPr txBox="1">
              <a:spLocks noChangeArrowheads="1"/>
            </p:cNvSpPr>
            <p:nvPr/>
          </p:nvSpPr>
          <p:spPr bwMode="auto">
            <a:xfrm>
              <a:off x="3515" y="3521"/>
              <a:ext cx="318" cy="202"/>
            </a:xfrm>
            <a:prstGeom prst="rect">
              <a:avLst/>
            </a:prstGeom>
            <a:noFill/>
            <a:ln w="9525">
              <a:noFill/>
              <a:miter lim="800000"/>
              <a:headEnd/>
              <a:tailEnd/>
            </a:ln>
          </p:spPr>
          <p:txBody>
            <a:bodyPr>
              <a:spAutoFit/>
            </a:bodyPr>
            <a:lstStyle/>
            <a:p>
              <a:pPr algn="l">
                <a:spcBef>
                  <a:spcPct val="50000"/>
                </a:spcBef>
              </a:pPr>
              <a:r>
                <a:rPr lang="es-ES_tradnl" sz="1500" i="1"/>
                <a:t>D</a:t>
              </a:r>
              <a:endParaRPr lang="es-CL" sz="1500" i="1" baseline="-25000"/>
            </a:p>
          </p:txBody>
        </p:sp>
        <p:sp>
          <p:nvSpPr>
            <p:cNvPr id="111638" name="Line 24"/>
            <p:cNvSpPr>
              <a:spLocks noChangeShapeType="1"/>
            </p:cNvSpPr>
            <p:nvPr/>
          </p:nvSpPr>
          <p:spPr bwMode="auto">
            <a:xfrm>
              <a:off x="2290" y="2886"/>
              <a:ext cx="0" cy="907"/>
            </a:xfrm>
            <a:prstGeom prst="line">
              <a:avLst/>
            </a:prstGeom>
            <a:noFill/>
            <a:ln w="9525">
              <a:solidFill>
                <a:schemeClr val="tx1"/>
              </a:solidFill>
              <a:prstDash val="dash"/>
              <a:round/>
              <a:headEnd/>
              <a:tailEnd/>
            </a:ln>
          </p:spPr>
          <p:txBody>
            <a:bodyPr anchor="ctr">
              <a:spAutoFit/>
            </a:bodyPr>
            <a:lstStyle/>
            <a:p>
              <a:endParaRPr lang="es-CL"/>
            </a:p>
          </p:txBody>
        </p:sp>
        <p:sp>
          <p:nvSpPr>
            <p:cNvPr id="111639" name="Line 25"/>
            <p:cNvSpPr>
              <a:spLocks noChangeShapeType="1"/>
            </p:cNvSpPr>
            <p:nvPr/>
          </p:nvSpPr>
          <p:spPr bwMode="auto">
            <a:xfrm flipH="1">
              <a:off x="2064" y="2886"/>
              <a:ext cx="226" cy="0"/>
            </a:xfrm>
            <a:prstGeom prst="line">
              <a:avLst/>
            </a:prstGeom>
            <a:noFill/>
            <a:ln w="9525">
              <a:solidFill>
                <a:schemeClr val="tx1"/>
              </a:solidFill>
              <a:prstDash val="dash"/>
              <a:round/>
              <a:headEnd/>
              <a:tailEnd/>
            </a:ln>
          </p:spPr>
          <p:txBody>
            <a:bodyPr anchor="ctr">
              <a:spAutoFit/>
            </a:bodyPr>
            <a:lstStyle/>
            <a:p>
              <a:endParaRPr lang="es-CL"/>
            </a:p>
          </p:txBody>
        </p:sp>
        <p:sp>
          <p:nvSpPr>
            <p:cNvPr id="111640" name="Text Box 26"/>
            <p:cNvSpPr txBox="1">
              <a:spLocks noChangeArrowheads="1"/>
            </p:cNvSpPr>
            <p:nvPr/>
          </p:nvSpPr>
          <p:spPr bwMode="auto">
            <a:xfrm>
              <a:off x="2154" y="3793"/>
              <a:ext cx="408" cy="202"/>
            </a:xfrm>
            <a:prstGeom prst="rect">
              <a:avLst/>
            </a:prstGeom>
            <a:noFill/>
            <a:ln w="9525">
              <a:noFill/>
              <a:miter lim="800000"/>
              <a:headEnd/>
              <a:tailEnd/>
            </a:ln>
          </p:spPr>
          <p:txBody>
            <a:bodyPr>
              <a:spAutoFit/>
            </a:bodyPr>
            <a:lstStyle/>
            <a:p>
              <a:pPr algn="l">
                <a:spcBef>
                  <a:spcPct val="50000"/>
                </a:spcBef>
              </a:pPr>
              <a:r>
                <a:rPr lang="es-CL" sz="1500" i="1"/>
                <a:t>2250</a:t>
              </a:r>
              <a:endParaRPr lang="es-CL" sz="1500" i="1" baseline="-25000"/>
            </a:p>
          </p:txBody>
        </p:sp>
        <p:sp>
          <p:nvSpPr>
            <p:cNvPr id="111641" name="Text Box 27"/>
            <p:cNvSpPr txBox="1">
              <a:spLocks noChangeArrowheads="1"/>
            </p:cNvSpPr>
            <p:nvPr/>
          </p:nvSpPr>
          <p:spPr bwMode="auto">
            <a:xfrm>
              <a:off x="3380" y="3793"/>
              <a:ext cx="453" cy="202"/>
            </a:xfrm>
            <a:prstGeom prst="rect">
              <a:avLst/>
            </a:prstGeom>
            <a:noFill/>
            <a:ln w="9525">
              <a:noFill/>
              <a:miter lim="800000"/>
              <a:headEnd/>
              <a:tailEnd/>
            </a:ln>
          </p:spPr>
          <p:txBody>
            <a:bodyPr>
              <a:spAutoFit/>
            </a:bodyPr>
            <a:lstStyle/>
            <a:p>
              <a:pPr algn="l">
                <a:spcBef>
                  <a:spcPct val="50000"/>
                </a:spcBef>
              </a:pPr>
              <a:r>
                <a:rPr lang="es-CL" sz="1500" i="1"/>
                <a:t>22000</a:t>
              </a:r>
              <a:endParaRPr lang="es-CL" sz="1500" i="1" baseline="-25000"/>
            </a:p>
          </p:txBody>
        </p:sp>
        <p:sp>
          <p:nvSpPr>
            <p:cNvPr id="111642" name="Text Box 28"/>
            <p:cNvSpPr txBox="1">
              <a:spLocks noChangeArrowheads="1"/>
            </p:cNvSpPr>
            <p:nvPr/>
          </p:nvSpPr>
          <p:spPr bwMode="auto">
            <a:xfrm>
              <a:off x="1701" y="2638"/>
              <a:ext cx="453" cy="202"/>
            </a:xfrm>
            <a:prstGeom prst="rect">
              <a:avLst/>
            </a:prstGeom>
            <a:noFill/>
            <a:ln w="9525">
              <a:noFill/>
              <a:miter lim="800000"/>
              <a:headEnd/>
              <a:tailEnd/>
            </a:ln>
          </p:spPr>
          <p:txBody>
            <a:bodyPr>
              <a:spAutoFit/>
            </a:bodyPr>
            <a:lstStyle/>
            <a:p>
              <a:pPr algn="l">
                <a:spcBef>
                  <a:spcPct val="50000"/>
                </a:spcBef>
              </a:pPr>
              <a:r>
                <a:rPr lang="es-CL" sz="1500" i="1"/>
                <a:t>5500</a:t>
              </a:r>
              <a:endParaRPr lang="es-CL" sz="1500" i="1" baseline="-25000"/>
            </a:p>
          </p:txBody>
        </p:sp>
        <p:sp>
          <p:nvSpPr>
            <p:cNvPr id="111643" name="Text Box 29"/>
            <p:cNvSpPr txBox="1">
              <a:spLocks noChangeArrowheads="1"/>
            </p:cNvSpPr>
            <p:nvPr/>
          </p:nvSpPr>
          <p:spPr bwMode="auto">
            <a:xfrm>
              <a:off x="1594" y="2806"/>
              <a:ext cx="544" cy="202"/>
            </a:xfrm>
            <a:prstGeom prst="rect">
              <a:avLst/>
            </a:prstGeom>
            <a:noFill/>
            <a:ln w="9525">
              <a:noFill/>
              <a:miter lim="800000"/>
              <a:headEnd/>
              <a:tailEnd/>
            </a:ln>
          </p:spPr>
          <p:txBody>
            <a:bodyPr>
              <a:spAutoFit/>
            </a:bodyPr>
            <a:lstStyle/>
            <a:p>
              <a:pPr algn="l">
                <a:spcBef>
                  <a:spcPct val="50000"/>
                </a:spcBef>
              </a:pPr>
              <a:r>
                <a:rPr lang="es-CL" sz="1500" i="1"/>
                <a:t>4937,5</a:t>
              </a:r>
              <a:endParaRPr lang="es-CL" sz="1500" i="1" baseline="-25000"/>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9" name="3 Marcador de número de diapositiva"/>
          <p:cNvSpPr>
            <a:spLocks noGrp="1"/>
          </p:cNvSpPr>
          <p:nvPr>
            <p:ph type="sldNum" sz="quarter" idx="12"/>
          </p:nvPr>
        </p:nvSpPr>
        <p:spPr>
          <a:noFill/>
        </p:spPr>
        <p:txBody>
          <a:bodyPr/>
          <a:lstStyle/>
          <a:p>
            <a:fld id="{AA0765C1-6FC0-4611-B89C-073598482FBA}" type="slidenum">
              <a:rPr lang="es-CL" smtClean="0"/>
              <a:pPr/>
              <a:t>14</a:t>
            </a:fld>
            <a:endParaRPr lang="es-CL" smtClean="0"/>
          </a:p>
        </p:txBody>
      </p:sp>
      <p:sp>
        <p:nvSpPr>
          <p:cNvPr id="9230" name="Rectangle 38"/>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9231" name="Group 37"/>
          <p:cNvGrpSpPr>
            <a:grpSpLocks/>
          </p:cNvGrpSpPr>
          <p:nvPr/>
        </p:nvGrpSpPr>
        <p:grpSpPr bwMode="auto">
          <a:xfrm>
            <a:off x="4640263" y="2349500"/>
            <a:ext cx="3584575" cy="2630488"/>
            <a:chOff x="2923" y="1480"/>
            <a:chExt cx="2258" cy="1657"/>
          </a:xfrm>
        </p:grpSpPr>
        <p:grpSp>
          <p:nvGrpSpPr>
            <p:cNvPr id="9243" name="Group 16"/>
            <p:cNvGrpSpPr>
              <a:grpSpLocks/>
            </p:cNvGrpSpPr>
            <p:nvPr/>
          </p:nvGrpSpPr>
          <p:grpSpPr bwMode="auto">
            <a:xfrm>
              <a:off x="3115" y="1480"/>
              <a:ext cx="1971" cy="1429"/>
              <a:chOff x="567" y="1117"/>
              <a:chExt cx="2190" cy="1587"/>
            </a:xfrm>
          </p:grpSpPr>
          <p:sp>
            <p:nvSpPr>
              <p:cNvPr id="9249" name="Line 17"/>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9250" name="Line 18"/>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9244" name="Arc 19"/>
            <p:cNvSpPr>
              <a:spLocks/>
            </p:cNvSpPr>
            <p:nvPr/>
          </p:nvSpPr>
          <p:spPr bwMode="auto">
            <a:xfrm rot="10583394">
              <a:off x="3320" y="1566"/>
              <a:ext cx="1484" cy="1169"/>
            </a:xfrm>
            <a:custGeom>
              <a:avLst/>
              <a:gdLst>
                <a:gd name="T0" fmla="*/ 0 w 21600"/>
                <a:gd name="T1" fmla="*/ 0 h 21600"/>
                <a:gd name="T2" fmla="*/ 7 w 21600"/>
                <a:gd name="T3" fmla="*/ 3 h 21600"/>
                <a:gd name="T4" fmla="*/ 0 w 21600"/>
                <a:gd name="T5" fmla="*/ 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graphicFrame>
          <p:nvGraphicFramePr>
            <p:cNvPr id="9222" name="Object 20"/>
            <p:cNvGraphicFramePr>
              <a:graphicFrameLocks noChangeAspect="1"/>
            </p:cNvGraphicFramePr>
            <p:nvPr/>
          </p:nvGraphicFramePr>
          <p:xfrm>
            <a:off x="4878" y="2569"/>
            <a:ext cx="303" cy="230"/>
          </p:xfrm>
          <a:graphic>
            <a:graphicData uri="http://schemas.openxmlformats.org/presentationml/2006/ole">
              <p:oleObj spid="_x0000_s9222" name="Ecuación" r:id="rId5" imgW="266400" imgH="203040" progId="Equation.3">
                <p:embed/>
              </p:oleObj>
            </a:graphicData>
          </a:graphic>
        </p:graphicFrame>
        <p:sp>
          <p:nvSpPr>
            <p:cNvPr id="9245" name="Line 21"/>
            <p:cNvSpPr>
              <a:spLocks noChangeShapeType="1"/>
            </p:cNvSpPr>
            <p:nvPr/>
          </p:nvSpPr>
          <p:spPr bwMode="auto">
            <a:xfrm>
              <a:off x="3252" y="1688"/>
              <a:ext cx="123" cy="327"/>
            </a:xfrm>
            <a:prstGeom prst="line">
              <a:avLst/>
            </a:prstGeom>
            <a:noFill/>
            <a:ln w="38100">
              <a:solidFill>
                <a:srgbClr val="3366FF"/>
              </a:solidFill>
              <a:round/>
              <a:headEnd/>
              <a:tailEnd/>
            </a:ln>
          </p:spPr>
          <p:txBody>
            <a:bodyPr/>
            <a:lstStyle/>
            <a:p>
              <a:endParaRPr lang="es-CL"/>
            </a:p>
          </p:txBody>
        </p:sp>
        <p:sp>
          <p:nvSpPr>
            <p:cNvPr id="9246" name="Line 22"/>
            <p:cNvSpPr>
              <a:spLocks noChangeShapeType="1"/>
            </p:cNvSpPr>
            <p:nvPr/>
          </p:nvSpPr>
          <p:spPr bwMode="auto">
            <a:xfrm>
              <a:off x="3416" y="2097"/>
              <a:ext cx="245" cy="285"/>
            </a:xfrm>
            <a:prstGeom prst="line">
              <a:avLst/>
            </a:prstGeom>
            <a:noFill/>
            <a:ln w="38100">
              <a:solidFill>
                <a:srgbClr val="3366FF"/>
              </a:solidFill>
              <a:round/>
              <a:headEnd/>
              <a:tailEnd/>
            </a:ln>
          </p:spPr>
          <p:txBody>
            <a:bodyPr/>
            <a:lstStyle/>
            <a:p>
              <a:endParaRPr lang="es-CL"/>
            </a:p>
          </p:txBody>
        </p:sp>
        <p:sp>
          <p:nvSpPr>
            <p:cNvPr id="9247" name="Line 23"/>
            <p:cNvSpPr>
              <a:spLocks noChangeShapeType="1"/>
            </p:cNvSpPr>
            <p:nvPr/>
          </p:nvSpPr>
          <p:spPr bwMode="auto">
            <a:xfrm>
              <a:off x="3865" y="2506"/>
              <a:ext cx="368" cy="163"/>
            </a:xfrm>
            <a:prstGeom prst="line">
              <a:avLst/>
            </a:prstGeom>
            <a:noFill/>
            <a:ln w="38100">
              <a:solidFill>
                <a:srgbClr val="3366FF"/>
              </a:solidFill>
              <a:round/>
              <a:headEnd/>
              <a:tailEnd/>
            </a:ln>
          </p:spPr>
          <p:txBody>
            <a:bodyPr/>
            <a:lstStyle/>
            <a:p>
              <a:endParaRPr lang="es-CL"/>
            </a:p>
          </p:txBody>
        </p:sp>
        <p:graphicFrame>
          <p:nvGraphicFramePr>
            <p:cNvPr id="9223" name="Object 26"/>
            <p:cNvGraphicFramePr>
              <a:graphicFrameLocks noChangeAspect="1"/>
            </p:cNvGraphicFramePr>
            <p:nvPr/>
          </p:nvGraphicFramePr>
          <p:xfrm>
            <a:off x="4821" y="2951"/>
            <a:ext cx="201" cy="186"/>
          </p:xfrm>
          <a:graphic>
            <a:graphicData uri="http://schemas.openxmlformats.org/presentationml/2006/ole">
              <p:oleObj spid="_x0000_s9223" name="Ecuación" r:id="rId6" imgW="177480" imgH="164880" progId="Equation.3">
                <p:embed/>
              </p:oleObj>
            </a:graphicData>
          </a:graphic>
        </p:graphicFrame>
        <p:graphicFrame>
          <p:nvGraphicFramePr>
            <p:cNvPr id="9224" name="Object 27"/>
            <p:cNvGraphicFramePr>
              <a:graphicFrameLocks noChangeAspect="1"/>
            </p:cNvGraphicFramePr>
            <p:nvPr/>
          </p:nvGraphicFramePr>
          <p:xfrm>
            <a:off x="2923" y="1562"/>
            <a:ext cx="159" cy="186"/>
          </p:xfrm>
          <a:graphic>
            <a:graphicData uri="http://schemas.openxmlformats.org/presentationml/2006/ole">
              <p:oleObj spid="_x0000_s9224" name="Ecuación" r:id="rId7" imgW="139680" imgH="164880" progId="Equation.3">
                <p:embed/>
              </p:oleObj>
            </a:graphicData>
          </a:graphic>
        </p:graphicFrame>
        <p:graphicFrame>
          <p:nvGraphicFramePr>
            <p:cNvPr id="9225" name="Object 28"/>
            <p:cNvGraphicFramePr>
              <a:graphicFrameLocks noChangeAspect="1"/>
            </p:cNvGraphicFramePr>
            <p:nvPr/>
          </p:nvGraphicFramePr>
          <p:xfrm>
            <a:off x="3389" y="1725"/>
            <a:ext cx="201" cy="201"/>
          </p:xfrm>
          <a:graphic>
            <a:graphicData uri="http://schemas.openxmlformats.org/presentationml/2006/ole">
              <p:oleObj spid="_x0000_s9225" name="Ecuación" r:id="rId8" imgW="177480" imgH="177480" progId="Equation.3">
                <p:embed/>
              </p:oleObj>
            </a:graphicData>
          </a:graphic>
        </p:graphicFrame>
        <p:graphicFrame>
          <p:nvGraphicFramePr>
            <p:cNvPr id="9226" name="Object 29"/>
            <p:cNvGraphicFramePr>
              <a:graphicFrameLocks noChangeAspect="1"/>
            </p:cNvGraphicFramePr>
            <p:nvPr/>
          </p:nvGraphicFramePr>
          <p:xfrm>
            <a:off x="3586" y="2052"/>
            <a:ext cx="130" cy="201"/>
          </p:xfrm>
          <a:graphic>
            <a:graphicData uri="http://schemas.openxmlformats.org/presentationml/2006/ole">
              <p:oleObj spid="_x0000_s9226" name="Ecuación" r:id="rId9" imgW="114120" imgH="177480" progId="Equation.3">
                <p:embed/>
              </p:oleObj>
            </a:graphicData>
          </a:graphic>
        </p:graphicFrame>
        <p:graphicFrame>
          <p:nvGraphicFramePr>
            <p:cNvPr id="9227" name="Object 30"/>
            <p:cNvGraphicFramePr>
              <a:graphicFrameLocks noChangeAspect="1"/>
            </p:cNvGraphicFramePr>
            <p:nvPr/>
          </p:nvGraphicFramePr>
          <p:xfrm>
            <a:off x="3987" y="2337"/>
            <a:ext cx="144" cy="201"/>
          </p:xfrm>
          <a:graphic>
            <a:graphicData uri="http://schemas.openxmlformats.org/presentationml/2006/ole">
              <p:oleObj spid="_x0000_s9227" name="Ecuación" r:id="rId10" imgW="126720" imgH="177480" progId="Equation.3">
                <p:embed/>
              </p:oleObj>
            </a:graphicData>
          </a:graphic>
        </p:graphicFrame>
        <p:sp>
          <p:nvSpPr>
            <p:cNvPr id="9248" name="Line 31"/>
            <p:cNvSpPr>
              <a:spLocks noChangeShapeType="1"/>
            </p:cNvSpPr>
            <p:nvPr/>
          </p:nvSpPr>
          <p:spPr bwMode="auto">
            <a:xfrm>
              <a:off x="4356" y="2690"/>
              <a:ext cx="448" cy="36"/>
            </a:xfrm>
            <a:prstGeom prst="line">
              <a:avLst/>
            </a:prstGeom>
            <a:noFill/>
            <a:ln w="38100">
              <a:solidFill>
                <a:srgbClr val="3366FF"/>
              </a:solidFill>
              <a:round/>
              <a:headEnd/>
              <a:tailEnd/>
            </a:ln>
          </p:spPr>
          <p:txBody>
            <a:bodyPr/>
            <a:lstStyle/>
            <a:p>
              <a:endParaRPr lang="es-CL"/>
            </a:p>
          </p:txBody>
        </p:sp>
        <p:graphicFrame>
          <p:nvGraphicFramePr>
            <p:cNvPr id="9228" name="Object 32"/>
            <p:cNvGraphicFramePr>
              <a:graphicFrameLocks noChangeAspect="1"/>
            </p:cNvGraphicFramePr>
            <p:nvPr/>
          </p:nvGraphicFramePr>
          <p:xfrm>
            <a:off x="4518" y="2478"/>
            <a:ext cx="144" cy="186"/>
          </p:xfrm>
          <a:graphic>
            <a:graphicData uri="http://schemas.openxmlformats.org/presentationml/2006/ole">
              <p:oleObj spid="_x0000_s9228" name="Ecuación" r:id="rId11" imgW="126720" imgH="164880" progId="Equation.3">
                <p:embed/>
              </p:oleObj>
            </a:graphicData>
          </a:graphic>
        </p:graphicFrame>
      </p:grpSp>
      <p:grpSp>
        <p:nvGrpSpPr>
          <p:cNvPr id="9232" name="Group 36"/>
          <p:cNvGrpSpPr>
            <a:grpSpLocks/>
          </p:cNvGrpSpPr>
          <p:nvPr/>
        </p:nvGrpSpPr>
        <p:grpSpPr bwMode="auto">
          <a:xfrm>
            <a:off x="766763" y="2349500"/>
            <a:ext cx="3568700" cy="2630488"/>
            <a:chOff x="483" y="1480"/>
            <a:chExt cx="2248" cy="1657"/>
          </a:xfrm>
        </p:grpSpPr>
        <p:grpSp>
          <p:nvGrpSpPr>
            <p:cNvPr id="9239" name="Group 13"/>
            <p:cNvGrpSpPr>
              <a:grpSpLocks/>
            </p:cNvGrpSpPr>
            <p:nvPr/>
          </p:nvGrpSpPr>
          <p:grpSpPr bwMode="auto">
            <a:xfrm>
              <a:off x="666" y="1480"/>
              <a:ext cx="1971" cy="1429"/>
              <a:chOff x="567" y="1117"/>
              <a:chExt cx="2190" cy="1587"/>
            </a:xfrm>
          </p:grpSpPr>
          <p:sp>
            <p:nvSpPr>
              <p:cNvPr id="9241" name="Line 14"/>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9242" name="Line 15"/>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graphicFrame>
          <p:nvGraphicFramePr>
            <p:cNvPr id="9219" name="Object 24"/>
            <p:cNvGraphicFramePr>
              <a:graphicFrameLocks noChangeAspect="1"/>
            </p:cNvGraphicFramePr>
            <p:nvPr/>
          </p:nvGraphicFramePr>
          <p:xfrm>
            <a:off x="2381" y="2951"/>
            <a:ext cx="202" cy="186"/>
          </p:xfrm>
          <a:graphic>
            <a:graphicData uri="http://schemas.openxmlformats.org/presentationml/2006/ole">
              <p:oleObj spid="_x0000_s9219" name="Ecuación" r:id="rId12" imgW="177480" imgH="164880" progId="Equation.3">
                <p:embed/>
              </p:oleObj>
            </a:graphicData>
          </a:graphic>
        </p:graphicFrame>
        <p:graphicFrame>
          <p:nvGraphicFramePr>
            <p:cNvPr id="9220" name="Object 25"/>
            <p:cNvGraphicFramePr>
              <a:graphicFrameLocks noChangeAspect="1"/>
            </p:cNvGraphicFramePr>
            <p:nvPr/>
          </p:nvGraphicFramePr>
          <p:xfrm>
            <a:off x="483" y="1562"/>
            <a:ext cx="159" cy="186"/>
          </p:xfrm>
          <a:graphic>
            <a:graphicData uri="http://schemas.openxmlformats.org/presentationml/2006/ole">
              <p:oleObj spid="_x0000_s9220" name="Ecuación" r:id="rId13" imgW="139680" imgH="164880" progId="Equation.3">
                <p:embed/>
              </p:oleObj>
            </a:graphicData>
          </a:graphic>
        </p:graphicFrame>
        <p:sp>
          <p:nvSpPr>
            <p:cNvPr id="9240" name="Freeform 33"/>
            <p:cNvSpPr>
              <a:spLocks/>
            </p:cNvSpPr>
            <p:nvPr/>
          </p:nvSpPr>
          <p:spPr bwMode="auto">
            <a:xfrm>
              <a:off x="708" y="1538"/>
              <a:ext cx="1710" cy="1180"/>
            </a:xfrm>
            <a:custGeom>
              <a:avLst/>
              <a:gdLst>
                <a:gd name="T0" fmla="*/ 0 w 1900"/>
                <a:gd name="T1" fmla="*/ 29 h 1311"/>
                <a:gd name="T2" fmla="*/ 42 w 1900"/>
                <a:gd name="T3" fmla="*/ 3 h 1311"/>
                <a:gd name="T4" fmla="*/ 107 w 1900"/>
                <a:gd name="T5" fmla="*/ 22 h 1311"/>
                <a:gd name="T6" fmla="*/ 104 w 1900"/>
                <a:gd name="T7" fmla="*/ 132 h 1311"/>
                <a:gd name="T8" fmla="*/ 188 w 1900"/>
                <a:gd name="T9" fmla="*/ 343 h 1311"/>
                <a:gd name="T10" fmla="*/ 373 w 1900"/>
                <a:gd name="T11" fmla="*/ 329 h 1311"/>
                <a:gd name="T12" fmla="*/ 460 w 1900"/>
                <a:gd name="T13" fmla="*/ 311 h 1311"/>
                <a:gd name="T14" fmla="*/ 583 w 1900"/>
                <a:gd name="T15" fmla="*/ 317 h 1311"/>
                <a:gd name="T16" fmla="*/ 606 w 1900"/>
                <a:gd name="T17" fmla="*/ 329 h 1311"/>
                <a:gd name="T18" fmla="*/ 622 w 1900"/>
                <a:gd name="T19" fmla="*/ 349 h 1311"/>
                <a:gd name="T20" fmla="*/ 635 w 1900"/>
                <a:gd name="T21" fmla="*/ 385 h 1311"/>
                <a:gd name="T22" fmla="*/ 745 w 1900"/>
                <a:gd name="T23" fmla="*/ 706 h 1311"/>
                <a:gd name="T24" fmla="*/ 855 w 1900"/>
                <a:gd name="T25" fmla="*/ 702 h 1311"/>
                <a:gd name="T26" fmla="*/ 933 w 1900"/>
                <a:gd name="T27" fmla="*/ 696 h 1311"/>
                <a:gd name="T28" fmla="*/ 1049 w 1900"/>
                <a:gd name="T29" fmla="*/ 657 h 1311"/>
                <a:gd name="T30" fmla="*/ 1128 w 1900"/>
                <a:gd name="T31" fmla="*/ 661 h 1311"/>
                <a:gd name="T32" fmla="*/ 1205 w 1900"/>
                <a:gd name="T33" fmla="*/ 758 h 1311"/>
                <a:gd name="T34" fmla="*/ 1215 w 1900"/>
                <a:gd name="T35" fmla="*/ 813 h 1311"/>
                <a:gd name="T36" fmla="*/ 1238 w 1900"/>
                <a:gd name="T37" fmla="*/ 1004 h 1311"/>
                <a:gd name="T38" fmla="*/ 1322 w 1900"/>
                <a:gd name="T39" fmla="*/ 1062 h 1311"/>
                <a:gd name="T40" fmla="*/ 1539 w 1900"/>
                <a:gd name="T41" fmla="*/ 981 h 131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00"/>
                <a:gd name="T64" fmla="*/ 0 h 1311"/>
                <a:gd name="T65" fmla="*/ 1900 w 1900"/>
                <a:gd name="T66" fmla="*/ 1311 h 131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00" h="1311">
                  <a:moveTo>
                    <a:pt x="0" y="35"/>
                  </a:moveTo>
                  <a:cubicBezTo>
                    <a:pt x="21" y="28"/>
                    <a:pt x="31" y="10"/>
                    <a:pt x="52" y="3"/>
                  </a:cubicBezTo>
                  <a:cubicBezTo>
                    <a:pt x="136" y="9"/>
                    <a:pt x="92" y="0"/>
                    <a:pt x="132" y="27"/>
                  </a:cubicBezTo>
                  <a:cubicBezTo>
                    <a:pt x="141" y="73"/>
                    <a:pt x="143" y="118"/>
                    <a:pt x="128" y="163"/>
                  </a:cubicBezTo>
                  <a:cubicBezTo>
                    <a:pt x="111" y="281"/>
                    <a:pt x="115" y="384"/>
                    <a:pt x="232" y="423"/>
                  </a:cubicBezTo>
                  <a:cubicBezTo>
                    <a:pt x="323" y="421"/>
                    <a:pt x="378" y="414"/>
                    <a:pt x="460" y="407"/>
                  </a:cubicBezTo>
                  <a:cubicBezTo>
                    <a:pt x="496" y="398"/>
                    <a:pt x="531" y="388"/>
                    <a:pt x="568" y="383"/>
                  </a:cubicBezTo>
                  <a:cubicBezTo>
                    <a:pt x="614" y="352"/>
                    <a:pt x="671" y="379"/>
                    <a:pt x="720" y="391"/>
                  </a:cubicBezTo>
                  <a:cubicBezTo>
                    <a:pt x="729" y="397"/>
                    <a:pt x="740" y="400"/>
                    <a:pt x="748" y="407"/>
                  </a:cubicBezTo>
                  <a:cubicBezTo>
                    <a:pt x="756" y="414"/>
                    <a:pt x="761" y="424"/>
                    <a:pt x="768" y="431"/>
                  </a:cubicBezTo>
                  <a:cubicBezTo>
                    <a:pt x="772" y="447"/>
                    <a:pt x="776" y="460"/>
                    <a:pt x="784" y="475"/>
                  </a:cubicBezTo>
                  <a:cubicBezTo>
                    <a:pt x="787" y="674"/>
                    <a:pt x="719" y="831"/>
                    <a:pt x="920" y="871"/>
                  </a:cubicBezTo>
                  <a:cubicBezTo>
                    <a:pt x="965" y="870"/>
                    <a:pt x="1011" y="869"/>
                    <a:pt x="1056" y="867"/>
                  </a:cubicBezTo>
                  <a:cubicBezTo>
                    <a:pt x="1088" y="865"/>
                    <a:pt x="1152" y="859"/>
                    <a:pt x="1152" y="859"/>
                  </a:cubicBezTo>
                  <a:cubicBezTo>
                    <a:pt x="1201" y="843"/>
                    <a:pt x="1245" y="821"/>
                    <a:pt x="1296" y="811"/>
                  </a:cubicBezTo>
                  <a:cubicBezTo>
                    <a:pt x="1328" y="812"/>
                    <a:pt x="1360" y="811"/>
                    <a:pt x="1392" y="815"/>
                  </a:cubicBezTo>
                  <a:cubicBezTo>
                    <a:pt x="1428" y="819"/>
                    <a:pt x="1478" y="906"/>
                    <a:pt x="1488" y="935"/>
                  </a:cubicBezTo>
                  <a:cubicBezTo>
                    <a:pt x="1491" y="959"/>
                    <a:pt x="1495" y="980"/>
                    <a:pt x="1500" y="1003"/>
                  </a:cubicBezTo>
                  <a:cubicBezTo>
                    <a:pt x="1502" y="1096"/>
                    <a:pt x="1476" y="1170"/>
                    <a:pt x="1528" y="1239"/>
                  </a:cubicBezTo>
                  <a:cubicBezTo>
                    <a:pt x="1540" y="1274"/>
                    <a:pt x="1597" y="1302"/>
                    <a:pt x="1632" y="1311"/>
                  </a:cubicBezTo>
                  <a:cubicBezTo>
                    <a:pt x="1750" y="1300"/>
                    <a:pt x="1816" y="1295"/>
                    <a:pt x="1900" y="1211"/>
                  </a:cubicBezTo>
                </a:path>
              </a:pathLst>
            </a:custGeom>
            <a:noFill/>
            <a:ln w="38100">
              <a:solidFill>
                <a:srgbClr val="3366FF"/>
              </a:solidFill>
              <a:round/>
              <a:headEnd/>
              <a:tailEnd/>
            </a:ln>
          </p:spPr>
          <p:txBody>
            <a:bodyPr/>
            <a:lstStyle/>
            <a:p>
              <a:endParaRPr lang="es-CL"/>
            </a:p>
          </p:txBody>
        </p:sp>
        <p:graphicFrame>
          <p:nvGraphicFramePr>
            <p:cNvPr id="9221" name="Object 34"/>
            <p:cNvGraphicFramePr>
              <a:graphicFrameLocks noChangeAspect="1"/>
            </p:cNvGraphicFramePr>
            <p:nvPr/>
          </p:nvGraphicFramePr>
          <p:xfrm>
            <a:off x="2429" y="2528"/>
            <a:ext cx="302" cy="230"/>
          </p:xfrm>
          <a:graphic>
            <a:graphicData uri="http://schemas.openxmlformats.org/presentationml/2006/ole">
              <p:oleObj spid="_x0000_s9221" name="Ecuación" r:id="rId14" imgW="266400" imgH="203040" progId="Equation.3">
                <p:embed/>
              </p:oleObj>
            </a:graphicData>
          </a:graphic>
        </p:graphicFrame>
      </p:grpSp>
      <p:graphicFrame>
        <p:nvGraphicFramePr>
          <p:cNvPr id="9218" name="Object 12"/>
          <p:cNvGraphicFramePr>
            <a:graphicFrameLocks noChangeAspect="1"/>
          </p:cNvGraphicFramePr>
          <p:nvPr/>
        </p:nvGraphicFramePr>
        <p:xfrm>
          <a:off x="2647950" y="6110288"/>
          <a:ext cx="3652838" cy="558800"/>
        </p:xfrm>
        <a:graphic>
          <a:graphicData uri="http://schemas.openxmlformats.org/presentationml/2006/ole">
            <p:oleObj spid="_x0000_s9218" name="Ecuación" r:id="rId15" imgW="1828800" imgH="279360" progId="Equation.3">
              <p:embed/>
            </p:oleObj>
          </a:graphicData>
        </a:graphic>
      </p:graphicFrame>
      <p:sp>
        <p:nvSpPr>
          <p:cNvPr id="9233"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72710"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235"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9236" name="Text Box 8"/>
          <p:cNvSpPr txBox="1">
            <a:spLocks noChangeArrowheads="1"/>
          </p:cNvSpPr>
          <p:nvPr/>
        </p:nvSpPr>
        <p:spPr bwMode="auto">
          <a:xfrm>
            <a:off x="755650" y="1484313"/>
            <a:ext cx="5040313" cy="366712"/>
          </a:xfrm>
          <a:prstGeom prst="rect">
            <a:avLst/>
          </a:prstGeom>
          <a:noFill/>
          <a:ln w="9525">
            <a:noFill/>
            <a:miter lim="800000"/>
            <a:headEnd/>
            <a:tailEnd/>
          </a:ln>
        </p:spPr>
        <p:txBody>
          <a:bodyPr>
            <a:spAutoFit/>
          </a:bodyPr>
          <a:lstStyle/>
          <a:p>
            <a:pPr algn="l">
              <a:spcBef>
                <a:spcPct val="50000"/>
              </a:spcBef>
            </a:pPr>
            <a:r>
              <a:rPr lang="es-CL"/>
              <a:t>Propiedades de las Curvas de Indiferencia</a:t>
            </a:r>
          </a:p>
        </p:txBody>
      </p:sp>
      <p:sp>
        <p:nvSpPr>
          <p:cNvPr id="9237" name="Rectangle 9"/>
          <p:cNvSpPr>
            <a:spLocks noChangeArrowheads="1"/>
          </p:cNvSpPr>
          <p:nvPr/>
        </p:nvSpPr>
        <p:spPr bwMode="auto">
          <a:xfrm>
            <a:off x="395288" y="1989138"/>
            <a:ext cx="3744912" cy="366712"/>
          </a:xfrm>
          <a:prstGeom prst="rect">
            <a:avLst/>
          </a:prstGeom>
          <a:noFill/>
          <a:ln w="9525" algn="ctr">
            <a:noFill/>
            <a:miter lim="800000"/>
            <a:headEnd/>
            <a:tailEnd/>
          </a:ln>
        </p:spPr>
        <p:txBody>
          <a:bodyPr>
            <a:spAutoFit/>
          </a:bodyPr>
          <a:lstStyle/>
          <a:p>
            <a:pPr marL="371475" indent="-371475" algn="just">
              <a:spcBef>
                <a:spcPct val="50000"/>
              </a:spcBef>
            </a:pPr>
            <a:r>
              <a:rPr lang="es-ES_tradnl" b="1"/>
              <a:t>4)</a:t>
            </a:r>
            <a:r>
              <a:rPr lang="es-ES_tradnl" b="1" i="1"/>
              <a:t> </a:t>
            </a:r>
            <a:r>
              <a:rPr lang="es-ES_tradnl"/>
              <a:t>Son Convexas (son 2 bienes)</a:t>
            </a:r>
            <a:endParaRPr lang="es-CL"/>
          </a:p>
        </p:txBody>
      </p:sp>
      <p:sp>
        <p:nvSpPr>
          <p:cNvPr id="9238" name="Rectangle 10"/>
          <p:cNvSpPr>
            <a:spLocks noChangeArrowheads="1"/>
          </p:cNvSpPr>
          <p:nvPr/>
        </p:nvSpPr>
        <p:spPr bwMode="auto">
          <a:xfrm>
            <a:off x="395288" y="4902200"/>
            <a:ext cx="8353425" cy="1190625"/>
          </a:xfrm>
          <a:prstGeom prst="rect">
            <a:avLst/>
          </a:prstGeom>
          <a:noFill/>
          <a:ln w="9525" algn="ctr">
            <a:noFill/>
            <a:miter lim="800000"/>
            <a:headEnd/>
            <a:tailEnd/>
          </a:ln>
        </p:spPr>
        <p:txBody>
          <a:bodyPr>
            <a:spAutoFit/>
          </a:bodyPr>
          <a:lstStyle/>
          <a:p>
            <a:pPr algn="just">
              <a:spcBef>
                <a:spcPct val="50000"/>
              </a:spcBef>
            </a:pPr>
            <a:r>
              <a:rPr lang="es-ES_tradnl">
                <a:ea typeface="Times New Roman" pitchFamily="18" charset="0"/>
                <a:cs typeface="Arial" charset="0"/>
              </a:rPr>
              <a:t>El primer grafico muestra lo que NO EXISTE, se hace el supuesto de convexidad, es decir el segundo grafico donde se muestra el ejemplo de una Curva de Indiferencia con pendiente decreciente (en el ejemplo se ve como cae la pendiente de 10 a 8 a 6 etc.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3 Marcador de número de diapositiva"/>
          <p:cNvSpPr>
            <a:spLocks noGrp="1"/>
          </p:cNvSpPr>
          <p:nvPr>
            <p:ph type="sldNum" sz="quarter" idx="12"/>
          </p:nvPr>
        </p:nvSpPr>
        <p:spPr>
          <a:noFill/>
        </p:spPr>
        <p:txBody>
          <a:bodyPr/>
          <a:lstStyle/>
          <a:p>
            <a:fld id="{64539D8B-2710-49CA-A9F4-86BF2951DCAD}" type="slidenum">
              <a:rPr lang="es-CL" smtClean="0"/>
              <a:pPr/>
              <a:t>15</a:t>
            </a:fld>
            <a:endParaRPr lang="es-CL" smtClean="0"/>
          </a:p>
        </p:txBody>
      </p:sp>
      <p:sp>
        <p:nvSpPr>
          <p:cNvPr id="10245" name="Rectangle 27"/>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246" name="Text Box 2"/>
          <p:cNvSpPr txBox="1">
            <a:spLocks noChangeArrowheads="1"/>
          </p:cNvSpPr>
          <p:nvPr/>
        </p:nvSpPr>
        <p:spPr bwMode="auto">
          <a:xfrm>
            <a:off x="396875" y="2997200"/>
            <a:ext cx="4679950" cy="366713"/>
          </a:xfrm>
          <a:prstGeom prst="rect">
            <a:avLst/>
          </a:prstGeom>
          <a:noFill/>
          <a:ln w="9525">
            <a:noFill/>
            <a:miter lim="800000"/>
            <a:headEnd/>
            <a:tailEnd/>
          </a:ln>
        </p:spPr>
        <p:txBody>
          <a:bodyPr>
            <a:spAutoFit/>
          </a:bodyPr>
          <a:lstStyle/>
          <a:p>
            <a:pPr algn="l">
              <a:spcBef>
                <a:spcPct val="50000"/>
              </a:spcBef>
            </a:pPr>
            <a:r>
              <a:rPr lang="es-ES_tradnl"/>
              <a:t>Sea                            Función de Utilidad</a:t>
            </a:r>
            <a:endParaRPr lang="es-CL"/>
          </a:p>
        </p:txBody>
      </p:sp>
      <p:sp>
        <p:nvSpPr>
          <p:cNvPr id="10247" name="Text Box 7"/>
          <p:cNvSpPr txBox="1">
            <a:spLocks noChangeArrowheads="1"/>
          </p:cNvSpPr>
          <p:nvPr/>
        </p:nvSpPr>
        <p:spPr bwMode="auto">
          <a:xfrm>
            <a:off x="466725" y="1492250"/>
            <a:ext cx="4321175" cy="366713"/>
          </a:xfrm>
          <a:prstGeom prst="rect">
            <a:avLst/>
          </a:prstGeom>
          <a:noFill/>
          <a:ln w="9525">
            <a:noFill/>
            <a:miter lim="800000"/>
            <a:headEnd/>
            <a:tailEnd/>
          </a:ln>
        </p:spPr>
        <p:txBody>
          <a:bodyPr>
            <a:spAutoFit/>
          </a:bodyPr>
          <a:lstStyle/>
          <a:p>
            <a:pPr algn="l">
              <a:spcBef>
                <a:spcPct val="50000"/>
              </a:spcBef>
            </a:pPr>
            <a:r>
              <a:rPr lang="es-ES_tradnl" b="1"/>
              <a:t>Función de Utilidad</a:t>
            </a:r>
            <a:endParaRPr lang="es-CL" u="sng"/>
          </a:p>
        </p:txBody>
      </p:sp>
      <p:sp>
        <p:nvSpPr>
          <p:cNvPr id="10248" name="Rectangle 8"/>
          <p:cNvSpPr>
            <a:spLocks noChangeArrowheads="1"/>
          </p:cNvSpPr>
          <p:nvPr/>
        </p:nvSpPr>
        <p:spPr bwMode="auto">
          <a:xfrm>
            <a:off x="323850" y="1995488"/>
            <a:ext cx="8569325" cy="641350"/>
          </a:xfrm>
          <a:prstGeom prst="rect">
            <a:avLst/>
          </a:prstGeom>
          <a:noFill/>
          <a:ln w="9525">
            <a:noFill/>
            <a:miter lim="800000"/>
            <a:headEnd/>
            <a:tailEnd/>
          </a:ln>
        </p:spPr>
        <p:txBody>
          <a:bodyPr>
            <a:spAutoFit/>
          </a:bodyPr>
          <a:lstStyle/>
          <a:p>
            <a:pPr algn="just"/>
            <a:r>
              <a:rPr lang="es-ES" b="1" i="1"/>
              <a:t>Definición</a:t>
            </a:r>
            <a:r>
              <a:rPr lang="es-ES"/>
              <a:t>: es simplemente una función matemática que asigna un valor numérico a las diferentes Canastas que existen y por ende a las Curvas de Indiferencia.</a:t>
            </a:r>
          </a:p>
        </p:txBody>
      </p:sp>
      <p:graphicFrame>
        <p:nvGraphicFramePr>
          <p:cNvPr id="10242" name="Object 9"/>
          <p:cNvGraphicFramePr>
            <a:graphicFrameLocks noChangeAspect="1"/>
          </p:cNvGraphicFramePr>
          <p:nvPr/>
        </p:nvGraphicFramePr>
        <p:xfrm>
          <a:off x="1003300" y="2997200"/>
          <a:ext cx="1625600" cy="430213"/>
        </p:xfrm>
        <a:graphic>
          <a:graphicData uri="http://schemas.openxmlformats.org/presentationml/2006/ole">
            <p:oleObj spid="_x0000_s10242" name="Ecuación" r:id="rId4" imgW="812520" imgH="215640" progId="Equation.3">
              <p:embed/>
            </p:oleObj>
          </a:graphicData>
        </a:graphic>
      </p:graphicFrame>
      <p:graphicFrame>
        <p:nvGraphicFramePr>
          <p:cNvPr id="10243" name="Object 10"/>
          <p:cNvGraphicFramePr>
            <a:graphicFrameLocks noChangeAspect="1"/>
          </p:cNvGraphicFramePr>
          <p:nvPr/>
        </p:nvGraphicFramePr>
        <p:xfrm>
          <a:off x="844550" y="3649663"/>
          <a:ext cx="3759200" cy="2935287"/>
        </p:xfrm>
        <a:graphic>
          <a:graphicData uri="http://schemas.openxmlformats.org/presentationml/2006/ole">
            <p:oleObj spid="_x0000_s10243" name="Ecuación" r:id="rId5" imgW="1879560" imgH="1473120" progId="Equation.3">
              <p:embed/>
            </p:oleObj>
          </a:graphicData>
        </a:graphic>
      </p:graphicFrame>
      <p:sp>
        <p:nvSpPr>
          <p:cNvPr id="10249" name="Text Box 11"/>
          <p:cNvSpPr txBox="1">
            <a:spLocks noChangeArrowheads="1"/>
          </p:cNvSpPr>
          <p:nvPr/>
        </p:nvSpPr>
        <p:spPr bwMode="auto">
          <a:xfrm>
            <a:off x="107950" y="3854450"/>
            <a:ext cx="503238" cy="366713"/>
          </a:xfrm>
          <a:prstGeom prst="rect">
            <a:avLst/>
          </a:prstGeom>
          <a:noFill/>
          <a:ln w="9525">
            <a:noFill/>
            <a:miter lim="800000"/>
            <a:headEnd/>
            <a:tailEnd/>
          </a:ln>
        </p:spPr>
        <p:txBody>
          <a:bodyPr>
            <a:spAutoFit/>
          </a:bodyPr>
          <a:lstStyle/>
          <a:p>
            <a:pPr algn="l">
              <a:spcBef>
                <a:spcPct val="50000"/>
              </a:spcBef>
            </a:pPr>
            <a:r>
              <a:rPr lang="es-ES_tradnl"/>
              <a:t>(1)</a:t>
            </a:r>
            <a:endParaRPr lang="es-CL"/>
          </a:p>
        </p:txBody>
      </p:sp>
      <p:sp>
        <p:nvSpPr>
          <p:cNvPr id="10250" name="Text Box 12"/>
          <p:cNvSpPr txBox="1">
            <a:spLocks noChangeArrowheads="1"/>
          </p:cNvSpPr>
          <p:nvPr/>
        </p:nvSpPr>
        <p:spPr bwMode="auto">
          <a:xfrm>
            <a:off x="107950" y="4791075"/>
            <a:ext cx="503238" cy="366713"/>
          </a:xfrm>
          <a:prstGeom prst="rect">
            <a:avLst/>
          </a:prstGeom>
          <a:noFill/>
          <a:ln w="9525">
            <a:noFill/>
            <a:miter lim="800000"/>
            <a:headEnd/>
            <a:tailEnd/>
          </a:ln>
        </p:spPr>
        <p:txBody>
          <a:bodyPr>
            <a:spAutoFit/>
          </a:bodyPr>
          <a:lstStyle/>
          <a:p>
            <a:pPr algn="l">
              <a:spcBef>
                <a:spcPct val="50000"/>
              </a:spcBef>
            </a:pPr>
            <a:r>
              <a:rPr lang="es-ES_tradnl"/>
              <a:t>(2)</a:t>
            </a:r>
            <a:endParaRPr lang="es-CL"/>
          </a:p>
        </p:txBody>
      </p:sp>
      <p:sp>
        <p:nvSpPr>
          <p:cNvPr id="10251" name="Text Box 13"/>
          <p:cNvSpPr txBox="1">
            <a:spLocks noChangeArrowheads="1"/>
          </p:cNvSpPr>
          <p:nvPr/>
        </p:nvSpPr>
        <p:spPr bwMode="auto">
          <a:xfrm>
            <a:off x="107950" y="5876925"/>
            <a:ext cx="503238" cy="366713"/>
          </a:xfrm>
          <a:prstGeom prst="rect">
            <a:avLst/>
          </a:prstGeom>
          <a:noFill/>
          <a:ln w="9525">
            <a:noFill/>
            <a:miter lim="800000"/>
            <a:headEnd/>
            <a:tailEnd/>
          </a:ln>
        </p:spPr>
        <p:txBody>
          <a:bodyPr>
            <a:spAutoFit/>
          </a:bodyPr>
          <a:lstStyle/>
          <a:p>
            <a:pPr algn="l">
              <a:spcBef>
                <a:spcPct val="50000"/>
              </a:spcBef>
            </a:pPr>
            <a:r>
              <a:rPr lang="es-ES_tradnl"/>
              <a:t>(3)</a:t>
            </a:r>
            <a:endParaRPr lang="es-CL"/>
          </a:p>
        </p:txBody>
      </p:sp>
      <p:sp>
        <p:nvSpPr>
          <p:cNvPr id="10252" name="Line 1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81616" name="Text Box 1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254" name="Text Box 1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grpSp>
        <p:nvGrpSpPr>
          <p:cNvPr id="10255" name="Group 26"/>
          <p:cNvGrpSpPr>
            <a:grpSpLocks/>
          </p:cNvGrpSpPr>
          <p:nvPr/>
        </p:nvGrpSpPr>
        <p:grpSpPr bwMode="auto">
          <a:xfrm>
            <a:off x="4643438" y="3638550"/>
            <a:ext cx="4394200" cy="2670175"/>
            <a:chOff x="2925" y="2292"/>
            <a:chExt cx="2768" cy="1682"/>
          </a:xfrm>
        </p:grpSpPr>
        <p:sp>
          <p:nvSpPr>
            <p:cNvPr id="10256" name="Line 19"/>
            <p:cNvSpPr>
              <a:spLocks noChangeShapeType="1"/>
            </p:cNvSpPr>
            <p:nvPr/>
          </p:nvSpPr>
          <p:spPr bwMode="auto">
            <a:xfrm flipV="1">
              <a:off x="3243" y="2292"/>
              <a:ext cx="0" cy="1451"/>
            </a:xfrm>
            <a:prstGeom prst="line">
              <a:avLst/>
            </a:prstGeom>
            <a:noFill/>
            <a:ln w="9525">
              <a:solidFill>
                <a:schemeClr val="tx1"/>
              </a:solidFill>
              <a:round/>
              <a:headEnd/>
              <a:tailEnd type="triangle" w="med" len="med"/>
            </a:ln>
          </p:spPr>
          <p:txBody>
            <a:bodyPr anchor="ctr">
              <a:spAutoFit/>
            </a:bodyPr>
            <a:lstStyle/>
            <a:p>
              <a:endParaRPr lang="es-CL"/>
            </a:p>
          </p:txBody>
        </p:sp>
        <p:sp>
          <p:nvSpPr>
            <p:cNvPr id="10257" name="Line 20"/>
            <p:cNvSpPr>
              <a:spLocks noChangeShapeType="1"/>
            </p:cNvSpPr>
            <p:nvPr/>
          </p:nvSpPr>
          <p:spPr bwMode="auto">
            <a:xfrm>
              <a:off x="3243" y="3743"/>
              <a:ext cx="2359" cy="0"/>
            </a:xfrm>
            <a:prstGeom prst="line">
              <a:avLst/>
            </a:prstGeom>
            <a:noFill/>
            <a:ln w="9525">
              <a:solidFill>
                <a:schemeClr val="tx1"/>
              </a:solidFill>
              <a:round/>
              <a:headEnd/>
              <a:tailEnd type="triangle" w="med" len="med"/>
            </a:ln>
          </p:spPr>
          <p:txBody>
            <a:bodyPr wrap="none" anchor="ctr">
              <a:spAutoFit/>
            </a:bodyPr>
            <a:lstStyle/>
            <a:p>
              <a:endParaRPr lang="es-CL"/>
            </a:p>
          </p:txBody>
        </p:sp>
        <p:sp>
          <p:nvSpPr>
            <p:cNvPr id="10258" name="Arc 21"/>
            <p:cNvSpPr>
              <a:spLocks/>
            </p:cNvSpPr>
            <p:nvPr/>
          </p:nvSpPr>
          <p:spPr bwMode="auto">
            <a:xfrm rot="10485392">
              <a:off x="3651" y="2337"/>
              <a:ext cx="1316" cy="1270"/>
            </a:xfrm>
            <a:custGeom>
              <a:avLst/>
              <a:gdLst>
                <a:gd name="T0" fmla="*/ 0 w 21600"/>
                <a:gd name="T1" fmla="*/ 0 h 21600"/>
                <a:gd name="T2" fmla="*/ 5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spAutoFit/>
            </a:bodyPr>
            <a:lstStyle/>
            <a:p>
              <a:endParaRPr lang="es-CL"/>
            </a:p>
          </p:txBody>
        </p:sp>
        <p:sp>
          <p:nvSpPr>
            <p:cNvPr id="10259" name="Text Box 22"/>
            <p:cNvSpPr txBox="1">
              <a:spLocks noChangeArrowheads="1"/>
            </p:cNvSpPr>
            <p:nvPr/>
          </p:nvSpPr>
          <p:spPr bwMode="auto">
            <a:xfrm>
              <a:off x="2925" y="2292"/>
              <a:ext cx="454" cy="231"/>
            </a:xfrm>
            <a:prstGeom prst="rect">
              <a:avLst/>
            </a:prstGeom>
            <a:noFill/>
            <a:ln w="9525" algn="ctr">
              <a:noFill/>
              <a:miter lim="800000"/>
              <a:headEnd/>
              <a:tailEnd/>
            </a:ln>
          </p:spPr>
          <p:txBody>
            <a:bodyPr>
              <a:spAutoFit/>
            </a:bodyPr>
            <a:lstStyle/>
            <a:p>
              <a:pPr>
                <a:spcBef>
                  <a:spcPct val="50000"/>
                </a:spcBef>
              </a:pPr>
              <a:r>
                <a:rPr lang="es-CL" b="1" i="1"/>
                <a:t>Y</a:t>
              </a:r>
              <a:endParaRPr lang="es-ES" b="1" i="1"/>
            </a:p>
          </p:txBody>
        </p:sp>
        <p:sp>
          <p:nvSpPr>
            <p:cNvPr id="10260" name="Text Box 23"/>
            <p:cNvSpPr txBox="1">
              <a:spLocks noChangeArrowheads="1"/>
            </p:cNvSpPr>
            <p:nvPr/>
          </p:nvSpPr>
          <p:spPr bwMode="auto">
            <a:xfrm>
              <a:off x="5239" y="3743"/>
              <a:ext cx="454" cy="231"/>
            </a:xfrm>
            <a:prstGeom prst="rect">
              <a:avLst/>
            </a:prstGeom>
            <a:noFill/>
            <a:ln w="9525" algn="ctr">
              <a:noFill/>
              <a:miter lim="800000"/>
              <a:headEnd/>
              <a:tailEnd/>
            </a:ln>
          </p:spPr>
          <p:txBody>
            <a:bodyPr>
              <a:spAutoFit/>
            </a:bodyPr>
            <a:lstStyle/>
            <a:p>
              <a:pPr>
                <a:spcBef>
                  <a:spcPct val="50000"/>
                </a:spcBef>
              </a:pPr>
              <a:r>
                <a:rPr lang="es-CL" b="1" i="1"/>
                <a:t>X</a:t>
              </a:r>
              <a:endParaRPr lang="es-ES" b="1" i="1"/>
            </a:p>
          </p:txBody>
        </p:sp>
        <p:sp>
          <p:nvSpPr>
            <p:cNvPr id="10261" name="Text Box 24"/>
            <p:cNvSpPr txBox="1">
              <a:spLocks noChangeArrowheads="1"/>
            </p:cNvSpPr>
            <p:nvPr/>
          </p:nvSpPr>
          <p:spPr bwMode="auto">
            <a:xfrm>
              <a:off x="4876" y="3426"/>
              <a:ext cx="544" cy="231"/>
            </a:xfrm>
            <a:prstGeom prst="rect">
              <a:avLst/>
            </a:prstGeom>
            <a:noFill/>
            <a:ln w="9525" algn="ctr">
              <a:noFill/>
              <a:miter lim="800000"/>
              <a:headEnd/>
              <a:tailEnd/>
            </a:ln>
          </p:spPr>
          <p:txBody>
            <a:bodyPr>
              <a:spAutoFit/>
            </a:bodyPr>
            <a:lstStyle/>
            <a:p>
              <a:pPr>
                <a:spcBef>
                  <a:spcPct val="50000"/>
                </a:spcBef>
              </a:pPr>
              <a:r>
                <a:rPr lang="es-CL" b="1" i="1"/>
                <a:t>U</a:t>
              </a:r>
              <a:r>
                <a:rPr lang="es-CL" b="1" i="1" baseline="30000"/>
                <a:t>0</a:t>
              </a:r>
              <a:endParaRPr lang="es-ES" b="1" i="1" baseline="30000"/>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3 Marcador de número de diapositiva"/>
          <p:cNvSpPr>
            <a:spLocks noGrp="1"/>
          </p:cNvSpPr>
          <p:nvPr>
            <p:ph type="sldNum" sz="quarter" idx="12"/>
          </p:nvPr>
        </p:nvSpPr>
        <p:spPr>
          <a:noFill/>
        </p:spPr>
        <p:txBody>
          <a:bodyPr/>
          <a:lstStyle/>
          <a:p>
            <a:fld id="{2512EA53-A48F-4568-8C1E-0959BCB32FE7}" type="slidenum">
              <a:rPr lang="es-CL" smtClean="0"/>
              <a:pPr/>
              <a:t>16</a:t>
            </a:fld>
            <a:endParaRPr lang="es-CL" smtClean="0"/>
          </a:p>
        </p:txBody>
      </p:sp>
      <p:sp>
        <p:nvSpPr>
          <p:cNvPr id="118787" name="Rectangle 2"/>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118788" name="Text Box 4"/>
          <p:cNvSpPr txBox="1">
            <a:spLocks noChangeArrowheads="1"/>
          </p:cNvSpPr>
          <p:nvPr/>
        </p:nvSpPr>
        <p:spPr bwMode="auto">
          <a:xfrm>
            <a:off x="466725" y="1492250"/>
            <a:ext cx="4321175" cy="366713"/>
          </a:xfrm>
          <a:prstGeom prst="rect">
            <a:avLst/>
          </a:prstGeom>
          <a:noFill/>
          <a:ln w="9525">
            <a:noFill/>
            <a:miter lim="800000"/>
            <a:headEnd/>
            <a:tailEnd/>
          </a:ln>
        </p:spPr>
        <p:txBody>
          <a:bodyPr>
            <a:spAutoFit/>
          </a:bodyPr>
          <a:lstStyle/>
          <a:p>
            <a:pPr algn="l">
              <a:spcBef>
                <a:spcPct val="50000"/>
              </a:spcBef>
            </a:pPr>
            <a:r>
              <a:rPr lang="es-ES_tradnl" b="1"/>
              <a:t>Función de Utilidad</a:t>
            </a:r>
            <a:endParaRPr lang="es-CL" u="sng"/>
          </a:p>
        </p:txBody>
      </p:sp>
      <p:sp>
        <p:nvSpPr>
          <p:cNvPr id="118789" name="Rectangle 5"/>
          <p:cNvSpPr>
            <a:spLocks noChangeArrowheads="1"/>
          </p:cNvSpPr>
          <p:nvPr/>
        </p:nvSpPr>
        <p:spPr bwMode="auto">
          <a:xfrm>
            <a:off x="323850" y="1989138"/>
            <a:ext cx="8569325" cy="1465262"/>
          </a:xfrm>
          <a:prstGeom prst="rect">
            <a:avLst/>
          </a:prstGeom>
          <a:noFill/>
          <a:ln w="9525">
            <a:noFill/>
            <a:miter lim="800000"/>
            <a:headEnd/>
            <a:tailEnd/>
          </a:ln>
        </p:spPr>
        <p:txBody>
          <a:bodyPr>
            <a:spAutoFit/>
          </a:bodyPr>
          <a:lstStyle/>
          <a:p>
            <a:pPr algn="just"/>
            <a:r>
              <a:rPr lang="es-ES"/>
              <a:t>La idea de que la función de utilidad tenga esta forma es que representa “mejor” las preferencias de las personas:</a:t>
            </a:r>
          </a:p>
          <a:p>
            <a:pPr algn="just"/>
            <a:endParaRPr lang="es-CL"/>
          </a:p>
          <a:p>
            <a:pPr algn="just"/>
            <a:r>
              <a:rPr lang="es-CL"/>
              <a:t>Esta pertenecerá a un individuo representativo (es decir, representa a toda la población)</a:t>
            </a:r>
            <a:endParaRPr lang="es-ES"/>
          </a:p>
        </p:txBody>
      </p:sp>
      <p:sp>
        <p:nvSpPr>
          <p:cNvPr id="118790" name="Line 11"/>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1244" name="Text Box 12"/>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18792" name="Text Box 13"/>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grpSp>
        <p:nvGrpSpPr>
          <p:cNvPr id="118793" name="Group 14"/>
          <p:cNvGrpSpPr>
            <a:grpSpLocks/>
          </p:cNvGrpSpPr>
          <p:nvPr/>
        </p:nvGrpSpPr>
        <p:grpSpPr bwMode="auto">
          <a:xfrm>
            <a:off x="4643438" y="3638550"/>
            <a:ext cx="4394200" cy="2670175"/>
            <a:chOff x="2925" y="2292"/>
            <a:chExt cx="2768" cy="1682"/>
          </a:xfrm>
        </p:grpSpPr>
        <p:sp>
          <p:nvSpPr>
            <p:cNvPr id="118795" name="Line 15"/>
            <p:cNvSpPr>
              <a:spLocks noChangeShapeType="1"/>
            </p:cNvSpPr>
            <p:nvPr/>
          </p:nvSpPr>
          <p:spPr bwMode="auto">
            <a:xfrm flipV="1">
              <a:off x="3243" y="2292"/>
              <a:ext cx="0" cy="1451"/>
            </a:xfrm>
            <a:prstGeom prst="line">
              <a:avLst/>
            </a:prstGeom>
            <a:noFill/>
            <a:ln w="9525">
              <a:solidFill>
                <a:schemeClr val="tx1"/>
              </a:solidFill>
              <a:round/>
              <a:headEnd/>
              <a:tailEnd type="triangle" w="med" len="med"/>
            </a:ln>
          </p:spPr>
          <p:txBody>
            <a:bodyPr anchor="ctr">
              <a:spAutoFit/>
            </a:bodyPr>
            <a:lstStyle/>
            <a:p>
              <a:endParaRPr lang="es-CL"/>
            </a:p>
          </p:txBody>
        </p:sp>
        <p:sp>
          <p:nvSpPr>
            <p:cNvPr id="118796" name="Line 16"/>
            <p:cNvSpPr>
              <a:spLocks noChangeShapeType="1"/>
            </p:cNvSpPr>
            <p:nvPr/>
          </p:nvSpPr>
          <p:spPr bwMode="auto">
            <a:xfrm>
              <a:off x="3243" y="3743"/>
              <a:ext cx="2359" cy="0"/>
            </a:xfrm>
            <a:prstGeom prst="line">
              <a:avLst/>
            </a:prstGeom>
            <a:noFill/>
            <a:ln w="9525">
              <a:solidFill>
                <a:schemeClr val="tx1"/>
              </a:solidFill>
              <a:round/>
              <a:headEnd/>
              <a:tailEnd type="triangle" w="med" len="med"/>
            </a:ln>
          </p:spPr>
          <p:txBody>
            <a:bodyPr wrap="none" anchor="ctr">
              <a:spAutoFit/>
            </a:bodyPr>
            <a:lstStyle/>
            <a:p>
              <a:endParaRPr lang="es-CL"/>
            </a:p>
          </p:txBody>
        </p:sp>
        <p:sp>
          <p:nvSpPr>
            <p:cNvPr id="118797" name="Arc 17"/>
            <p:cNvSpPr>
              <a:spLocks/>
            </p:cNvSpPr>
            <p:nvPr/>
          </p:nvSpPr>
          <p:spPr bwMode="auto">
            <a:xfrm rot="10485392">
              <a:off x="3651" y="2337"/>
              <a:ext cx="1316" cy="1270"/>
            </a:xfrm>
            <a:custGeom>
              <a:avLst/>
              <a:gdLst>
                <a:gd name="T0" fmla="*/ 0 w 21600"/>
                <a:gd name="T1" fmla="*/ 0 h 21600"/>
                <a:gd name="T2" fmla="*/ 5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spAutoFit/>
            </a:bodyPr>
            <a:lstStyle/>
            <a:p>
              <a:endParaRPr lang="es-CL"/>
            </a:p>
          </p:txBody>
        </p:sp>
        <p:sp>
          <p:nvSpPr>
            <p:cNvPr id="118798" name="Text Box 18"/>
            <p:cNvSpPr txBox="1">
              <a:spLocks noChangeArrowheads="1"/>
            </p:cNvSpPr>
            <p:nvPr/>
          </p:nvSpPr>
          <p:spPr bwMode="auto">
            <a:xfrm>
              <a:off x="2925" y="2292"/>
              <a:ext cx="454" cy="231"/>
            </a:xfrm>
            <a:prstGeom prst="rect">
              <a:avLst/>
            </a:prstGeom>
            <a:noFill/>
            <a:ln w="9525" algn="ctr">
              <a:noFill/>
              <a:miter lim="800000"/>
              <a:headEnd/>
              <a:tailEnd/>
            </a:ln>
          </p:spPr>
          <p:txBody>
            <a:bodyPr>
              <a:spAutoFit/>
            </a:bodyPr>
            <a:lstStyle/>
            <a:p>
              <a:pPr>
                <a:spcBef>
                  <a:spcPct val="50000"/>
                </a:spcBef>
              </a:pPr>
              <a:r>
                <a:rPr lang="es-CL" b="1" i="1"/>
                <a:t>Y</a:t>
              </a:r>
              <a:endParaRPr lang="es-ES" b="1" i="1"/>
            </a:p>
          </p:txBody>
        </p:sp>
        <p:sp>
          <p:nvSpPr>
            <p:cNvPr id="118799" name="Text Box 19"/>
            <p:cNvSpPr txBox="1">
              <a:spLocks noChangeArrowheads="1"/>
            </p:cNvSpPr>
            <p:nvPr/>
          </p:nvSpPr>
          <p:spPr bwMode="auto">
            <a:xfrm>
              <a:off x="5239" y="3743"/>
              <a:ext cx="454" cy="231"/>
            </a:xfrm>
            <a:prstGeom prst="rect">
              <a:avLst/>
            </a:prstGeom>
            <a:noFill/>
            <a:ln w="9525" algn="ctr">
              <a:noFill/>
              <a:miter lim="800000"/>
              <a:headEnd/>
              <a:tailEnd/>
            </a:ln>
          </p:spPr>
          <p:txBody>
            <a:bodyPr>
              <a:spAutoFit/>
            </a:bodyPr>
            <a:lstStyle/>
            <a:p>
              <a:pPr>
                <a:spcBef>
                  <a:spcPct val="50000"/>
                </a:spcBef>
              </a:pPr>
              <a:r>
                <a:rPr lang="es-CL" b="1" i="1"/>
                <a:t>X</a:t>
              </a:r>
              <a:endParaRPr lang="es-ES" b="1" i="1"/>
            </a:p>
          </p:txBody>
        </p:sp>
        <p:sp>
          <p:nvSpPr>
            <p:cNvPr id="118800" name="Text Box 20"/>
            <p:cNvSpPr txBox="1">
              <a:spLocks noChangeArrowheads="1"/>
            </p:cNvSpPr>
            <p:nvPr/>
          </p:nvSpPr>
          <p:spPr bwMode="auto">
            <a:xfrm>
              <a:off x="4876" y="3426"/>
              <a:ext cx="544" cy="231"/>
            </a:xfrm>
            <a:prstGeom prst="rect">
              <a:avLst/>
            </a:prstGeom>
            <a:noFill/>
            <a:ln w="9525" algn="ctr">
              <a:noFill/>
              <a:miter lim="800000"/>
              <a:headEnd/>
              <a:tailEnd/>
            </a:ln>
          </p:spPr>
          <p:txBody>
            <a:bodyPr>
              <a:spAutoFit/>
            </a:bodyPr>
            <a:lstStyle/>
            <a:p>
              <a:pPr>
                <a:spcBef>
                  <a:spcPct val="50000"/>
                </a:spcBef>
              </a:pPr>
              <a:r>
                <a:rPr lang="es-CL" b="1" i="1"/>
                <a:t>U</a:t>
              </a:r>
              <a:r>
                <a:rPr lang="es-CL" b="1" i="1" baseline="30000"/>
                <a:t>0</a:t>
              </a:r>
              <a:endParaRPr lang="es-ES" b="1" i="1" baseline="30000"/>
            </a:p>
          </p:txBody>
        </p:sp>
      </p:grpSp>
      <p:sp>
        <p:nvSpPr>
          <p:cNvPr id="118794" name="Rectangle 21"/>
          <p:cNvSpPr>
            <a:spLocks noChangeArrowheads="1"/>
          </p:cNvSpPr>
          <p:nvPr/>
        </p:nvSpPr>
        <p:spPr bwMode="auto">
          <a:xfrm>
            <a:off x="323850" y="3619500"/>
            <a:ext cx="4392613" cy="2289175"/>
          </a:xfrm>
          <a:prstGeom prst="rect">
            <a:avLst/>
          </a:prstGeom>
          <a:noFill/>
          <a:ln w="9525">
            <a:noFill/>
            <a:miter lim="800000"/>
            <a:headEnd/>
            <a:tailEnd/>
          </a:ln>
        </p:spPr>
        <p:txBody>
          <a:bodyPr>
            <a:spAutoFit/>
          </a:bodyPr>
          <a:lstStyle/>
          <a:p>
            <a:pPr algn="just"/>
            <a:r>
              <a:rPr lang="es-CL"/>
              <a:t>La forma convexa hace mas probable que la solución sea una combinación de bienes (y no una solución extrema, que de ocurrir reportaria una menor utilidad que una combinación de los bienes).</a:t>
            </a:r>
          </a:p>
          <a:p>
            <a:pPr algn="just"/>
            <a:endParaRPr lang="es-CL"/>
          </a:p>
          <a:p>
            <a:pPr algn="just"/>
            <a:r>
              <a:rPr lang="es-ES"/>
              <a:t>La forma convexa, también garantiza que la solución sea </a:t>
            </a:r>
            <a:r>
              <a:rPr lang="es-ES" b="1" i="1" u="sng"/>
              <a:t>única</a:t>
            </a:r>
            <a:r>
              <a:rPr lang="es-ES"/>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7" name="3 Marcador de número de diapositiva"/>
          <p:cNvSpPr>
            <a:spLocks noGrp="1"/>
          </p:cNvSpPr>
          <p:nvPr>
            <p:ph type="sldNum" sz="quarter" idx="12"/>
          </p:nvPr>
        </p:nvSpPr>
        <p:spPr>
          <a:noFill/>
        </p:spPr>
        <p:txBody>
          <a:bodyPr/>
          <a:lstStyle/>
          <a:p>
            <a:fld id="{0E2A8EF6-FB1E-4FC8-BDF1-93AFEAFA5A29}" type="slidenum">
              <a:rPr lang="es-CL" smtClean="0"/>
              <a:pPr/>
              <a:t>17</a:t>
            </a:fld>
            <a:endParaRPr lang="es-CL" smtClean="0"/>
          </a:p>
        </p:txBody>
      </p:sp>
      <p:sp>
        <p:nvSpPr>
          <p:cNvPr id="11278" name="Rectangle 58"/>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1266" name="Object 12"/>
          <p:cNvGraphicFramePr>
            <a:graphicFrameLocks noChangeAspect="1"/>
          </p:cNvGraphicFramePr>
          <p:nvPr/>
        </p:nvGraphicFramePr>
        <p:xfrm>
          <a:off x="395288" y="2833688"/>
          <a:ext cx="5181600" cy="3403600"/>
        </p:xfrm>
        <a:graphic>
          <a:graphicData uri="http://schemas.openxmlformats.org/presentationml/2006/ole">
            <p:oleObj spid="_x0000_s11266" name="Ecuación" r:id="rId5" imgW="2590560" imgH="1701720" progId="Equation.3">
              <p:embed/>
            </p:oleObj>
          </a:graphicData>
        </a:graphic>
      </p:graphicFrame>
      <p:grpSp>
        <p:nvGrpSpPr>
          <p:cNvPr id="11279" name="Group 57"/>
          <p:cNvGrpSpPr>
            <a:grpSpLocks/>
          </p:cNvGrpSpPr>
          <p:nvPr/>
        </p:nvGrpSpPr>
        <p:grpSpPr bwMode="auto">
          <a:xfrm>
            <a:off x="4406900" y="2806700"/>
            <a:ext cx="4248150" cy="2763838"/>
            <a:chOff x="2776" y="1768"/>
            <a:chExt cx="2676" cy="1741"/>
          </a:xfrm>
        </p:grpSpPr>
        <p:grpSp>
          <p:nvGrpSpPr>
            <p:cNvPr id="11286" name="Group 13"/>
            <p:cNvGrpSpPr>
              <a:grpSpLocks/>
            </p:cNvGrpSpPr>
            <p:nvPr/>
          </p:nvGrpSpPr>
          <p:grpSpPr bwMode="auto">
            <a:xfrm>
              <a:off x="3037" y="1768"/>
              <a:ext cx="2204" cy="1523"/>
              <a:chOff x="930" y="935"/>
              <a:chExt cx="3674" cy="2540"/>
            </a:xfrm>
          </p:grpSpPr>
          <p:sp>
            <p:nvSpPr>
              <p:cNvPr id="11317" name="Line 14"/>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11318" name="Line 15"/>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sp>
          <p:nvSpPr>
            <p:cNvPr id="11287" name="Arc 16"/>
            <p:cNvSpPr>
              <a:spLocks/>
            </p:cNvSpPr>
            <p:nvPr/>
          </p:nvSpPr>
          <p:spPr bwMode="auto">
            <a:xfrm rot="10583394">
              <a:off x="3336" y="1796"/>
              <a:ext cx="1660" cy="1294"/>
            </a:xfrm>
            <a:custGeom>
              <a:avLst/>
              <a:gdLst>
                <a:gd name="T0" fmla="*/ 1 w 21600"/>
                <a:gd name="T1" fmla="*/ 0 h 21404"/>
                <a:gd name="T2" fmla="*/ 10 w 21600"/>
                <a:gd name="T3" fmla="*/ 5 h 21404"/>
                <a:gd name="T4" fmla="*/ 0 w 21600"/>
                <a:gd name="T5" fmla="*/ 5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graphicFrame>
          <p:nvGraphicFramePr>
            <p:cNvPr id="11267" name="Object 17"/>
            <p:cNvGraphicFramePr>
              <a:graphicFrameLocks noChangeAspect="1"/>
            </p:cNvGraphicFramePr>
            <p:nvPr/>
          </p:nvGraphicFramePr>
          <p:xfrm>
            <a:off x="4647" y="2884"/>
            <a:ext cx="382" cy="163"/>
          </p:xfrm>
          <a:graphic>
            <a:graphicData uri="http://schemas.openxmlformats.org/presentationml/2006/ole">
              <p:oleObj spid="_x0000_s11267" name="Ecuación" r:id="rId6" imgW="507960" imgH="215640" progId="Equation.3">
                <p:embed/>
              </p:oleObj>
            </a:graphicData>
          </a:graphic>
        </p:graphicFrame>
        <p:graphicFrame>
          <p:nvGraphicFramePr>
            <p:cNvPr id="11268" name="Object 18"/>
            <p:cNvGraphicFramePr>
              <a:graphicFrameLocks noChangeAspect="1"/>
            </p:cNvGraphicFramePr>
            <p:nvPr/>
          </p:nvGraphicFramePr>
          <p:xfrm>
            <a:off x="3868" y="2614"/>
            <a:ext cx="154" cy="143"/>
          </p:xfrm>
          <a:graphic>
            <a:graphicData uri="http://schemas.openxmlformats.org/presentationml/2006/ole">
              <p:oleObj spid="_x0000_s11268" name="Ecuación" r:id="rId7" imgW="203040" imgH="190440" progId="Equation.3">
                <p:embed/>
              </p:oleObj>
            </a:graphicData>
          </a:graphic>
        </p:graphicFrame>
        <p:graphicFrame>
          <p:nvGraphicFramePr>
            <p:cNvPr id="11269" name="Object 19"/>
            <p:cNvGraphicFramePr>
              <a:graphicFrameLocks noChangeAspect="1"/>
            </p:cNvGraphicFramePr>
            <p:nvPr/>
          </p:nvGraphicFramePr>
          <p:xfrm>
            <a:off x="4565" y="3292"/>
            <a:ext cx="279" cy="217"/>
          </p:xfrm>
          <a:graphic>
            <a:graphicData uri="http://schemas.openxmlformats.org/presentationml/2006/ole">
              <p:oleObj spid="_x0000_s11269" name="Ecuación" r:id="rId8" imgW="520560" imgH="406080" progId="Equation.3">
                <p:embed/>
              </p:oleObj>
            </a:graphicData>
          </a:graphic>
        </p:graphicFrame>
        <p:graphicFrame>
          <p:nvGraphicFramePr>
            <p:cNvPr id="11270" name="Object 20"/>
            <p:cNvGraphicFramePr>
              <a:graphicFrameLocks noChangeAspect="1"/>
            </p:cNvGraphicFramePr>
            <p:nvPr/>
          </p:nvGraphicFramePr>
          <p:xfrm>
            <a:off x="2776" y="2122"/>
            <a:ext cx="265" cy="218"/>
          </p:xfrm>
          <a:graphic>
            <a:graphicData uri="http://schemas.openxmlformats.org/presentationml/2006/ole">
              <p:oleObj spid="_x0000_s11270" name="Ecuación" r:id="rId9" imgW="495000" imgH="406080" progId="Equation.3">
                <p:embed/>
              </p:oleObj>
            </a:graphicData>
          </a:graphic>
        </p:graphicFrame>
        <p:graphicFrame>
          <p:nvGraphicFramePr>
            <p:cNvPr id="11271" name="Object 21"/>
            <p:cNvGraphicFramePr>
              <a:graphicFrameLocks noChangeAspect="1"/>
            </p:cNvGraphicFramePr>
            <p:nvPr/>
          </p:nvGraphicFramePr>
          <p:xfrm>
            <a:off x="5071" y="3292"/>
            <a:ext cx="116" cy="124"/>
          </p:xfrm>
          <a:graphic>
            <a:graphicData uri="http://schemas.openxmlformats.org/presentationml/2006/ole">
              <p:oleObj spid="_x0000_s11271" name="Ecuación" r:id="rId10" imgW="152280" imgH="164880" progId="Equation.3">
                <p:embed/>
              </p:oleObj>
            </a:graphicData>
          </a:graphic>
        </p:graphicFrame>
        <p:graphicFrame>
          <p:nvGraphicFramePr>
            <p:cNvPr id="11272" name="Object 22"/>
            <p:cNvGraphicFramePr>
              <a:graphicFrameLocks noChangeAspect="1"/>
            </p:cNvGraphicFramePr>
            <p:nvPr/>
          </p:nvGraphicFramePr>
          <p:xfrm>
            <a:off x="2880" y="1823"/>
            <a:ext cx="105" cy="124"/>
          </p:xfrm>
          <a:graphic>
            <a:graphicData uri="http://schemas.openxmlformats.org/presentationml/2006/ole">
              <p:oleObj spid="_x0000_s11272" name="Ecuación" r:id="rId11" imgW="139680" imgH="164880" progId="Equation.3">
                <p:embed/>
              </p:oleObj>
            </a:graphicData>
          </a:graphic>
        </p:graphicFrame>
        <p:sp>
          <p:nvSpPr>
            <p:cNvPr id="11288" name="Line 23"/>
            <p:cNvSpPr>
              <a:spLocks noChangeShapeType="1"/>
            </p:cNvSpPr>
            <p:nvPr/>
          </p:nvSpPr>
          <p:spPr bwMode="auto">
            <a:xfrm>
              <a:off x="3037" y="2231"/>
              <a:ext cx="1632" cy="1061"/>
            </a:xfrm>
            <a:prstGeom prst="line">
              <a:avLst/>
            </a:prstGeom>
            <a:noFill/>
            <a:ln w="38100">
              <a:solidFill>
                <a:schemeClr val="tx1"/>
              </a:solidFill>
              <a:round/>
              <a:headEnd/>
              <a:tailEnd/>
            </a:ln>
          </p:spPr>
          <p:txBody>
            <a:bodyPr/>
            <a:lstStyle/>
            <a:p>
              <a:endParaRPr lang="es-CL"/>
            </a:p>
          </p:txBody>
        </p:sp>
        <p:graphicFrame>
          <p:nvGraphicFramePr>
            <p:cNvPr id="11273" name="Object 24"/>
            <p:cNvGraphicFramePr>
              <a:graphicFrameLocks noChangeAspect="1"/>
            </p:cNvGraphicFramePr>
            <p:nvPr/>
          </p:nvGraphicFramePr>
          <p:xfrm>
            <a:off x="4624" y="2720"/>
            <a:ext cx="430" cy="163"/>
          </p:xfrm>
          <a:graphic>
            <a:graphicData uri="http://schemas.openxmlformats.org/presentationml/2006/ole">
              <p:oleObj spid="_x0000_s11273" name="Ecuación" r:id="rId12" imgW="571320" imgH="215640" progId="Equation.3">
                <p:embed/>
              </p:oleObj>
            </a:graphicData>
          </a:graphic>
        </p:graphicFrame>
        <p:sp>
          <p:nvSpPr>
            <p:cNvPr id="11289" name="Arc 25"/>
            <p:cNvSpPr>
              <a:spLocks/>
            </p:cNvSpPr>
            <p:nvPr/>
          </p:nvSpPr>
          <p:spPr bwMode="auto">
            <a:xfrm rot="10583394">
              <a:off x="3548" y="1789"/>
              <a:ext cx="1442" cy="1117"/>
            </a:xfrm>
            <a:custGeom>
              <a:avLst/>
              <a:gdLst>
                <a:gd name="T0" fmla="*/ 1 w 21600"/>
                <a:gd name="T1" fmla="*/ 0 h 21243"/>
                <a:gd name="T2" fmla="*/ 6 w 21600"/>
                <a:gd name="T3" fmla="*/ 3 h 21243"/>
                <a:gd name="T4" fmla="*/ 0 w 21600"/>
                <a:gd name="T5" fmla="*/ 3 h 21243"/>
                <a:gd name="T6" fmla="*/ 0 60000 65536"/>
                <a:gd name="T7" fmla="*/ 0 60000 65536"/>
                <a:gd name="T8" fmla="*/ 0 60000 65536"/>
                <a:gd name="T9" fmla="*/ 0 w 21600"/>
                <a:gd name="T10" fmla="*/ 0 h 21243"/>
                <a:gd name="T11" fmla="*/ 21600 w 21600"/>
                <a:gd name="T12" fmla="*/ 21243 h 21243"/>
              </a:gdLst>
              <a:ahLst/>
              <a:cxnLst>
                <a:cxn ang="T6">
                  <a:pos x="T0" y="T1"/>
                </a:cxn>
                <a:cxn ang="T7">
                  <a:pos x="T2" y="T3"/>
                </a:cxn>
                <a:cxn ang="T8">
                  <a:pos x="T4" y="T5"/>
                </a:cxn>
              </a:cxnLst>
              <a:rect l="T9" t="T10" r="T11" b="T12"/>
              <a:pathLst>
                <a:path w="21600" h="21243" fill="none" extrusionOk="0">
                  <a:moveTo>
                    <a:pt x="3910" y="0"/>
                  </a:moveTo>
                  <a:cubicBezTo>
                    <a:pt x="14159" y="1886"/>
                    <a:pt x="21600" y="10822"/>
                    <a:pt x="21600" y="21243"/>
                  </a:cubicBezTo>
                </a:path>
                <a:path w="21600" h="21243" stroke="0" extrusionOk="0">
                  <a:moveTo>
                    <a:pt x="3910" y="0"/>
                  </a:moveTo>
                  <a:cubicBezTo>
                    <a:pt x="14159" y="1886"/>
                    <a:pt x="21600" y="10822"/>
                    <a:pt x="21600" y="21243"/>
                  </a:cubicBezTo>
                  <a:lnTo>
                    <a:pt x="0" y="21243"/>
                  </a:lnTo>
                  <a:close/>
                </a:path>
              </a:pathLst>
            </a:custGeom>
            <a:noFill/>
            <a:ln w="38100">
              <a:solidFill>
                <a:srgbClr val="969696"/>
              </a:solidFill>
              <a:round/>
              <a:headEnd/>
              <a:tailEnd/>
            </a:ln>
          </p:spPr>
          <p:txBody>
            <a:bodyPr wrap="none" anchor="ctr"/>
            <a:lstStyle/>
            <a:p>
              <a:endParaRPr lang="es-CL"/>
            </a:p>
          </p:txBody>
        </p:sp>
        <p:sp>
          <p:nvSpPr>
            <p:cNvPr id="11290" name="Arc 26"/>
            <p:cNvSpPr>
              <a:spLocks/>
            </p:cNvSpPr>
            <p:nvPr/>
          </p:nvSpPr>
          <p:spPr bwMode="auto">
            <a:xfrm rot="10583394">
              <a:off x="3203" y="1799"/>
              <a:ext cx="1796" cy="1414"/>
            </a:xfrm>
            <a:custGeom>
              <a:avLst/>
              <a:gdLst>
                <a:gd name="T0" fmla="*/ 0 w 21600"/>
                <a:gd name="T1" fmla="*/ 0 h 21600"/>
                <a:gd name="T2" fmla="*/ 12 w 21600"/>
                <a:gd name="T3" fmla="*/ 6 h 21600"/>
                <a:gd name="T4" fmla="*/ 0 w 21600"/>
                <a:gd name="T5" fmla="*/ 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24" y="0"/>
                  </a:moveTo>
                  <a:cubicBezTo>
                    <a:pt x="12005" y="69"/>
                    <a:pt x="21600" y="9719"/>
                    <a:pt x="21600" y="21600"/>
                  </a:cubicBezTo>
                </a:path>
                <a:path w="21600" h="21600" stroke="0" extrusionOk="0">
                  <a:moveTo>
                    <a:pt x="124" y="0"/>
                  </a:moveTo>
                  <a:cubicBezTo>
                    <a:pt x="12005" y="69"/>
                    <a:pt x="21600" y="9719"/>
                    <a:pt x="21600" y="21600"/>
                  </a:cubicBezTo>
                  <a:lnTo>
                    <a:pt x="0" y="21600"/>
                  </a:lnTo>
                  <a:close/>
                </a:path>
              </a:pathLst>
            </a:custGeom>
            <a:noFill/>
            <a:ln w="38100">
              <a:solidFill>
                <a:srgbClr val="969696"/>
              </a:solidFill>
              <a:round/>
              <a:headEnd/>
              <a:tailEnd/>
            </a:ln>
          </p:spPr>
          <p:txBody>
            <a:bodyPr wrap="none" anchor="ctr"/>
            <a:lstStyle/>
            <a:p>
              <a:endParaRPr lang="es-CL"/>
            </a:p>
          </p:txBody>
        </p:sp>
        <p:sp>
          <p:nvSpPr>
            <p:cNvPr id="11291" name="Arc 27"/>
            <p:cNvSpPr>
              <a:spLocks/>
            </p:cNvSpPr>
            <p:nvPr/>
          </p:nvSpPr>
          <p:spPr bwMode="auto">
            <a:xfrm rot="10583394">
              <a:off x="3120" y="1798"/>
              <a:ext cx="1878" cy="1478"/>
            </a:xfrm>
            <a:custGeom>
              <a:avLst/>
              <a:gdLst>
                <a:gd name="T0" fmla="*/ 0 w 21600"/>
                <a:gd name="T1" fmla="*/ 0 h 21600"/>
                <a:gd name="T2" fmla="*/ 14 w 21600"/>
                <a:gd name="T3" fmla="*/ 7 h 21600"/>
                <a:gd name="T4" fmla="*/ 0 w 21600"/>
                <a:gd name="T5" fmla="*/ 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aphicFrame>
          <p:nvGraphicFramePr>
            <p:cNvPr id="11274" name="Object 28"/>
            <p:cNvGraphicFramePr>
              <a:graphicFrameLocks noChangeAspect="1"/>
            </p:cNvGraphicFramePr>
            <p:nvPr/>
          </p:nvGraphicFramePr>
          <p:xfrm>
            <a:off x="5041" y="3123"/>
            <a:ext cx="411" cy="173"/>
          </p:xfrm>
          <a:graphic>
            <a:graphicData uri="http://schemas.openxmlformats.org/presentationml/2006/ole">
              <p:oleObj spid="_x0000_s11274" name="Ecuación" r:id="rId13" imgW="545760" imgH="228600" progId="Equation.3">
                <p:embed/>
              </p:oleObj>
            </a:graphicData>
          </a:graphic>
        </p:graphicFrame>
        <p:graphicFrame>
          <p:nvGraphicFramePr>
            <p:cNvPr id="11275" name="Object 29"/>
            <p:cNvGraphicFramePr>
              <a:graphicFrameLocks noChangeAspect="1"/>
            </p:cNvGraphicFramePr>
            <p:nvPr/>
          </p:nvGraphicFramePr>
          <p:xfrm>
            <a:off x="5047" y="2993"/>
            <a:ext cx="354" cy="162"/>
          </p:xfrm>
          <a:graphic>
            <a:graphicData uri="http://schemas.openxmlformats.org/presentationml/2006/ole">
              <p:oleObj spid="_x0000_s11275" name="Ecuación" r:id="rId14" imgW="469800" imgH="215640" progId="Equation.3">
                <p:embed/>
              </p:oleObj>
            </a:graphicData>
          </a:graphic>
        </p:graphicFrame>
        <p:grpSp>
          <p:nvGrpSpPr>
            <p:cNvPr id="11292" name="Group 30"/>
            <p:cNvGrpSpPr>
              <a:grpSpLocks/>
            </p:cNvGrpSpPr>
            <p:nvPr/>
          </p:nvGrpSpPr>
          <p:grpSpPr bwMode="auto">
            <a:xfrm>
              <a:off x="3200" y="2313"/>
              <a:ext cx="55" cy="81"/>
              <a:chOff x="1338" y="1979"/>
              <a:chExt cx="91" cy="136"/>
            </a:xfrm>
          </p:grpSpPr>
          <p:sp>
            <p:nvSpPr>
              <p:cNvPr id="11315" name="Line 31"/>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1316" name="Line 32"/>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1293" name="Group 33"/>
            <p:cNvGrpSpPr>
              <a:grpSpLocks/>
            </p:cNvGrpSpPr>
            <p:nvPr/>
          </p:nvGrpSpPr>
          <p:grpSpPr bwMode="auto">
            <a:xfrm>
              <a:off x="3282" y="2367"/>
              <a:ext cx="54" cy="81"/>
              <a:chOff x="1338" y="1979"/>
              <a:chExt cx="91" cy="136"/>
            </a:xfrm>
          </p:grpSpPr>
          <p:sp>
            <p:nvSpPr>
              <p:cNvPr id="11313" name="Line 34"/>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1314" name="Line 35"/>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1294" name="Group 36"/>
            <p:cNvGrpSpPr>
              <a:grpSpLocks/>
            </p:cNvGrpSpPr>
            <p:nvPr/>
          </p:nvGrpSpPr>
          <p:grpSpPr bwMode="auto">
            <a:xfrm>
              <a:off x="3363" y="2421"/>
              <a:ext cx="55" cy="82"/>
              <a:chOff x="1338" y="1979"/>
              <a:chExt cx="91" cy="136"/>
            </a:xfrm>
          </p:grpSpPr>
          <p:sp>
            <p:nvSpPr>
              <p:cNvPr id="11311" name="Line 37"/>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1312" name="Line 38"/>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1295" name="Group 39"/>
            <p:cNvGrpSpPr>
              <a:grpSpLocks/>
            </p:cNvGrpSpPr>
            <p:nvPr/>
          </p:nvGrpSpPr>
          <p:grpSpPr bwMode="auto">
            <a:xfrm>
              <a:off x="3445" y="2476"/>
              <a:ext cx="55" cy="81"/>
              <a:chOff x="1338" y="1979"/>
              <a:chExt cx="91" cy="136"/>
            </a:xfrm>
          </p:grpSpPr>
          <p:sp>
            <p:nvSpPr>
              <p:cNvPr id="11309" name="Line 40"/>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1310" name="Line 41"/>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1296" name="Group 42"/>
            <p:cNvGrpSpPr>
              <a:grpSpLocks/>
            </p:cNvGrpSpPr>
            <p:nvPr/>
          </p:nvGrpSpPr>
          <p:grpSpPr bwMode="auto">
            <a:xfrm>
              <a:off x="3527" y="2530"/>
              <a:ext cx="54" cy="82"/>
              <a:chOff x="1338" y="1979"/>
              <a:chExt cx="91" cy="136"/>
            </a:xfrm>
          </p:grpSpPr>
          <p:sp>
            <p:nvSpPr>
              <p:cNvPr id="11307" name="Line 43"/>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1308" name="Line 44"/>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1297" name="Group 45"/>
            <p:cNvGrpSpPr>
              <a:grpSpLocks/>
            </p:cNvGrpSpPr>
            <p:nvPr/>
          </p:nvGrpSpPr>
          <p:grpSpPr bwMode="auto">
            <a:xfrm>
              <a:off x="3608" y="2584"/>
              <a:ext cx="55" cy="82"/>
              <a:chOff x="1338" y="1979"/>
              <a:chExt cx="91" cy="136"/>
            </a:xfrm>
          </p:grpSpPr>
          <p:sp>
            <p:nvSpPr>
              <p:cNvPr id="11305" name="Line 46"/>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1306" name="Line 47"/>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1298" name="Group 48"/>
            <p:cNvGrpSpPr>
              <a:grpSpLocks/>
            </p:cNvGrpSpPr>
            <p:nvPr/>
          </p:nvGrpSpPr>
          <p:grpSpPr bwMode="auto">
            <a:xfrm>
              <a:off x="3690" y="2639"/>
              <a:ext cx="54" cy="81"/>
              <a:chOff x="1338" y="1979"/>
              <a:chExt cx="91" cy="136"/>
            </a:xfrm>
          </p:grpSpPr>
          <p:sp>
            <p:nvSpPr>
              <p:cNvPr id="11303" name="Line 49"/>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1304" name="Line 50"/>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1299" name="Group 51"/>
            <p:cNvGrpSpPr>
              <a:grpSpLocks/>
            </p:cNvGrpSpPr>
            <p:nvPr/>
          </p:nvGrpSpPr>
          <p:grpSpPr bwMode="auto">
            <a:xfrm>
              <a:off x="3771" y="2693"/>
              <a:ext cx="55" cy="82"/>
              <a:chOff x="1338" y="1979"/>
              <a:chExt cx="91" cy="136"/>
            </a:xfrm>
          </p:grpSpPr>
          <p:sp>
            <p:nvSpPr>
              <p:cNvPr id="11301" name="Line 52"/>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1302" name="Line 53"/>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sp>
          <p:nvSpPr>
            <p:cNvPr id="11300" name="Line 54"/>
            <p:cNvSpPr>
              <a:spLocks noChangeShapeType="1"/>
            </p:cNvSpPr>
            <p:nvPr/>
          </p:nvSpPr>
          <p:spPr bwMode="auto">
            <a:xfrm>
              <a:off x="3200" y="2340"/>
              <a:ext cx="0" cy="952"/>
            </a:xfrm>
            <a:prstGeom prst="line">
              <a:avLst/>
            </a:prstGeom>
            <a:noFill/>
            <a:ln w="38100">
              <a:solidFill>
                <a:srgbClr val="99CC00"/>
              </a:solidFill>
              <a:prstDash val="lgDash"/>
              <a:round/>
              <a:headEnd/>
              <a:tailEnd/>
            </a:ln>
          </p:spPr>
          <p:txBody>
            <a:bodyPr/>
            <a:lstStyle/>
            <a:p>
              <a:endParaRPr lang="es-CL"/>
            </a:p>
          </p:txBody>
        </p:sp>
        <p:graphicFrame>
          <p:nvGraphicFramePr>
            <p:cNvPr id="11276" name="Object 55"/>
            <p:cNvGraphicFramePr>
              <a:graphicFrameLocks noChangeAspect="1"/>
            </p:cNvGraphicFramePr>
            <p:nvPr/>
          </p:nvGraphicFramePr>
          <p:xfrm>
            <a:off x="3080" y="2324"/>
            <a:ext cx="115" cy="124"/>
          </p:xfrm>
          <a:graphic>
            <a:graphicData uri="http://schemas.openxmlformats.org/presentationml/2006/ole">
              <p:oleObj spid="_x0000_s11276" name="Ecuación" r:id="rId15" imgW="152280" imgH="164880" progId="Equation.3">
                <p:embed/>
              </p:oleObj>
            </a:graphicData>
          </a:graphic>
        </p:graphicFrame>
      </p:grpSp>
      <p:sp>
        <p:nvSpPr>
          <p:cNvPr id="11280"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74757"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1282"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1283" name="Text Box 7"/>
          <p:cNvSpPr txBox="1">
            <a:spLocks noChangeArrowheads="1"/>
          </p:cNvSpPr>
          <p:nvPr/>
        </p:nvSpPr>
        <p:spPr bwMode="auto">
          <a:xfrm>
            <a:off x="755650" y="1484313"/>
            <a:ext cx="3095625" cy="366712"/>
          </a:xfrm>
          <a:prstGeom prst="rect">
            <a:avLst/>
          </a:prstGeom>
          <a:noFill/>
          <a:ln w="9525">
            <a:noFill/>
            <a:miter lim="800000"/>
            <a:headEnd/>
            <a:tailEnd/>
          </a:ln>
        </p:spPr>
        <p:txBody>
          <a:bodyPr>
            <a:spAutoFit/>
          </a:bodyPr>
          <a:lstStyle/>
          <a:p>
            <a:pPr algn="l">
              <a:spcBef>
                <a:spcPct val="50000"/>
              </a:spcBef>
            </a:pPr>
            <a:r>
              <a:rPr lang="es-CL"/>
              <a:t>Equilibrio del Consumidor</a:t>
            </a:r>
          </a:p>
        </p:txBody>
      </p:sp>
      <p:sp>
        <p:nvSpPr>
          <p:cNvPr id="11284" name="Rectangle 8"/>
          <p:cNvSpPr>
            <a:spLocks noChangeArrowheads="1"/>
          </p:cNvSpPr>
          <p:nvPr/>
        </p:nvSpPr>
        <p:spPr bwMode="auto">
          <a:xfrm>
            <a:off x="0" y="2819400"/>
            <a:ext cx="9144000" cy="0"/>
          </a:xfrm>
          <a:prstGeom prst="rect">
            <a:avLst/>
          </a:prstGeom>
          <a:noFill/>
          <a:ln w="9525">
            <a:noFill/>
            <a:miter lim="800000"/>
            <a:headEnd/>
            <a:tailEnd/>
          </a:ln>
        </p:spPr>
        <p:txBody>
          <a:bodyPr wrap="none" anchor="ctr">
            <a:spAutoFit/>
          </a:bodyPr>
          <a:lstStyle/>
          <a:p>
            <a:endParaRPr lang="es-ES"/>
          </a:p>
        </p:txBody>
      </p:sp>
      <p:sp>
        <p:nvSpPr>
          <p:cNvPr id="11285" name="Rectangle 9"/>
          <p:cNvSpPr>
            <a:spLocks noChangeArrowheads="1"/>
          </p:cNvSpPr>
          <p:nvPr/>
        </p:nvSpPr>
        <p:spPr bwMode="auto">
          <a:xfrm>
            <a:off x="468313" y="2133600"/>
            <a:ext cx="1619250" cy="366713"/>
          </a:xfrm>
          <a:prstGeom prst="rect">
            <a:avLst/>
          </a:prstGeom>
          <a:noFill/>
          <a:ln w="9525">
            <a:noFill/>
            <a:miter lim="800000"/>
            <a:headEnd/>
            <a:tailEnd/>
          </a:ln>
        </p:spPr>
        <p:txBody>
          <a:bodyPr wrap="none" anchor="ctr">
            <a:spAutoFit/>
          </a:bodyPr>
          <a:lstStyle/>
          <a:p>
            <a:pPr algn="l"/>
            <a:r>
              <a:rPr lang="es-ES_tradnl"/>
              <a:t>En el punto A:</a:t>
            </a:r>
            <a:endParaRPr lang="es-CL"/>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1" name="3 Marcador de número de diapositiva"/>
          <p:cNvSpPr>
            <a:spLocks noGrp="1"/>
          </p:cNvSpPr>
          <p:nvPr>
            <p:ph type="sldNum" sz="quarter" idx="12"/>
          </p:nvPr>
        </p:nvSpPr>
        <p:spPr>
          <a:noFill/>
        </p:spPr>
        <p:txBody>
          <a:bodyPr/>
          <a:lstStyle/>
          <a:p>
            <a:fld id="{097D4806-B056-4B19-820A-DD838ADB6FC3}" type="slidenum">
              <a:rPr lang="es-CL" smtClean="0"/>
              <a:pPr/>
              <a:t>18</a:t>
            </a:fld>
            <a:endParaRPr lang="es-CL" smtClean="0"/>
          </a:p>
        </p:txBody>
      </p:sp>
      <p:sp>
        <p:nvSpPr>
          <p:cNvPr id="12302" name="Rectangle 5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2290" name="Object 2"/>
          <p:cNvGraphicFramePr>
            <a:graphicFrameLocks noChangeAspect="1"/>
          </p:cNvGraphicFramePr>
          <p:nvPr/>
        </p:nvGraphicFramePr>
        <p:xfrm>
          <a:off x="430213" y="2681288"/>
          <a:ext cx="3175000" cy="2260600"/>
        </p:xfrm>
        <a:graphic>
          <a:graphicData uri="http://schemas.openxmlformats.org/presentationml/2006/ole">
            <p:oleObj spid="_x0000_s12290" name="Ecuación" r:id="rId5" imgW="1587240" imgH="1130040" progId="Equation.3">
              <p:embed/>
            </p:oleObj>
          </a:graphicData>
        </a:graphic>
      </p:graphicFrame>
      <p:grpSp>
        <p:nvGrpSpPr>
          <p:cNvPr id="12303" name="Group 55"/>
          <p:cNvGrpSpPr>
            <a:grpSpLocks/>
          </p:cNvGrpSpPr>
          <p:nvPr/>
        </p:nvGrpSpPr>
        <p:grpSpPr bwMode="auto">
          <a:xfrm>
            <a:off x="4406900" y="2806700"/>
            <a:ext cx="4248150" cy="2763838"/>
            <a:chOff x="2776" y="1768"/>
            <a:chExt cx="2676" cy="1741"/>
          </a:xfrm>
        </p:grpSpPr>
        <p:grpSp>
          <p:nvGrpSpPr>
            <p:cNvPr id="12311" name="Group 3"/>
            <p:cNvGrpSpPr>
              <a:grpSpLocks/>
            </p:cNvGrpSpPr>
            <p:nvPr/>
          </p:nvGrpSpPr>
          <p:grpSpPr bwMode="auto">
            <a:xfrm>
              <a:off x="3037" y="1768"/>
              <a:ext cx="2204" cy="1523"/>
              <a:chOff x="930" y="935"/>
              <a:chExt cx="3674" cy="2540"/>
            </a:xfrm>
          </p:grpSpPr>
          <p:sp>
            <p:nvSpPr>
              <p:cNvPr id="12342" name="Line 4"/>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12343" name="Line 5"/>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sp>
          <p:nvSpPr>
            <p:cNvPr id="12312" name="Arc 6"/>
            <p:cNvSpPr>
              <a:spLocks/>
            </p:cNvSpPr>
            <p:nvPr/>
          </p:nvSpPr>
          <p:spPr bwMode="auto">
            <a:xfrm rot="10583394">
              <a:off x="3336" y="1796"/>
              <a:ext cx="1660" cy="1294"/>
            </a:xfrm>
            <a:custGeom>
              <a:avLst/>
              <a:gdLst>
                <a:gd name="T0" fmla="*/ 1 w 21600"/>
                <a:gd name="T1" fmla="*/ 0 h 21404"/>
                <a:gd name="T2" fmla="*/ 10 w 21600"/>
                <a:gd name="T3" fmla="*/ 5 h 21404"/>
                <a:gd name="T4" fmla="*/ 0 w 21600"/>
                <a:gd name="T5" fmla="*/ 5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graphicFrame>
          <p:nvGraphicFramePr>
            <p:cNvPr id="12291" name="Object 7"/>
            <p:cNvGraphicFramePr>
              <a:graphicFrameLocks noChangeAspect="1"/>
            </p:cNvGraphicFramePr>
            <p:nvPr/>
          </p:nvGraphicFramePr>
          <p:xfrm>
            <a:off x="4647" y="2884"/>
            <a:ext cx="382" cy="163"/>
          </p:xfrm>
          <a:graphic>
            <a:graphicData uri="http://schemas.openxmlformats.org/presentationml/2006/ole">
              <p:oleObj spid="_x0000_s12291" name="Ecuación" r:id="rId6" imgW="507960" imgH="215640" progId="Equation.3">
                <p:embed/>
              </p:oleObj>
            </a:graphicData>
          </a:graphic>
        </p:graphicFrame>
        <p:graphicFrame>
          <p:nvGraphicFramePr>
            <p:cNvPr id="12292" name="Object 8"/>
            <p:cNvGraphicFramePr>
              <a:graphicFrameLocks noChangeAspect="1"/>
            </p:cNvGraphicFramePr>
            <p:nvPr/>
          </p:nvGraphicFramePr>
          <p:xfrm>
            <a:off x="3868" y="2614"/>
            <a:ext cx="154" cy="143"/>
          </p:xfrm>
          <a:graphic>
            <a:graphicData uri="http://schemas.openxmlformats.org/presentationml/2006/ole">
              <p:oleObj spid="_x0000_s12292" name="Ecuación" r:id="rId7" imgW="203040" imgH="190440" progId="Equation.3">
                <p:embed/>
              </p:oleObj>
            </a:graphicData>
          </a:graphic>
        </p:graphicFrame>
        <p:graphicFrame>
          <p:nvGraphicFramePr>
            <p:cNvPr id="12293" name="Object 9"/>
            <p:cNvGraphicFramePr>
              <a:graphicFrameLocks noChangeAspect="1"/>
            </p:cNvGraphicFramePr>
            <p:nvPr/>
          </p:nvGraphicFramePr>
          <p:xfrm>
            <a:off x="4565" y="3292"/>
            <a:ext cx="279" cy="217"/>
          </p:xfrm>
          <a:graphic>
            <a:graphicData uri="http://schemas.openxmlformats.org/presentationml/2006/ole">
              <p:oleObj spid="_x0000_s12293" name="Ecuación" r:id="rId8" imgW="520560" imgH="406080" progId="Equation.3">
                <p:embed/>
              </p:oleObj>
            </a:graphicData>
          </a:graphic>
        </p:graphicFrame>
        <p:graphicFrame>
          <p:nvGraphicFramePr>
            <p:cNvPr id="12294" name="Object 10"/>
            <p:cNvGraphicFramePr>
              <a:graphicFrameLocks noChangeAspect="1"/>
            </p:cNvGraphicFramePr>
            <p:nvPr/>
          </p:nvGraphicFramePr>
          <p:xfrm>
            <a:off x="2776" y="2122"/>
            <a:ext cx="265" cy="218"/>
          </p:xfrm>
          <a:graphic>
            <a:graphicData uri="http://schemas.openxmlformats.org/presentationml/2006/ole">
              <p:oleObj spid="_x0000_s12294" name="Ecuación" r:id="rId9" imgW="495000" imgH="406080" progId="Equation.3">
                <p:embed/>
              </p:oleObj>
            </a:graphicData>
          </a:graphic>
        </p:graphicFrame>
        <p:graphicFrame>
          <p:nvGraphicFramePr>
            <p:cNvPr id="12295" name="Object 11"/>
            <p:cNvGraphicFramePr>
              <a:graphicFrameLocks noChangeAspect="1"/>
            </p:cNvGraphicFramePr>
            <p:nvPr/>
          </p:nvGraphicFramePr>
          <p:xfrm>
            <a:off x="5071" y="3292"/>
            <a:ext cx="116" cy="124"/>
          </p:xfrm>
          <a:graphic>
            <a:graphicData uri="http://schemas.openxmlformats.org/presentationml/2006/ole">
              <p:oleObj spid="_x0000_s12295" name="Ecuación" r:id="rId10" imgW="152280" imgH="164880" progId="Equation.3">
                <p:embed/>
              </p:oleObj>
            </a:graphicData>
          </a:graphic>
        </p:graphicFrame>
        <p:graphicFrame>
          <p:nvGraphicFramePr>
            <p:cNvPr id="12296" name="Object 12"/>
            <p:cNvGraphicFramePr>
              <a:graphicFrameLocks noChangeAspect="1"/>
            </p:cNvGraphicFramePr>
            <p:nvPr/>
          </p:nvGraphicFramePr>
          <p:xfrm>
            <a:off x="2880" y="1823"/>
            <a:ext cx="105" cy="124"/>
          </p:xfrm>
          <a:graphic>
            <a:graphicData uri="http://schemas.openxmlformats.org/presentationml/2006/ole">
              <p:oleObj spid="_x0000_s12296" name="Ecuación" r:id="rId11" imgW="139680" imgH="164880" progId="Equation.3">
                <p:embed/>
              </p:oleObj>
            </a:graphicData>
          </a:graphic>
        </p:graphicFrame>
        <p:sp>
          <p:nvSpPr>
            <p:cNvPr id="12313" name="Line 13"/>
            <p:cNvSpPr>
              <a:spLocks noChangeShapeType="1"/>
            </p:cNvSpPr>
            <p:nvPr/>
          </p:nvSpPr>
          <p:spPr bwMode="auto">
            <a:xfrm>
              <a:off x="3037" y="2231"/>
              <a:ext cx="1632" cy="1061"/>
            </a:xfrm>
            <a:prstGeom prst="line">
              <a:avLst/>
            </a:prstGeom>
            <a:noFill/>
            <a:ln w="38100">
              <a:solidFill>
                <a:schemeClr val="tx1"/>
              </a:solidFill>
              <a:round/>
              <a:headEnd/>
              <a:tailEnd/>
            </a:ln>
          </p:spPr>
          <p:txBody>
            <a:bodyPr/>
            <a:lstStyle/>
            <a:p>
              <a:endParaRPr lang="es-CL"/>
            </a:p>
          </p:txBody>
        </p:sp>
        <p:graphicFrame>
          <p:nvGraphicFramePr>
            <p:cNvPr id="12297" name="Object 14"/>
            <p:cNvGraphicFramePr>
              <a:graphicFrameLocks noChangeAspect="1"/>
            </p:cNvGraphicFramePr>
            <p:nvPr/>
          </p:nvGraphicFramePr>
          <p:xfrm>
            <a:off x="4624" y="2720"/>
            <a:ext cx="430" cy="163"/>
          </p:xfrm>
          <a:graphic>
            <a:graphicData uri="http://schemas.openxmlformats.org/presentationml/2006/ole">
              <p:oleObj spid="_x0000_s12297" name="Ecuación" r:id="rId12" imgW="571320" imgH="215640" progId="Equation.3">
                <p:embed/>
              </p:oleObj>
            </a:graphicData>
          </a:graphic>
        </p:graphicFrame>
        <p:sp>
          <p:nvSpPr>
            <p:cNvPr id="12314" name="Arc 15"/>
            <p:cNvSpPr>
              <a:spLocks/>
            </p:cNvSpPr>
            <p:nvPr/>
          </p:nvSpPr>
          <p:spPr bwMode="auto">
            <a:xfrm rot="10583394">
              <a:off x="3548" y="1789"/>
              <a:ext cx="1442" cy="1117"/>
            </a:xfrm>
            <a:custGeom>
              <a:avLst/>
              <a:gdLst>
                <a:gd name="T0" fmla="*/ 1 w 21600"/>
                <a:gd name="T1" fmla="*/ 0 h 21243"/>
                <a:gd name="T2" fmla="*/ 6 w 21600"/>
                <a:gd name="T3" fmla="*/ 3 h 21243"/>
                <a:gd name="T4" fmla="*/ 0 w 21600"/>
                <a:gd name="T5" fmla="*/ 3 h 21243"/>
                <a:gd name="T6" fmla="*/ 0 60000 65536"/>
                <a:gd name="T7" fmla="*/ 0 60000 65536"/>
                <a:gd name="T8" fmla="*/ 0 60000 65536"/>
                <a:gd name="T9" fmla="*/ 0 w 21600"/>
                <a:gd name="T10" fmla="*/ 0 h 21243"/>
                <a:gd name="T11" fmla="*/ 21600 w 21600"/>
                <a:gd name="T12" fmla="*/ 21243 h 21243"/>
              </a:gdLst>
              <a:ahLst/>
              <a:cxnLst>
                <a:cxn ang="T6">
                  <a:pos x="T0" y="T1"/>
                </a:cxn>
                <a:cxn ang="T7">
                  <a:pos x="T2" y="T3"/>
                </a:cxn>
                <a:cxn ang="T8">
                  <a:pos x="T4" y="T5"/>
                </a:cxn>
              </a:cxnLst>
              <a:rect l="T9" t="T10" r="T11" b="T12"/>
              <a:pathLst>
                <a:path w="21600" h="21243" fill="none" extrusionOk="0">
                  <a:moveTo>
                    <a:pt x="3910" y="0"/>
                  </a:moveTo>
                  <a:cubicBezTo>
                    <a:pt x="14159" y="1886"/>
                    <a:pt x="21600" y="10822"/>
                    <a:pt x="21600" y="21243"/>
                  </a:cubicBezTo>
                </a:path>
                <a:path w="21600" h="21243" stroke="0" extrusionOk="0">
                  <a:moveTo>
                    <a:pt x="3910" y="0"/>
                  </a:moveTo>
                  <a:cubicBezTo>
                    <a:pt x="14159" y="1886"/>
                    <a:pt x="21600" y="10822"/>
                    <a:pt x="21600" y="21243"/>
                  </a:cubicBezTo>
                  <a:lnTo>
                    <a:pt x="0" y="21243"/>
                  </a:lnTo>
                  <a:close/>
                </a:path>
              </a:pathLst>
            </a:custGeom>
            <a:noFill/>
            <a:ln w="38100">
              <a:solidFill>
                <a:srgbClr val="969696"/>
              </a:solidFill>
              <a:round/>
              <a:headEnd/>
              <a:tailEnd/>
            </a:ln>
          </p:spPr>
          <p:txBody>
            <a:bodyPr wrap="none" anchor="ctr"/>
            <a:lstStyle/>
            <a:p>
              <a:endParaRPr lang="es-CL"/>
            </a:p>
          </p:txBody>
        </p:sp>
        <p:sp>
          <p:nvSpPr>
            <p:cNvPr id="12315" name="Arc 16"/>
            <p:cNvSpPr>
              <a:spLocks/>
            </p:cNvSpPr>
            <p:nvPr/>
          </p:nvSpPr>
          <p:spPr bwMode="auto">
            <a:xfrm rot="10583394">
              <a:off x="3203" y="1799"/>
              <a:ext cx="1796" cy="1414"/>
            </a:xfrm>
            <a:custGeom>
              <a:avLst/>
              <a:gdLst>
                <a:gd name="T0" fmla="*/ 0 w 21600"/>
                <a:gd name="T1" fmla="*/ 0 h 21600"/>
                <a:gd name="T2" fmla="*/ 12 w 21600"/>
                <a:gd name="T3" fmla="*/ 6 h 21600"/>
                <a:gd name="T4" fmla="*/ 0 w 21600"/>
                <a:gd name="T5" fmla="*/ 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24" y="0"/>
                  </a:moveTo>
                  <a:cubicBezTo>
                    <a:pt x="12005" y="69"/>
                    <a:pt x="21600" y="9719"/>
                    <a:pt x="21600" y="21600"/>
                  </a:cubicBezTo>
                </a:path>
                <a:path w="21600" h="21600" stroke="0" extrusionOk="0">
                  <a:moveTo>
                    <a:pt x="124" y="0"/>
                  </a:moveTo>
                  <a:cubicBezTo>
                    <a:pt x="12005" y="69"/>
                    <a:pt x="21600" y="9719"/>
                    <a:pt x="21600" y="21600"/>
                  </a:cubicBezTo>
                  <a:lnTo>
                    <a:pt x="0" y="21600"/>
                  </a:lnTo>
                  <a:close/>
                </a:path>
              </a:pathLst>
            </a:custGeom>
            <a:noFill/>
            <a:ln w="38100">
              <a:solidFill>
                <a:srgbClr val="969696"/>
              </a:solidFill>
              <a:round/>
              <a:headEnd/>
              <a:tailEnd/>
            </a:ln>
          </p:spPr>
          <p:txBody>
            <a:bodyPr wrap="none" anchor="ctr"/>
            <a:lstStyle/>
            <a:p>
              <a:endParaRPr lang="es-CL"/>
            </a:p>
          </p:txBody>
        </p:sp>
        <p:sp>
          <p:nvSpPr>
            <p:cNvPr id="12316" name="Arc 17"/>
            <p:cNvSpPr>
              <a:spLocks/>
            </p:cNvSpPr>
            <p:nvPr/>
          </p:nvSpPr>
          <p:spPr bwMode="auto">
            <a:xfrm rot="10583394">
              <a:off x="3120" y="1798"/>
              <a:ext cx="1878" cy="1478"/>
            </a:xfrm>
            <a:custGeom>
              <a:avLst/>
              <a:gdLst>
                <a:gd name="T0" fmla="*/ 0 w 21600"/>
                <a:gd name="T1" fmla="*/ 0 h 21600"/>
                <a:gd name="T2" fmla="*/ 14 w 21600"/>
                <a:gd name="T3" fmla="*/ 7 h 21600"/>
                <a:gd name="T4" fmla="*/ 0 w 21600"/>
                <a:gd name="T5" fmla="*/ 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aphicFrame>
          <p:nvGraphicFramePr>
            <p:cNvPr id="12298" name="Object 18"/>
            <p:cNvGraphicFramePr>
              <a:graphicFrameLocks noChangeAspect="1"/>
            </p:cNvGraphicFramePr>
            <p:nvPr/>
          </p:nvGraphicFramePr>
          <p:xfrm>
            <a:off x="5041" y="3123"/>
            <a:ext cx="411" cy="173"/>
          </p:xfrm>
          <a:graphic>
            <a:graphicData uri="http://schemas.openxmlformats.org/presentationml/2006/ole">
              <p:oleObj spid="_x0000_s12298" name="Ecuación" r:id="rId13" imgW="545760" imgH="228600" progId="Equation.3">
                <p:embed/>
              </p:oleObj>
            </a:graphicData>
          </a:graphic>
        </p:graphicFrame>
        <p:graphicFrame>
          <p:nvGraphicFramePr>
            <p:cNvPr id="12299" name="Object 19"/>
            <p:cNvGraphicFramePr>
              <a:graphicFrameLocks noChangeAspect="1"/>
            </p:cNvGraphicFramePr>
            <p:nvPr/>
          </p:nvGraphicFramePr>
          <p:xfrm>
            <a:off x="5047" y="2993"/>
            <a:ext cx="354" cy="162"/>
          </p:xfrm>
          <a:graphic>
            <a:graphicData uri="http://schemas.openxmlformats.org/presentationml/2006/ole">
              <p:oleObj spid="_x0000_s12299" name="Ecuación" r:id="rId14" imgW="469800" imgH="215640" progId="Equation.3">
                <p:embed/>
              </p:oleObj>
            </a:graphicData>
          </a:graphic>
        </p:graphicFrame>
        <p:grpSp>
          <p:nvGrpSpPr>
            <p:cNvPr id="12317" name="Group 20"/>
            <p:cNvGrpSpPr>
              <a:grpSpLocks/>
            </p:cNvGrpSpPr>
            <p:nvPr/>
          </p:nvGrpSpPr>
          <p:grpSpPr bwMode="auto">
            <a:xfrm>
              <a:off x="3200" y="2313"/>
              <a:ext cx="55" cy="81"/>
              <a:chOff x="1338" y="1979"/>
              <a:chExt cx="91" cy="136"/>
            </a:xfrm>
          </p:grpSpPr>
          <p:sp>
            <p:nvSpPr>
              <p:cNvPr id="12340" name="Line 21"/>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2341" name="Line 22"/>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2318" name="Group 23"/>
            <p:cNvGrpSpPr>
              <a:grpSpLocks/>
            </p:cNvGrpSpPr>
            <p:nvPr/>
          </p:nvGrpSpPr>
          <p:grpSpPr bwMode="auto">
            <a:xfrm>
              <a:off x="3282" y="2367"/>
              <a:ext cx="54" cy="81"/>
              <a:chOff x="1338" y="1979"/>
              <a:chExt cx="91" cy="136"/>
            </a:xfrm>
          </p:grpSpPr>
          <p:sp>
            <p:nvSpPr>
              <p:cNvPr id="12338" name="Line 24"/>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2339" name="Line 25"/>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2319" name="Group 26"/>
            <p:cNvGrpSpPr>
              <a:grpSpLocks/>
            </p:cNvGrpSpPr>
            <p:nvPr/>
          </p:nvGrpSpPr>
          <p:grpSpPr bwMode="auto">
            <a:xfrm>
              <a:off x="3363" y="2421"/>
              <a:ext cx="55" cy="82"/>
              <a:chOff x="1338" y="1979"/>
              <a:chExt cx="91" cy="136"/>
            </a:xfrm>
          </p:grpSpPr>
          <p:sp>
            <p:nvSpPr>
              <p:cNvPr id="12336" name="Line 27"/>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2337" name="Line 28"/>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2320" name="Group 29"/>
            <p:cNvGrpSpPr>
              <a:grpSpLocks/>
            </p:cNvGrpSpPr>
            <p:nvPr/>
          </p:nvGrpSpPr>
          <p:grpSpPr bwMode="auto">
            <a:xfrm>
              <a:off x="3445" y="2476"/>
              <a:ext cx="55" cy="81"/>
              <a:chOff x="1338" y="1979"/>
              <a:chExt cx="91" cy="136"/>
            </a:xfrm>
          </p:grpSpPr>
          <p:sp>
            <p:nvSpPr>
              <p:cNvPr id="12334" name="Line 30"/>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2335" name="Line 31"/>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2321" name="Group 32"/>
            <p:cNvGrpSpPr>
              <a:grpSpLocks/>
            </p:cNvGrpSpPr>
            <p:nvPr/>
          </p:nvGrpSpPr>
          <p:grpSpPr bwMode="auto">
            <a:xfrm>
              <a:off x="3527" y="2530"/>
              <a:ext cx="54" cy="82"/>
              <a:chOff x="1338" y="1979"/>
              <a:chExt cx="91" cy="136"/>
            </a:xfrm>
          </p:grpSpPr>
          <p:sp>
            <p:nvSpPr>
              <p:cNvPr id="12332" name="Line 33"/>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2333" name="Line 34"/>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2322" name="Group 35"/>
            <p:cNvGrpSpPr>
              <a:grpSpLocks/>
            </p:cNvGrpSpPr>
            <p:nvPr/>
          </p:nvGrpSpPr>
          <p:grpSpPr bwMode="auto">
            <a:xfrm>
              <a:off x="3608" y="2584"/>
              <a:ext cx="55" cy="82"/>
              <a:chOff x="1338" y="1979"/>
              <a:chExt cx="91" cy="136"/>
            </a:xfrm>
          </p:grpSpPr>
          <p:sp>
            <p:nvSpPr>
              <p:cNvPr id="12330" name="Line 36"/>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2331" name="Line 37"/>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2323" name="Group 38"/>
            <p:cNvGrpSpPr>
              <a:grpSpLocks/>
            </p:cNvGrpSpPr>
            <p:nvPr/>
          </p:nvGrpSpPr>
          <p:grpSpPr bwMode="auto">
            <a:xfrm>
              <a:off x="3690" y="2639"/>
              <a:ext cx="54" cy="81"/>
              <a:chOff x="1338" y="1979"/>
              <a:chExt cx="91" cy="136"/>
            </a:xfrm>
          </p:grpSpPr>
          <p:sp>
            <p:nvSpPr>
              <p:cNvPr id="12328" name="Line 39"/>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2329" name="Line 40"/>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grpSp>
          <p:nvGrpSpPr>
            <p:cNvPr id="12324" name="Group 41"/>
            <p:cNvGrpSpPr>
              <a:grpSpLocks/>
            </p:cNvGrpSpPr>
            <p:nvPr/>
          </p:nvGrpSpPr>
          <p:grpSpPr bwMode="auto">
            <a:xfrm>
              <a:off x="3771" y="2693"/>
              <a:ext cx="55" cy="82"/>
              <a:chOff x="1338" y="1979"/>
              <a:chExt cx="91" cy="136"/>
            </a:xfrm>
          </p:grpSpPr>
          <p:sp>
            <p:nvSpPr>
              <p:cNvPr id="12326" name="Line 42"/>
              <p:cNvSpPr>
                <a:spLocks noChangeShapeType="1"/>
              </p:cNvSpPr>
              <p:nvPr/>
            </p:nvSpPr>
            <p:spPr bwMode="auto">
              <a:xfrm flipH="1">
                <a:off x="1338" y="2069"/>
                <a:ext cx="91" cy="46"/>
              </a:xfrm>
              <a:prstGeom prst="line">
                <a:avLst/>
              </a:prstGeom>
              <a:noFill/>
              <a:ln w="38100">
                <a:solidFill>
                  <a:srgbClr val="99CC00"/>
                </a:solidFill>
                <a:round/>
                <a:headEnd/>
                <a:tailEnd/>
              </a:ln>
            </p:spPr>
            <p:txBody>
              <a:bodyPr/>
              <a:lstStyle/>
              <a:p>
                <a:endParaRPr lang="es-CL"/>
              </a:p>
            </p:txBody>
          </p:sp>
          <p:sp>
            <p:nvSpPr>
              <p:cNvPr id="12327" name="Line 43"/>
              <p:cNvSpPr>
                <a:spLocks noChangeShapeType="1"/>
              </p:cNvSpPr>
              <p:nvPr/>
            </p:nvSpPr>
            <p:spPr bwMode="auto">
              <a:xfrm flipH="1" flipV="1">
                <a:off x="1383" y="1979"/>
                <a:ext cx="46" cy="90"/>
              </a:xfrm>
              <a:prstGeom prst="line">
                <a:avLst/>
              </a:prstGeom>
              <a:noFill/>
              <a:ln w="38100">
                <a:solidFill>
                  <a:srgbClr val="99CC00"/>
                </a:solidFill>
                <a:round/>
                <a:headEnd/>
                <a:tailEnd/>
              </a:ln>
            </p:spPr>
            <p:txBody>
              <a:bodyPr/>
              <a:lstStyle/>
              <a:p>
                <a:endParaRPr lang="es-CL"/>
              </a:p>
            </p:txBody>
          </p:sp>
        </p:grpSp>
        <p:sp>
          <p:nvSpPr>
            <p:cNvPr id="12325" name="Line 44"/>
            <p:cNvSpPr>
              <a:spLocks noChangeShapeType="1"/>
            </p:cNvSpPr>
            <p:nvPr/>
          </p:nvSpPr>
          <p:spPr bwMode="auto">
            <a:xfrm>
              <a:off x="3200" y="2340"/>
              <a:ext cx="0" cy="952"/>
            </a:xfrm>
            <a:prstGeom prst="line">
              <a:avLst/>
            </a:prstGeom>
            <a:noFill/>
            <a:ln w="38100">
              <a:solidFill>
                <a:srgbClr val="99CC00"/>
              </a:solidFill>
              <a:prstDash val="lgDash"/>
              <a:round/>
              <a:headEnd/>
              <a:tailEnd/>
            </a:ln>
          </p:spPr>
          <p:txBody>
            <a:bodyPr/>
            <a:lstStyle/>
            <a:p>
              <a:endParaRPr lang="es-CL"/>
            </a:p>
          </p:txBody>
        </p:sp>
        <p:graphicFrame>
          <p:nvGraphicFramePr>
            <p:cNvPr id="12300" name="Object 45"/>
            <p:cNvGraphicFramePr>
              <a:graphicFrameLocks noChangeAspect="1"/>
            </p:cNvGraphicFramePr>
            <p:nvPr/>
          </p:nvGraphicFramePr>
          <p:xfrm>
            <a:off x="3080" y="2324"/>
            <a:ext cx="115" cy="124"/>
          </p:xfrm>
          <a:graphic>
            <a:graphicData uri="http://schemas.openxmlformats.org/presentationml/2006/ole">
              <p:oleObj spid="_x0000_s12300" name="Ecuación" r:id="rId15" imgW="152280" imgH="164880" progId="Equation.3">
                <p:embed/>
              </p:oleObj>
            </a:graphicData>
          </a:graphic>
        </p:graphicFrame>
      </p:grpSp>
      <p:sp>
        <p:nvSpPr>
          <p:cNvPr id="12304" name="Line 47"/>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03152" name="Text Box 48"/>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2306" name="Text Box 49"/>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2307" name="Text Box 50"/>
          <p:cNvSpPr txBox="1">
            <a:spLocks noChangeArrowheads="1"/>
          </p:cNvSpPr>
          <p:nvPr/>
        </p:nvSpPr>
        <p:spPr bwMode="auto">
          <a:xfrm>
            <a:off x="755650" y="1484313"/>
            <a:ext cx="3095625" cy="366712"/>
          </a:xfrm>
          <a:prstGeom prst="rect">
            <a:avLst/>
          </a:prstGeom>
          <a:noFill/>
          <a:ln w="9525">
            <a:noFill/>
            <a:miter lim="800000"/>
            <a:headEnd/>
            <a:tailEnd/>
          </a:ln>
        </p:spPr>
        <p:txBody>
          <a:bodyPr>
            <a:spAutoFit/>
          </a:bodyPr>
          <a:lstStyle/>
          <a:p>
            <a:pPr algn="l">
              <a:spcBef>
                <a:spcPct val="50000"/>
              </a:spcBef>
            </a:pPr>
            <a:r>
              <a:rPr lang="es-CL"/>
              <a:t>Equilibrio del Consumidor</a:t>
            </a:r>
          </a:p>
        </p:txBody>
      </p:sp>
      <p:sp>
        <p:nvSpPr>
          <p:cNvPr id="12308" name="Rectangle 51"/>
          <p:cNvSpPr>
            <a:spLocks noChangeArrowheads="1"/>
          </p:cNvSpPr>
          <p:nvPr/>
        </p:nvSpPr>
        <p:spPr bwMode="auto">
          <a:xfrm>
            <a:off x="0" y="2819400"/>
            <a:ext cx="9144000" cy="0"/>
          </a:xfrm>
          <a:prstGeom prst="rect">
            <a:avLst/>
          </a:prstGeom>
          <a:noFill/>
          <a:ln w="9525">
            <a:noFill/>
            <a:miter lim="800000"/>
            <a:headEnd/>
            <a:tailEnd/>
          </a:ln>
        </p:spPr>
        <p:txBody>
          <a:bodyPr wrap="none" anchor="ctr">
            <a:spAutoFit/>
          </a:bodyPr>
          <a:lstStyle/>
          <a:p>
            <a:endParaRPr lang="es-ES"/>
          </a:p>
        </p:txBody>
      </p:sp>
      <p:sp>
        <p:nvSpPr>
          <p:cNvPr id="12309" name="Rectangle 52"/>
          <p:cNvSpPr>
            <a:spLocks noChangeArrowheads="1"/>
          </p:cNvSpPr>
          <p:nvPr/>
        </p:nvSpPr>
        <p:spPr bwMode="auto">
          <a:xfrm>
            <a:off x="468313" y="2133600"/>
            <a:ext cx="1619250" cy="366713"/>
          </a:xfrm>
          <a:prstGeom prst="rect">
            <a:avLst/>
          </a:prstGeom>
          <a:noFill/>
          <a:ln w="9525">
            <a:noFill/>
            <a:miter lim="800000"/>
            <a:headEnd/>
            <a:tailEnd/>
          </a:ln>
        </p:spPr>
        <p:txBody>
          <a:bodyPr wrap="none" anchor="ctr">
            <a:spAutoFit/>
          </a:bodyPr>
          <a:lstStyle/>
          <a:p>
            <a:pPr algn="l"/>
            <a:r>
              <a:rPr lang="es-ES_tradnl"/>
              <a:t>En el punto E:</a:t>
            </a:r>
            <a:endParaRPr lang="es-CL"/>
          </a:p>
        </p:txBody>
      </p:sp>
      <p:sp>
        <p:nvSpPr>
          <p:cNvPr id="12310" name="Rectangle 54"/>
          <p:cNvSpPr>
            <a:spLocks noChangeArrowheads="1"/>
          </p:cNvSpPr>
          <p:nvPr/>
        </p:nvSpPr>
        <p:spPr bwMode="auto">
          <a:xfrm>
            <a:off x="323850" y="5014913"/>
            <a:ext cx="3743325" cy="1190625"/>
          </a:xfrm>
          <a:prstGeom prst="rect">
            <a:avLst/>
          </a:prstGeom>
          <a:noFill/>
          <a:ln w="9525" algn="ctr">
            <a:noFill/>
            <a:miter lim="800000"/>
            <a:headEnd/>
            <a:tailEnd/>
          </a:ln>
        </p:spPr>
        <p:txBody>
          <a:bodyPr>
            <a:spAutoFit/>
          </a:bodyPr>
          <a:lstStyle/>
          <a:p>
            <a:pPr algn="just">
              <a:spcBef>
                <a:spcPct val="50000"/>
              </a:spcBef>
            </a:pPr>
            <a:r>
              <a:rPr lang="es-ES_tradnl"/>
              <a:t>Cuando se igualan las tasas, la Utilidad Marginal por peso ($) gastado de Ingreso es igual para ambos bienes.</a:t>
            </a:r>
            <a:r>
              <a:rPr lang="es-CL"/>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3 Marcador de número de diapositiva"/>
          <p:cNvSpPr>
            <a:spLocks noGrp="1"/>
          </p:cNvSpPr>
          <p:nvPr>
            <p:ph type="sldNum" sz="quarter" idx="12"/>
          </p:nvPr>
        </p:nvSpPr>
        <p:spPr>
          <a:noFill/>
        </p:spPr>
        <p:txBody>
          <a:bodyPr/>
          <a:lstStyle/>
          <a:p>
            <a:fld id="{3350A02A-5B69-4356-ABE5-999C06A1CE37}" type="slidenum">
              <a:rPr lang="es-CL" smtClean="0"/>
              <a:pPr/>
              <a:t>19</a:t>
            </a:fld>
            <a:endParaRPr lang="es-CL" smtClean="0"/>
          </a:p>
        </p:txBody>
      </p:sp>
      <p:sp>
        <p:nvSpPr>
          <p:cNvPr id="13316" name="Rectangle 11"/>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3314" name="Object 8"/>
          <p:cNvGraphicFramePr>
            <a:graphicFrameLocks noChangeAspect="1"/>
          </p:cNvGraphicFramePr>
          <p:nvPr/>
        </p:nvGraphicFramePr>
        <p:xfrm>
          <a:off x="349250" y="1908175"/>
          <a:ext cx="8326438" cy="3681413"/>
        </p:xfrm>
        <a:graphic>
          <a:graphicData uri="http://schemas.openxmlformats.org/presentationml/2006/ole">
            <p:oleObj spid="_x0000_s13314" name="Ecuación" r:id="rId5" imgW="4165560" imgH="1841400" progId="Equation.3">
              <p:embed/>
            </p:oleObj>
          </a:graphicData>
        </a:graphic>
      </p:graphicFrame>
      <p:sp>
        <p:nvSpPr>
          <p:cNvPr id="13317"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7885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319"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3320" name="Rectangle 6"/>
          <p:cNvSpPr>
            <a:spLocks noChangeArrowheads="1"/>
          </p:cNvSpPr>
          <p:nvPr/>
        </p:nvSpPr>
        <p:spPr bwMode="auto">
          <a:xfrm>
            <a:off x="0" y="2500313"/>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3 Marcador de número de diapositiva"/>
          <p:cNvSpPr>
            <a:spLocks noGrp="1"/>
          </p:cNvSpPr>
          <p:nvPr>
            <p:ph type="sldNum" sz="quarter" idx="12"/>
          </p:nvPr>
        </p:nvSpPr>
        <p:spPr>
          <a:noFill/>
        </p:spPr>
        <p:txBody>
          <a:bodyPr/>
          <a:lstStyle/>
          <a:p>
            <a:fld id="{3F10494C-1F92-44D6-8AAB-D2EC7988F05D}" type="slidenum">
              <a:rPr lang="es-CL" smtClean="0"/>
              <a:pPr/>
              <a:t>2</a:t>
            </a:fld>
            <a:endParaRPr lang="es-CL" smtClean="0"/>
          </a:p>
        </p:txBody>
      </p:sp>
      <p:sp>
        <p:nvSpPr>
          <p:cNvPr id="114691" name="Rectangle 9"/>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14692"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5018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14694" name="Text Box 6"/>
          <p:cNvSpPr txBox="1">
            <a:spLocks noChangeArrowheads="1"/>
          </p:cNvSpPr>
          <p:nvPr/>
        </p:nvSpPr>
        <p:spPr bwMode="auto">
          <a:xfrm>
            <a:off x="323850" y="1341438"/>
            <a:ext cx="8426450" cy="5310187"/>
          </a:xfrm>
          <a:prstGeom prst="rect">
            <a:avLst/>
          </a:prstGeom>
          <a:noFill/>
          <a:ln w="9525">
            <a:noFill/>
            <a:miter lim="800000"/>
            <a:headEnd/>
            <a:tailEnd/>
          </a:ln>
        </p:spPr>
        <p:txBody>
          <a:bodyPr>
            <a:spAutoFit/>
          </a:bodyPr>
          <a:lstStyle/>
          <a:p>
            <a:pPr marL="342900" indent="-342900" algn="just"/>
            <a:r>
              <a:rPr lang="es-ES_tradnl" b="1"/>
              <a:t>MODELO DE CURVAS DE INDIFERENCIA</a:t>
            </a:r>
          </a:p>
          <a:p>
            <a:pPr marL="342900" indent="-342900" algn="just"/>
            <a:endParaRPr lang="es-ES_tradnl"/>
          </a:p>
          <a:p>
            <a:pPr marL="342900" indent="-342900" algn="just"/>
            <a:r>
              <a:rPr lang="es-ES_tradnl"/>
              <a:t>El </a:t>
            </a:r>
            <a:r>
              <a:rPr lang="es-ES_tradnl" b="1" u="sng"/>
              <a:t>Objetivo</a:t>
            </a:r>
            <a:r>
              <a:rPr lang="es-ES_tradnl"/>
              <a:t> de este capitulo es entender como un consumidor distribuye su ingreso entre los diferentes bienes que consume. Para hacer esto existen una serie de </a:t>
            </a:r>
            <a:r>
              <a:rPr lang="es-ES_tradnl" b="1" u="sng"/>
              <a:t>Supuestos</a:t>
            </a:r>
            <a:r>
              <a:rPr lang="es-ES_tradnl"/>
              <a:t> que tenemos que considerar:</a:t>
            </a:r>
          </a:p>
          <a:p>
            <a:pPr marL="342900" indent="-342900" algn="l"/>
            <a:endParaRPr lang="es-ES_tradnl"/>
          </a:p>
          <a:p>
            <a:pPr marL="342900" indent="-342900" algn="just">
              <a:buFontTx/>
              <a:buChar char="•"/>
            </a:pPr>
            <a:r>
              <a:rPr lang="es-ES_tradnl"/>
              <a:t>Solo existen dos bienes, X e Y.</a:t>
            </a:r>
          </a:p>
          <a:p>
            <a:pPr marL="342900" indent="-342900" algn="just">
              <a:buFontTx/>
              <a:buChar char="•"/>
            </a:pPr>
            <a:endParaRPr lang="es-ES_tradnl"/>
          </a:p>
          <a:p>
            <a:pPr marL="342900" indent="-342900" algn="just">
              <a:buFontTx/>
              <a:buChar char="•"/>
            </a:pPr>
            <a:r>
              <a:rPr lang="es-ES_tradnl"/>
              <a:t>El modelo se desarrolla para un agente representativo.</a:t>
            </a:r>
          </a:p>
          <a:p>
            <a:pPr marL="342900" indent="-342900" algn="just">
              <a:buFontTx/>
              <a:buChar char="•"/>
            </a:pPr>
            <a:endParaRPr lang="es-ES_tradnl"/>
          </a:p>
          <a:p>
            <a:pPr marL="342900" indent="-342900" algn="just">
              <a:buFontTx/>
              <a:buChar char="•"/>
            </a:pPr>
            <a:r>
              <a:rPr lang="es-ES_tradnl"/>
              <a:t>El </a:t>
            </a:r>
            <a:r>
              <a:rPr lang="es-ES_tradnl" i="1"/>
              <a:t>consumidor</a:t>
            </a:r>
            <a:r>
              <a:rPr lang="es-ES_tradnl"/>
              <a:t> posee una dotación de ingreso dado y por lo tanto puede establecerse una </a:t>
            </a:r>
            <a:r>
              <a:rPr lang="es-ES_tradnl" u="sng"/>
              <a:t>Restricción Presupuestaria</a:t>
            </a:r>
            <a:r>
              <a:rPr lang="es-ES_tradnl"/>
              <a:t>.</a:t>
            </a:r>
          </a:p>
          <a:p>
            <a:pPr marL="342900" indent="-342900" algn="just">
              <a:buFontTx/>
              <a:buChar char="•"/>
            </a:pPr>
            <a:endParaRPr lang="es-ES_tradnl"/>
          </a:p>
          <a:p>
            <a:pPr marL="342900" indent="-342900" algn="just">
              <a:buFontTx/>
              <a:buChar char="•"/>
            </a:pPr>
            <a:r>
              <a:rPr lang="es-ES_tradnl"/>
              <a:t>Los precios son dados.</a:t>
            </a:r>
          </a:p>
          <a:p>
            <a:pPr marL="342900" indent="-342900" algn="just">
              <a:buFontTx/>
              <a:buChar char="•"/>
            </a:pPr>
            <a:endParaRPr lang="es-ES_tradnl"/>
          </a:p>
          <a:p>
            <a:pPr marL="342900" indent="-342900" algn="just">
              <a:buFontTx/>
              <a:buChar char="•"/>
            </a:pPr>
            <a:r>
              <a:rPr lang="es-ES_tradnl"/>
              <a:t>El </a:t>
            </a:r>
            <a:r>
              <a:rPr lang="es-ES_tradnl" i="1"/>
              <a:t>consumidor</a:t>
            </a:r>
            <a:r>
              <a:rPr lang="es-ES_tradnl"/>
              <a:t> es capaz de revelar sus preferencias de consumo (axioma de preferencia y curva de indiferencia).</a:t>
            </a:r>
          </a:p>
          <a:p>
            <a:pPr marL="342900" indent="-342900" algn="just">
              <a:buFontTx/>
              <a:buChar char="•"/>
            </a:pPr>
            <a:endParaRPr lang="es-ES_tradnl"/>
          </a:p>
          <a:p>
            <a:pPr marL="342900" indent="-342900" algn="just">
              <a:buFontTx/>
              <a:buChar char="•"/>
            </a:pPr>
            <a:r>
              <a:rPr lang="es-ES_tradnl"/>
              <a:t>El agente es racional</a:t>
            </a:r>
            <a:endParaRPr lang="es-CL"/>
          </a:p>
        </p:txBody>
      </p:sp>
      <p:sp>
        <p:nvSpPr>
          <p:cNvPr id="114695"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3 Marcador de número de diapositiva"/>
          <p:cNvSpPr>
            <a:spLocks noGrp="1"/>
          </p:cNvSpPr>
          <p:nvPr>
            <p:ph type="sldNum" sz="quarter" idx="12"/>
          </p:nvPr>
        </p:nvSpPr>
        <p:spPr>
          <a:noFill/>
        </p:spPr>
        <p:txBody>
          <a:bodyPr/>
          <a:lstStyle/>
          <a:p>
            <a:fld id="{5DE1ACFE-762F-4F67-8A58-E42897FBF47B}" type="slidenum">
              <a:rPr lang="es-CL" smtClean="0"/>
              <a:pPr/>
              <a:t>20</a:t>
            </a:fld>
            <a:endParaRPr lang="es-CL" smtClean="0"/>
          </a:p>
        </p:txBody>
      </p:sp>
      <p:sp>
        <p:nvSpPr>
          <p:cNvPr id="14341" name="Rectangle 15"/>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4338" name="Object 12"/>
          <p:cNvGraphicFramePr>
            <a:graphicFrameLocks noChangeAspect="1"/>
          </p:cNvGraphicFramePr>
          <p:nvPr/>
        </p:nvGraphicFramePr>
        <p:xfrm>
          <a:off x="468313" y="3644900"/>
          <a:ext cx="7700962" cy="2998788"/>
        </p:xfrm>
        <a:graphic>
          <a:graphicData uri="http://schemas.openxmlformats.org/presentationml/2006/ole">
            <p:oleObj spid="_x0000_s14338" name="Ecuación" r:id="rId5" imgW="3848040" imgH="1498320" progId="Equation.3">
              <p:embed/>
            </p:oleObj>
          </a:graphicData>
        </a:graphic>
      </p:graphicFrame>
      <p:graphicFrame>
        <p:nvGraphicFramePr>
          <p:cNvPr id="14339" name="Object 11"/>
          <p:cNvGraphicFramePr>
            <a:graphicFrameLocks noChangeAspect="1"/>
          </p:cNvGraphicFramePr>
          <p:nvPr/>
        </p:nvGraphicFramePr>
        <p:xfrm>
          <a:off x="4965700" y="1366838"/>
          <a:ext cx="3709988" cy="2998787"/>
        </p:xfrm>
        <a:graphic>
          <a:graphicData uri="http://schemas.openxmlformats.org/presentationml/2006/ole">
            <p:oleObj spid="_x0000_s14339" name="Ecuación" r:id="rId6" imgW="1854000" imgH="1498320" progId="Equation.3">
              <p:embed/>
            </p:oleObj>
          </a:graphicData>
        </a:graphic>
      </p:graphicFrame>
      <p:sp>
        <p:nvSpPr>
          <p:cNvPr id="14342"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80902"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4344" name="Text Box 7"/>
          <p:cNvSpPr txBox="1">
            <a:spLocks noChangeArrowheads="1"/>
          </p:cNvSpPr>
          <p:nvPr/>
        </p:nvSpPr>
        <p:spPr bwMode="auto">
          <a:xfrm>
            <a:off x="323850" y="1503363"/>
            <a:ext cx="4032250" cy="701675"/>
          </a:xfrm>
          <a:prstGeom prst="rect">
            <a:avLst/>
          </a:prstGeom>
          <a:noFill/>
          <a:ln w="9525" algn="ctr">
            <a:noFill/>
            <a:miter lim="800000"/>
            <a:headEnd/>
            <a:tailEnd/>
          </a:ln>
        </p:spPr>
        <p:txBody>
          <a:bodyPr>
            <a:spAutoFit/>
          </a:bodyPr>
          <a:lstStyle/>
          <a:p>
            <a:pPr algn="l">
              <a:spcBef>
                <a:spcPct val="50000"/>
              </a:spcBef>
            </a:pPr>
            <a:r>
              <a:rPr lang="es-ES_tradnl" sz="2000"/>
              <a:t>Relaciones que se desprenden de la restricción presupuestaria</a:t>
            </a:r>
            <a:endParaRPr lang="es-CL" sz="2000"/>
          </a:p>
        </p:txBody>
      </p:sp>
      <p:sp>
        <p:nvSpPr>
          <p:cNvPr id="14345" name="Rectangle 8"/>
          <p:cNvSpPr>
            <a:spLocks noChangeArrowheads="1"/>
          </p:cNvSpPr>
          <p:nvPr/>
        </p:nvSpPr>
        <p:spPr bwMode="auto">
          <a:xfrm>
            <a:off x="0" y="2767013"/>
            <a:ext cx="9144000" cy="0"/>
          </a:xfrm>
          <a:prstGeom prst="rect">
            <a:avLst/>
          </a:prstGeom>
          <a:noFill/>
          <a:ln w="9525">
            <a:noFill/>
            <a:miter lim="800000"/>
            <a:headEnd/>
            <a:tailEnd/>
          </a:ln>
        </p:spPr>
        <p:txBody>
          <a:bodyPr wrap="none" anchor="ctr">
            <a:spAutoFit/>
          </a:bodyPr>
          <a:lstStyle/>
          <a:p>
            <a:endParaRPr lang="es-ES"/>
          </a:p>
        </p:txBody>
      </p:sp>
      <p:sp>
        <p:nvSpPr>
          <p:cNvPr id="14346" name="Text Box 13"/>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3 Marcador de número de diapositiva"/>
          <p:cNvSpPr>
            <a:spLocks noGrp="1"/>
          </p:cNvSpPr>
          <p:nvPr>
            <p:ph type="sldNum" sz="quarter" idx="12"/>
          </p:nvPr>
        </p:nvSpPr>
        <p:spPr>
          <a:noFill/>
        </p:spPr>
        <p:txBody>
          <a:bodyPr/>
          <a:lstStyle/>
          <a:p>
            <a:fld id="{7C0077E1-88D5-4599-81F0-07655F75EBB8}" type="slidenum">
              <a:rPr lang="es-CL" smtClean="0"/>
              <a:pPr/>
              <a:t>21</a:t>
            </a:fld>
            <a:endParaRPr lang="es-CL" smtClean="0"/>
          </a:p>
        </p:txBody>
      </p:sp>
      <p:sp>
        <p:nvSpPr>
          <p:cNvPr id="15364" name="Rectangle 13"/>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5362" name="Object 12"/>
          <p:cNvGraphicFramePr>
            <a:graphicFrameLocks noChangeAspect="1"/>
          </p:cNvGraphicFramePr>
          <p:nvPr/>
        </p:nvGraphicFramePr>
        <p:xfrm>
          <a:off x="1701800" y="1989138"/>
          <a:ext cx="3375025" cy="508000"/>
        </p:xfrm>
        <a:graphic>
          <a:graphicData uri="http://schemas.openxmlformats.org/presentationml/2006/ole">
            <p:oleObj spid="_x0000_s15362" name="Ecuación" r:id="rId5" imgW="1688760" imgH="253800" progId="Equation.3">
              <p:embed/>
            </p:oleObj>
          </a:graphicData>
        </a:graphic>
      </p:graphicFrame>
      <p:sp>
        <p:nvSpPr>
          <p:cNvPr id="15365"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8294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5367"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5368" name="Text Box 7"/>
          <p:cNvSpPr txBox="1">
            <a:spLocks noChangeArrowheads="1"/>
          </p:cNvSpPr>
          <p:nvPr/>
        </p:nvSpPr>
        <p:spPr bwMode="auto">
          <a:xfrm>
            <a:off x="755650" y="1484313"/>
            <a:ext cx="1295400" cy="366712"/>
          </a:xfrm>
          <a:prstGeom prst="rect">
            <a:avLst/>
          </a:prstGeom>
          <a:noFill/>
          <a:ln w="9525">
            <a:noFill/>
            <a:miter lim="800000"/>
            <a:headEnd/>
            <a:tailEnd/>
          </a:ln>
        </p:spPr>
        <p:txBody>
          <a:bodyPr>
            <a:spAutoFit/>
          </a:bodyPr>
          <a:lstStyle/>
          <a:p>
            <a:pPr algn="l">
              <a:spcBef>
                <a:spcPct val="50000"/>
              </a:spcBef>
            </a:pPr>
            <a:r>
              <a:rPr lang="es-CL" b="1" i="1"/>
              <a:t>Ejercicio:</a:t>
            </a:r>
          </a:p>
        </p:txBody>
      </p:sp>
      <p:sp>
        <p:nvSpPr>
          <p:cNvPr id="15369" name="Rectangle 8"/>
          <p:cNvSpPr>
            <a:spLocks noChangeArrowheads="1"/>
          </p:cNvSpPr>
          <p:nvPr/>
        </p:nvSpPr>
        <p:spPr bwMode="auto">
          <a:xfrm>
            <a:off x="971550" y="2060575"/>
            <a:ext cx="692150" cy="366713"/>
          </a:xfrm>
          <a:prstGeom prst="rect">
            <a:avLst/>
          </a:prstGeom>
          <a:noFill/>
          <a:ln w="9525">
            <a:noFill/>
            <a:miter lim="800000"/>
            <a:headEnd/>
            <a:tailEnd/>
          </a:ln>
        </p:spPr>
        <p:txBody>
          <a:bodyPr wrap="none" anchor="ctr">
            <a:spAutoFit/>
          </a:bodyPr>
          <a:lstStyle/>
          <a:p>
            <a:pPr algn="just"/>
            <a:r>
              <a:rPr lang="es-ES_tradnl">
                <a:cs typeface="Times New Roman" pitchFamily="18" charset="0"/>
              </a:rPr>
              <a:t>Sea:</a:t>
            </a:r>
            <a:r>
              <a:rPr lang="es-ES_tradnl" sz="1100">
                <a:cs typeface="Times New Roman" pitchFamily="18" charset="0"/>
              </a:rPr>
              <a:t> </a:t>
            </a:r>
            <a:endParaRPr lang="es-ES_tradnl"/>
          </a:p>
        </p:txBody>
      </p:sp>
      <p:sp>
        <p:nvSpPr>
          <p:cNvPr id="15370" name="Rectangle 9"/>
          <p:cNvSpPr>
            <a:spLocks noChangeArrowheads="1"/>
          </p:cNvSpPr>
          <p:nvPr/>
        </p:nvSpPr>
        <p:spPr bwMode="auto">
          <a:xfrm>
            <a:off x="2124075" y="2636838"/>
            <a:ext cx="4824413" cy="366712"/>
          </a:xfrm>
          <a:prstGeom prst="rect">
            <a:avLst/>
          </a:prstGeom>
          <a:noFill/>
          <a:ln w="9525">
            <a:noFill/>
            <a:miter lim="800000"/>
            <a:headEnd/>
            <a:tailEnd/>
          </a:ln>
        </p:spPr>
        <p:txBody>
          <a:bodyPr anchor="ctr">
            <a:spAutoFit/>
          </a:bodyPr>
          <a:lstStyle/>
          <a:p>
            <a:pPr algn="just"/>
            <a:r>
              <a:rPr lang="es-ES_tradnl">
                <a:cs typeface="Times New Roman" pitchFamily="18" charset="0"/>
              </a:rPr>
              <a:t>y, suponga que: el precio de X cae a $5</a:t>
            </a:r>
            <a:endParaRPr lang="es-ES_tradnl"/>
          </a:p>
        </p:txBody>
      </p:sp>
      <p:sp>
        <p:nvSpPr>
          <p:cNvPr id="15371" name="Rectangle 10"/>
          <p:cNvSpPr>
            <a:spLocks noChangeArrowheads="1"/>
          </p:cNvSpPr>
          <p:nvPr/>
        </p:nvSpPr>
        <p:spPr bwMode="auto">
          <a:xfrm>
            <a:off x="1692275" y="3213100"/>
            <a:ext cx="41973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Encuentre</a:t>
            </a:r>
            <a:r>
              <a:rPr lang="es-CL"/>
              <a:t> e</a:t>
            </a:r>
            <a:r>
              <a:rPr lang="es-ES_tradnl">
                <a:cs typeface="Times New Roman" pitchFamily="18" charset="0"/>
              </a:rPr>
              <a:t>l Equilibrio del Consumidor.</a:t>
            </a:r>
            <a:endParaRPr lang="es-CL"/>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7" name="3 Marcador de número de diapositiva"/>
          <p:cNvSpPr>
            <a:spLocks noGrp="1"/>
          </p:cNvSpPr>
          <p:nvPr>
            <p:ph type="sldNum" sz="quarter" idx="12"/>
          </p:nvPr>
        </p:nvSpPr>
        <p:spPr>
          <a:noFill/>
        </p:spPr>
        <p:txBody>
          <a:bodyPr/>
          <a:lstStyle/>
          <a:p>
            <a:fld id="{F8E395F6-6628-4007-9762-E24B5A9A6219}" type="slidenum">
              <a:rPr lang="es-CL" smtClean="0"/>
              <a:pPr/>
              <a:t>22</a:t>
            </a:fld>
            <a:endParaRPr lang="es-CL" smtClean="0"/>
          </a:p>
        </p:txBody>
      </p:sp>
      <p:sp>
        <p:nvSpPr>
          <p:cNvPr id="16398" name="Rectangle 8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16399" name="Group 81"/>
          <p:cNvGrpSpPr>
            <a:grpSpLocks/>
          </p:cNvGrpSpPr>
          <p:nvPr/>
        </p:nvGrpSpPr>
        <p:grpSpPr bwMode="auto">
          <a:xfrm>
            <a:off x="238125" y="2133600"/>
            <a:ext cx="4579938" cy="3238500"/>
            <a:chOff x="150" y="1344"/>
            <a:chExt cx="2885" cy="2040"/>
          </a:xfrm>
        </p:grpSpPr>
        <p:grpSp>
          <p:nvGrpSpPr>
            <p:cNvPr id="16406" name="Group 13"/>
            <p:cNvGrpSpPr>
              <a:grpSpLocks/>
            </p:cNvGrpSpPr>
            <p:nvPr/>
          </p:nvGrpSpPr>
          <p:grpSpPr bwMode="auto">
            <a:xfrm>
              <a:off x="463" y="1344"/>
              <a:ext cx="2572" cy="1778"/>
              <a:chOff x="930" y="935"/>
              <a:chExt cx="3674" cy="2540"/>
            </a:xfrm>
          </p:grpSpPr>
          <p:sp>
            <p:nvSpPr>
              <p:cNvPr id="16461" name="Line 14"/>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16462" name="Line 15"/>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sp>
          <p:nvSpPr>
            <p:cNvPr id="16407" name="Arc 16"/>
            <p:cNvSpPr>
              <a:spLocks/>
            </p:cNvSpPr>
            <p:nvPr/>
          </p:nvSpPr>
          <p:spPr bwMode="auto">
            <a:xfrm rot="10583394">
              <a:off x="812" y="1376"/>
              <a:ext cx="1937" cy="1510"/>
            </a:xfrm>
            <a:custGeom>
              <a:avLst/>
              <a:gdLst>
                <a:gd name="T0" fmla="*/ 2 w 21600"/>
                <a:gd name="T1" fmla="*/ 0 h 21404"/>
                <a:gd name="T2" fmla="*/ 16 w 21600"/>
                <a:gd name="T3" fmla="*/ 8 h 21404"/>
                <a:gd name="T4" fmla="*/ 0 w 21600"/>
                <a:gd name="T5" fmla="*/ 8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graphicFrame>
          <p:nvGraphicFramePr>
            <p:cNvPr id="16387" name="Object 17"/>
            <p:cNvGraphicFramePr>
              <a:graphicFrameLocks noChangeAspect="1"/>
            </p:cNvGraphicFramePr>
            <p:nvPr/>
          </p:nvGraphicFramePr>
          <p:xfrm>
            <a:off x="2570" y="2762"/>
            <a:ext cx="234" cy="178"/>
          </p:xfrm>
          <a:graphic>
            <a:graphicData uri="http://schemas.openxmlformats.org/presentationml/2006/ole">
              <p:oleObj spid="_x0000_s16387" name="Ecuación" r:id="rId5" imgW="266400" imgH="203040" progId="Equation.3">
                <p:embed/>
              </p:oleObj>
            </a:graphicData>
          </a:graphic>
        </p:graphicFrame>
        <p:graphicFrame>
          <p:nvGraphicFramePr>
            <p:cNvPr id="16388" name="Object 18"/>
            <p:cNvGraphicFramePr>
              <a:graphicFrameLocks noChangeAspect="1"/>
            </p:cNvGraphicFramePr>
            <p:nvPr/>
          </p:nvGraphicFramePr>
          <p:xfrm>
            <a:off x="1433" y="2331"/>
            <a:ext cx="180" cy="167"/>
          </p:xfrm>
          <a:graphic>
            <a:graphicData uri="http://schemas.openxmlformats.org/presentationml/2006/ole">
              <p:oleObj spid="_x0000_s16388" name="Ecuación" r:id="rId6" imgW="203040" imgH="190440" progId="Equation.3">
                <p:embed/>
              </p:oleObj>
            </a:graphicData>
          </a:graphic>
        </p:graphicFrame>
        <p:graphicFrame>
          <p:nvGraphicFramePr>
            <p:cNvPr id="16389" name="Object 19"/>
            <p:cNvGraphicFramePr>
              <a:graphicFrameLocks noChangeAspect="1"/>
            </p:cNvGraphicFramePr>
            <p:nvPr/>
          </p:nvGraphicFramePr>
          <p:xfrm>
            <a:off x="2246" y="3115"/>
            <a:ext cx="324" cy="269"/>
          </p:xfrm>
          <a:graphic>
            <a:graphicData uri="http://schemas.openxmlformats.org/presentationml/2006/ole">
              <p:oleObj spid="_x0000_s16389" name="Ecuación" r:id="rId7" imgW="520560" imgH="431640" progId="Equation.3">
                <p:embed/>
              </p:oleObj>
            </a:graphicData>
          </a:graphic>
        </p:graphicFrame>
        <p:graphicFrame>
          <p:nvGraphicFramePr>
            <p:cNvPr id="16390" name="Object 20"/>
            <p:cNvGraphicFramePr>
              <a:graphicFrameLocks noChangeAspect="1"/>
            </p:cNvGraphicFramePr>
            <p:nvPr/>
          </p:nvGraphicFramePr>
          <p:xfrm>
            <a:off x="150" y="1750"/>
            <a:ext cx="325" cy="269"/>
          </p:xfrm>
          <a:graphic>
            <a:graphicData uri="http://schemas.openxmlformats.org/presentationml/2006/ole">
              <p:oleObj spid="_x0000_s16390" name="Ecuación" r:id="rId8" imgW="520560" imgH="431640" progId="Equation.3">
                <p:embed/>
              </p:oleObj>
            </a:graphicData>
          </a:graphic>
        </p:graphicFrame>
        <p:sp>
          <p:nvSpPr>
            <p:cNvPr id="16408" name="Line 21"/>
            <p:cNvSpPr>
              <a:spLocks noChangeShapeType="1"/>
            </p:cNvSpPr>
            <p:nvPr/>
          </p:nvSpPr>
          <p:spPr bwMode="auto">
            <a:xfrm>
              <a:off x="463" y="1884"/>
              <a:ext cx="1905" cy="1238"/>
            </a:xfrm>
            <a:prstGeom prst="line">
              <a:avLst/>
            </a:prstGeom>
            <a:noFill/>
            <a:ln w="38100">
              <a:solidFill>
                <a:schemeClr val="tx1"/>
              </a:solidFill>
              <a:round/>
              <a:headEnd/>
              <a:tailEnd/>
            </a:ln>
          </p:spPr>
          <p:txBody>
            <a:bodyPr/>
            <a:lstStyle/>
            <a:p>
              <a:endParaRPr lang="es-CL"/>
            </a:p>
          </p:txBody>
        </p:sp>
        <p:sp>
          <p:nvSpPr>
            <p:cNvPr id="16409" name="Arc 22"/>
            <p:cNvSpPr>
              <a:spLocks/>
            </p:cNvSpPr>
            <p:nvPr/>
          </p:nvSpPr>
          <p:spPr bwMode="auto">
            <a:xfrm rot="10583394">
              <a:off x="1059" y="1368"/>
              <a:ext cx="1683" cy="1304"/>
            </a:xfrm>
            <a:custGeom>
              <a:avLst/>
              <a:gdLst>
                <a:gd name="T0" fmla="*/ 2 w 21600"/>
                <a:gd name="T1" fmla="*/ 0 h 21243"/>
                <a:gd name="T2" fmla="*/ 10 w 21600"/>
                <a:gd name="T3" fmla="*/ 5 h 21243"/>
                <a:gd name="T4" fmla="*/ 0 w 21600"/>
                <a:gd name="T5" fmla="*/ 5 h 21243"/>
                <a:gd name="T6" fmla="*/ 0 60000 65536"/>
                <a:gd name="T7" fmla="*/ 0 60000 65536"/>
                <a:gd name="T8" fmla="*/ 0 60000 65536"/>
                <a:gd name="T9" fmla="*/ 0 w 21600"/>
                <a:gd name="T10" fmla="*/ 0 h 21243"/>
                <a:gd name="T11" fmla="*/ 21600 w 21600"/>
                <a:gd name="T12" fmla="*/ 21243 h 21243"/>
              </a:gdLst>
              <a:ahLst/>
              <a:cxnLst>
                <a:cxn ang="T6">
                  <a:pos x="T0" y="T1"/>
                </a:cxn>
                <a:cxn ang="T7">
                  <a:pos x="T2" y="T3"/>
                </a:cxn>
                <a:cxn ang="T8">
                  <a:pos x="T4" y="T5"/>
                </a:cxn>
              </a:cxnLst>
              <a:rect l="T9" t="T10" r="T11" b="T12"/>
              <a:pathLst>
                <a:path w="21600" h="21243" fill="none" extrusionOk="0">
                  <a:moveTo>
                    <a:pt x="3910" y="0"/>
                  </a:moveTo>
                  <a:cubicBezTo>
                    <a:pt x="14159" y="1886"/>
                    <a:pt x="21600" y="10822"/>
                    <a:pt x="21600" y="21243"/>
                  </a:cubicBezTo>
                </a:path>
                <a:path w="21600" h="21243" stroke="0" extrusionOk="0">
                  <a:moveTo>
                    <a:pt x="3910" y="0"/>
                  </a:moveTo>
                  <a:cubicBezTo>
                    <a:pt x="14159" y="1886"/>
                    <a:pt x="21600" y="10822"/>
                    <a:pt x="21600" y="21243"/>
                  </a:cubicBezTo>
                  <a:lnTo>
                    <a:pt x="0" y="21243"/>
                  </a:lnTo>
                  <a:close/>
                </a:path>
              </a:pathLst>
            </a:custGeom>
            <a:noFill/>
            <a:ln w="38100">
              <a:solidFill>
                <a:srgbClr val="3366FF"/>
              </a:solidFill>
              <a:round/>
              <a:headEnd/>
              <a:tailEnd/>
            </a:ln>
          </p:spPr>
          <p:txBody>
            <a:bodyPr wrap="none" anchor="ctr"/>
            <a:lstStyle/>
            <a:p>
              <a:endParaRPr lang="es-CL"/>
            </a:p>
          </p:txBody>
        </p:sp>
        <p:sp>
          <p:nvSpPr>
            <p:cNvPr id="16410" name="Arc 23"/>
            <p:cNvSpPr>
              <a:spLocks/>
            </p:cNvSpPr>
            <p:nvPr/>
          </p:nvSpPr>
          <p:spPr bwMode="auto">
            <a:xfrm rot="10583394">
              <a:off x="561" y="1378"/>
              <a:ext cx="2191" cy="1711"/>
            </a:xfrm>
            <a:custGeom>
              <a:avLst/>
              <a:gdLst>
                <a:gd name="T0" fmla="*/ 3 w 21600"/>
                <a:gd name="T1" fmla="*/ 0 h 21434"/>
                <a:gd name="T2" fmla="*/ 23 w 21600"/>
                <a:gd name="T3" fmla="*/ 11 h 21434"/>
                <a:gd name="T4" fmla="*/ 0 w 21600"/>
                <a:gd name="T5" fmla="*/ 11 h 21434"/>
                <a:gd name="T6" fmla="*/ 0 60000 65536"/>
                <a:gd name="T7" fmla="*/ 0 60000 65536"/>
                <a:gd name="T8" fmla="*/ 0 60000 65536"/>
                <a:gd name="T9" fmla="*/ 0 w 21600"/>
                <a:gd name="T10" fmla="*/ 0 h 21434"/>
                <a:gd name="T11" fmla="*/ 21600 w 21600"/>
                <a:gd name="T12" fmla="*/ 21434 h 21434"/>
              </a:gdLst>
              <a:ahLst/>
              <a:cxnLst>
                <a:cxn ang="T6">
                  <a:pos x="T0" y="T1"/>
                </a:cxn>
                <a:cxn ang="T7">
                  <a:pos x="T2" y="T3"/>
                </a:cxn>
                <a:cxn ang="T8">
                  <a:pos x="T4" y="T5"/>
                </a:cxn>
              </a:cxnLst>
              <a:rect l="T9" t="T10" r="T11" b="T12"/>
              <a:pathLst>
                <a:path w="21600" h="21434" fill="none" extrusionOk="0">
                  <a:moveTo>
                    <a:pt x="2672" y="-1"/>
                  </a:moveTo>
                  <a:cubicBezTo>
                    <a:pt x="13484" y="1347"/>
                    <a:pt x="21600" y="10537"/>
                    <a:pt x="21600" y="21434"/>
                  </a:cubicBezTo>
                </a:path>
                <a:path w="21600" h="21434" stroke="0" extrusionOk="0">
                  <a:moveTo>
                    <a:pt x="2672" y="-1"/>
                  </a:moveTo>
                  <a:cubicBezTo>
                    <a:pt x="13484" y="1347"/>
                    <a:pt x="21600" y="10537"/>
                    <a:pt x="21600" y="21434"/>
                  </a:cubicBezTo>
                  <a:lnTo>
                    <a:pt x="0" y="21434"/>
                  </a:lnTo>
                  <a:close/>
                </a:path>
              </a:pathLst>
            </a:custGeom>
            <a:noFill/>
            <a:ln w="38100">
              <a:solidFill>
                <a:srgbClr val="3366FF"/>
              </a:solidFill>
              <a:round/>
              <a:headEnd/>
              <a:tailEnd/>
            </a:ln>
          </p:spPr>
          <p:txBody>
            <a:bodyPr wrap="none" anchor="ctr"/>
            <a:lstStyle/>
            <a:p>
              <a:endParaRPr lang="es-CL"/>
            </a:p>
          </p:txBody>
        </p:sp>
        <p:grpSp>
          <p:nvGrpSpPr>
            <p:cNvPr id="16411" name="Group 24"/>
            <p:cNvGrpSpPr>
              <a:grpSpLocks/>
            </p:cNvGrpSpPr>
            <p:nvPr/>
          </p:nvGrpSpPr>
          <p:grpSpPr bwMode="auto">
            <a:xfrm>
              <a:off x="654" y="1979"/>
              <a:ext cx="63" cy="64"/>
              <a:chOff x="1338" y="1797"/>
              <a:chExt cx="91" cy="91"/>
            </a:xfrm>
          </p:grpSpPr>
          <p:sp>
            <p:nvSpPr>
              <p:cNvPr id="16459" name="Line 25"/>
              <p:cNvSpPr>
                <a:spLocks noChangeShapeType="1"/>
              </p:cNvSpPr>
              <p:nvPr/>
            </p:nvSpPr>
            <p:spPr bwMode="auto">
              <a:xfrm flipH="1">
                <a:off x="1338" y="1887"/>
                <a:ext cx="91" cy="1"/>
              </a:xfrm>
              <a:prstGeom prst="line">
                <a:avLst/>
              </a:prstGeom>
              <a:noFill/>
              <a:ln w="38100">
                <a:solidFill>
                  <a:srgbClr val="99CC00"/>
                </a:solidFill>
                <a:round/>
                <a:headEnd/>
                <a:tailEnd/>
              </a:ln>
            </p:spPr>
            <p:txBody>
              <a:bodyPr/>
              <a:lstStyle/>
              <a:p>
                <a:endParaRPr lang="es-CL"/>
              </a:p>
            </p:txBody>
          </p:sp>
          <p:sp>
            <p:nvSpPr>
              <p:cNvPr id="16460" name="Line 26"/>
              <p:cNvSpPr>
                <a:spLocks noChangeShapeType="1"/>
              </p:cNvSpPr>
              <p:nvPr/>
            </p:nvSpPr>
            <p:spPr bwMode="auto">
              <a:xfrm flipH="1" flipV="1">
                <a:off x="1383" y="1797"/>
                <a:ext cx="46" cy="90"/>
              </a:xfrm>
              <a:prstGeom prst="line">
                <a:avLst/>
              </a:prstGeom>
              <a:noFill/>
              <a:ln w="38100">
                <a:solidFill>
                  <a:srgbClr val="99CC00"/>
                </a:solidFill>
                <a:round/>
                <a:headEnd/>
                <a:tailEnd/>
              </a:ln>
            </p:spPr>
            <p:txBody>
              <a:bodyPr/>
              <a:lstStyle/>
              <a:p>
                <a:endParaRPr lang="es-CL"/>
              </a:p>
            </p:txBody>
          </p:sp>
        </p:grpSp>
        <p:sp>
          <p:nvSpPr>
            <p:cNvPr id="16412" name="Line 27"/>
            <p:cNvSpPr>
              <a:spLocks noChangeShapeType="1"/>
            </p:cNvSpPr>
            <p:nvPr/>
          </p:nvSpPr>
          <p:spPr bwMode="auto">
            <a:xfrm>
              <a:off x="1432" y="2519"/>
              <a:ext cx="0" cy="603"/>
            </a:xfrm>
            <a:prstGeom prst="line">
              <a:avLst/>
            </a:prstGeom>
            <a:noFill/>
            <a:ln w="25400">
              <a:solidFill>
                <a:srgbClr val="FF0000"/>
              </a:solidFill>
              <a:prstDash val="lgDash"/>
              <a:round/>
              <a:headEnd/>
              <a:tailEnd/>
            </a:ln>
          </p:spPr>
          <p:txBody>
            <a:bodyPr/>
            <a:lstStyle/>
            <a:p>
              <a:endParaRPr lang="es-CL"/>
            </a:p>
          </p:txBody>
        </p:sp>
        <p:graphicFrame>
          <p:nvGraphicFramePr>
            <p:cNvPr id="16391" name="Object 28"/>
            <p:cNvGraphicFramePr>
              <a:graphicFrameLocks noChangeAspect="1"/>
            </p:cNvGraphicFramePr>
            <p:nvPr/>
          </p:nvGraphicFramePr>
          <p:xfrm>
            <a:off x="521" y="1993"/>
            <a:ext cx="134" cy="145"/>
          </p:xfrm>
          <a:graphic>
            <a:graphicData uri="http://schemas.openxmlformats.org/presentationml/2006/ole">
              <p:oleObj spid="_x0000_s16391" name="Ecuación" r:id="rId9" imgW="152280" imgH="164880" progId="Equation.3">
                <p:embed/>
              </p:oleObj>
            </a:graphicData>
          </a:graphic>
        </p:graphicFrame>
        <p:graphicFrame>
          <p:nvGraphicFramePr>
            <p:cNvPr id="16392" name="Object 29"/>
            <p:cNvGraphicFramePr>
              <a:graphicFrameLocks noChangeAspect="1"/>
            </p:cNvGraphicFramePr>
            <p:nvPr/>
          </p:nvGraphicFramePr>
          <p:xfrm>
            <a:off x="2163" y="2851"/>
            <a:ext cx="145" cy="145"/>
          </p:xfrm>
          <a:graphic>
            <a:graphicData uri="http://schemas.openxmlformats.org/presentationml/2006/ole">
              <p:oleObj spid="_x0000_s16392" name="Ecuación" r:id="rId10" imgW="164880" imgH="164880" progId="Equation.3">
                <p:embed/>
              </p:oleObj>
            </a:graphicData>
          </a:graphic>
        </p:graphicFrame>
        <p:sp>
          <p:nvSpPr>
            <p:cNvPr id="16413" name="Line 30"/>
            <p:cNvSpPr>
              <a:spLocks noChangeShapeType="1"/>
            </p:cNvSpPr>
            <p:nvPr/>
          </p:nvSpPr>
          <p:spPr bwMode="auto">
            <a:xfrm flipH="1">
              <a:off x="463" y="2519"/>
              <a:ext cx="952" cy="0"/>
            </a:xfrm>
            <a:prstGeom prst="line">
              <a:avLst/>
            </a:prstGeom>
            <a:noFill/>
            <a:ln w="25400">
              <a:solidFill>
                <a:srgbClr val="FF0000"/>
              </a:solidFill>
              <a:prstDash val="lgDash"/>
              <a:round/>
              <a:headEnd/>
              <a:tailEnd/>
            </a:ln>
          </p:spPr>
          <p:txBody>
            <a:bodyPr/>
            <a:lstStyle/>
            <a:p>
              <a:endParaRPr lang="es-CL"/>
            </a:p>
          </p:txBody>
        </p:sp>
        <p:grpSp>
          <p:nvGrpSpPr>
            <p:cNvPr id="16414" name="Group 31"/>
            <p:cNvGrpSpPr>
              <a:grpSpLocks/>
            </p:cNvGrpSpPr>
            <p:nvPr/>
          </p:nvGrpSpPr>
          <p:grpSpPr bwMode="auto">
            <a:xfrm>
              <a:off x="1543" y="2582"/>
              <a:ext cx="63" cy="64"/>
              <a:chOff x="2608" y="2658"/>
              <a:chExt cx="91" cy="92"/>
            </a:xfrm>
          </p:grpSpPr>
          <p:sp>
            <p:nvSpPr>
              <p:cNvPr id="16457" name="Line 32"/>
              <p:cNvSpPr>
                <a:spLocks noChangeShapeType="1"/>
              </p:cNvSpPr>
              <p:nvPr/>
            </p:nvSpPr>
            <p:spPr bwMode="auto">
              <a:xfrm>
                <a:off x="2608" y="2658"/>
                <a:ext cx="45" cy="92"/>
              </a:xfrm>
              <a:prstGeom prst="line">
                <a:avLst/>
              </a:prstGeom>
              <a:noFill/>
              <a:ln w="38100">
                <a:solidFill>
                  <a:srgbClr val="99CC00"/>
                </a:solidFill>
                <a:round/>
                <a:headEnd/>
                <a:tailEnd/>
              </a:ln>
            </p:spPr>
            <p:txBody>
              <a:bodyPr/>
              <a:lstStyle/>
              <a:p>
                <a:endParaRPr lang="es-CL"/>
              </a:p>
            </p:txBody>
          </p:sp>
          <p:sp>
            <p:nvSpPr>
              <p:cNvPr id="16458" name="Line 33"/>
              <p:cNvSpPr>
                <a:spLocks noChangeShapeType="1"/>
              </p:cNvSpPr>
              <p:nvPr/>
            </p:nvSpPr>
            <p:spPr bwMode="auto">
              <a:xfrm>
                <a:off x="2608" y="2658"/>
                <a:ext cx="91" cy="1"/>
              </a:xfrm>
              <a:prstGeom prst="line">
                <a:avLst/>
              </a:prstGeom>
              <a:noFill/>
              <a:ln w="38100">
                <a:solidFill>
                  <a:srgbClr val="99CC00"/>
                </a:solidFill>
                <a:round/>
                <a:headEnd/>
                <a:tailEnd/>
              </a:ln>
            </p:spPr>
            <p:txBody>
              <a:bodyPr/>
              <a:lstStyle/>
              <a:p>
                <a:endParaRPr lang="es-CL"/>
              </a:p>
            </p:txBody>
          </p:sp>
        </p:grpSp>
        <p:grpSp>
          <p:nvGrpSpPr>
            <p:cNvPr id="16415" name="Group 34"/>
            <p:cNvGrpSpPr>
              <a:grpSpLocks/>
            </p:cNvGrpSpPr>
            <p:nvPr/>
          </p:nvGrpSpPr>
          <p:grpSpPr bwMode="auto">
            <a:xfrm>
              <a:off x="1638" y="2646"/>
              <a:ext cx="64" cy="65"/>
              <a:chOff x="2608" y="2658"/>
              <a:chExt cx="91" cy="92"/>
            </a:xfrm>
          </p:grpSpPr>
          <p:sp>
            <p:nvSpPr>
              <p:cNvPr id="16455" name="Line 35"/>
              <p:cNvSpPr>
                <a:spLocks noChangeShapeType="1"/>
              </p:cNvSpPr>
              <p:nvPr/>
            </p:nvSpPr>
            <p:spPr bwMode="auto">
              <a:xfrm>
                <a:off x="2608" y="2658"/>
                <a:ext cx="45" cy="92"/>
              </a:xfrm>
              <a:prstGeom prst="line">
                <a:avLst/>
              </a:prstGeom>
              <a:noFill/>
              <a:ln w="38100">
                <a:solidFill>
                  <a:srgbClr val="99CC00"/>
                </a:solidFill>
                <a:round/>
                <a:headEnd/>
                <a:tailEnd/>
              </a:ln>
            </p:spPr>
            <p:txBody>
              <a:bodyPr/>
              <a:lstStyle/>
              <a:p>
                <a:endParaRPr lang="es-CL"/>
              </a:p>
            </p:txBody>
          </p:sp>
          <p:sp>
            <p:nvSpPr>
              <p:cNvPr id="16456" name="Line 36"/>
              <p:cNvSpPr>
                <a:spLocks noChangeShapeType="1"/>
              </p:cNvSpPr>
              <p:nvPr/>
            </p:nvSpPr>
            <p:spPr bwMode="auto">
              <a:xfrm>
                <a:off x="2608" y="2658"/>
                <a:ext cx="91" cy="1"/>
              </a:xfrm>
              <a:prstGeom prst="line">
                <a:avLst/>
              </a:prstGeom>
              <a:noFill/>
              <a:ln w="38100">
                <a:solidFill>
                  <a:srgbClr val="99CC00"/>
                </a:solidFill>
                <a:round/>
                <a:headEnd/>
                <a:tailEnd/>
              </a:ln>
            </p:spPr>
            <p:txBody>
              <a:bodyPr/>
              <a:lstStyle/>
              <a:p>
                <a:endParaRPr lang="es-CL"/>
              </a:p>
            </p:txBody>
          </p:sp>
        </p:grpSp>
        <p:grpSp>
          <p:nvGrpSpPr>
            <p:cNvPr id="16416" name="Group 37"/>
            <p:cNvGrpSpPr>
              <a:grpSpLocks/>
            </p:cNvGrpSpPr>
            <p:nvPr/>
          </p:nvGrpSpPr>
          <p:grpSpPr bwMode="auto">
            <a:xfrm>
              <a:off x="1733" y="2709"/>
              <a:ext cx="64" cy="64"/>
              <a:chOff x="2608" y="2658"/>
              <a:chExt cx="91" cy="92"/>
            </a:xfrm>
          </p:grpSpPr>
          <p:sp>
            <p:nvSpPr>
              <p:cNvPr id="16453" name="Line 38"/>
              <p:cNvSpPr>
                <a:spLocks noChangeShapeType="1"/>
              </p:cNvSpPr>
              <p:nvPr/>
            </p:nvSpPr>
            <p:spPr bwMode="auto">
              <a:xfrm>
                <a:off x="2608" y="2658"/>
                <a:ext cx="45" cy="92"/>
              </a:xfrm>
              <a:prstGeom prst="line">
                <a:avLst/>
              </a:prstGeom>
              <a:noFill/>
              <a:ln w="38100">
                <a:solidFill>
                  <a:srgbClr val="99CC00"/>
                </a:solidFill>
                <a:round/>
                <a:headEnd/>
                <a:tailEnd/>
              </a:ln>
            </p:spPr>
            <p:txBody>
              <a:bodyPr/>
              <a:lstStyle/>
              <a:p>
                <a:endParaRPr lang="es-CL"/>
              </a:p>
            </p:txBody>
          </p:sp>
          <p:sp>
            <p:nvSpPr>
              <p:cNvPr id="16454" name="Line 39"/>
              <p:cNvSpPr>
                <a:spLocks noChangeShapeType="1"/>
              </p:cNvSpPr>
              <p:nvPr/>
            </p:nvSpPr>
            <p:spPr bwMode="auto">
              <a:xfrm>
                <a:off x="2608" y="2658"/>
                <a:ext cx="91" cy="1"/>
              </a:xfrm>
              <a:prstGeom prst="line">
                <a:avLst/>
              </a:prstGeom>
              <a:noFill/>
              <a:ln w="38100">
                <a:solidFill>
                  <a:srgbClr val="99CC00"/>
                </a:solidFill>
                <a:round/>
                <a:headEnd/>
                <a:tailEnd/>
              </a:ln>
            </p:spPr>
            <p:txBody>
              <a:bodyPr/>
              <a:lstStyle/>
              <a:p>
                <a:endParaRPr lang="es-CL"/>
              </a:p>
            </p:txBody>
          </p:sp>
        </p:grpSp>
        <p:grpSp>
          <p:nvGrpSpPr>
            <p:cNvPr id="16417" name="Group 40"/>
            <p:cNvGrpSpPr>
              <a:grpSpLocks/>
            </p:cNvGrpSpPr>
            <p:nvPr/>
          </p:nvGrpSpPr>
          <p:grpSpPr bwMode="auto">
            <a:xfrm>
              <a:off x="1828" y="2772"/>
              <a:ext cx="64" cy="65"/>
              <a:chOff x="2608" y="2658"/>
              <a:chExt cx="91" cy="92"/>
            </a:xfrm>
          </p:grpSpPr>
          <p:sp>
            <p:nvSpPr>
              <p:cNvPr id="16451" name="Line 41"/>
              <p:cNvSpPr>
                <a:spLocks noChangeShapeType="1"/>
              </p:cNvSpPr>
              <p:nvPr/>
            </p:nvSpPr>
            <p:spPr bwMode="auto">
              <a:xfrm>
                <a:off x="2608" y="2658"/>
                <a:ext cx="45" cy="92"/>
              </a:xfrm>
              <a:prstGeom prst="line">
                <a:avLst/>
              </a:prstGeom>
              <a:noFill/>
              <a:ln w="38100">
                <a:solidFill>
                  <a:srgbClr val="99CC00"/>
                </a:solidFill>
                <a:round/>
                <a:headEnd/>
                <a:tailEnd/>
              </a:ln>
            </p:spPr>
            <p:txBody>
              <a:bodyPr/>
              <a:lstStyle/>
              <a:p>
                <a:endParaRPr lang="es-CL"/>
              </a:p>
            </p:txBody>
          </p:sp>
          <p:sp>
            <p:nvSpPr>
              <p:cNvPr id="16452" name="Line 42"/>
              <p:cNvSpPr>
                <a:spLocks noChangeShapeType="1"/>
              </p:cNvSpPr>
              <p:nvPr/>
            </p:nvSpPr>
            <p:spPr bwMode="auto">
              <a:xfrm>
                <a:off x="2608" y="2658"/>
                <a:ext cx="91" cy="1"/>
              </a:xfrm>
              <a:prstGeom prst="line">
                <a:avLst/>
              </a:prstGeom>
              <a:noFill/>
              <a:ln w="38100">
                <a:solidFill>
                  <a:srgbClr val="99CC00"/>
                </a:solidFill>
                <a:round/>
                <a:headEnd/>
                <a:tailEnd/>
              </a:ln>
            </p:spPr>
            <p:txBody>
              <a:bodyPr/>
              <a:lstStyle/>
              <a:p>
                <a:endParaRPr lang="es-CL"/>
              </a:p>
            </p:txBody>
          </p:sp>
        </p:grpSp>
        <p:grpSp>
          <p:nvGrpSpPr>
            <p:cNvPr id="16418" name="Group 43"/>
            <p:cNvGrpSpPr>
              <a:grpSpLocks/>
            </p:cNvGrpSpPr>
            <p:nvPr/>
          </p:nvGrpSpPr>
          <p:grpSpPr bwMode="auto">
            <a:xfrm>
              <a:off x="1923" y="2836"/>
              <a:ext cx="64" cy="64"/>
              <a:chOff x="2608" y="2658"/>
              <a:chExt cx="91" cy="92"/>
            </a:xfrm>
          </p:grpSpPr>
          <p:sp>
            <p:nvSpPr>
              <p:cNvPr id="16449" name="Line 44"/>
              <p:cNvSpPr>
                <a:spLocks noChangeShapeType="1"/>
              </p:cNvSpPr>
              <p:nvPr/>
            </p:nvSpPr>
            <p:spPr bwMode="auto">
              <a:xfrm>
                <a:off x="2608" y="2658"/>
                <a:ext cx="45" cy="92"/>
              </a:xfrm>
              <a:prstGeom prst="line">
                <a:avLst/>
              </a:prstGeom>
              <a:noFill/>
              <a:ln w="38100">
                <a:solidFill>
                  <a:srgbClr val="99CC00"/>
                </a:solidFill>
                <a:round/>
                <a:headEnd/>
                <a:tailEnd/>
              </a:ln>
            </p:spPr>
            <p:txBody>
              <a:bodyPr/>
              <a:lstStyle/>
              <a:p>
                <a:endParaRPr lang="es-CL"/>
              </a:p>
            </p:txBody>
          </p:sp>
          <p:sp>
            <p:nvSpPr>
              <p:cNvPr id="16450" name="Line 45"/>
              <p:cNvSpPr>
                <a:spLocks noChangeShapeType="1"/>
              </p:cNvSpPr>
              <p:nvPr/>
            </p:nvSpPr>
            <p:spPr bwMode="auto">
              <a:xfrm>
                <a:off x="2608" y="2658"/>
                <a:ext cx="91" cy="1"/>
              </a:xfrm>
              <a:prstGeom prst="line">
                <a:avLst/>
              </a:prstGeom>
              <a:noFill/>
              <a:ln w="38100">
                <a:solidFill>
                  <a:srgbClr val="99CC00"/>
                </a:solidFill>
                <a:round/>
                <a:headEnd/>
                <a:tailEnd/>
              </a:ln>
            </p:spPr>
            <p:txBody>
              <a:bodyPr/>
              <a:lstStyle/>
              <a:p>
                <a:endParaRPr lang="es-CL"/>
              </a:p>
            </p:txBody>
          </p:sp>
        </p:grpSp>
        <p:grpSp>
          <p:nvGrpSpPr>
            <p:cNvPr id="16419" name="Group 46"/>
            <p:cNvGrpSpPr>
              <a:grpSpLocks/>
            </p:cNvGrpSpPr>
            <p:nvPr/>
          </p:nvGrpSpPr>
          <p:grpSpPr bwMode="auto">
            <a:xfrm>
              <a:off x="2019" y="2899"/>
              <a:ext cx="63" cy="64"/>
              <a:chOff x="2608" y="2658"/>
              <a:chExt cx="91" cy="92"/>
            </a:xfrm>
          </p:grpSpPr>
          <p:sp>
            <p:nvSpPr>
              <p:cNvPr id="16447" name="Line 47"/>
              <p:cNvSpPr>
                <a:spLocks noChangeShapeType="1"/>
              </p:cNvSpPr>
              <p:nvPr/>
            </p:nvSpPr>
            <p:spPr bwMode="auto">
              <a:xfrm>
                <a:off x="2608" y="2658"/>
                <a:ext cx="45" cy="92"/>
              </a:xfrm>
              <a:prstGeom prst="line">
                <a:avLst/>
              </a:prstGeom>
              <a:noFill/>
              <a:ln w="38100">
                <a:solidFill>
                  <a:srgbClr val="99CC00"/>
                </a:solidFill>
                <a:round/>
                <a:headEnd/>
                <a:tailEnd/>
              </a:ln>
            </p:spPr>
            <p:txBody>
              <a:bodyPr/>
              <a:lstStyle/>
              <a:p>
                <a:endParaRPr lang="es-CL"/>
              </a:p>
            </p:txBody>
          </p:sp>
          <p:sp>
            <p:nvSpPr>
              <p:cNvPr id="16448" name="Line 48"/>
              <p:cNvSpPr>
                <a:spLocks noChangeShapeType="1"/>
              </p:cNvSpPr>
              <p:nvPr/>
            </p:nvSpPr>
            <p:spPr bwMode="auto">
              <a:xfrm>
                <a:off x="2608" y="2658"/>
                <a:ext cx="91" cy="1"/>
              </a:xfrm>
              <a:prstGeom prst="line">
                <a:avLst/>
              </a:prstGeom>
              <a:noFill/>
              <a:ln w="38100">
                <a:solidFill>
                  <a:srgbClr val="99CC00"/>
                </a:solidFill>
                <a:round/>
                <a:headEnd/>
                <a:tailEnd/>
              </a:ln>
            </p:spPr>
            <p:txBody>
              <a:bodyPr/>
              <a:lstStyle/>
              <a:p>
                <a:endParaRPr lang="es-CL"/>
              </a:p>
            </p:txBody>
          </p:sp>
        </p:grpSp>
        <p:grpSp>
          <p:nvGrpSpPr>
            <p:cNvPr id="16420" name="Group 49"/>
            <p:cNvGrpSpPr>
              <a:grpSpLocks/>
            </p:cNvGrpSpPr>
            <p:nvPr/>
          </p:nvGrpSpPr>
          <p:grpSpPr bwMode="auto">
            <a:xfrm>
              <a:off x="2114" y="2963"/>
              <a:ext cx="64" cy="64"/>
              <a:chOff x="2608" y="2658"/>
              <a:chExt cx="91" cy="92"/>
            </a:xfrm>
          </p:grpSpPr>
          <p:sp>
            <p:nvSpPr>
              <p:cNvPr id="16445" name="Line 50"/>
              <p:cNvSpPr>
                <a:spLocks noChangeShapeType="1"/>
              </p:cNvSpPr>
              <p:nvPr/>
            </p:nvSpPr>
            <p:spPr bwMode="auto">
              <a:xfrm>
                <a:off x="2608" y="2658"/>
                <a:ext cx="45" cy="92"/>
              </a:xfrm>
              <a:prstGeom prst="line">
                <a:avLst/>
              </a:prstGeom>
              <a:noFill/>
              <a:ln w="38100">
                <a:solidFill>
                  <a:srgbClr val="99CC00"/>
                </a:solidFill>
                <a:round/>
                <a:headEnd/>
                <a:tailEnd/>
              </a:ln>
            </p:spPr>
            <p:txBody>
              <a:bodyPr/>
              <a:lstStyle/>
              <a:p>
                <a:endParaRPr lang="es-CL"/>
              </a:p>
            </p:txBody>
          </p:sp>
          <p:sp>
            <p:nvSpPr>
              <p:cNvPr id="16446" name="Line 51"/>
              <p:cNvSpPr>
                <a:spLocks noChangeShapeType="1"/>
              </p:cNvSpPr>
              <p:nvPr/>
            </p:nvSpPr>
            <p:spPr bwMode="auto">
              <a:xfrm>
                <a:off x="2608" y="2658"/>
                <a:ext cx="91" cy="1"/>
              </a:xfrm>
              <a:prstGeom prst="line">
                <a:avLst/>
              </a:prstGeom>
              <a:noFill/>
              <a:ln w="38100">
                <a:solidFill>
                  <a:srgbClr val="99CC00"/>
                </a:solidFill>
                <a:round/>
                <a:headEnd/>
                <a:tailEnd/>
              </a:ln>
            </p:spPr>
            <p:txBody>
              <a:bodyPr/>
              <a:lstStyle/>
              <a:p>
                <a:endParaRPr lang="es-CL"/>
              </a:p>
            </p:txBody>
          </p:sp>
        </p:grpSp>
        <p:grpSp>
          <p:nvGrpSpPr>
            <p:cNvPr id="16421" name="Group 52"/>
            <p:cNvGrpSpPr>
              <a:grpSpLocks/>
            </p:cNvGrpSpPr>
            <p:nvPr/>
          </p:nvGrpSpPr>
          <p:grpSpPr bwMode="auto">
            <a:xfrm>
              <a:off x="749" y="2043"/>
              <a:ext cx="64" cy="64"/>
              <a:chOff x="1338" y="1797"/>
              <a:chExt cx="91" cy="91"/>
            </a:xfrm>
          </p:grpSpPr>
          <p:sp>
            <p:nvSpPr>
              <p:cNvPr id="16443" name="Line 53"/>
              <p:cNvSpPr>
                <a:spLocks noChangeShapeType="1"/>
              </p:cNvSpPr>
              <p:nvPr/>
            </p:nvSpPr>
            <p:spPr bwMode="auto">
              <a:xfrm flipH="1">
                <a:off x="1338" y="1887"/>
                <a:ext cx="91" cy="1"/>
              </a:xfrm>
              <a:prstGeom prst="line">
                <a:avLst/>
              </a:prstGeom>
              <a:noFill/>
              <a:ln w="38100">
                <a:solidFill>
                  <a:srgbClr val="99CC00"/>
                </a:solidFill>
                <a:round/>
                <a:headEnd/>
                <a:tailEnd/>
              </a:ln>
            </p:spPr>
            <p:txBody>
              <a:bodyPr/>
              <a:lstStyle/>
              <a:p>
                <a:endParaRPr lang="es-CL"/>
              </a:p>
            </p:txBody>
          </p:sp>
          <p:sp>
            <p:nvSpPr>
              <p:cNvPr id="16444" name="Line 54"/>
              <p:cNvSpPr>
                <a:spLocks noChangeShapeType="1"/>
              </p:cNvSpPr>
              <p:nvPr/>
            </p:nvSpPr>
            <p:spPr bwMode="auto">
              <a:xfrm flipH="1" flipV="1">
                <a:off x="1383" y="1797"/>
                <a:ext cx="46" cy="90"/>
              </a:xfrm>
              <a:prstGeom prst="line">
                <a:avLst/>
              </a:prstGeom>
              <a:noFill/>
              <a:ln w="38100">
                <a:solidFill>
                  <a:srgbClr val="99CC00"/>
                </a:solidFill>
                <a:round/>
                <a:headEnd/>
                <a:tailEnd/>
              </a:ln>
            </p:spPr>
            <p:txBody>
              <a:bodyPr/>
              <a:lstStyle/>
              <a:p>
                <a:endParaRPr lang="es-CL"/>
              </a:p>
            </p:txBody>
          </p:sp>
        </p:grpSp>
        <p:grpSp>
          <p:nvGrpSpPr>
            <p:cNvPr id="16422" name="Group 55"/>
            <p:cNvGrpSpPr>
              <a:grpSpLocks/>
            </p:cNvGrpSpPr>
            <p:nvPr/>
          </p:nvGrpSpPr>
          <p:grpSpPr bwMode="auto">
            <a:xfrm>
              <a:off x="844" y="2106"/>
              <a:ext cx="64" cy="64"/>
              <a:chOff x="1338" y="1797"/>
              <a:chExt cx="91" cy="91"/>
            </a:xfrm>
          </p:grpSpPr>
          <p:sp>
            <p:nvSpPr>
              <p:cNvPr id="16441" name="Line 56"/>
              <p:cNvSpPr>
                <a:spLocks noChangeShapeType="1"/>
              </p:cNvSpPr>
              <p:nvPr/>
            </p:nvSpPr>
            <p:spPr bwMode="auto">
              <a:xfrm flipH="1">
                <a:off x="1338" y="1887"/>
                <a:ext cx="91" cy="1"/>
              </a:xfrm>
              <a:prstGeom prst="line">
                <a:avLst/>
              </a:prstGeom>
              <a:noFill/>
              <a:ln w="38100">
                <a:solidFill>
                  <a:srgbClr val="99CC00"/>
                </a:solidFill>
                <a:round/>
                <a:headEnd/>
                <a:tailEnd/>
              </a:ln>
            </p:spPr>
            <p:txBody>
              <a:bodyPr/>
              <a:lstStyle/>
              <a:p>
                <a:endParaRPr lang="es-CL"/>
              </a:p>
            </p:txBody>
          </p:sp>
          <p:sp>
            <p:nvSpPr>
              <p:cNvPr id="16442" name="Line 57"/>
              <p:cNvSpPr>
                <a:spLocks noChangeShapeType="1"/>
              </p:cNvSpPr>
              <p:nvPr/>
            </p:nvSpPr>
            <p:spPr bwMode="auto">
              <a:xfrm flipH="1" flipV="1">
                <a:off x="1383" y="1797"/>
                <a:ext cx="46" cy="90"/>
              </a:xfrm>
              <a:prstGeom prst="line">
                <a:avLst/>
              </a:prstGeom>
              <a:noFill/>
              <a:ln w="38100">
                <a:solidFill>
                  <a:srgbClr val="99CC00"/>
                </a:solidFill>
                <a:round/>
                <a:headEnd/>
                <a:tailEnd/>
              </a:ln>
            </p:spPr>
            <p:txBody>
              <a:bodyPr/>
              <a:lstStyle/>
              <a:p>
                <a:endParaRPr lang="es-CL"/>
              </a:p>
            </p:txBody>
          </p:sp>
        </p:grpSp>
        <p:grpSp>
          <p:nvGrpSpPr>
            <p:cNvPr id="16423" name="Group 58"/>
            <p:cNvGrpSpPr>
              <a:grpSpLocks/>
            </p:cNvGrpSpPr>
            <p:nvPr/>
          </p:nvGrpSpPr>
          <p:grpSpPr bwMode="auto">
            <a:xfrm>
              <a:off x="939" y="2170"/>
              <a:ext cx="64" cy="63"/>
              <a:chOff x="1338" y="1797"/>
              <a:chExt cx="91" cy="91"/>
            </a:xfrm>
          </p:grpSpPr>
          <p:sp>
            <p:nvSpPr>
              <p:cNvPr id="16439" name="Line 59"/>
              <p:cNvSpPr>
                <a:spLocks noChangeShapeType="1"/>
              </p:cNvSpPr>
              <p:nvPr/>
            </p:nvSpPr>
            <p:spPr bwMode="auto">
              <a:xfrm flipH="1">
                <a:off x="1338" y="1887"/>
                <a:ext cx="91" cy="1"/>
              </a:xfrm>
              <a:prstGeom prst="line">
                <a:avLst/>
              </a:prstGeom>
              <a:noFill/>
              <a:ln w="38100">
                <a:solidFill>
                  <a:srgbClr val="99CC00"/>
                </a:solidFill>
                <a:round/>
                <a:headEnd/>
                <a:tailEnd/>
              </a:ln>
            </p:spPr>
            <p:txBody>
              <a:bodyPr/>
              <a:lstStyle/>
              <a:p>
                <a:endParaRPr lang="es-CL"/>
              </a:p>
            </p:txBody>
          </p:sp>
          <p:sp>
            <p:nvSpPr>
              <p:cNvPr id="16440" name="Line 60"/>
              <p:cNvSpPr>
                <a:spLocks noChangeShapeType="1"/>
              </p:cNvSpPr>
              <p:nvPr/>
            </p:nvSpPr>
            <p:spPr bwMode="auto">
              <a:xfrm flipH="1" flipV="1">
                <a:off x="1383" y="1797"/>
                <a:ext cx="46" cy="90"/>
              </a:xfrm>
              <a:prstGeom prst="line">
                <a:avLst/>
              </a:prstGeom>
              <a:noFill/>
              <a:ln w="38100">
                <a:solidFill>
                  <a:srgbClr val="99CC00"/>
                </a:solidFill>
                <a:round/>
                <a:headEnd/>
                <a:tailEnd/>
              </a:ln>
            </p:spPr>
            <p:txBody>
              <a:bodyPr/>
              <a:lstStyle/>
              <a:p>
                <a:endParaRPr lang="es-CL"/>
              </a:p>
            </p:txBody>
          </p:sp>
        </p:grpSp>
        <p:grpSp>
          <p:nvGrpSpPr>
            <p:cNvPr id="16424" name="Group 61"/>
            <p:cNvGrpSpPr>
              <a:grpSpLocks/>
            </p:cNvGrpSpPr>
            <p:nvPr/>
          </p:nvGrpSpPr>
          <p:grpSpPr bwMode="auto">
            <a:xfrm>
              <a:off x="1034" y="2233"/>
              <a:ext cx="64" cy="64"/>
              <a:chOff x="1338" y="1797"/>
              <a:chExt cx="91" cy="91"/>
            </a:xfrm>
          </p:grpSpPr>
          <p:sp>
            <p:nvSpPr>
              <p:cNvPr id="16437" name="Line 62"/>
              <p:cNvSpPr>
                <a:spLocks noChangeShapeType="1"/>
              </p:cNvSpPr>
              <p:nvPr/>
            </p:nvSpPr>
            <p:spPr bwMode="auto">
              <a:xfrm flipH="1">
                <a:off x="1338" y="1887"/>
                <a:ext cx="91" cy="1"/>
              </a:xfrm>
              <a:prstGeom prst="line">
                <a:avLst/>
              </a:prstGeom>
              <a:noFill/>
              <a:ln w="38100">
                <a:solidFill>
                  <a:srgbClr val="99CC00"/>
                </a:solidFill>
                <a:round/>
                <a:headEnd/>
                <a:tailEnd/>
              </a:ln>
            </p:spPr>
            <p:txBody>
              <a:bodyPr/>
              <a:lstStyle/>
              <a:p>
                <a:endParaRPr lang="es-CL"/>
              </a:p>
            </p:txBody>
          </p:sp>
          <p:sp>
            <p:nvSpPr>
              <p:cNvPr id="16438" name="Line 63"/>
              <p:cNvSpPr>
                <a:spLocks noChangeShapeType="1"/>
              </p:cNvSpPr>
              <p:nvPr/>
            </p:nvSpPr>
            <p:spPr bwMode="auto">
              <a:xfrm flipH="1" flipV="1">
                <a:off x="1383" y="1797"/>
                <a:ext cx="46" cy="90"/>
              </a:xfrm>
              <a:prstGeom prst="line">
                <a:avLst/>
              </a:prstGeom>
              <a:noFill/>
              <a:ln w="38100">
                <a:solidFill>
                  <a:srgbClr val="99CC00"/>
                </a:solidFill>
                <a:round/>
                <a:headEnd/>
                <a:tailEnd/>
              </a:ln>
            </p:spPr>
            <p:txBody>
              <a:bodyPr/>
              <a:lstStyle/>
              <a:p>
                <a:endParaRPr lang="es-CL"/>
              </a:p>
            </p:txBody>
          </p:sp>
        </p:grpSp>
        <p:grpSp>
          <p:nvGrpSpPr>
            <p:cNvPr id="16425" name="Group 64"/>
            <p:cNvGrpSpPr>
              <a:grpSpLocks/>
            </p:cNvGrpSpPr>
            <p:nvPr/>
          </p:nvGrpSpPr>
          <p:grpSpPr bwMode="auto">
            <a:xfrm>
              <a:off x="1130" y="2296"/>
              <a:ext cx="63" cy="64"/>
              <a:chOff x="1338" y="1797"/>
              <a:chExt cx="91" cy="91"/>
            </a:xfrm>
          </p:grpSpPr>
          <p:sp>
            <p:nvSpPr>
              <p:cNvPr id="16435" name="Line 65"/>
              <p:cNvSpPr>
                <a:spLocks noChangeShapeType="1"/>
              </p:cNvSpPr>
              <p:nvPr/>
            </p:nvSpPr>
            <p:spPr bwMode="auto">
              <a:xfrm flipH="1">
                <a:off x="1338" y="1887"/>
                <a:ext cx="91" cy="1"/>
              </a:xfrm>
              <a:prstGeom prst="line">
                <a:avLst/>
              </a:prstGeom>
              <a:noFill/>
              <a:ln w="38100">
                <a:solidFill>
                  <a:srgbClr val="99CC00"/>
                </a:solidFill>
                <a:round/>
                <a:headEnd/>
                <a:tailEnd/>
              </a:ln>
            </p:spPr>
            <p:txBody>
              <a:bodyPr/>
              <a:lstStyle/>
              <a:p>
                <a:endParaRPr lang="es-CL"/>
              </a:p>
            </p:txBody>
          </p:sp>
          <p:sp>
            <p:nvSpPr>
              <p:cNvPr id="16436" name="Line 66"/>
              <p:cNvSpPr>
                <a:spLocks noChangeShapeType="1"/>
              </p:cNvSpPr>
              <p:nvPr/>
            </p:nvSpPr>
            <p:spPr bwMode="auto">
              <a:xfrm flipH="1" flipV="1">
                <a:off x="1383" y="1797"/>
                <a:ext cx="46" cy="90"/>
              </a:xfrm>
              <a:prstGeom prst="line">
                <a:avLst/>
              </a:prstGeom>
              <a:noFill/>
              <a:ln w="38100">
                <a:solidFill>
                  <a:srgbClr val="99CC00"/>
                </a:solidFill>
                <a:round/>
                <a:headEnd/>
                <a:tailEnd/>
              </a:ln>
            </p:spPr>
            <p:txBody>
              <a:bodyPr/>
              <a:lstStyle/>
              <a:p>
                <a:endParaRPr lang="es-CL"/>
              </a:p>
            </p:txBody>
          </p:sp>
        </p:grpSp>
        <p:grpSp>
          <p:nvGrpSpPr>
            <p:cNvPr id="16426" name="Group 67"/>
            <p:cNvGrpSpPr>
              <a:grpSpLocks/>
            </p:cNvGrpSpPr>
            <p:nvPr/>
          </p:nvGrpSpPr>
          <p:grpSpPr bwMode="auto">
            <a:xfrm>
              <a:off x="1225" y="2360"/>
              <a:ext cx="64" cy="64"/>
              <a:chOff x="1338" y="1797"/>
              <a:chExt cx="91" cy="91"/>
            </a:xfrm>
          </p:grpSpPr>
          <p:sp>
            <p:nvSpPr>
              <p:cNvPr id="16433" name="Line 68"/>
              <p:cNvSpPr>
                <a:spLocks noChangeShapeType="1"/>
              </p:cNvSpPr>
              <p:nvPr/>
            </p:nvSpPr>
            <p:spPr bwMode="auto">
              <a:xfrm flipH="1">
                <a:off x="1338" y="1887"/>
                <a:ext cx="91" cy="1"/>
              </a:xfrm>
              <a:prstGeom prst="line">
                <a:avLst/>
              </a:prstGeom>
              <a:noFill/>
              <a:ln w="38100">
                <a:solidFill>
                  <a:srgbClr val="99CC00"/>
                </a:solidFill>
                <a:round/>
                <a:headEnd/>
                <a:tailEnd/>
              </a:ln>
            </p:spPr>
            <p:txBody>
              <a:bodyPr/>
              <a:lstStyle/>
              <a:p>
                <a:endParaRPr lang="es-CL"/>
              </a:p>
            </p:txBody>
          </p:sp>
          <p:sp>
            <p:nvSpPr>
              <p:cNvPr id="16434" name="Line 69"/>
              <p:cNvSpPr>
                <a:spLocks noChangeShapeType="1"/>
              </p:cNvSpPr>
              <p:nvPr/>
            </p:nvSpPr>
            <p:spPr bwMode="auto">
              <a:xfrm flipH="1" flipV="1">
                <a:off x="1383" y="1797"/>
                <a:ext cx="46" cy="90"/>
              </a:xfrm>
              <a:prstGeom prst="line">
                <a:avLst/>
              </a:prstGeom>
              <a:noFill/>
              <a:ln w="38100">
                <a:solidFill>
                  <a:srgbClr val="99CC00"/>
                </a:solidFill>
                <a:round/>
                <a:headEnd/>
                <a:tailEnd/>
              </a:ln>
            </p:spPr>
            <p:txBody>
              <a:bodyPr/>
              <a:lstStyle/>
              <a:p>
                <a:endParaRPr lang="es-CL"/>
              </a:p>
            </p:txBody>
          </p:sp>
        </p:grpSp>
        <p:grpSp>
          <p:nvGrpSpPr>
            <p:cNvPr id="16427" name="Group 70"/>
            <p:cNvGrpSpPr>
              <a:grpSpLocks/>
            </p:cNvGrpSpPr>
            <p:nvPr/>
          </p:nvGrpSpPr>
          <p:grpSpPr bwMode="auto">
            <a:xfrm>
              <a:off x="1320" y="2424"/>
              <a:ext cx="64" cy="64"/>
              <a:chOff x="1338" y="1797"/>
              <a:chExt cx="91" cy="91"/>
            </a:xfrm>
          </p:grpSpPr>
          <p:sp>
            <p:nvSpPr>
              <p:cNvPr id="16431" name="Line 71"/>
              <p:cNvSpPr>
                <a:spLocks noChangeShapeType="1"/>
              </p:cNvSpPr>
              <p:nvPr/>
            </p:nvSpPr>
            <p:spPr bwMode="auto">
              <a:xfrm flipH="1">
                <a:off x="1338" y="1887"/>
                <a:ext cx="91" cy="1"/>
              </a:xfrm>
              <a:prstGeom prst="line">
                <a:avLst/>
              </a:prstGeom>
              <a:noFill/>
              <a:ln w="38100">
                <a:solidFill>
                  <a:srgbClr val="99CC00"/>
                </a:solidFill>
                <a:round/>
                <a:headEnd/>
                <a:tailEnd/>
              </a:ln>
            </p:spPr>
            <p:txBody>
              <a:bodyPr/>
              <a:lstStyle/>
              <a:p>
                <a:endParaRPr lang="es-CL"/>
              </a:p>
            </p:txBody>
          </p:sp>
          <p:sp>
            <p:nvSpPr>
              <p:cNvPr id="16432" name="Line 72"/>
              <p:cNvSpPr>
                <a:spLocks noChangeShapeType="1"/>
              </p:cNvSpPr>
              <p:nvPr/>
            </p:nvSpPr>
            <p:spPr bwMode="auto">
              <a:xfrm flipH="1" flipV="1">
                <a:off x="1383" y="1797"/>
                <a:ext cx="46" cy="90"/>
              </a:xfrm>
              <a:prstGeom prst="line">
                <a:avLst/>
              </a:prstGeom>
              <a:noFill/>
              <a:ln w="38100">
                <a:solidFill>
                  <a:srgbClr val="99CC00"/>
                </a:solidFill>
                <a:round/>
                <a:headEnd/>
                <a:tailEnd/>
              </a:ln>
            </p:spPr>
            <p:txBody>
              <a:bodyPr/>
              <a:lstStyle/>
              <a:p>
                <a:endParaRPr lang="es-CL"/>
              </a:p>
            </p:txBody>
          </p:sp>
        </p:grpSp>
        <p:grpSp>
          <p:nvGrpSpPr>
            <p:cNvPr id="16428" name="Group 73"/>
            <p:cNvGrpSpPr>
              <a:grpSpLocks/>
            </p:cNvGrpSpPr>
            <p:nvPr/>
          </p:nvGrpSpPr>
          <p:grpSpPr bwMode="auto">
            <a:xfrm>
              <a:off x="1447" y="2519"/>
              <a:ext cx="64" cy="64"/>
              <a:chOff x="2608" y="2658"/>
              <a:chExt cx="91" cy="92"/>
            </a:xfrm>
          </p:grpSpPr>
          <p:sp>
            <p:nvSpPr>
              <p:cNvPr id="16429" name="Line 74"/>
              <p:cNvSpPr>
                <a:spLocks noChangeShapeType="1"/>
              </p:cNvSpPr>
              <p:nvPr/>
            </p:nvSpPr>
            <p:spPr bwMode="auto">
              <a:xfrm>
                <a:off x="2608" y="2658"/>
                <a:ext cx="45" cy="92"/>
              </a:xfrm>
              <a:prstGeom prst="line">
                <a:avLst/>
              </a:prstGeom>
              <a:noFill/>
              <a:ln w="38100">
                <a:solidFill>
                  <a:srgbClr val="99CC00"/>
                </a:solidFill>
                <a:round/>
                <a:headEnd/>
                <a:tailEnd/>
              </a:ln>
            </p:spPr>
            <p:txBody>
              <a:bodyPr/>
              <a:lstStyle/>
              <a:p>
                <a:endParaRPr lang="es-CL"/>
              </a:p>
            </p:txBody>
          </p:sp>
          <p:sp>
            <p:nvSpPr>
              <p:cNvPr id="16430" name="Line 75"/>
              <p:cNvSpPr>
                <a:spLocks noChangeShapeType="1"/>
              </p:cNvSpPr>
              <p:nvPr/>
            </p:nvSpPr>
            <p:spPr bwMode="auto">
              <a:xfrm>
                <a:off x="2608" y="2658"/>
                <a:ext cx="91" cy="1"/>
              </a:xfrm>
              <a:prstGeom prst="line">
                <a:avLst/>
              </a:prstGeom>
              <a:noFill/>
              <a:ln w="38100">
                <a:solidFill>
                  <a:srgbClr val="99CC00"/>
                </a:solidFill>
                <a:round/>
                <a:headEnd/>
                <a:tailEnd/>
              </a:ln>
            </p:spPr>
            <p:txBody>
              <a:bodyPr/>
              <a:lstStyle/>
              <a:p>
                <a:endParaRPr lang="es-CL"/>
              </a:p>
            </p:txBody>
          </p:sp>
        </p:grpSp>
        <p:graphicFrame>
          <p:nvGraphicFramePr>
            <p:cNvPr id="16393" name="Object 76"/>
            <p:cNvGraphicFramePr>
              <a:graphicFrameLocks noChangeAspect="1"/>
            </p:cNvGraphicFramePr>
            <p:nvPr/>
          </p:nvGraphicFramePr>
          <p:xfrm>
            <a:off x="294" y="2439"/>
            <a:ext cx="168" cy="167"/>
          </p:xfrm>
          <a:graphic>
            <a:graphicData uri="http://schemas.openxmlformats.org/presentationml/2006/ole">
              <p:oleObj spid="_x0000_s16393" name="Ecuación" r:id="rId11" imgW="190440" imgH="190440" progId="Equation.3">
                <p:embed/>
              </p:oleObj>
            </a:graphicData>
          </a:graphic>
        </p:graphicFrame>
        <p:graphicFrame>
          <p:nvGraphicFramePr>
            <p:cNvPr id="16394" name="Object 77"/>
            <p:cNvGraphicFramePr>
              <a:graphicFrameLocks noChangeAspect="1"/>
            </p:cNvGraphicFramePr>
            <p:nvPr/>
          </p:nvGraphicFramePr>
          <p:xfrm>
            <a:off x="1341" y="3122"/>
            <a:ext cx="201" cy="168"/>
          </p:xfrm>
          <a:graphic>
            <a:graphicData uri="http://schemas.openxmlformats.org/presentationml/2006/ole">
              <p:oleObj spid="_x0000_s16394" name="Ecuación" r:id="rId12" imgW="228600" imgH="190440" progId="Equation.3">
                <p:embed/>
              </p:oleObj>
            </a:graphicData>
          </a:graphic>
        </p:graphicFrame>
        <p:graphicFrame>
          <p:nvGraphicFramePr>
            <p:cNvPr id="16395" name="Object 78"/>
            <p:cNvGraphicFramePr>
              <a:graphicFrameLocks noChangeAspect="1"/>
            </p:cNvGraphicFramePr>
            <p:nvPr/>
          </p:nvGraphicFramePr>
          <p:xfrm>
            <a:off x="241" y="1408"/>
            <a:ext cx="198" cy="190"/>
          </p:xfrm>
          <a:graphic>
            <a:graphicData uri="http://schemas.openxmlformats.org/presentationml/2006/ole">
              <p:oleObj spid="_x0000_s16395" name="Ecuación" r:id="rId13" imgW="317160" imgH="304560" progId="Equation.3">
                <p:embed/>
              </p:oleObj>
            </a:graphicData>
          </a:graphic>
        </p:graphicFrame>
        <p:graphicFrame>
          <p:nvGraphicFramePr>
            <p:cNvPr id="16396" name="Object 79"/>
            <p:cNvGraphicFramePr>
              <a:graphicFrameLocks noChangeAspect="1"/>
            </p:cNvGraphicFramePr>
            <p:nvPr/>
          </p:nvGraphicFramePr>
          <p:xfrm>
            <a:off x="2745" y="3155"/>
            <a:ext cx="214" cy="190"/>
          </p:xfrm>
          <a:graphic>
            <a:graphicData uri="http://schemas.openxmlformats.org/presentationml/2006/ole">
              <p:oleObj spid="_x0000_s16396" name="Ecuación" r:id="rId14" imgW="342720" imgH="304560" progId="Equation.3">
                <p:embed/>
              </p:oleObj>
            </a:graphicData>
          </a:graphic>
        </p:graphicFrame>
      </p:grpSp>
      <p:graphicFrame>
        <p:nvGraphicFramePr>
          <p:cNvPr id="16386" name="Object 12"/>
          <p:cNvGraphicFramePr>
            <a:graphicFrameLocks noChangeAspect="1"/>
          </p:cNvGraphicFramePr>
          <p:nvPr/>
        </p:nvGraphicFramePr>
        <p:xfrm>
          <a:off x="5207000" y="3789363"/>
          <a:ext cx="3757613" cy="1828800"/>
        </p:xfrm>
        <a:graphic>
          <a:graphicData uri="http://schemas.openxmlformats.org/presentationml/2006/ole">
            <p:oleObj spid="_x0000_s16386" name="Ecuación" r:id="rId15" imgW="1879560" imgH="914400" progId="Equation.3">
              <p:embed/>
            </p:oleObj>
          </a:graphicData>
        </a:graphic>
      </p:graphicFrame>
      <p:sp>
        <p:nvSpPr>
          <p:cNvPr id="16400"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84997"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6402"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6403" name="Text Box 7"/>
          <p:cNvSpPr txBox="1">
            <a:spLocks noChangeArrowheads="1"/>
          </p:cNvSpPr>
          <p:nvPr/>
        </p:nvSpPr>
        <p:spPr bwMode="auto">
          <a:xfrm>
            <a:off x="755650" y="1484313"/>
            <a:ext cx="2879725" cy="366712"/>
          </a:xfrm>
          <a:prstGeom prst="rect">
            <a:avLst/>
          </a:prstGeom>
          <a:noFill/>
          <a:ln w="9525">
            <a:noFill/>
            <a:miter lim="800000"/>
            <a:headEnd/>
            <a:tailEnd/>
          </a:ln>
        </p:spPr>
        <p:txBody>
          <a:bodyPr>
            <a:spAutoFit/>
          </a:bodyPr>
          <a:lstStyle/>
          <a:p>
            <a:pPr algn="l">
              <a:spcBef>
                <a:spcPct val="50000"/>
              </a:spcBef>
            </a:pPr>
            <a:r>
              <a:rPr lang="es-CL"/>
              <a:t>Cambios en el Equilibrio</a:t>
            </a:r>
          </a:p>
        </p:txBody>
      </p:sp>
      <p:sp>
        <p:nvSpPr>
          <p:cNvPr id="16404" name="Rectangle 9"/>
          <p:cNvSpPr>
            <a:spLocks noChangeArrowheads="1"/>
          </p:cNvSpPr>
          <p:nvPr/>
        </p:nvSpPr>
        <p:spPr bwMode="auto">
          <a:xfrm>
            <a:off x="4067175" y="2133600"/>
            <a:ext cx="4824413" cy="1465263"/>
          </a:xfrm>
          <a:prstGeom prst="rect">
            <a:avLst/>
          </a:prstGeom>
          <a:noFill/>
          <a:ln w="9525" algn="ctr">
            <a:noFill/>
            <a:miter lim="800000"/>
            <a:headEnd/>
            <a:tailEnd/>
          </a:ln>
        </p:spPr>
        <p:txBody>
          <a:bodyPr>
            <a:spAutoFit/>
          </a:bodyPr>
          <a:lstStyle/>
          <a:p>
            <a:pPr algn="just">
              <a:spcBef>
                <a:spcPct val="50000"/>
              </a:spcBef>
            </a:pPr>
            <a:r>
              <a:rPr lang="es-ES_tradnl"/>
              <a:t>Siempre se tenderá al equilibrio, y que en este se cumple que la Relación de Intercambio (T Mg S CX, Y) es igual a Tasa a la cual se puede intercambiar (T Mg I MX, Y), esto me implica que</a:t>
            </a:r>
            <a:r>
              <a:rPr lang="es-CL"/>
              <a:t> </a:t>
            </a:r>
          </a:p>
        </p:txBody>
      </p:sp>
      <p:sp>
        <p:nvSpPr>
          <p:cNvPr id="16405" name="Rectangle 10"/>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9" name="3 Marcador de número de diapositiva"/>
          <p:cNvSpPr>
            <a:spLocks noGrp="1"/>
          </p:cNvSpPr>
          <p:nvPr>
            <p:ph type="sldNum" sz="quarter" idx="12"/>
          </p:nvPr>
        </p:nvSpPr>
        <p:spPr>
          <a:noFill/>
        </p:spPr>
        <p:txBody>
          <a:bodyPr/>
          <a:lstStyle/>
          <a:p>
            <a:fld id="{0734E2AF-04CA-4AD6-ACDC-1390529CA5B2}" type="slidenum">
              <a:rPr lang="es-CL" smtClean="0"/>
              <a:pPr/>
              <a:t>23</a:t>
            </a:fld>
            <a:endParaRPr lang="es-CL" smtClean="0"/>
          </a:p>
        </p:txBody>
      </p:sp>
      <p:sp>
        <p:nvSpPr>
          <p:cNvPr id="17420" name="Rectangle 65"/>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17421" name="Group 64"/>
          <p:cNvGrpSpPr>
            <a:grpSpLocks/>
          </p:cNvGrpSpPr>
          <p:nvPr/>
        </p:nvGrpSpPr>
        <p:grpSpPr bwMode="auto">
          <a:xfrm>
            <a:off x="166688" y="2565400"/>
            <a:ext cx="4579937" cy="3238500"/>
            <a:chOff x="105" y="1616"/>
            <a:chExt cx="2885" cy="2040"/>
          </a:xfrm>
        </p:grpSpPr>
        <p:grpSp>
          <p:nvGrpSpPr>
            <p:cNvPr id="17429" name="Group 17"/>
            <p:cNvGrpSpPr>
              <a:grpSpLocks/>
            </p:cNvGrpSpPr>
            <p:nvPr/>
          </p:nvGrpSpPr>
          <p:grpSpPr bwMode="auto">
            <a:xfrm>
              <a:off x="418" y="1616"/>
              <a:ext cx="2572" cy="1778"/>
              <a:chOff x="930" y="935"/>
              <a:chExt cx="3674" cy="2540"/>
            </a:xfrm>
          </p:grpSpPr>
          <p:sp>
            <p:nvSpPr>
              <p:cNvPr id="17465" name="Line 18"/>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17466" name="Line 19"/>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graphicFrame>
          <p:nvGraphicFramePr>
            <p:cNvPr id="17411" name="Object 20"/>
            <p:cNvGraphicFramePr>
              <a:graphicFrameLocks noChangeAspect="1"/>
            </p:cNvGraphicFramePr>
            <p:nvPr/>
          </p:nvGraphicFramePr>
          <p:xfrm>
            <a:off x="2283" y="3227"/>
            <a:ext cx="234" cy="178"/>
          </p:xfrm>
          <a:graphic>
            <a:graphicData uri="http://schemas.openxmlformats.org/presentationml/2006/ole">
              <p:oleObj spid="_x0000_s17411" name="Ecuación" r:id="rId5" imgW="266400" imgH="203040" progId="Equation.3">
                <p:embed/>
              </p:oleObj>
            </a:graphicData>
          </a:graphic>
        </p:graphicFrame>
        <p:graphicFrame>
          <p:nvGraphicFramePr>
            <p:cNvPr id="17412" name="Object 21"/>
            <p:cNvGraphicFramePr>
              <a:graphicFrameLocks noChangeAspect="1"/>
            </p:cNvGraphicFramePr>
            <p:nvPr/>
          </p:nvGraphicFramePr>
          <p:xfrm>
            <a:off x="429" y="1986"/>
            <a:ext cx="178" cy="168"/>
          </p:xfrm>
          <a:graphic>
            <a:graphicData uri="http://schemas.openxmlformats.org/presentationml/2006/ole">
              <p:oleObj spid="_x0000_s17412" name="Ecuación" r:id="rId6" imgW="203040" imgH="190440" progId="Equation.3">
                <p:embed/>
              </p:oleObj>
            </a:graphicData>
          </a:graphic>
        </p:graphicFrame>
        <p:graphicFrame>
          <p:nvGraphicFramePr>
            <p:cNvPr id="17413" name="Object 22"/>
            <p:cNvGraphicFramePr>
              <a:graphicFrameLocks noChangeAspect="1"/>
            </p:cNvGraphicFramePr>
            <p:nvPr/>
          </p:nvGraphicFramePr>
          <p:xfrm>
            <a:off x="1022" y="3387"/>
            <a:ext cx="325" cy="269"/>
          </p:xfrm>
          <a:graphic>
            <a:graphicData uri="http://schemas.openxmlformats.org/presentationml/2006/ole">
              <p:oleObj spid="_x0000_s17413" name="Ecuación" r:id="rId7" imgW="520560" imgH="431640" progId="Equation.3">
                <p:embed/>
              </p:oleObj>
            </a:graphicData>
          </a:graphic>
        </p:graphicFrame>
        <p:graphicFrame>
          <p:nvGraphicFramePr>
            <p:cNvPr id="17414" name="Object 23"/>
            <p:cNvGraphicFramePr>
              <a:graphicFrameLocks noChangeAspect="1"/>
            </p:cNvGraphicFramePr>
            <p:nvPr/>
          </p:nvGraphicFramePr>
          <p:xfrm>
            <a:off x="105" y="1997"/>
            <a:ext cx="325" cy="268"/>
          </p:xfrm>
          <a:graphic>
            <a:graphicData uri="http://schemas.openxmlformats.org/presentationml/2006/ole">
              <p:oleObj spid="_x0000_s17414" name="Ecuación" r:id="rId8" imgW="520560" imgH="431640" progId="Equation.3">
                <p:embed/>
              </p:oleObj>
            </a:graphicData>
          </a:graphic>
        </p:graphicFrame>
        <p:sp>
          <p:nvSpPr>
            <p:cNvPr id="17430" name="Line 24"/>
            <p:cNvSpPr>
              <a:spLocks noChangeShapeType="1"/>
            </p:cNvSpPr>
            <p:nvPr/>
          </p:nvSpPr>
          <p:spPr bwMode="auto">
            <a:xfrm>
              <a:off x="418" y="2472"/>
              <a:ext cx="1429" cy="922"/>
            </a:xfrm>
            <a:prstGeom prst="line">
              <a:avLst/>
            </a:prstGeom>
            <a:noFill/>
            <a:ln w="38100">
              <a:solidFill>
                <a:schemeClr val="tx1"/>
              </a:solidFill>
              <a:round/>
              <a:headEnd/>
              <a:tailEnd/>
            </a:ln>
          </p:spPr>
          <p:txBody>
            <a:bodyPr/>
            <a:lstStyle/>
            <a:p>
              <a:endParaRPr lang="es-CL"/>
            </a:p>
          </p:txBody>
        </p:sp>
        <p:graphicFrame>
          <p:nvGraphicFramePr>
            <p:cNvPr id="17415" name="Object 25"/>
            <p:cNvGraphicFramePr>
              <a:graphicFrameLocks noChangeAspect="1"/>
            </p:cNvGraphicFramePr>
            <p:nvPr/>
          </p:nvGraphicFramePr>
          <p:xfrm>
            <a:off x="1122" y="3107"/>
            <a:ext cx="134" cy="145"/>
          </p:xfrm>
          <a:graphic>
            <a:graphicData uri="http://schemas.openxmlformats.org/presentationml/2006/ole">
              <p:oleObj spid="_x0000_s17415" name="Ecuación" r:id="rId9" imgW="152280" imgH="164880" progId="Equation.3">
                <p:embed/>
              </p:oleObj>
            </a:graphicData>
          </a:graphic>
        </p:graphicFrame>
        <p:graphicFrame>
          <p:nvGraphicFramePr>
            <p:cNvPr id="17416" name="Object 26"/>
            <p:cNvGraphicFramePr>
              <a:graphicFrameLocks noChangeAspect="1"/>
            </p:cNvGraphicFramePr>
            <p:nvPr/>
          </p:nvGraphicFramePr>
          <p:xfrm>
            <a:off x="264" y="1679"/>
            <a:ext cx="124" cy="145"/>
          </p:xfrm>
          <a:graphic>
            <a:graphicData uri="http://schemas.openxmlformats.org/presentationml/2006/ole">
              <p:oleObj spid="_x0000_s17416" name="Ecuación" r:id="rId10" imgW="139680" imgH="164880" progId="Equation.3">
                <p:embed/>
              </p:oleObj>
            </a:graphicData>
          </a:graphic>
        </p:graphicFrame>
        <p:graphicFrame>
          <p:nvGraphicFramePr>
            <p:cNvPr id="17417" name="Object 27"/>
            <p:cNvGraphicFramePr>
              <a:graphicFrameLocks noChangeAspect="1"/>
            </p:cNvGraphicFramePr>
            <p:nvPr/>
          </p:nvGraphicFramePr>
          <p:xfrm>
            <a:off x="2789" y="3425"/>
            <a:ext cx="156" cy="145"/>
          </p:xfrm>
          <a:graphic>
            <a:graphicData uri="http://schemas.openxmlformats.org/presentationml/2006/ole">
              <p:oleObj spid="_x0000_s17417" name="Ecuación" r:id="rId11" imgW="177480" imgH="164880" progId="Equation.3">
                <p:embed/>
              </p:oleObj>
            </a:graphicData>
          </a:graphic>
        </p:graphicFrame>
        <p:sp>
          <p:nvSpPr>
            <p:cNvPr id="17431" name="Line 28"/>
            <p:cNvSpPr>
              <a:spLocks noChangeShapeType="1"/>
            </p:cNvSpPr>
            <p:nvPr/>
          </p:nvSpPr>
          <p:spPr bwMode="auto">
            <a:xfrm>
              <a:off x="418" y="2822"/>
              <a:ext cx="889" cy="572"/>
            </a:xfrm>
            <a:prstGeom prst="line">
              <a:avLst/>
            </a:prstGeom>
            <a:noFill/>
            <a:ln w="38100">
              <a:solidFill>
                <a:schemeClr val="tx1"/>
              </a:solidFill>
              <a:round/>
              <a:headEnd/>
              <a:tailEnd/>
            </a:ln>
          </p:spPr>
          <p:txBody>
            <a:bodyPr/>
            <a:lstStyle/>
            <a:p>
              <a:endParaRPr lang="es-CL"/>
            </a:p>
          </p:txBody>
        </p:sp>
        <p:sp>
          <p:nvSpPr>
            <p:cNvPr id="17432" name="Line 29"/>
            <p:cNvSpPr>
              <a:spLocks noChangeShapeType="1"/>
            </p:cNvSpPr>
            <p:nvPr/>
          </p:nvSpPr>
          <p:spPr bwMode="auto">
            <a:xfrm>
              <a:off x="418" y="1838"/>
              <a:ext cx="2382" cy="1556"/>
            </a:xfrm>
            <a:prstGeom prst="line">
              <a:avLst/>
            </a:prstGeom>
            <a:noFill/>
            <a:ln w="38100">
              <a:solidFill>
                <a:schemeClr val="tx1"/>
              </a:solidFill>
              <a:round/>
              <a:headEnd/>
              <a:tailEnd/>
            </a:ln>
          </p:spPr>
          <p:txBody>
            <a:bodyPr/>
            <a:lstStyle/>
            <a:p>
              <a:endParaRPr lang="es-CL"/>
            </a:p>
          </p:txBody>
        </p:sp>
        <p:sp>
          <p:nvSpPr>
            <p:cNvPr id="17433" name="Line 30"/>
            <p:cNvSpPr>
              <a:spLocks noChangeShapeType="1"/>
            </p:cNvSpPr>
            <p:nvPr/>
          </p:nvSpPr>
          <p:spPr bwMode="auto">
            <a:xfrm>
              <a:off x="418" y="2156"/>
              <a:ext cx="763" cy="1238"/>
            </a:xfrm>
            <a:prstGeom prst="line">
              <a:avLst/>
            </a:prstGeom>
            <a:noFill/>
            <a:ln w="38100">
              <a:solidFill>
                <a:srgbClr val="FF0000"/>
              </a:solidFill>
              <a:round/>
              <a:headEnd/>
              <a:tailEnd/>
            </a:ln>
          </p:spPr>
          <p:txBody>
            <a:bodyPr/>
            <a:lstStyle/>
            <a:p>
              <a:endParaRPr lang="es-CL"/>
            </a:p>
          </p:txBody>
        </p:sp>
        <p:grpSp>
          <p:nvGrpSpPr>
            <p:cNvPr id="17434" name="Group 31"/>
            <p:cNvGrpSpPr>
              <a:grpSpLocks/>
            </p:cNvGrpSpPr>
            <p:nvPr/>
          </p:nvGrpSpPr>
          <p:grpSpPr bwMode="auto">
            <a:xfrm>
              <a:off x="640" y="2540"/>
              <a:ext cx="107" cy="89"/>
              <a:chOff x="1428" y="2166"/>
              <a:chExt cx="153" cy="127"/>
            </a:xfrm>
          </p:grpSpPr>
          <p:sp>
            <p:nvSpPr>
              <p:cNvPr id="17463" name="Line 32"/>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7464" name="Line 33"/>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sp>
          <p:nvSpPr>
            <p:cNvPr id="17435" name="Line 34"/>
            <p:cNvSpPr>
              <a:spLocks noChangeShapeType="1"/>
            </p:cNvSpPr>
            <p:nvPr/>
          </p:nvSpPr>
          <p:spPr bwMode="auto">
            <a:xfrm>
              <a:off x="418" y="2155"/>
              <a:ext cx="1906" cy="1239"/>
            </a:xfrm>
            <a:prstGeom prst="line">
              <a:avLst/>
            </a:prstGeom>
            <a:noFill/>
            <a:ln w="38100">
              <a:solidFill>
                <a:schemeClr val="tx1"/>
              </a:solidFill>
              <a:round/>
              <a:headEnd/>
              <a:tailEnd/>
            </a:ln>
          </p:spPr>
          <p:txBody>
            <a:bodyPr/>
            <a:lstStyle/>
            <a:p>
              <a:endParaRPr lang="es-CL"/>
            </a:p>
          </p:txBody>
        </p:sp>
        <p:graphicFrame>
          <p:nvGraphicFramePr>
            <p:cNvPr id="17418" name="Object 35"/>
            <p:cNvGraphicFramePr>
              <a:graphicFrameLocks noChangeAspect="1"/>
            </p:cNvGraphicFramePr>
            <p:nvPr/>
          </p:nvGraphicFramePr>
          <p:xfrm>
            <a:off x="762" y="2536"/>
            <a:ext cx="156" cy="145"/>
          </p:xfrm>
          <a:graphic>
            <a:graphicData uri="http://schemas.openxmlformats.org/presentationml/2006/ole">
              <p:oleObj spid="_x0000_s17418" name="Ecuación" r:id="rId12" imgW="177480" imgH="164880" progId="Equation.3">
                <p:embed/>
              </p:oleObj>
            </a:graphicData>
          </a:graphic>
        </p:graphicFrame>
        <p:grpSp>
          <p:nvGrpSpPr>
            <p:cNvPr id="17436" name="Group 36"/>
            <p:cNvGrpSpPr>
              <a:grpSpLocks/>
            </p:cNvGrpSpPr>
            <p:nvPr/>
          </p:nvGrpSpPr>
          <p:grpSpPr bwMode="auto">
            <a:xfrm>
              <a:off x="704" y="2636"/>
              <a:ext cx="107" cy="89"/>
              <a:chOff x="1428" y="2166"/>
              <a:chExt cx="153" cy="127"/>
            </a:xfrm>
          </p:grpSpPr>
          <p:sp>
            <p:nvSpPr>
              <p:cNvPr id="17461" name="Line 37"/>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7462" name="Line 38"/>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7437" name="Group 39"/>
            <p:cNvGrpSpPr>
              <a:grpSpLocks/>
            </p:cNvGrpSpPr>
            <p:nvPr/>
          </p:nvGrpSpPr>
          <p:grpSpPr bwMode="auto">
            <a:xfrm>
              <a:off x="756" y="2733"/>
              <a:ext cx="107" cy="89"/>
              <a:chOff x="1428" y="2166"/>
              <a:chExt cx="153" cy="127"/>
            </a:xfrm>
          </p:grpSpPr>
          <p:sp>
            <p:nvSpPr>
              <p:cNvPr id="17459" name="Line 40"/>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7460" name="Line 41"/>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7438" name="Group 42"/>
            <p:cNvGrpSpPr>
              <a:grpSpLocks/>
            </p:cNvGrpSpPr>
            <p:nvPr/>
          </p:nvGrpSpPr>
          <p:grpSpPr bwMode="auto">
            <a:xfrm>
              <a:off x="819" y="2822"/>
              <a:ext cx="107" cy="89"/>
              <a:chOff x="1428" y="2166"/>
              <a:chExt cx="153" cy="127"/>
            </a:xfrm>
          </p:grpSpPr>
          <p:sp>
            <p:nvSpPr>
              <p:cNvPr id="17457" name="Line 43"/>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7458" name="Line 44"/>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7439" name="Group 45"/>
            <p:cNvGrpSpPr>
              <a:grpSpLocks/>
            </p:cNvGrpSpPr>
            <p:nvPr/>
          </p:nvGrpSpPr>
          <p:grpSpPr bwMode="auto">
            <a:xfrm>
              <a:off x="863" y="2917"/>
              <a:ext cx="107" cy="89"/>
              <a:chOff x="1428" y="2166"/>
              <a:chExt cx="153" cy="127"/>
            </a:xfrm>
          </p:grpSpPr>
          <p:sp>
            <p:nvSpPr>
              <p:cNvPr id="17455" name="Line 46"/>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7456" name="Line 47"/>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7440" name="Group 48"/>
            <p:cNvGrpSpPr>
              <a:grpSpLocks/>
            </p:cNvGrpSpPr>
            <p:nvPr/>
          </p:nvGrpSpPr>
          <p:grpSpPr bwMode="auto">
            <a:xfrm>
              <a:off x="926" y="3012"/>
              <a:ext cx="108" cy="89"/>
              <a:chOff x="1428" y="2166"/>
              <a:chExt cx="153" cy="127"/>
            </a:xfrm>
          </p:grpSpPr>
          <p:sp>
            <p:nvSpPr>
              <p:cNvPr id="17453" name="Line 49"/>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7454" name="Line 50"/>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7441" name="Group 51"/>
            <p:cNvGrpSpPr>
              <a:grpSpLocks/>
            </p:cNvGrpSpPr>
            <p:nvPr/>
          </p:nvGrpSpPr>
          <p:grpSpPr bwMode="auto">
            <a:xfrm>
              <a:off x="989" y="3114"/>
              <a:ext cx="108" cy="89"/>
              <a:chOff x="1428" y="2166"/>
              <a:chExt cx="153" cy="127"/>
            </a:xfrm>
          </p:grpSpPr>
          <p:sp>
            <p:nvSpPr>
              <p:cNvPr id="17451" name="Line 52"/>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7452" name="Line 53"/>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7442" name="Group 54"/>
            <p:cNvGrpSpPr>
              <a:grpSpLocks/>
            </p:cNvGrpSpPr>
            <p:nvPr/>
          </p:nvGrpSpPr>
          <p:grpSpPr bwMode="auto">
            <a:xfrm>
              <a:off x="577" y="2441"/>
              <a:ext cx="107" cy="89"/>
              <a:chOff x="1428" y="2166"/>
              <a:chExt cx="153" cy="127"/>
            </a:xfrm>
          </p:grpSpPr>
          <p:sp>
            <p:nvSpPr>
              <p:cNvPr id="17449" name="Line 55"/>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7450" name="Line 56"/>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7443" name="Group 57"/>
            <p:cNvGrpSpPr>
              <a:grpSpLocks/>
            </p:cNvGrpSpPr>
            <p:nvPr/>
          </p:nvGrpSpPr>
          <p:grpSpPr bwMode="auto">
            <a:xfrm>
              <a:off x="513" y="2352"/>
              <a:ext cx="108" cy="89"/>
              <a:chOff x="1428" y="2166"/>
              <a:chExt cx="153" cy="127"/>
            </a:xfrm>
          </p:grpSpPr>
          <p:sp>
            <p:nvSpPr>
              <p:cNvPr id="17447" name="Line 58"/>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7448" name="Line 59"/>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7444" name="Group 60"/>
            <p:cNvGrpSpPr>
              <a:grpSpLocks/>
            </p:cNvGrpSpPr>
            <p:nvPr/>
          </p:nvGrpSpPr>
          <p:grpSpPr bwMode="auto">
            <a:xfrm>
              <a:off x="470" y="2257"/>
              <a:ext cx="107" cy="89"/>
              <a:chOff x="1428" y="2166"/>
              <a:chExt cx="153" cy="127"/>
            </a:xfrm>
          </p:grpSpPr>
          <p:sp>
            <p:nvSpPr>
              <p:cNvPr id="17445" name="Line 61"/>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7446" name="Line 62"/>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graphicFrame>
        <p:nvGraphicFramePr>
          <p:cNvPr id="17410" name="Object 16"/>
          <p:cNvGraphicFramePr>
            <a:graphicFrameLocks noChangeAspect="1"/>
          </p:cNvGraphicFramePr>
          <p:nvPr/>
        </p:nvGraphicFramePr>
        <p:xfrm>
          <a:off x="5148263" y="4405313"/>
          <a:ext cx="3149600" cy="2336800"/>
        </p:xfrm>
        <a:graphic>
          <a:graphicData uri="http://schemas.openxmlformats.org/presentationml/2006/ole">
            <p:oleObj spid="_x0000_s17410" name="Ecuación" r:id="rId13" imgW="1574640" imgH="1168200" progId="Equation.3">
              <p:embed/>
            </p:oleObj>
          </a:graphicData>
        </a:graphic>
      </p:graphicFrame>
      <p:sp>
        <p:nvSpPr>
          <p:cNvPr id="17422" name="Rectangle 13"/>
          <p:cNvSpPr>
            <a:spLocks noChangeArrowheads="1"/>
          </p:cNvSpPr>
          <p:nvPr/>
        </p:nvSpPr>
        <p:spPr bwMode="auto">
          <a:xfrm>
            <a:off x="3995738" y="4005263"/>
            <a:ext cx="1873250" cy="366712"/>
          </a:xfrm>
          <a:prstGeom prst="rect">
            <a:avLst/>
          </a:prstGeom>
          <a:noFill/>
          <a:ln w="9525" algn="ctr">
            <a:noFill/>
            <a:miter lim="800000"/>
            <a:headEnd/>
            <a:tailEnd/>
          </a:ln>
        </p:spPr>
        <p:txBody>
          <a:bodyPr>
            <a:spAutoFit/>
          </a:bodyPr>
          <a:lstStyle/>
          <a:p>
            <a:pPr algn="just">
              <a:spcBef>
                <a:spcPct val="50000"/>
              </a:spcBef>
            </a:pPr>
            <a:r>
              <a:rPr lang="es-ES_tradnl"/>
              <a:t>En el Punto A:</a:t>
            </a:r>
            <a:endParaRPr lang="es-CL"/>
          </a:p>
        </p:txBody>
      </p:sp>
      <p:sp>
        <p:nvSpPr>
          <p:cNvPr id="17423"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87045"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7425"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7426" name="Text Box 7"/>
          <p:cNvSpPr txBox="1">
            <a:spLocks noChangeArrowheads="1"/>
          </p:cNvSpPr>
          <p:nvPr/>
        </p:nvSpPr>
        <p:spPr bwMode="auto">
          <a:xfrm>
            <a:off x="755650" y="1484313"/>
            <a:ext cx="2879725" cy="366712"/>
          </a:xfrm>
          <a:prstGeom prst="rect">
            <a:avLst/>
          </a:prstGeom>
          <a:noFill/>
          <a:ln w="9525">
            <a:noFill/>
            <a:miter lim="800000"/>
            <a:headEnd/>
            <a:tailEnd/>
          </a:ln>
        </p:spPr>
        <p:txBody>
          <a:bodyPr>
            <a:spAutoFit/>
          </a:bodyPr>
          <a:lstStyle/>
          <a:p>
            <a:pPr algn="l">
              <a:spcBef>
                <a:spcPct val="50000"/>
              </a:spcBef>
            </a:pPr>
            <a:r>
              <a:rPr lang="es-CL"/>
              <a:t>Solución Esquina</a:t>
            </a:r>
          </a:p>
        </p:txBody>
      </p:sp>
      <p:sp>
        <p:nvSpPr>
          <p:cNvPr id="17427" name="Rectangle 9"/>
          <p:cNvSpPr>
            <a:spLocks noChangeArrowheads="1"/>
          </p:cNvSpPr>
          <p:nvPr/>
        </p:nvSpPr>
        <p:spPr bwMode="auto">
          <a:xfrm>
            <a:off x="3203575" y="1773238"/>
            <a:ext cx="5689600" cy="1739900"/>
          </a:xfrm>
          <a:prstGeom prst="rect">
            <a:avLst/>
          </a:prstGeom>
          <a:noFill/>
          <a:ln w="9525" algn="ctr">
            <a:noFill/>
            <a:miter lim="800000"/>
            <a:headEnd/>
            <a:tailEnd/>
          </a:ln>
        </p:spPr>
        <p:txBody>
          <a:bodyPr>
            <a:spAutoFit/>
          </a:bodyPr>
          <a:lstStyle/>
          <a:p>
            <a:pPr algn="just">
              <a:spcBef>
                <a:spcPct val="50000"/>
              </a:spcBef>
            </a:pPr>
            <a:r>
              <a:rPr lang="es-ES_tradnl"/>
              <a:t>El equilibrio ocurre en uno de los ejes, esto pasa debido a la forma de las Curvas de Indiferencia, por ejemplo cuando existen bienes sustitutos, y las pendientes de la Restricción Presupuestaria y la Curva de Indiferencia son distintas. En la Solución Esquina no se cumple la tangencia entre pendientes.</a:t>
            </a:r>
            <a:r>
              <a:rPr lang="es-CL"/>
              <a:t> </a:t>
            </a:r>
          </a:p>
        </p:txBody>
      </p:sp>
      <p:sp>
        <p:nvSpPr>
          <p:cNvPr id="17428" name="Rectangle 12"/>
          <p:cNvSpPr>
            <a:spLocks noChangeArrowheads="1"/>
          </p:cNvSpPr>
          <p:nvPr/>
        </p:nvSpPr>
        <p:spPr bwMode="auto">
          <a:xfrm>
            <a:off x="0" y="2957513"/>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3" name="3 Marcador de número de diapositiva"/>
          <p:cNvSpPr>
            <a:spLocks noGrp="1"/>
          </p:cNvSpPr>
          <p:nvPr>
            <p:ph type="sldNum" sz="quarter" idx="12"/>
          </p:nvPr>
        </p:nvSpPr>
        <p:spPr>
          <a:noFill/>
        </p:spPr>
        <p:txBody>
          <a:bodyPr/>
          <a:lstStyle/>
          <a:p>
            <a:fld id="{C969F1C0-37A5-4E51-B903-F9758F5CF099}" type="slidenum">
              <a:rPr lang="es-CL" smtClean="0"/>
              <a:pPr/>
              <a:t>24</a:t>
            </a:fld>
            <a:endParaRPr lang="es-CL" smtClean="0"/>
          </a:p>
        </p:txBody>
      </p:sp>
      <p:sp>
        <p:nvSpPr>
          <p:cNvPr id="18444" name="Rectangle 58"/>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18445" name="Group 57"/>
          <p:cNvGrpSpPr>
            <a:grpSpLocks/>
          </p:cNvGrpSpPr>
          <p:nvPr/>
        </p:nvGrpSpPr>
        <p:grpSpPr bwMode="auto">
          <a:xfrm>
            <a:off x="166688" y="2565400"/>
            <a:ext cx="4579937" cy="3238500"/>
            <a:chOff x="105" y="1616"/>
            <a:chExt cx="2885" cy="2040"/>
          </a:xfrm>
        </p:grpSpPr>
        <p:grpSp>
          <p:nvGrpSpPr>
            <p:cNvPr id="18453" name="Group 2"/>
            <p:cNvGrpSpPr>
              <a:grpSpLocks/>
            </p:cNvGrpSpPr>
            <p:nvPr/>
          </p:nvGrpSpPr>
          <p:grpSpPr bwMode="auto">
            <a:xfrm>
              <a:off x="418" y="1616"/>
              <a:ext cx="2572" cy="1778"/>
              <a:chOff x="930" y="935"/>
              <a:chExt cx="3674" cy="2540"/>
            </a:xfrm>
          </p:grpSpPr>
          <p:sp>
            <p:nvSpPr>
              <p:cNvPr id="18489" name="Line 3"/>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18490" name="Line 4"/>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graphicFrame>
          <p:nvGraphicFramePr>
            <p:cNvPr id="18435" name="Object 5"/>
            <p:cNvGraphicFramePr>
              <a:graphicFrameLocks noChangeAspect="1"/>
            </p:cNvGraphicFramePr>
            <p:nvPr/>
          </p:nvGraphicFramePr>
          <p:xfrm>
            <a:off x="2283" y="3227"/>
            <a:ext cx="234" cy="178"/>
          </p:xfrm>
          <a:graphic>
            <a:graphicData uri="http://schemas.openxmlformats.org/presentationml/2006/ole">
              <p:oleObj spid="_x0000_s18435" name="Ecuación" r:id="rId5" imgW="266400" imgH="203040" progId="Equation.3">
                <p:embed/>
              </p:oleObj>
            </a:graphicData>
          </a:graphic>
        </p:graphicFrame>
        <p:graphicFrame>
          <p:nvGraphicFramePr>
            <p:cNvPr id="18436" name="Object 6"/>
            <p:cNvGraphicFramePr>
              <a:graphicFrameLocks noChangeAspect="1"/>
            </p:cNvGraphicFramePr>
            <p:nvPr/>
          </p:nvGraphicFramePr>
          <p:xfrm>
            <a:off x="429" y="1986"/>
            <a:ext cx="178" cy="168"/>
          </p:xfrm>
          <a:graphic>
            <a:graphicData uri="http://schemas.openxmlformats.org/presentationml/2006/ole">
              <p:oleObj spid="_x0000_s18436" name="Ecuación" r:id="rId6" imgW="203040" imgH="190440" progId="Equation.3">
                <p:embed/>
              </p:oleObj>
            </a:graphicData>
          </a:graphic>
        </p:graphicFrame>
        <p:graphicFrame>
          <p:nvGraphicFramePr>
            <p:cNvPr id="18437" name="Object 7"/>
            <p:cNvGraphicFramePr>
              <a:graphicFrameLocks noChangeAspect="1"/>
            </p:cNvGraphicFramePr>
            <p:nvPr/>
          </p:nvGraphicFramePr>
          <p:xfrm>
            <a:off x="1022" y="3387"/>
            <a:ext cx="325" cy="269"/>
          </p:xfrm>
          <a:graphic>
            <a:graphicData uri="http://schemas.openxmlformats.org/presentationml/2006/ole">
              <p:oleObj spid="_x0000_s18437" name="Ecuación" r:id="rId7" imgW="520560" imgH="431640" progId="Equation.3">
                <p:embed/>
              </p:oleObj>
            </a:graphicData>
          </a:graphic>
        </p:graphicFrame>
        <p:graphicFrame>
          <p:nvGraphicFramePr>
            <p:cNvPr id="18438" name="Object 8"/>
            <p:cNvGraphicFramePr>
              <a:graphicFrameLocks noChangeAspect="1"/>
            </p:cNvGraphicFramePr>
            <p:nvPr/>
          </p:nvGraphicFramePr>
          <p:xfrm>
            <a:off x="105" y="1997"/>
            <a:ext cx="325" cy="268"/>
          </p:xfrm>
          <a:graphic>
            <a:graphicData uri="http://schemas.openxmlformats.org/presentationml/2006/ole">
              <p:oleObj spid="_x0000_s18438" name="Ecuación" r:id="rId8" imgW="520560" imgH="431640" progId="Equation.3">
                <p:embed/>
              </p:oleObj>
            </a:graphicData>
          </a:graphic>
        </p:graphicFrame>
        <p:sp>
          <p:nvSpPr>
            <p:cNvPr id="18454" name="Line 9"/>
            <p:cNvSpPr>
              <a:spLocks noChangeShapeType="1"/>
            </p:cNvSpPr>
            <p:nvPr/>
          </p:nvSpPr>
          <p:spPr bwMode="auto">
            <a:xfrm>
              <a:off x="418" y="2472"/>
              <a:ext cx="1429" cy="922"/>
            </a:xfrm>
            <a:prstGeom prst="line">
              <a:avLst/>
            </a:prstGeom>
            <a:noFill/>
            <a:ln w="38100">
              <a:solidFill>
                <a:schemeClr val="tx1"/>
              </a:solidFill>
              <a:round/>
              <a:headEnd/>
              <a:tailEnd/>
            </a:ln>
          </p:spPr>
          <p:txBody>
            <a:bodyPr/>
            <a:lstStyle/>
            <a:p>
              <a:endParaRPr lang="es-CL"/>
            </a:p>
          </p:txBody>
        </p:sp>
        <p:graphicFrame>
          <p:nvGraphicFramePr>
            <p:cNvPr id="18439" name="Object 10"/>
            <p:cNvGraphicFramePr>
              <a:graphicFrameLocks noChangeAspect="1"/>
            </p:cNvGraphicFramePr>
            <p:nvPr/>
          </p:nvGraphicFramePr>
          <p:xfrm>
            <a:off x="1122" y="3107"/>
            <a:ext cx="134" cy="145"/>
          </p:xfrm>
          <a:graphic>
            <a:graphicData uri="http://schemas.openxmlformats.org/presentationml/2006/ole">
              <p:oleObj spid="_x0000_s18439" name="Ecuación" r:id="rId9" imgW="152280" imgH="164880" progId="Equation.3">
                <p:embed/>
              </p:oleObj>
            </a:graphicData>
          </a:graphic>
        </p:graphicFrame>
        <p:graphicFrame>
          <p:nvGraphicFramePr>
            <p:cNvPr id="18440" name="Object 11"/>
            <p:cNvGraphicFramePr>
              <a:graphicFrameLocks noChangeAspect="1"/>
            </p:cNvGraphicFramePr>
            <p:nvPr/>
          </p:nvGraphicFramePr>
          <p:xfrm>
            <a:off x="264" y="1679"/>
            <a:ext cx="124" cy="145"/>
          </p:xfrm>
          <a:graphic>
            <a:graphicData uri="http://schemas.openxmlformats.org/presentationml/2006/ole">
              <p:oleObj spid="_x0000_s18440" name="Ecuación" r:id="rId10" imgW="139680" imgH="164880" progId="Equation.3">
                <p:embed/>
              </p:oleObj>
            </a:graphicData>
          </a:graphic>
        </p:graphicFrame>
        <p:graphicFrame>
          <p:nvGraphicFramePr>
            <p:cNvPr id="18441" name="Object 12"/>
            <p:cNvGraphicFramePr>
              <a:graphicFrameLocks noChangeAspect="1"/>
            </p:cNvGraphicFramePr>
            <p:nvPr/>
          </p:nvGraphicFramePr>
          <p:xfrm>
            <a:off x="2789" y="3425"/>
            <a:ext cx="156" cy="145"/>
          </p:xfrm>
          <a:graphic>
            <a:graphicData uri="http://schemas.openxmlformats.org/presentationml/2006/ole">
              <p:oleObj spid="_x0000_s18441" name="Ecuación" r:id="rId11" imgW="177480" imgH="164880" progId="Equation.3">
                <p:embed/>
              </p:oleObj>
            </a:graphicData>
          </a:graphic>
        </p:graphicFrame>
        <p:sp>
          <p:nvSpPr>
            <p:cNvPr id="18455" name="Line 13"/>
            <p:cNvSpPr>
              <a:spLocks noChangeShapeType="1"/>
            </p:cNvSpPr>
            <p:nvPr/>
          </p:nvSpPr>
          <p:spPr bwMode="auto">
            <a:xfrm>
              <a:off x="418" y="2822"/>
              <a:ext cx="889" cy="572"/>
            </a:xfrm>
            <a:prstGeom prst="line">
              <a:avLst/>
            </a:prstGeom>
            <a:noFill/>
            <a:ln w="38100">
              <a:solidFill>
                <a:schemeClr val="tx1"/>
              </a:solidFill>
              <a:round/>
              <a:headEnd/>
              <a:tailEnd/>
            </a:ln>
          </p:spPr>
          <p:txBody>
            <a:bodyPr/>
            <a:lstStyle/>
            <a:p>
              <a:endParaRPr lang="es-CL"/>
            </a:p>
          </p:txBody>
        </p:sp>
        <p:sp>
          <p:nvSpPr>
            <p:cNvPr id="18456" name="Line 14"/>
            <p:cNvSpPr>
              <a:spLocks noChangeShapeType="1"/>
            </p:cNvSpPr>
            <p:nvPr/>
          </p:nvSpPr>
          <p:spPr bwMode="auto">
            <a:xfrm>
              <a:off x="418" y="1838"/>
              <a:ext cx="2382" cy="1556"/>
            </a:xfrm>
            <a:prstGeom prst="line">
              <a:avLst/>
            </a:prstGeom>
            <a:noFill/>
            <a:ln w="38100">
              <a:solidFill>
                <a:schemeClr val="tx1"/>
              </a:solidFill>
              <a:round/>
              <a:headEnd/>
              <a:tailEnd/>
            </a:ln>
          </p:spPr>
          <p:txBody>
            <a:bodyPr/>
            <a:lstStyle/>
            <a:p>
              <a:endParaRPr lang="es-CL"/>
            </a:p>
          </p:txBody>
        </p:sp>
        <p:sp>
          <p:nvSpPr>
            <p:cNvPr id="18457" name="Line 15"/>
            <p:cNvSpPr>
              <a:spLocks noChangeShapeType="1"/>
            </p:cNvSpPr>
            <p:nvPr/>
          </p:nvSpPr>
          <p:spPr bwMode="auto">
            <a:xfrm>
              <a:off x="418" y="2156"/>
              <a:ext cx="763" cy="1238"/>
            </a:xfrm>
            <a:prstGeom prst="line">
              <a:avLst/>
            </a:prstGeom>
            <a:noFill/>
            <a:ln w="38100">
              <a:solidFill>
                <a:srgbClr val="FF0000"/>
              </a:solidFill>
              <a:round/>
              <a:headEnd/>
              <a:tailEnd/>
            </a:ln>
          </p:spPr>
          <p:txBody>
            <a:bodyPr/>
            <a:lstStyle/>
            <a:p>
              <a:endParaRPr lang="es-CL"/>
            </a:p>
          </p:txBody>
        </p:sp>
        <p:grpSp>
          <p:nvGrpSpPr>
            <p:cNvPr id="18458" name="Group 16"/>
            <p:cNvGrpSpPr>
              <a:grpSpLocks/>
            </p:cNvGrpSpPr>
            <p:nvPr/>
          </p:nvGrpSpPr>
          <p:grpSpPr bwMode="auto">
            <a:xfrm>
              <a:off x="640" y="2540"/>
              <a:ext cx="107" cy="89"/>
              <a:chOff x="1428" y="2166"/>
              <a:chExt cx="153" cy="127"/>
            </a:xfrm>
          </p:grpSpPr>
          <p:sp>
            <p:nvSpPr>
              <p:cNvPr id="18487" name="Line 17"/>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8488" name="Line 18"/>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sp>
          <p:nvSpPr>
            <p:cNvPr id="18459" name="Line 19"/>
            <p:cNvSpPr>
              <a:spLocks noChangeShapeType="1"/>
            </p:cNvSpPr>
            <p:nvPr/>
          </p:nvSpPr>
          <p:spPr bwMode="auto">
            <a:xfrm>
              <a:off x="418" y="2155"/>
              <a:ext cx="1906" cy="1239"/>
            </a:xfrm>
            <a:prstGeom prst="line">
              <a:avLst/>
            </a:prstGeom>
            <a:noFill/>
            <a:ln w="38100">
              <a:solidFill>
                <a:schemeClr val="tx1"/>
              </a:solidFill>
              <a:round/>
              <a:headEnd/>
              <a:tailEnd/>
            </a:ln>
          </p:spPr>
          <p:txBody>
            <a:bodyPr/>
            <a:lstStyle/>
            <a:p>
              <a:endParaRPr lang="es-CL"/>
            </a:p>
          </p:txBody>
        </p:sp>
        <p:graphicFrame>
          <p:nvGraphicFramePr>
            <p:cNvPr id="18442" name="Object 20"/>
            <p:cNvGraphicFramePr>
              <a:graphicFrameLocks noChangeAspect="1"/>
            </p:cNvGraphicFramePr>
            <p:nvPr/>
          </p:nvGraphicFramePr>
          <p:xfrm>
            <a:off x="762" y="2536"/>
            <a:ext cx="156" cy="145"/>
          </p:xfrm>
          <a:graphic>
            <a:graphicData uri="http://schemas.openxmlformats.org/presentationml/2006/ole">
              <p:oleObj spid="_x0000_s18442" name="Ecuación" r:id="rId12" imgW="177480" imgH="164880" progId="Equation.3">
                <p:embed/>
              </p:oleObj>
            </a:graphicData>
          </a:graphic>
        </p:graphicFrame>
        <p:grpSp>
          <p:nvGrpSpPr>
            <p:cNvPr id="18460" name="Group 21"/>
            <p:cNvGrpSpPr>
              <a:grpSpLocks/>
            </p:cNvGrpSpPr>
            <p:nvPr/>
          </p:nvGrpSpPr>
          <p:grpSpPr bwMode="auto">
            <a:xfrm>
              <a:off x="704" y="2636"/>
              <a:ext cx="107" cy="89"/>
              <a:chOff x="1428" y="2166"/>
              <a:chExt cx="153" cy="127"/>
            </a:xfrm>
          </p:grpSpPr>
          <p:sp>
            <p:nvSpPr>
              <p:cNvPr id="18485" name="Line 22"/>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8486" name="Line 23"/>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8461" name="Group 24"/>
            <p:cNvGrpSpPr>
              <a:grpSpLocks/>
            </p:cNvGrpSpPr>
            <p:nvPr/>
          </p:nvGrpSpPr>
          <p:grpSpPr bwMode="auto">
            <a:xfrm>
              <a:off x="756" y="2733"/>
              <a:ext cx="107" cy="89"/>
              <a:chOff x="1428" y="2166"/>
              <a:chExt cx="153" cy="127"/>
            </a:xfrm>
          </p:grpSpPr>
          <p:sp>
            <p:nvSpPr>
              <p:cNvPr id="18483" name="Line 25"/>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8484" name="Line 26"/>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8462" name="Group 27"/>
            <p:cNvGrpSpPr>
              <a:grpSpLocks/>
            </p:cNvGrpSpPr>
            <p:nvPr/>
          </p:nvGrpSpPr>
          <p:grpSpPr bwMode="auto">
            <a:xfrm>
              <a:off x="819" y="2822"/>
              <a:ext cx="107" cy="89"/>
              <a:chOff x="1428" y="2166"/>
              <a:chExt cx="153" cy="127"/>
            </a:xfrm>
          </p:grpSpPr>
          <p:sp>
            <p:nvSpPr>
              <p:cNvPr id="18481" name="Line 28"/>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8482" name="Line 29"/>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8463" name="Group 30"/>
            <p:cNvGrpSpPr>
              <a:grpSpLocks/>
            </p:cNvGrpSpPr>
            <p:nvPr/>
          </p:nvGrpSpPr>
          <p:grpSpPr bwMode="auto">
            <a:xfrm>
              <a:off x="863" y="2917"/>
              <a:ext cx="107" cy="89"/>
              <a:chOff x="1428" y="2166"/>
              <a:chExt cx="153" cy="127"/>
            </a:xfrm>
          </p:grpSpPr>
          <p:sp>
            <p:nvSpPr>
              <p:cNvPr id="18479" name="Line 31"/>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8480" name="Line 32"/>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8464" name="Group 33"/>
            <p:cNvGrpSpPr>
              <a:grpSpLocks/>
            </p:cNvGrpSpPr>
            <p:nvPr/>
          </p:nvGrpSpPr>
          <p:grpSpPr bwMode="auto">
            <a:xfrm>
              <a:off x="926" y="3012"/>
              <a:ext cx="108" cy="89"/>
              <a:chOff x="1428" y="2166"/>
              <a:chExt cx="153" cy="127"/>
            </a:xfrm>
          </p:grpSpPr>
          <p:sp>
            <p:nvSpPr>
              <p:cNvPr id="18477" name="Line 34"/>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8478" name="Line 35"/>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8465" name="Group 36"/>
            <p:cNvGrpSpPr>
              <a:grpSpLocks/>
            </p:cNvGrpSpPr>
            <p:nvPr/>
          </p:nvGrpSpPr>
          <p:grpSpPr bwMode="auto">
            <a:xfrm>
              <a:off x="989" y="3114"/>
              <a:ext cx="108" cy="89"/>
              <a:chOff x="1428" y="2166"/>
              <a:chExt cx="153" cy="127"/>
            </a:xfrm>
          </p:grpSpPr>
          <p:sp>
            <p:nvSpPr>
              <p:cNvPr id="18475" name="Line 37"/>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8476" name="Line 38"/>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8466" name="Group 39"/>
            <p:cNvGrpSpPr>
              <a:grpSpLocks/>
            </p:cNvGrpSpPr>
            <p:nvPr/>
          </p:nvGrpSpPr>
          <p:grpSpPr bwMode="auto">
            <a:xfrm>
              <a:off x="577" y="2441"/>
              <a:ext cx="107" cy="89"/>
              <a:chOff x="1428" y="2166"/>
              <a:chExt cx="153" cy="127"/>
            </a:xfrm>
          </p:grpSpPr>
          <p:sp>
            <p:nvSpPr>
              <p:cNvPr id="18473" name="Line 40"/>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8474" name="Line 41"/>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8467" name="Group 42"/>
            <p:cNvGrpSpPr>
              <a:grpSpLocks/>
            </p:cNvGrpSpPr>
            <p:nvPr/>
          </p:nvGrpSpPr>
          <p:grpSpPr bwMode="auto">
            <a:xfrm>
              <a:off x="513" y="2352"/>
              <a:ext cx="108" cy="89"/>
              <a:chOff x="1428" y="2166"/>
              <a:chExt cx="153" cy="127"/>
            </a:xfrm>
          </p:grpSpPr>
          <p:sp>
            <p:nvSpPr>
              <p:cNvPr id="18471" name="Line 43"/>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8472" name="Line 44"/>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nvGrpSpPr>
            <p:cNvPr id="18468" name="Group 45"/>
            <p:cNvGrpSpPr>
              <a:grpSpLocks/>
            </p:cNvGrpSpPr>
            <p:nvPr/>
          </p:nvGrpSpPr>
          <p:grpSpPr bwMode="auto">
            <a:xfrm>
              <a:off x="470" y="2257"/>
              <a:ext cx="107" cy="89"/>
              <a:chOff x="1428" y="2166"/>
              <a:chExt cx="153" cy="127"/>
            </a:xfrm>
          </p:grpSpPr>
          <p:sp>
            <p:nvSpPr>
              <p:cNvPr id="18469" name="Line 46"/>
              <p:cNvSpPr>
                <a:spLocks noChangeShapeType="1"/>
              </p:cNvSpPr>
              <p:nvPr/>
            </p:nvSpPr>
            <p:spPr bwMode="auto">
              <a:xfrm rot="2440934">
                <a:off x="1428" y="2187"/>
                <a:ext cx="41" cy="106"/>
              </a:xfrm>
              <a:prstGeom prst="line">
                <a:avLst/>
              </a:prstGeom>
              <a:noFill/>
              <a:ln w="38100">
                <a:solidFill>
                  <a:srgbClr val="3366FF"/>
                </a:solidFill>
                <a:round/>
                <a:headEnd/>
                <a:tailEnd/>
              </a:ln>
            </p:spPr>
            <p:txBody>
              <a:bodyPr/>
              <a:lstStyle/>
              <a:p>
                <a:endParaRPr lang="es-CL"/>
              </a:p>
            </p:txBody>
          </p:sp>
          <p:sp>
            <p:nvSpPr>
              <p:cNvPr id="18470" name="Line 47"/>
              <p:cNvSpPr>
                <a:spLocks noChangeShapeType="1"/>
              </p:cNvSpPr>
              <p:nvPr/>
            </p:nvSpPr>
            <p:spPr bwMode="auto">
              <a:xfrm rot="2440934" flipV="1">
                <a:off x="1474" y="2166"/>
                <a:ext cx="107" cy="61"/>
              </a:xfrm>
              <a:prstGeom prst="line">
                <a:avLst/>
              </a:prstGeom>
              <a:noFill/>
              <a:ln w="38100">
                <a:solidFill>
                  <a:srgbClr val="3366FF"/>
                </a:solidFill>
                <a:round/>
                <a:headEnd/>
                <a:tailEnd/>
              </a:ln>
            </p:spPr>
            <p:txBody>
              <a:bodyPr/>
              <a:lstStyle/>
              <a:p>
                <a:endParaRPr lang="es-CL"/>
              </a:p>
            </p:txBody>
          </p:sp>
        </p:grpSp>
      </p:grpSp>
      <p:graphicFrame>
        <p:nvGraphicFramePr>
          <p:cNvPr id="18434" name="Object 48"/>
          <p:cNvGraphicFramePr>
            <a:graphicFrameLocks noChangeAspect="1"/>
          </p:cNvGraphicFramePr>
          <p:nvPr/>
        </p:nvGraphicFramePr>
        <p:xfrm>
          <a:off x="5148263" y="4405313"/>
          <a:ext cx="3149600" cy="2336800"/>
        </p:xfrm>
        <a:graphic>
          <a:graphicData uri="http://schemas.openxmlformats.org/presentationml/2006/ole">
            <p:oleObj spid="_x0000_s18434" name="Ecuación" r:id="rId13" imgW="1574640" imgH="1168200" progId="Equation.3">
              <p:embed/>
            </p:oleObj>
          </a:graphicData>
        </a:graphic>
      </p:graphicFrame>
      <p:sp>
        <p:nvSpPr>
          <p:cNvPr id="18446" name="Rectangle 49"/>
          <p:cNvSpPr>
            <a:spLocks noChangeArrowheads="1"/>
          </p:cNvSpPr>
          <p:nvPr/>
        </p:nvSpPr>
        <p:spPr bwMode="auto">
          <a:xfrm>
            <a:off x="3995738" y="4005263"/>
            <a:ext cx="1873250" cy="366712"/>
          </a:xfrm>
          <a:prstGeom prst="rect">
            <a:avLst/>
          </a:prstGeom>
          <a:noFill/>
          <a:ln w="9525" algn="ctr">
            <a:noFill/>
            <a:miter lim="800000"/>
            <a:headEnd/>
            <a:tailEnd/>
          </a:ln>
        </p:spPr>
        <p:txBody>
          <a:bodyPr>
            <a:spAutoFit/>
          </a:bodyPr>
          <a:lstStyle/>
          <a:p>
            <a:pPr algn="just">
              <a:spcBef>
                <a:spcPct val="50000"/>
              </a:spcBef>
            </a:pPr>
            <a:r>
              <a:rPr lang="es-ES_tradnl"/>
              <a:t>En el Punto E:</a:t>
            </a:r>
            <a:endParaRPr lang="es-CL"/>
          </a:p>
        </p:txBody>
      </p:sp>
      <p:sp>
        <p:nvSpPr>
          <p:cNvPr id="18447" name="Line 51"/>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05204" name="Text Box 52"/>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8449" name="Text Box 53"/>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8450" name="Text Box 54"/>
          <p:cNvSpPr txBox="1">
            <a:spLocks noChangeArrowheads="1"/>
          </p:cNvSpPr>
          <p:nvPr/>
        </p:nvSpPr>
        <p:spPr bwMode="auto">
          <a:xfrm>
            <a:off x="755650" y="1484313"/>
            <a:ext cx="2879725" cy="366712"/>
          </a:xfrm>
          <a:prstGeom prst="rect">
            <a:avLst/>
          </a:prstGeom>
          <a:noFill/>
          <a:ln w="9525">
            <a:noFill/>
            <a:miter lim="800000"/>
            <a:headEnd/>
            <a:tailEnd/>
          </a:ln>
        </p:spPr>
        <p:txBody>
          <a:bodyPr>
            <a:spAutoFit/>
          </a:bodyPr>
          <a:lstStyle/>
          <a:p>
            <a:pPr algn="l">
              <a:spcBef>
                <a:spcPct val="50000"/>
              </a:spcBef>
            </a:pPr>
            <a:r>
              <a:rPr lang="es-CL"/>
              <a:t>Solución Esquina</a:t>
            </a:r>
          </a:p>
        </p:txBody>
      </p:sp>
      <p:sp>
        <p:nvSpPr>
          <p:cNvPr id="18451" name="Rectangle 55"/>
          <p:cNvSpPr>
            <a:spLocks noChangeArrowheads="1"/>
          </p:cNvSpPr>
          <p:nvPr/>
        </p:nvSpPr>
        <p:spPr bwMode="auto">
          <a:xfrm>
            <a:off x="3203575" y="1773238"/>
            <a:ext cx="5689600" cy="1739900"/>
          </a:xfrm>
          <a:prstGeom prst="rect">
            <a:avLst/>
          </a:prstGeom>
          <a:noFill/>
          <a:ln w="9525" algn="ctr">
            <a:noFill/>
            <a:miter lim="800000"/>
            <a:headEnd/>
            <a:tailEnd/>
          </a:ln>
        </p:spPr>
        <p:txBody>
          <a:bodyPr>
            <a:spAutoFit/>
          </a:bodyPr>
          <a:lstStyle/>
          <a:p>
            <a:pPr algn="just">
              <a:spcBef>
                <a:spcPct val="50000"/>
              </a:spcBef>
            </a:pPr>
            <a:r>
              <a:rPr lang="es-ES_tradnl"/>
              <a:t>El equilibrio ocurre en uno de los ejes, esto pasa debido a la forma de las Curvas de Indiferencia, por ejemplo cuando existen bienes sustitutos, y las pendientes de la Restricción Presupuestaria y la Curva de Indiferencia son distintas. En la Solución Esquina no se cumple la tangencia entre pendientes.</a:t>
            </a:r>
            <a:r>
              <a:rPr lang="es-CL"/>
              <a:t> </a:t>
            </a:r>
          </a:p>
        </p:txBody>
      </p:sp>
      <p:sp>
        <p:nvSpPr>
          <p:cNvPr id="18452" name="Rectangle 56"/>
          <p:cNvSpPr>
            <a:spLocks noChangeArrowheads="1"/>
          </p:cNvSpPr>
          <p:nvPr/>
        </p:nvSpPr>
        <p:spPr bwMode="auto">
          <a:xfrm>
            <a:off x="0" y="2957513"/>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3 Marcador de número de diapositiva"/>
          <p:cNvSpPr>
            <a:spLocks noGrp="1"/>
          </p:cNvSpPr>
          <p:nvPr>
            <p:ph type="sldNum" sz="quarter" idx="12"/>
          </p:nvPr>
        </p:nvSpPr>
        <p:spPr>
          <a:noFill/>
        </p:spPr>
        <p:txBody>
          <a:bodyPr/>
          <a:lstStyle/>
          <a:p>
            <a:fld id="{ECD07A6F-4336-4B66-BEEA-9D719628959A}" type="slidenum">
              <a:rPr lang="es-CL" smtClean="0"/>
              <a:pPr/>
              <a:t>25</a:t>
            </a:fld>
            <a:endParaRPr lang="es-CL" smtClean="0"/>
          </a:p>
        </p:txBody>
      </p:sp>
      <p:sp>
        <p:nvSpPr>
          <p:cNvPr id="19460" name="Rectangle 1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9458" name="Object 10"/>
          <p:cNvGraphicFramePr>
            <a:graphicFrameLocks noChangeAspect="1"/>
          </p:cNvGraphicFramePr>
          <p:nvPr/>
        </p:nvGraphicFramePr>
        <p:xfrm>
          <a:off x="3098800" y="5373688"/>
          <a:ext cx="2336800" cy="457200"/>
        </p:xfrm>
        <a:graphic>
          <a:graphicData uri="http://schemas.openxmlformats.org/presentationml/2006/ole">
            <p:oleObj spid="_x0000_s19458" name="Ecuación" r:id="rId5" imgW="1168200" imgH="228600" progId="Equation.3">
              <p:embed/>
            </p:oleObj>
          </a:graphicData>
        </a:graphic>
      </p:graphicFrame>
      <p:sp>
        <p:nvSpPr>
          <p:cNvPr id="19461"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89093"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9463"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9464" name="Text Box 7"/>
          <p:cNvSpPr txBox="1">
            <a:spLocks noChangeArrowheads="1"/>
          </p:cNvSpPr>
          <p:nvPr/>
        </p:nvSpPr>
        <p:spPr bwMode="auto">
          <a:xfrm>
            <a:off x="755650" y="1484313"/>
            <a:ext cx="2879725" cy="366712"/>
          </a:xfrm>
          <a:prstGeom prst="rect">
            <a:avLst/>
          </a:prstGeom>
          <a:noFill/>
          <a:ln w="9525">
            <a:noFill/>
            <a:miter lim="800000"/>
            <a:headEnd/>
            <a:tailEnd/>
          </a:ln>
        </p:spPr>
        <p:txBody>
          <a:bodyPr>
            <a:spAutoFit/>
          </a:bodyPr>
          <a:lstStyle/>
          <a:p>
            <a:pPr algn="l">
              <a:spcBef>
                <a:spcPct val="50000"/>
              </a:spcBef>
            </a:pPr>
            <a:r>
              <a:rPr lang="es-CL" b="1"/>
              <a:t>Curva de Demanda</a:t>
            </a:r>
          </a:p>
        </p:txBody>
      </p:sp>
      <p:sp>
        <p:nvSpPr>
          <p:cNvPr id="19465" name="Rectangle 8"/>
          <p:cNvSpPr>
            <a:spLocks noChangeArrowheads="1"/>
          </p:cNvSpPr>
          <p:nvPr/>
        </p:nvSpPr>
        <p:spPr bwMode="auto">
          <a:xfrm>
            <a:off x="174625" y="1989138"/>
            <a:ext cx="8718550" cy="3117850"/>
          </a:xfrm>
          <a:prstGeom prst="rect">
            <a:avLst/>
          </a:prstGeom>
          <a:noFill/>
          <a:ln w="9525" algn="ctr">
            <a:noFill/>
            <a:miter lim="800000"/>
            <a:headEnd/>
            <a:tailEnd/>
          </a:ln>
        </p:spPr>
        <p:txBody>
          <a:bodyPr>
            <a:spAutoFit/>
          </a:bodyPr>
          <a:lstStyle/>
          <a:p>
            <a:pPr algn="just">
              <a:spcBef>
                <a:spcPct val="50000"/>
              </a:spcBef>
            </a:pPr>
            <a:r>
              <a:rPr lang="es-CL"/>
              <a:t>La Curva de Demanda se obtiene al hacer variar sostenidamente el precio del bien X</a:t>
            </a:r>
          </a:p>
          <a:p>
            <a:pPr algn="just">
              <a:spcBef>
                <a:spcPct val="50000"/>
              </a:spcBef>
            </a:pPr>
            <a:r>
              <a:rPr lang="es-CL"/>
              <a:t>En la primera parte de la Curva de Demanda:</a:t>
            </a:r>
          </a:p>
          <a:p>
            <a:pPr lvl="1" algn="just">
              <a:spcBef>
                <a:spcPct val="50000"/>
              </a:spcBef>
              <a:buFontTx/>
              <a:buChar char="•"/>
            </a:pPr>
            <a:r>
              <a:rPr lang="es-CL"/>
              <a:t> El consumidor es más sensible frente a cambios en el precio.</a:t>
            </a:r>
          </a:p>
          <a:p>
            <a:pPr lvl="1" algn="just">
              <a:spcBef>
                <a:spcPct val="50000"/>
              </a:spcBef>
              <a:buFontTx/>
              <a:buChar char="•"/>
            </a:pPr>
            <a:r>
              <a:rPr lang="es-CL"/>
              <a:t> Las Tasas Marginales de Sustitución son relativamente altas.</a:t>
            </a:r>
          </a:p>
          <a:p>
            <a:pPr lvl="1" algn="just">
              <a:spcBef>
                <a:spcPct val="50000"/>
              </a:spcBef>
              <a:buFontTx/>
              <a:buChar char="•"/>
            </a:pPr>
            <a:r>
              <a:rPr lang="es-CL"/>
              <a:t> El deseo de intercambiar es alto.</a:t>
            </a:r>
          </a:p>
          <a:p>
            <a:pPr algn="just">
              <a:spcBef>
                <a:spcPct val="50000"/>
              </a:spcBef>
              <a:buFontTx/>
              <a:buChar char="•"/>
            </a:pPr>
            <a:endParaRPr lang="es-CL"/>
          </a:p>
          <a:p>
            <a:pPr algn="just">
              <a:spcBef>
                <a:spcPct val="50000"/>
              </a:spcBef>
            </a:pPr>
            <a:r>
              <a:rPr lang="es-CL"/>
              <a:t>La Curva de Demanda es función de los precios de ambos bienes y del Ingreso:</a:t>
            </a:r>
          </a:p>
        </p:txBody>
      </p:sp>
      <p:sp>
        <p:nvSpPr>
          <p:cNvPr id="19466" name="Rectangle 9"/>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2" name="3 Marcador de número de diapositiva"/>
          <p:cNvSpPr>
            <a:spLocks noGrp="1"/>
          </p:cNvSpPr>
          <p:nvPr>
            <p:ph type="sldNum" sz="quarter" idx="12"/>
          </p:nvPr>
        </p:nvSpPr>
        <p:spPr>
          <a:noFill/>
        </p:spPr>
        <p:txBody>
          <a:bodyPr/>
          <a:lstStyle/>
          <a:p>
            <a:fld id="{AB1E44D3-B1B2-47D1-B318-B9CABC7176F4}" type="slidenum">
              <a:rPr lang="es-CL" smtClean="0"/>
              <a:pPr/>
              <a:t>26</a:t>
            </a:fld>
            <a:endParaRPr lang="es-CL" smtClean="0"/>
          </a:p>
        </p:txBody>
      </p:sp>
      <p:sp>
        <p:nvSpPr>
          <p:cNvPr id="20503" name="Rectangle 59"/>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20482" name="Object 56"/>
          <p:cNvGraphicFramePr>
            <a:graphicFrameLocks noChangeAspect="1"/>
          </p:cNvGraphicFramePr>
          <p:nvPr/>
        </p:nvGraphicFramePr>
        <p:xfrm>
          <a:off x="5867400" y="5013325"/>
          <a:ext cx="1752600" cy="457200"/>
        </p:xfrm>
        <a:graphic>
          <a:graphicData uri="http://schemas.openxmlformats.org/presentationml/2006/ole">
            <p:oleObj spid="_x0000_s20482" name="Ecuación" r:id="rId5" imgW="876240" imgH="228600" progId="Equation.3">
              <p:embed/>
            </p:oleObj>
          </a:graphicData>
        </a:graphic>
      </p:graphicFrame>
      <p:grpSp>
        <p:nvGrpSpPr>
          <p:cNvPr id="20504" name="Group 58"/>
          <p:cNvGrpSpPr>
            <a:grpSpLocks/>
          </p:cNvGrpSpPr>
          <p:nvPr/>
        </p:nvGrpSpPr>
        <p:grpSpPr bwMode="auto">
          <a:xfrm>
            <a:off x="107950" y="-171450"/>
            <a:ext cx="4203700" cy="6973888"/>
            <a:chOff x="68" y="-108"/>
            <a:chExt cx="2648" cy="4393"/>
          </a:xfrm>
        </p:grpSpPr>
        <p:sp>
          <p:nvSpPr>
            <p:cNvPr id="20510" name="Line 11"/>
            <p:cNvSpPr>
              <a:spLocks noChangeShapeType="1"/>
            </p:cNvSpPr>
            <p:nvPr/>
          </p:nvSpPr>
          <p:spPr bwMode="auto">
            <a:xfrm>
              <a:off x="1181" y="1607"/>
              <a:ext cx="0" cy="2499"/>
            </a:xfrm>
            <a:prstGeom prst="line">
              <a:avLst/>
            </a:prstGeom>
            <a:noFill/>
            <a:ln w="25400">
              <a:solidFill>
                <a:srgbClr val="339966"/>
              </a:solidFill>
              <a:prstDash val="lgDash"/>
              <a:round/>
              <a:headEnd/>
              <a:tailEnd/>
            </a:ln>
          </p:spPr>
          <p:txBody>
            <a:bodyPr/>
            <a:lstStyle/>
            <a:p>
              <a:endParaRPr lang="es-CL"/>
            </a:p>
          </p:txBody>
        </p:sp>
        <p:sp>
          <p:nvSpPr>
            <p:cNvPr id="20511" name="Rectangle 12"/>
            <p:cNvSpPr>
              <a:spLocks noChangeArrowheads="1"/>
            </p:cNvSpPr>
            <p:nvPr/>
          </p:nvSpPr>
          <p:spPr bwMode="auto">
            <a:xfrm>
              <a:off x="1063" y="3158"/>
              <a:ext cx="216" cy="216"/>
            </a:xfrm>
            <a:prstGeom prst="rect">
              <a:avLst/>
            </a:prstGeom>
            <a:solidFill>
              <a:schemeClr val="bg1"/>
            </a:solidFill>
            <a:ln w="9525">
              <a:noFill/>
              <a:miter lim="800000"/>
              <a:headEnd/>
              <a:tailEnd/>
            </a:ln>
          </p:spPr>
          <p:txBody>
            <a:bodyPr wrap="none" anchor="ctr"/>
            <a:lstStyle/>
            <a:p>
              <a:endParaRPr lang="es-ES"/>
            </a:p>
          </p:txBody>
        </p:sp>
        <p:sp>
          <p:nvSpPr>
            <p:cNvPr id="20512" name="Line 13"/>
            <p:cNvSpPr>
              <a:spLocks noChangeShapeType="1"/>
            </p:cNvSpPr>
            <p:nvPr/>
          </p:nvSpPr>
          <p:spPr bwMode="auto">
            <a:xfrm>
              <a:off x="1052" y="1651"/>
              <a:ext cx="0" cy="2455"/>
            </a:xfrm>
            <a:prstGeom prst="line">
              <a:avLst/>
            </a:prstGeom>
            <a:noFill/>
            <a:ln w="25400">
              <a:solidFill>
                <a:srgbClr val="339966"/>
              </a:solidFill>
              <a:prstDash val="lgDash"/>
              <a:round/>
              <a:headEnd/>
              <a:tailEnd/>
            </a:ln>
          </p:spPr>
          <p:txBody>
            <a:bodyPr/>
            <a:lstStyle/>
            <a:p>
              <a:endParaRPr lang="es-CL"/>
            </a:p>
          </p:txBody>
        </p:sp>
        <p:sp>
          <p:nvSpPr>
            <p:cNvPr id="20513" name="Rectangle 14"/>
            <p:cNvSpPr>
              <a:spLocks noChangeArrowheads="1"/>
            </p:cNvSpPr>
            <p:nvPr/>
          </p:nvSpPr>
          <p:spPr bwMode="auto">
            <a:xfrm>
              <a:off x="934" y="2986"/>
              <a:ext cx="172" cy="87"/>
            </a:xfrm>
            <a:prstGeom prst="rect">
              <a:avLst/>
            </a:prstGeom>
            <a:solidFill>
              <a:schemeClr val="bg1"/>
            </a:solidFill>
            <a:ln w="9525">
              <a:noFill/>
              <a:miter lim="800000"/>
              <a:headEnd/>
              <a:tailEnd/>
            </a:ln>
          </p:spPr>
          <p:txBody>
            <a:bodyPr wrap="none" anchor="ctr"/>
            <a:lstStyle/>
            <a:p>
              <a:endParaRPr lang="es-ES"/>
            </a:p>
          </p:txBody>
        </p:sp>
        <p:sp>
          <p:nvSpPr>
            <p:cNvPr id="20514" name="Rectangle 15"/>
            <p:cNvSpPr>
              <a:spLocks noChangeArrowheads="1"/>
            </p:cNvSpPr>
            <p:nvPr/>
          </p:nvSpPr>
          <p:spPr bwMode="auto">
            <a:xfrm>
              <a:off x="977" y="2426"/>
              <a:ext cx="431" cy="387"/>
            </a:xfrm>
            <a:prstGeom prst="rect">
              <a:avLst/>
            </a:prstGeom>
            <a:solidFill>
              <a:schemeClr val="bg1"/>
            </a:solidFill>
            <a:ln w="9525">
              <a:noFill/>
              <a:miter lim="800000"/>
              <a:headEnd/>
              <a:tailEnd/>
            </a:ln>
          </p:spPr>
          <p:txBody>
            <a:bodyPr wrap="none" anchor="ctr"/>
            <a:lstStyle/>
            <a:p>
              <a:endParaRPr lang="es-ES"/>
            </a:p>
          </p:txBody>
        </p:sp>
        <p:sp>
          <p:nvSpPr>
            <p:cNvPr id="20515" name="Line 16"/>
            <p:cNvSpPr>
              <a:spLocks noChangeShapeType="1"/>
            </p:cNvSpPr>
            <p:nvPr/>
          </p:nvSpPr>
          <p:spPr bwMode="auto">
            <a:xfrm>
              <a:off x="866" y="1736"/>
              <a:ext cx="0" cy="2370"/>
            </a:xfrm>
            <a:prstGeom prst="line">
              <a:avLst/>
            </a:prstGeom>
            <a:noFill/>
            <a:ln w="25400">
              <a:solidFill>
                <a:srgbClr val="339966"/>
              </a:solidFill>
              <a:prstDash val="lgDash"/>
              <a:round/>
              <a:headEnd/>
              <a:tailEnd/>
            </a:ln>
          </p:spPr>
          <p:txBody>
            <a:bodyPr/>
            <a:lstStyle/>
            <a:p>
              <a:endParaRPr lang="es-CL"/>
            </a:p>
          </p:txBody>
        </p:sp>
        <p:sp>
          <p:nvSpPr>
            <p:cNvPr id="20516" name="Rectangle 17"/>
            <p:cNvSpPr>
              <a:spLocks noChangeArrowheads="1"/>
            </p:cNvSpPr>
            <p:nvPr/>
          </p:nvSpPr>
          <p:spPr bwMode="auto">
            <a:xfrm>
              <a:off x="805" y="1822"/>
              <a:ext cx="86" cy="87"/>
            </a:xfrm>
            <a:prstGeom prst="rect">
              <a:avLst/>
            </a:prstGeom>
            <a:solidFill>
              <a:schemeClr val="bg1"/>
            </a:solidFill>
            <a:ln w="9525">
              <a:noFill/>
              <a:miter lim="800000"/>
              <a:headEnd/>
              <a:tailEnd/>
            </a:ln>
          </p:spPr>
          <p:txBody>
            <a:bodyPr wrap="none" anchor="ctr"/>
            <a:lstStyle/>
            <a:p>
              <a:endParaRPr lang="es-ES"/>
            </a:p>
          </p:txBody>
        </p:sp>
        <p:grpSp>
          <p:nvGrpSpPr>
            <p:cNvPr id="20517" name="Group 18"/>
            <p:cNvGrpSpPr>
              <a:grpSpLocks/>
            </p:cNvGrpSpPr>
            <p:nvPr/>
          </p:nvGrpSpPr>
          <p:grpSpPr bwMode="auto">
            <a:xfrm>
              <a:off x="631" y="919"/>
              <a:ext cx="2081" cy="1508"/>
              <a:chOff x="567" y="1117"/>
              <a:chExt cx="2190" cy="1587"/>
            </a:xfrm>
          </p:grpSpPr>
          <p:sp>
            <p:nvSpPr>
              <p:cNvPr id="20532" name="Line 19"/>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0533" name="Line 20"/>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grpSp>
          <p:nvGrpSpPr>
            <p:cNvPr id="20518" name="Group 21"/>
            <p:cNvGrpSpPr>
              <a:grpSpLocks/>
            </p:cNvGrpSpPr>
            <p:nvPr/>
          </p:nvGrpSpPr>
          <p:grpSpPr bwMode="auto">
            <a:xfrm>
              <a:off x="632" y="2599"/>
              <a:ext cx="2082" cy="1507"/>
              <a:chOff x="567" y="1117"/>
              <a:chExt cx="2190" cy="1587"/>
            </a:xfrm>
          </p:grpSpPr>
          <p:sp>
            <p:nvSpPr>
              <p:cNvPr id="20530" name="Line 22"/>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0531" name="Line 23"/>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graphicFrame>
          <p:nvGraphicFramePr>
            <p:cNvPr id="20483" name="Object 24"/>
            <p:cNvGraphicFramePr>
              <a:graphicFrameLocks noChangeAspect="1"/>
            </p:cNvGraphicFramePr>
            <p:nvPr/>
          </p:nvGraphicFramePr>
          <p:xfrm>
            <a:off x="2504" y="2426"/>
            <a:ext cx="212" cy="196"/>
          </p:xfrm>
          <a:graphic>
            <a:graphicData uri="http://schemas.openxmlformats.org/presentationml/2006/ole">
              <p:oleObj spid="_x0000_s20483" name="Ecuación" r:id="rId6" imgW="177480" imgH="164880" progId="Equation.3">
                <p:embed/>
              </p:oleObj>
            </a:graphicData>
          </a:graphic>
        </p:graphicFrame>
        <p:graphicFrame>
          <p:nvGraphicFramePr>
            <p:cNvPr id="20484" name="Object 25"/>
            <p:cNvGraphicFramePr>
              <a:graphicFrameLocks noChangeAspect="1"/>
            </p:cNvGraphicFramePr>
            <p:nvPr/>
          </p:nvGraphicFramePr>
          <p:xfrm>
            <a:off x="458" y="874"/>
            <a:ext cx="166" cy="197"/>
          </p:xfrm>
          <a:graphic>
            <a:graphicData uri="http://schemas.openxmlformats.org/presentationml/2006/ole">
              <p:oleObj spid="_x0000_s20484" name="Ecuación" r:id="rId7" imgW="139680" imgH="164880" progId="Equation.3">
                <p:embed/>
              </p:oleObj>
            </a:graphicData>
          </a:graphic>
        </p:graphicFrame>
        <p:graphicFrame>
          <p:nvGraphicFramePr>
            <p:cNvPr id="20485" name="Object 26"/>
            <p:cNvGraphicFramePr>
              <a:graphicFrameLocks noChangeAspect="1"/>
            </p:cNvGraphicFramePr>
            <p:nvPr/>
          </p:nvGraphicFramePr>
          <p:xfrm>
            <a:off x="2519" y="4088"/>
            <a:ext cx="182" cy="197"/>
          </p:xfrm>
          <a:graphic>
            <a:graphicData uri="http://schemas.openxmlformats.org/presentationml/2006/ole">
              <p:oleObj spid="_x0000_s20485" name="Ecuación" r:id="rId8" imgW="152280" imgH="164880" progId="Equation.3">
                <p:embed/>
              </p:oleObj>
            </a:graphicData>
          </a:graphic>
        </p:graphicFrame>
        <p:graphicFrame>
          <p:nvGraphicFramePr>
            <p:cNvPr id="20486" name="Object 27"/>
            <p:cNvGraphicFramePr>
              <a:graphicFrameLocks noChangeAspect="1"/>
            </p:cNvGraphicFramePr>
            <p:nvPr/>
          </p:nvGraphicFramePr>
          <p:xfrm>
            <a:off x="393" y="2469"/>
            <a:ext cx="243" cy="257"/>
          </p:xfrm>
          <a:graphic>
            <a:graphicData uri="http://schemas.openxmlformats.org/presentationml/2006/ole">
              <p:oleObj spid="_x0000_s20486" name="Ecuación" r:id="rId9" imgW="203040" imgH="215640" progId="Equation.3">
                <p:embed/>
              </p:oleObj>
            </a:graphicData>
          </a:graphic>
        </p:graphicFrame>
        <p:sp>
          <p:nvSpPr>
            <p:cNvPr id="20519" name="Line 29"/>
            <p:cNvSpPr>
              <a:spLocks noChangeShapeType="1"/>
            </p:cNvSpPr>
            <p:nvPr/>
          </p:nvSpPr>
          <p:spPr bwMode="auto">
            <a:xfrm>
              <a:off x="632" y="1218"/>
              <a:ext cx="1121" cy="1208"/>
            </a:xfrm>
            <a:prstGeom prst="line">
              <a:avLst/>
            </a:prstGeom>
            <a:noFill/>
            <a:ln w="38100">
              <a:solidFill>
                <a:schemeClr val="tx1"/>
              </a:solidFill>
              <a:round/>
              <a:headEnd/>
              <a:tailEnd/>
            </a:ln>
          </p:spPr>
          <p:txBody>
            <a:bodyPr/>
            <a:lstStyle/>
            <a:p>
              <a:endParaRPr lang="es-CL"/>
            </a:p>
          </p:txBody>
        </p:sp>
        <p:sp>
          <p:nvSpPr>
            <p:cNvPr id="20520" name="Line 30"/>
            <p:cNvSpPr>
              <a:spLocks noChangeShapeType="1"/>
            </p:cNvSpPr>
            <p:nvPr/>
          </p:nvSpPr>
          <p:spPr bwMode="auto">
            <a:xfrm>
              <a:off x="632" y="1219"/>
              <a:ext cx="517" cy="1207"/>
            </a:xfrm>
            <a:prstGeom prst="line">
              <a:avLst/>
            </a:prstGeom>
            <a:noFill/>
            <a:ln w="38100">
              <a:solidFill>
                <a:schemeClr val="tx1"/>
              </a:solidFill>
              <a:round/>
              <a:headEnd/>
              <a:tailEnd/>
            </a:ln>
          </p:spPr>
          <p:txBody>
            <a:bodyPr/>
            <a:lstStyle/>
            <a:p>
              <a:endParaRPr lang="es-CL"/>
            </a:p>
          </p:txBody>
        </p:sp>
        <p:sp>
          <p:nvSpPr>
            <p:cNvPr id="20521" name="Line 31"/>
            <p:cNvSpPr>
              <a:spLocks noChangeShapeType="1"/>
            </p:cNvSpPr>
            <p:nvPr/>
          </p:nvSpPr>
          <p:spPr bwMode="auto">
            <a:xfrm>
              <a:off x="632" y="1218"/>
              <a:ext cx="1767" cy="1208"/>
            </a:xfrm>
            <a:prstGeom prst="line">
              <a:avLst/>
            </a:prstGeom>
            <a:noFill/>
            <a:ln w="38100">
              <a:solidFill>
                <a:schemeClr val="tx1"/>
              </a:solidFill>
              <a:round/>
              <a:headEnd/>
              <a:tailEnd/>
            </a:ln>
          </p:spPr>
          <p:txBody>
            <a:bodyPr/>
            <a:lstStyle/>
            <a:p>
              <a:endParaRPr lang="es-CL"/>
            </a:p>
          </p:txBody>
        </p:sp>
        <p:graphicFrame>
          <p:nvGraphicFramePr>
            <p:cNvPr id="20487" name="Object 32"/>
            <p:cNvGraphicFramePr>
              <a:graphicFrameLocks noChangeAspect="1"/>
            </p:cNvGraphicFramePr>
            <p:nvPr/>
          </p:nvGraphicFramePr>
          <p:xfrm>
            <a:off x="966" y="2426"/>
            <a:ext cx="441" cy="366"/>
          </p:xfrm>
          <a:graphic>
            <a:graphicData uri="http://schemas.openxmlformats.org/presentationml/2006/ole">
              <p:oleObj spid="_x0000_s20487" name="Ecuación" r:id="rId10" imgW="520560" imgH="431640" progId="Equation.3">
                <p:embed/>
              </p:oleObj>
            </a:graphicData>
          </a:graphic>
        </p:graphicFrame>
        <p:graphicFrame>
          <p:nvGraphicFramePr>
            <p:cNvPr id="20488" name="Object 33"/>
            <p:cNvGraphicFramePr>
              <a:graphicFrameLocks noChangeAspect="1"/>
            </p:cNvGraphicFramePr>
            <p:nvPr/>
          </p:nvGraphicFramePr>
          <p:xfrm>
            <a:off x="1527" y="2426"/>
            <a:ext cx="440" cy="366"/>
          </p:xfrm>
          <a:graphic>
            <a:graphicData uri="http://schemas.openxmlformats.org/presentationml/2006/ole">
              <p:oleObj spid="_x0000_s20488" name="Ecuación" r:id="rId11" imgW="520560" imgH="431640" progId="Equation.3">
                <p:embed/>
              </p:oleObj>
            </a:graphicData>
          </a:graphic>
        </p:graphicFrame>
        <p:graphicFrame>
          <p:nvGraphicFramePr>
            <p:cNvPr id="20489" name="Object 34"/>
            <p:cNvGraphicFramePr>
              <a:graphicFrameLocks noChangeAspect="1"/>
            </p:cNvGraphicFramePr>
            <p:nvPr/>
          </p:nvGraphicFramePr>
          <p:xfrm>
            <a:off x="2131" y="2426"/>
            <a:ext cx="440" cy="366"/>
          </p:xfrm>
          <a:graphic>
            <a:graphicData uri="http://schemas.openxmlformats.org/presentationml/2006/ole">
              <p:oleObj spid="_x0000_s20489" name="Ecuación" r:id="rId12" imgW="520560" imgH="431640" progId="Equation.3">
                <p:embed/>
              </p:oleObj>
            </a:graphicData>
          </a:graphic>
        </p:graphicFrame>
        <p:sp>
          <p:nvSpPr>
            <p:cNvPr id="20522" name="Arc 35"/>
            <p:cNvSpPr>
              <a:spLocks/>
            </p:cNvSpPr>
            <p:nvPr/>
          </p:nvSpPr>
          <p:spPr bwMode="auto">
            <a:xfrm rot="10583394">
              <a:off x="847" y="1582"/>
              <a:ext cx="474" cy="370"/>
            </a:xfrm>
            <a:custGeom>
              <a:avLst/>
              <a:gdLst>
                <a:gd name="T0" fmla="*/ 0 w 21600"/>
                <a:gd name="T1" fmla="*/ 0 h 21404"/>
                <a:gd name="T2" fmla="*/ 0 w 21600"/>
                <a:gd name="T3" fmla="*/ 0 h 21404"/>
                <a:gd name="T4" fmla="*/ 0 w 21600"/>
                <a:gd name="T5" fmla="*/ 0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20523" name="Arc 36"/>
            <p:cNvSpPr>
              <a:spLocks/>
            </p:cNvSpPr>
            <p:nvPr/>
          </p:nvSpPr>
          <p:spPr bwMode="auto">
            <a:xfrm rot="10583394">
              <a:off x="977" y="1435"/>
              <a:ext cx="474" cy="369"/>
            </a:xfrm>
            <a:custGeom>
              <a:avLst/>
              <a:gdLst>
                <a:gd name="T0" fmla="*/ 0 w 21600"/>
                <a:gd name="T1" fmla="*/ 0 h 21404"/>
                <a:gd name="T2" fmla="*/ 0 w 21600"/>
                <a:gd name="T3" fmla="*/ 0 h 21404"/>
                <a:gd name="T4" fmla="*/ 0 w 21600"/>
                <a:gd name="T5" fmla="*/ 0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20524" name="Arc 37"/>
            <p:cNvSpPr>
              <a:spLocks/>
            </p:cNvSpPr>
            <p:nvPr/>
          </p:nvSpPr>
          <p:spPr bwMode="auto">
            <a:xfrm rot="10583394">
              <a:off x="1063" y="1312"/>
              <a:ext cx="474" cy="370"/>
            </a:xfrm>
            <a:custGeom>
              <a:avLst/>
              <a:gdLst>
                <a:gd name="T0" fmla="*/ 0 w 21600"/>
                <a:gd name="T1" fmla="*/ 0 h 21404"/>
                <a:gd name="T2" fmla="*/ 0 w 21600"/>
                <a:gd name="T3" fmla="*/ 0 h 21404"/>
                <a:gd name="T4" fmla="*/ 0 w 21600"/>
                <a:gd name="T5" fmla="*/ 0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20525" name="Arc 38"/>
            <p:cNvSpPr>
              <a:spLocks/>
            </p:cNvSpPr>
            <p:nvPr/>
          </p:nvSpPr>
          <p:spPr bwMode="auto">
            <a:xfrm rot="6640751">
              <a:off x="-124" y="84"/>
              <a:ext cx="1880" cy="1495"/>
            </a:xfrm>
            <a:custGeom>
              <a:avLst/>
              <a:gdLst>
                <a:gd name="T0" fmla="*/ 14 w 17775"/>
                <a:gd name="T1" fmla="*/ 0 h 17951"/>
                <a:gd name="T2" fmla="*/ 21 w 17775"/>
                <a:gd name="T3" fmla="*/ 3 h 17951"/>
                <a:gd name="T4" fmla="*/ 0 w 17775"/>
                <a:gd name="T5" fmla="*/ 10 h 17951"/>
                <a:gd name="T6" fmla="*/ 0 60000 65536"/>
                <a:gd name="T7" fmla="*/ 0 60000 65536"/>
                <a:gd name="T8" fmla="*/ 0 60000 65536"/>
                <a:gd name="T9" fmla="*/ 0 w 17775"/>
                <a:gd name="T10" fmla="*/ 0 h 17951"/>
                <a:gd name="T11" fmla="*/ 17775 w 17775"/>
                <a:gd name="T12" fmla="*/ 17951 h 17951"/>
              </a:gdLst>
              <a:ahLst/>
              <a:cxnLst>
                <a:cxn ang="T6">
                  <a:pos x="T0" y="T1"/>
                </a:cxn>
                <a:cxn ang="T7">
                  <a:pos x="T2" y="T3"/>
                </a:cxn>
                <a:cxn ang="T8">
                  <a:pos x="T4" y="T5"/>
                </a:cxn>
              </a:cxnLst>
              <a:rect l="T9" t="T10" r="T11" b="T12"/>
              <a:pathLst>
                <a:path w="17775" h="17951" fill="none" extrusionOk="0">
                  <a:moveTo>
                    <a:pt x="12013" y="0"/>
                  </a:moveTo>
                  <a:cubicBezTo>
                    <a:pt x="14274" y="1513"/>
                    <a:pt x="16229" y="3440"/>
                    <a:pt x="17775" y="5678"/>
                  </a:cubicBezTo>
                </a:path>
                <a:path w="17775" h="17951" stroke="0" extrusionOk="0">
                  <a:moveTo>
                    <a:pt x="12013" y="0"/>
                  </a:moveTo>
                  <a:cubicBezTo>
                    <a:pt x="14274" y="1513"/>
                    <a:pt x="16229" y="3440"/>
                    <a:pt x="17775" y="5678"/>
                  </a:cubicBezTo>
                  <a:lnTo>
                    <a:pt x="0" y="17951"/>
                  </a:lnTo>
                  <a:close/>
                </a:path>
              </a:pathLst>
            </a:custGeom>
            <a:noFill/>
            <a:ln w="38100">
              <a:solidFill>
                <a:srgbClr val="3366FF"/>
              </a:solidFill>
              <a:round/>
              <a:headEnd/>
              <a:tailEnd/>
            </a:ln>
          </p:spPr>
          <p:txBody>
            <a:bodyPr wrap="none" anchor="ctr"/>
            <a:lstStyle/>
            <a:p>
              <a:endParaRPr lang="es-CL"/>
            </a:p>
          </p:txBody>
        </p:sp>
        <p:graphicFrame>
          <p:nvGraphicFramePr>
            <p:cNvPr id="20490" name="Object 39"/>
            <p:cNvGraphicFramePr>
              <a:graphicFrameLocks noChangeAspect="1"/>
            </p:cNvGraphicFramePr>
            <p:nvPr/>
          </p:nvGraphicFramePr>
          <p:xfrm>
            <a:off x="668" y="1784"/>
            <a:ext cx="242" cy="226"/>
          </p:xfrm>
          <a:graphic>
            <a:graphicData uri="http://schemas.openxmlformats.org/presentationml/2006/ole">
              <p:oleObj spid="_x0000_s20490" name="Ecuación" r:id="rId13" imgW="203040" imgH="190440" progId="Equation.3">
                <p:embed/>
              </p:oleObj>
            </a:graphicData>
          </a:graphic>
        </p:graphicFrame>
        <p:graphicFrame>
          <p:nvGraphicFramePr>
            <p:cNvPr id="20491" name="Object 40"/>
            <p:cNvGraphicFramePr>
              <a:graphicFrameLocks noChangeAspect="1"/>
            </p:cNvGraphicFramePr>
            <p:nvPr/>
          </p:nvGraphicFramePr>
          <p:xfrm>
            <a:off x="1383" y="1239"/>
            <a:ext cx="377" cy="196"/>
          </p:xfrm>
          <a:graphic>
            <a:graphicData uri="http://schemas.openxmlformats.org/presentationml/2006/ole">
              <p:oleObj spid="_x0000_s20491" name="Ecuación" r:id="rId14" imgW="317160" imgH="164880" progId="Equation.3">
                <p:embed/>
              </p:oleObj>
            </a:graphicData>
          </a:graphic>
        </p:graphicFrame>
        <p:graphicFrame>
          <p:nvGraphicFramePr>
            <p:cNvPr id="20492" name="Object 41"/>
            <p:cNvGraphicFramePr>
              <a:graphicFrameLocks noChangeAspect="1"/>
            </p:cNvGraphicFramePr>
            <p:nvPr/>
          </p:nvGraphicFramePr>
          <p:xfrm>
            <a:off x="417" y="1152"/>
            <a:ext cx="212" cy="196"/>
          </p:xfrm>
          <a:graphic>
            <a:graphicData uri="http://schemas.openxmlformats.org/presentationml/2006/ole">
              <p:oleObj spid="_x0000_s20492" name="Ecuación" r:id="rId15" imgW="177480" imgH="164880" progId="Equation.3">
                <p:embed/>
              </p:oleObj>
            </a:graphicData>
          </a:graphic>
        </p:graphicFrame>
        <p:graphicFrame>
          <p:nvGraphicFramePr>
            <p:cNvPr id="20493" name="Object 42"/>
            <p:cNvGraphicFramePr>
              <a:graphicFrameLocks noChangeAspect="1"/>
            </p:cNvGraphicFramePr>
            <p:nvPr/>
          </p:nvGraphicFramePr>
          <p:xfrm>
            <a:off x="1108" y="1325"/>
            <a:ext cx="273" cy="196"/>
          </p:xfrm>
          <a:graphic>
            <a:graphicData uri="http://schemas.openxmlformats.org/presentationml/2006/ole">
              <p:oleObj spid="_x0000_s20493" name="Ecuación" r:id="rId16" imgW="228600" imgH="164880" progId="Equation.3">
                <p:embed/>
              </p:oleObj>
            </a:graphicData>
          </a:graphic>
        </p:graphicFrame>
        <p:sp>
          <p:nvSpPr>
            <p:cNvPr id="20526" name="Line 43"/>
            <p:cNvSpPr>
              <a:spLocks noChangeShapeType="1"/>
            </p:cNvSpPr>
            <p:nvPr/>
          </p:nvSpPr>
          <p:spPr bwMode="auto">
            <a:xfrm>
              <a:off x="632" y="3158"/>
              <a:ext cx="905" cy="0"/>
            </a:xfrm>
            <a:prstGeom prst="line">
              <a:avLst/>
            </a:prstGeom>
            <a:noFill/>
            <a:ln w="25400">
              <a:solidFill>
                <a:srgbClr val="339966"/>
              </a:solidFill>
              <a:prstDash val="lgDash"/>
              <a:round/>
              <a:headEnd/>
              <a:tailEnd/>
            </a:ln>
          </p:spPr>
          <p:txBody>
            <a:bodyPr/>
            <a:lstStyle/>
            <a:p>
              <a:endParaRPr lang="es-CL"/>
            </a:p>
          </p:txBody>
        </p:sp>
        <p:sp>
          <p:nvSpPr>
            <p:cNvPr id="20527" name="Line 44"/>
            <p:cNvSpPr>
              <a:spLocks noChangeShapeType="1"/>
            </p:cNvSpPr>
            <p:nvPr/>
          </p:nvSpPr>
          <p:spPr bwMode="auto">
            <a:xfrm>
              <a:off x="632" y="3417"/>
              <a:ext cx="905" cy="0"/>
            </a:xfrm>
            <a:prstGeom prst="line">
              <a:avLst/>
            </a:prstGeom>
            <a:noFill/>
            <a:ln w="25400">
              <a:solidFill>
                <a:srgbClr val="339966"/>
              </a:solidFill>
              <a:prstDash val="lgDash"/>
              <a:round/>
              <a:headEnd/>
              <a:tailEnd/>
            </a:ln>
          </p:spPr>
          <p:txBody>
            <a:bodyPr/>
            <a:lstStyle/>
            <a:p>
              <a:endParaRPr lang="es-CL"/>
            </a:p>
          </p:txBody>
        </p:sp>
        <p:sp>
          <p:nvSpPr>
            <p:cNvPr id="20528" name="Line 45"/>
            <p:cNvSpPr>
              <a:spLocks noChangeShapeType="1"/>
            </p:cNvSpPr>
            <p:nvPr/>
          </p:nvSpPr>
          <p:spPr bwMode="auto">
            <a:xfrm>
              <a:off x="632" y="3632"/>
              <a:ext cx="905" cy="0"/>
            </a:xfrm>
            <a:prstGeom prst="line">
              <a:avLst/>
            </a:prstGeom>
            <a:noFill/>
            <a:ln w="25400">
              <a:solidFill>
                <a:srgbClr val="339966"/>
              </a:solidFill>
              <a:prstDash val="lgDash"/>
              <a:round/>
              <a:headEnd/>
              <a:tailEnd/>
            </a:ln>
          </p:spPr>
          <p:txBody>
            <a:bodyPr/>
            <a:lstStyle/>
            <a:p>
              <a:endParaRPr lang="es-CL"/>
            </a:p>
          </p:txBody>
        </p:sp>
        <p:graphicFrame>
          <p:nvGraphicFramePr>
            <p:cNvPr id="20494" name="Object 46"/>
            <p:cNvGraphicFramePr>
              <a:graphicFrameLocks noChangeAspect="1"/>
            </p:cNvGraphicFramePr>
            <p:nvPr/>
          </p:nvGraphicFramePr>
          <p:xfrm>
            <a:off x="872" y="2929"/>
            <a:ext cx="242" cy="226"/>
          </p:xfrm>
          <a:graphic>
            <a:graphicData uri="http://schemas.openxmlformats.org/presentationml/2006/ole">
              <p:oleObj spid="_x0000_s20494" name="Ecuación" r:id="rId17" imgW="203040" imgH="190440" progId="Equation.3">
                <p:embed/>
              </p:oleObj>
            </a:graphicData>
          </a:graphic>
        </p:graphicFrame>
        <p:graphicFrame>
          <p:nvGraphicFramePr>
            <p:cNvPr id="20495" name="Object 47"/>
            <p:cNvGraphicFramePr>
              <a:graphicFrameLocks noChangeAspect="1"/>
            </p:cNvGraphicFramePr>
            <p:nvPr/>
          </p:nvGraphicFramePr>
          <p:xfrm>
            <a:off x="1023" y="3202"/>
            <a:ext cx="228" cy="197"/>
          </p:xfrm>
          <a:graphic>
            <a:graphicData uri="http://schemas.openxmlformats.org/presentationml/2006/ole">
              <p:oleObj spid="_x0000_s20495" name="Ecuación" r:id="rId18" imgW="190440" imgH="164880" progId="Equation.3">
                <p:embed/>
              </p:oleObj>
            </a:graphicData>
          </a:graphic>
        </p:graphicFrame>
        <p:graphicFrame>
          <p:nvGraphicFramePr>
            <p:cNvPr id="20496" name="Object 48"/>
            <p:cNvGraphicFramePr>
              <a:graphicFrameLocks noChangeAspect="1"/>
            </p:cNvGraphicFramePr>
            <p:nvPr/>
          </p:nvGraphicFramePr>
          <p:xfrm>
            <a:off x="1177" y="3436"/>
            <a:ext cx="273" cy="196"/>
          </p:xfrm>
          <a:graphic>
            <a:graphicData uri="http://schemas.openxmlformats.org/presentationml/2006/ole">
              <p:oleObj spid="_x0000_s20496" name="Ecuación" r:id="rId19" imgW="228600" imgH="164880" progId="Equation.3">
                <p:embed/>
              </p:oleObj>
            </a:graphicData>
          </a:graphic>
        </p:graphicFrame>
        <p:graphicFrame>
          <p:nvGraphicFramePr>
            <p:cNvPr id="20497" name="Object 49"/>
            <p:cNvGraphicFramePr>
              <a:graphicFrameLocks noChangeAspect="1"/>
            </p:cNvGraphicFramePr>
            <p:nvPr/>
          </p:nvGraphicFramePr>
          <p:xfrm>
            <a:off x="1468" y="3805"/>
            <a:ext cx="802" cy="273"/>
          </p:xfrm>
          <a:graphic>
            <a:graphicData uri="http://schemas.openxmlformats.org/presentationml/2006/ole">
              <p:oleObj spid="_x0000_s20497" name="Ecuación" r:id="rId20" imgW="672840" imgH="228600" progId="Equation.3">
                <p:embed/>
              </p:oleObj>
            </a:graphicData>
          </a:graphic>
        </p:graphicFrame>
        <p:graphicFrame>
          <p:nvGraphicFramePr>
            <p:cNvPr id="20498" name="Object 50"/>
            <p:cNvGraphicFramePr>
              <a:graphicFrameLocks noChangeAspect="1"/>
            </p:cNvGraphicFramePr>
            <p:nvPr/>
          </p:nvGraphicFramePr>
          <p:xfrm>
            <a:off x="397" y="2986"/>
            <a:ext cx="243" cy="272"/>
          </p:xfrm>
          <a:graphic>
            <a:graphicData uri="http://schemas.openxmlformats.org/presentationml/2006/ole">
              <p:oleObj spid="_x0000_s20498" name="Ecuación" r:id="rId21" imgW="203040" imgH="228600" progId="Equation.3">
                <p:embed/>
              </p:oleObj>
            </a:graphicData>
          </a:graphic>
        </p:graphicFrame>
        <p:graphicFrame>
          <p:nvGraphicFramePr>
            <p:cNvPr id="20499" name="Object 51"/>
            <p:cNvGraphicFramePr>
              <a:graphicFrameLocks noChangeAspect="1"/>
            </p:cNvGraphicFramePr>
            <p:nvPr/>
          </p:nvGraphicFramePr>
          <p:xfrm>
            <a:off x="397" y="3245"/>
            <a:ext cx="243" cy="271"/>
          </p:xfrm>
          <a:graphic>
            <a:graphicData uri="http://schemas.openxmlformats.org/presentationml/2006/ole">
              <p:oleObj spid="_x0000_s20499" name="Ecuación" r:id="rId22" imgW="203040" imgH="228600" progId="Equation.3">
                <p:embed/>
              </p:oleObj>
            </a:graphicData>
          </a:graphic>
        </p:graphicFrame>
        <p:graphicFrame>
          <p:nvGraphicFramePr>
            <p:cNvPr id="20500" name="Object 52"/>
            <p:cNvGraphicFramePr>
              <a:graphicFrameLocks noChangeAspect="1"/>
            </p:cNvGraphicFramePr>
            <p:nvPr/>
          </p:nvGraphicFramePr>
          <p:xfrm>
            <a:off x="397" y="3503"/>
            <a:ext cx="243" cy="272"/>
          </p:xfrm>
          <a:graphic>
            <a:graphicData uri="http://schemas.openxmlformats.org/presentationml/2006/ole">
              <p:oleObj spid="_x0000_s20500" name="Ecuación" r:id="rId23" imgW="203040" imgH="228600" progId="Equation.3">
                <p:embed/>
              </p:oleObj>
            </a:graphicData>
          </a:graphic>
        </p:graphicFrame>
        <p:sp>
          <p:nvSpPr>
            <p:cNvPr id="20529" name="Line 53"/>
            <p:cNvSpPr>
              <a:spLocks noChangeShapeType="1"/>
            </p:cNvSpPr>
            <p:nvPr/>
          </p:nvSpPr>
          <p:spPr bwMode="auto">
            <a:xfrm flipH="1" flipV="1">
              <a:off x="632" y="2813"/>
              <a:ext cx="819" cy="1208"/>
            </a:xfrm>
            <a:prstGeom prst="line">
              <a:avLst/>
            </a:prstGeom>
            <a:noFill/>
            <a:ln w="38100">
              <a:solidFill>
                <a:srgbClr val="FF0000"/>
              </a:solidFill>
              <a:round/>
              <a:headEnd/>
              <a:tailEnd/>
            </a:ln>
          </p:spPr>
          <p:txBody>
            <a:bodyPr wrap="none" anchor="ctr"/>
            <a:lstStyle/>
            <a:p>
              <a:endParaRPr lang="es-CL"/>
            </a:p>
          </p:txBody>
        </p:sp>
        <p:graphicFrame>
          <p:nvGraphicFramePr>
            <p:cNvPr id="20501" name="Object 54"/>
            <p:cNvGraphicFramePr>
              <a:graphicFrameLocks noChangeAspect="1"/>
            </p:cNvGraphicFramePr>
            <p:nvPr/>
          </p:nvGraphicFramePr>
          <p:xfrm>
            <a:off x="417" y="2747"/>
            <a:ext cx="212" cy="197"/>
          </p:xfrm>
          <a:graphic>
            <a:graphicData uri="http://schemas.openxmlformats.org/presentationml/2006/ole">
              <p:oleObj spid="_x0000_s20501" name="Ecuación" r:id="rId24" imgW="177480" imgH="164880" progId="Equation.3">
                <p:embed/>
              </p:oleObj>
            </a:graphicData>
          </a:graphic>
        </p:graphicFrame>
      </p:grpSp>
      <p:sp>
        <p:nvSpPr>
          <p:cNvPr id="20505"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91141"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0507"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20508" name="Rectangle 8"/>
          <p:cNvSpPr>
            <a:spLocks noChangeArrowheads="1"/>
          </p:cNvSpPr>
          <p:nvPr/>
        </p:nvSpPr>
        <p:spPr bwMode="auto">
          <a:xfrm>
            <a:off x="4716463" y="1873250"/>
            <a:ext cx="4176712" cy="2563813"/>
          </a:xfrm>
          <a:prstGeom prst="rect">
            <a:avLst/>
          </a:prstGeom>
          <a:noFill/>
          <a:ln w="9525" algn="ctr">
            <a:noFill/>
            <a:miter lim="800000"/>
            <a:headEnd/>
            <a:tailEnd/>
          </a:ln>
        </p:spPr>
        <p:txBody>
          <a:bodyPr>
            <a:spAutoFit/>
          </a:bodyPr>
          <a:lstStyle/>
          <a:p>
            <a:pPr algn="just">
              <a:spcBef>
                <a:spcPct val="50000"/>
              </a:spcBef>
            </a:pPr>
            <a:r>
              <a:rPr lang="es-CL"/>
              <a:t>El grafico muestra como se obtiene la Curva de Demanda, haciendo variar el precio de X y mantenido todo lo demás constante. También se ve la Trayectoria de Expansión del Precio (TEP), que es la unión de todos los Puntos de Equilibrio, en el grafico, es representado por la curva de color azul. </a:t>
            </a:r>
          </a:p>
        </p:txBody>
      </p:sp>
      <p:sp>
        <p:nvSpPr>
          <p:cNvPr id="20509" name="Rectangle 10"/>
          <p:cNvSpPr>
            <a:spLocks noChangeArrowheads="1"/>
          </p:cNvSpPr>
          <p:nvPr/>
        </p:nvSpPr>
        <p:spPr bwMode="auto">
          <a:xfrm>
            <a:off x="4716463" y="4646613"/>
            <a:ext cx="1944687" cy="366712"/>
          </a:xfrm>
          <a:prstGeom prst="rect">
            <a:avLst/>
          </a:prstGeom>
          <a:noFill/>
          <a:ln w="9525" algn="ctr">
            <a:noFill/>
            <a:miter lim="800000"/>
            <a:headEnd/>
            <a:tailEnd/>
          </a:ln>
        </p:spPr>
        <p:txBody>
          <a:bodyPr>
            <a:spAutoFit/>
          </a:bodyPr>
          <a:lstStyle/>
          <a:p>
            <a:pPr algn="just">
              <a:spcBef>
                <a:spcPct val="50000"/>
              </a:spcBef>
            </a:pPr>
            <a:r>
              <a:rPr lang="es-CL"/>
              <a:t>En el Punto H:</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6" name="3 Marcador de número de diapositiva"/>
          <p:cNvSpPr>
            <a:spLocks noGrp="1"/>
          </p:cNvSpPr>
          <p:nvPr>
            <p:ph type="sldNum" sz="quarter" idx="12"/>
          </p:nvPr>
        </p:nvSpPr>
        <p:spPr>
          <a:noFill/>
        </p:spPr>
        <p:txBody>
          <a:bodyPr/>
          <a:lstStyle/>
          <a:p>
            <a:fld id="{197ACB1A-2F1F-4B41-8B1A-AB95154C7D20}" type="slidenum">
              <a:rPr lang="es-CL" smtClean="0"/>
              <a:pPr/>
              <a:t>27</a:t>
            </a:fld>
            <a:endParaRPr lang="es-CL" smtClean="0"/>
          </a:p>
        </p:txBody>
      </p:sp>
      <p:sp>
        <p:nvSpPr>
          <p:cNvPr id="21517" name="Rectangle 3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2151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9318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1520"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21521" name="Rectangle 7"/>
          <p:cNvSpPr>
            <a:spLocks noChangeArrowheads="1"/>
          </p:cNvSpPr>
          <p:nvPr/>
        </p:nvSpPr>
        <p:spPr bwMode="auto">
          <a:xfrm>
            <a:off x="250825" y="1844675"/>
            <a:ext cx="3527425" cy="2563813"/>
          </a:xfrm>
          <a:prstGeom prst="rect">
            <a:avLst/>
          </a:prstGeom>
          <a:noFill/>
          <a:ln w="9525" algn="ctr">
            <a:noFill/>
            <a:miter lim="800000"/>
            <a:headEnd/>
            <a:tailEnd/>
          </a:ln>
        </p:spPr>
        <p:txBody>
          <a:bodyPr>
            <a:spAutoFit/>
          </a:bodyPr>
          <a:lstStyle/>
          <a:p>
            <a:pPr algn="just">
              <a:spcBef>
                <a:spcPct val="50000"/>
              </a:spcBef>
            </a:pPr>
            <a:r>
              <a:rPr lang="es-CL"/>
              <a:t>El grafico muestra como se obtiene la Curva de Engel a partir de la Trayectoria de la Expansión del Ingreso (TEI), que es la unión de todos los Puntos de Equilibrio, obtenidos haciendo variar el Ingreso y manteniendo los precios constantes. </a:t>
            </a:r>
          </a:p>
        </p:txBody>
      </p:sp>
      <p:grpSp>
        <p:nvGrpSpPr>
          <p:cNvPr id="21522" name="Group 35"/>
          <p:cNvGrpSpPr>
            <a:grpSpLocks/>
          </p:cNvGrpSpPr>
          <p:nvPr/>
        </p:nvGrpSpPr>
        <p:grpSpPr bwMode="auto">
          <a:xfrm>
            <a:off x="4067175" y="1412875"/>
            <a:ext cx="4111625" cy="5362575"/>
            <a:chOff x="2562" y="890"/>
            <a:chExt cx="2590" cy="3378"/>
          </a:xfrm>
        </p:grpSpPr>
        <p:grpSp>
          <p:nvGrpSpPr>
            <p:cNvPr id="21523" name="Group 9"/>
            <p:cNvGrpSpPr>
              <a:grpSpLocks/>
            </p:cNvGrpSpPr>
            <p:nvPr/>
          </p:nvGrpSpPr>
          <p:grpSpPr bwMode="auto">
            <a:xfrm>
              <a:off x="2997" y="890"/>
              <a:ext cx="2081" cy="1507"/>
              <a:chOff x="567" y="1117"/>
              <a:chExt cx="2190" cy="1587"/>
            </a:xfrm>
          </p:grpSpPr>
          <p:sp>
            <p:nvSpPr>
              <p:cNvPr id="21533" name="Line 10"/>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1534" name="Line 11"/>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grpSp>
          <p:nvGrpSpPr>
            <p:cNvPr id="21524" name="Group 12"/>
            <p:cNvGrpSpPr>
              <a:grpSpLocks/>
            </p:cNvGrpSpPr>
            <p:nvPr/>
          </p:nvGrpSpPr>
          <p:grpSpPr bwMode="auto">
            <a:xfrm>
              <a:off x="2998" y="2569"/>
              <a:ext cx="2082" cy="1507"/>
              <a:chOff x="567" y="1117"/>
              <a:chExt cx="2190" cy="1587"/>
            </a:xfrm>
          </p:grpSpPr>
          <p:sp>
            <p:nvSpPr>
              <p:cNvPr id="21531" name="Line 13"/>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1532" name="Line 14"/>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graphicFrame>
          <p:nvGraphicFramePr>
            <p:cNvPr id="21506" name="Object 15"/>
            <p:cNvGraphicFramePr>
              <a:graphicFrameLocks noChangeAspect="1"/>
            </p:cNvGraphicFramePr>
            <p:nvPr/>
          </p:nvGraphicFramePr>
          <p:xfrm>
            <a:off x="4870" y="2396"/>
            <a:ext cx="213" cy="197"/>
          </p:xfrm>
          <a:graphic>
            <a:graphicData uri="http://schemas.openxmlformats.org/presentationml/2006/ole">
              <p:oleObj spid="_x0000_s21506" name="Ecuación" r:id="rId5" imgW="177480" imgH="164880" progId="Equation.3">
                <p:embed/>
              </p:oleObj>
            </a:graphicData>
          </a:graphic>
        </p:graphicFrame>
        <p:graphicFrame>
          <p:nvGraphicFramePr>
            <p:cNvPr id="21507" name="Object 16"/>
            <p:cNvGraphicFramePr>
              <a:graphicFrameLocks noChangeAspect="1"/>
            </p:cNvGraphicFramePr>
            <p:nvPr/>
          </p:nvGraphicFramePr>
          <p:xfrm>
            <a:off x="2823" y="951"/>
            <a:ext cx="167" cy="196"/>
          </p:xfrm>
          <a:graphic>
            <a:graphicData uri="http://schemas.openxmlformats.org/presentationml/2006/ole">
              <p:oleObj spid="_x0000_s21507" name="Ecuación" r:id="rId6" imgW="139680" imgH="164880" progId="Equation.3">
                <p:embed/>
              </p:oleObj>
            </a:graphicData>
          </a:graphic>
        </p:graphicFrame>
        <p:sp>
          <p:nvSpPr>
            <p:cNvPr id="21525" name="Line 18"/>
            <p:cNvSpPr>
              <a:spLocks noChangeShapeType="1"/>
            </p:cNvSpPr>
            <p:nvPr/>
          </p:nvSpPr>
          <p:spPr bwMode="auto">
            <a:xfrm>
              <a:off x="2998" y="1621"/>
              <a:ext cx="1121" cy="775"/>
            </a:xfrm>
            <a:prstGeom prst="line">
              <a:avLst/>
            </a:prstGeom>
            <a:noFill/>
            <a:ln w="38100">
              <a:solidFill>
                <a:schemeClr val="tx1"/>
              </a:solidFill>
              <a:round/>
              <a:headEnd/>
              <a:tailEnd/>
            </a:ln>
          </p:spPr>
          <p:txBody>
            <a:bodyPr/>
            <a:lstStyle/>
            <a:p>
              <a:endParaRPr lang="es-CL"/>
            </a:p>
          </p:txBody>
        </p:sp>
        <p:sp>
          <p:nvSpPr>
            <p:cNvPr id="21526" name="Line 19"/>
            <p:cNvSpPr>
              <a:spLocks noChangeShapeType="1"/>
            </p:cNvSpPr>
            <p:nvPr/>
          </p:nvSpPr>
          <p:spPr bwMode="auto">
            <a:xfrm>
              <a:off x="2998" y="2051"/>
              <a:ext cx="517" cy="345"/>
            </a:xfrm>
            <a:prstGeom prst="line">
              <a:avLst/>
            </a:prstGeom>
            <a:noFill/>
            <a:ln w="38100">
              <a:solidFill>
                <a:schemeClr val="tx1"/>
              </a:solidFill>
              <a:round/>
              <a:headEnd/>
              <a:tailEnd/>
            </a:ln>
          </p:spPr>
          <p:txBody>
            <a:bodyPr/>
            <a:lstStyle/>
            <a:p>
              <a:endParaRPr lang="es-CL"/>
            </a:p>
          </p:txBody>
        </p:sp>
        <p:sp>
          <p:nvSpPr>
            <p:cNvPr id="21527" name="Line 20"/>
            <p:cNvSpPr>
              <a:spLocks noChangeShapeType="1"/>
            </p:cNvSpPr>
            <p:nvPr/>
          </p:nvSpPr>
          <p:spPr bwMode="auto">
            <a:xfrm>
              <a:off x="2998" y="1189"/>
              <a:ext cx="1767" cy="1207"/>
            </a:xfrm>
            <a:prstGeom prst="line">
              <a:avLst/>
            </a:prstGeom>
            <a:noFill/>
            <a:ln w="38100">
              <a:solidFill>
                <a:schemeClr val="tx1"/>
              </a:solidFill>
              <a:round/>
              <a:headEnd/>
              <a:tailEnd/>
            </a:ln>
          </p:spPr>
          <p:txBody>
            <a:bodyPr/>
            <a:lstStyle/>
            <a:p>
              <a:endParaRPr lang="es-CL"/>
            </a:p>
          </p:txBody>
        </p:sp>
        <p:graphicFrame>
          <p:nvGraphicFramePr>
            <p:cNvPr id="21508" name="Object 21"/>
            <p:cNvGraphicFramePr>
              <a:graphicFrameLocks noChangeAspect="1"/>
            </p:cNvGraphicFramePr>
            <p:nvPr/>
          </p:nvGraphicFramePr>
          <p:xfrm>
            <a:off x="3331" y="2396"/>
            <a:ext cx="442" cy="366"/>
          </p:xfrm>
          <a:graphic>
            <a:graphicData uri="http://schemas.openxmlformats.org/presentationml/2006/ole">
              <p:oleObj spid="_x0000_s21508" name="Ecuación" r:id="rId7" imgW="520560" imgH="431640" progId="Equation.3">
                <p:embed/>
              </p:oleObj>
            </a:graphicData>
          </a:graphic>
        </p:graphicFrame>
        <p:graphicFrame>
          <p:nvGraphicFramePr>
            <p:cNvPr id="21509" name="Object 22"/>
            <p:cNvGraphicFramePr>
              <a:graphicFrameLocks noChangeAspect="1"/>
            </p:cNvGraphicFramePr>
            <p:nvPr/>
          </p:nvGraphicFramePr>
          <p:xfrm>
            <a:off x="3898" y="2396"/>
            <a:ext cx="430" cy="366"/>
          </p:xfrm>
          <a:graphic>
            <a:graphicData uri="http://schemas.openxmlformats.org/presentationml/2006/ole">
              <p:oleObj spid="_x0000_s21509" name="Ecuación" r:id="rId8" imgW="507960" imgH="431640" progId="Equation.3">
                <p:embed/>
              </p:oleObj>
            </a:graphicData>
          </a:graphic>
        </p:graphicFrame>
        <p:graphicFrame>
          <p:nvGraphicFramePr>
            <p:cNvPr id="21510" name="Object 23"/>
            <p:cNvGraphicFramePr>
              <a:graphicFrameLocks noChangeAspect="1"/>
            </p:cNvGraphicFramePr>
            <p:nvPr/>
          </p:nvGraphicFramePr>
          <p:xfrm>
            <a:off x="4502" y="2396"/>
            <a:ext cx="429" cy="366"/>
          </p:xfrm>
          <a:graphic>
            <a:graphicData uri="http://schemas.openxmlformats.org/presentationml/2006/ole">
              <p:oleObj spid="_x0000_s21510" name="Ecuación" r:id="rId9" imgW="507960" imgH="431640" progId="Equation.3">
                <p:embed/>
              </p:oleObj>
            </a:graphicData>
          </a:graphic>
        </p:graphicFrame>
        <p:graphicFrame>
          <p:nvGraphicFramePr>
            <p:cNvPr id="21511" name="Object 24"/>
            <p:cNvGraphicFramePr>
              <a:graphicFrameLocks noChangeAspect="1"/>
            </p:cNvGraphicFramePr>
            <p:nvPr/>
          </p:nvGraphicFramePr>
          <p:xfrm>
            <a:off x="4193" y="1370"/>
            <a:ext cx="332" cy="197"/>
          </p:xfrm>
          <a:graphic>
            <a:graphicData uri="http://schemas.openxmlformats.org/presentationml/2006/ole">
              <p:oleObj spid="_x0000_s21511" name="Ecuación" r:id="rId10" imgW="279360" imgH="164880" progId="Equation.3">
                <p:embed/>
              </p:oleObj>
            </a:graphicData>
          </a:graphic>
        </p:graphicFrame>
        <p:graphicFrame>
          <p:nvGraphicFramePr>
            <p:cNvPr id="21512" name="Object 25"/>
            <p:cNvGraphicFramePr>
              <a:graphicFrameLocks noChangeAspect="1"/>
            </p:cNvGraphicFramePr>
            <p:nvPr/>
          </p:nvGraphicFramePr>
          <p:xfrm>
            <a:off x="2567" y="1880"/>
            <a:ext cx="419" cy="365"/>
          </p:xfrm>
          <a:graphic>
            <a:graphicData uri="http://schemas.openxmlformats.org/presentationml/2006/ole">
              <p:oleObj spid="_x0000_s21512" name="Ecuación" r:id="rId11" imgW="495000" imgH="431640" progId="Equation.3">
                <p:embed/>
              </p:oleObj>
            </a:graphicData>
          </a:graphic>
        </p:graphicFrame>
        <p:graphicFrame>
          <p:nvGraphicFramePr>
            <p:cNvPr id="21513" name="Object 26"/>
            <p:cNvGraphicFramePr>
              <a:graphicFrameLocks noChangeAspect="1"/>
            </p:cNvGraphicFramePr>
            <p:nvPr/>
          </p:nvGraphicFramePr>
          <p:xfrm>
            <a:off x="2562" y="1448"/>
            <a:ext cx="430" cy="366"/>
          </p:xfrm>
          <a:graphic>
            <a:graphicData uri="http://schemas.openxmlformats.org/presentationml/2006/ole">
              <p:oleObj spid="_x0000_s21513" name="Ecuación" r:id="rId12" imgW="507960" imgH="431640" progId="Equation.3">
                <p:embed/>
              </p:oleObj>
            </a:graphicData>
          </a:graphic>
        </p:graphicFrame>
        <p:sp>
          <p:nvSpPr>
            <p:cNvPr id="21528" name="Arc 27"/>
            <p:cNvSpPr>
              <a:spLocks/>
            </p:cNvSpPr>
            <p:nvPr/>
          </p:nvSpPr>
          <p:spPr bwMode="auto">
            <a:xfrm rot="10800000" flipV="1">
              <a:off x="2998" y="1496"/>
              <a:ext cx="1896" cy="901"/>
            </a:xfrm>
            <a:custGeom>
              <a:avLst/>
              <a:gdLst>
                <a:gd name="T0" fmla="*/ 6 w 21600"/>
                <a:gd name="T1" fmla="*/ 0 h 19653"/>
                <a:gd name="T2" fmla="*/ 15 w 21600"/>
                <a:gd name="T3" fmla="*/ 2 h 19653"/>
                <a:gd name="T4" fmla="*/ 0 w 21600"/>
                <a:gd name="T5" fmla="*/ 2 h 19653"/>
                <a:gd name="T6" fmla="*/ 0 60000 65536"/>
                <a:gd name="T7" fmla="*/ 0 60000 65536"/>
                <a:gd name="T8" fmla="*/ 0 60000 65536"/>
                <a:gd name="T9" fmla="*/ 0 w 21600"/>
                <a:gd name="T10" fmla="*/ 0 h 19653"/>
                <a:gd name="T11" fmla="*/ 21600 w 21600"/>
                <a:gd name="T12" fmla="*/ 19653 h 19653"/>
              </a:gdLst>
              <a:ahLst/>
              <a:cxnLst>
                <a:cxn ang="T6">
                  <a:pos x="T0" y="T1"/>
                </a:cxn>
                <a:cxn ang="T7">
                  <a:pos x="T2" y="T3"/>
                </a:cxn>
                <a:cxn ang="T8">
                  <a:pos x="T4" y="T5"/>
                </a:cxn>
              </a:cxnLst>
              <a:rect l="T9" t="T10" r="T11" b="T12"/>
              <a:pathLst>
                <a:path w="21600" h="19653" fill="none" extrusionOk="0">
                  <a:moveTo>
                    <a:pt x="8962" y="-1"/>
                  </a:moveTo>
                  <a:cubicBezTo>
                    <a:pt x="16660" y="3510"/>
                    <a:pt x="21600" y="11192"/>
                    <a:pt x="21600" y="19653"/>
                  </a:cubicBezTo>
                </a:path>
                <a:path w="21600" h="19653" stroke="0" extrusionOk="0">
                  <a:moveTo>
                    <a:pt x="8962" y="-1"/>
                  </a:moveTo>
                  <a:cubicBezTo>
                    <a:pt x="16660" y="3510"/>
                    <a:pt x="21600" y="11192"/>
                    <a:pt x="21600" y="19653"/>
                  </a:cubicBezTo>
                  <a:lnTo>
                    <a:pt x="0" y="19653"/>
                  </a:lnTo>
                  <a:close/>
                </a:path>
              </a:pathLst>
            </a:custGeom>
            <a:noFill/>
            <a:ln w="38100">
              <a:solidFill>
                <a:srgbClr val="FF0000"/>
              </a:solidFill>
              <a:round/>
              <a:headEnd type="triangle" w="med" len="med"/>
              <a:tailEnd/>
            </a:ln>
          </p:spPr>
          <p:txBody>
            <a:bodyPr wrap="none" anchor="ctr"/>
            <a:lstStyle/>
            <a:p>
              <a:endParaRPr lang="es-CL"/>
            </a:p>
          </p:txBody>
        </p:sp>
        <p:sp>
          <p:nvSpPr>
            <p:cNvPr id="21529" name="Arc 28"/>
            <p:cNvSpPr>
              <a:spLocks/>
            </p:cNvSpPr>
            <p:nvPr/>
          </p:nvSpPr>
          <p:spPr bwMode="auto">
            <a:xfrm rot="10800000" flipV="1">
              <a:off x="2998" y="3110"/>
              <a:ext cx="1896" cy="967"/>
            </a:xfrm>
            <a:custGeom>
              <a:avLst/>
              <a:gdLst>
                <a:gd name="T0" fmla="*/ 3 w 21600"/>
                <a:gd name="T1" fmla="*/ 0 h 21085"/>
                <a:gd name="T2" fmla="*/ 15 w 21600"/>
                <a:gd name="T3" fmla="*/ 2 h 21085"/>
                <a:gd name="T4" fmla="*/ 0 w 21600"/>
                <a:gd name="T5" fmla="*/ 2 h 21085"/>
                <a:gd name="T6" fmla="*/ 0 60000 65536"/>
                <a:gd name="T7" fmla="*/ 0 60000 65536"/>
                <a:gd name="T8" fmla="*/ 0 60000 65536"/>
                <a:gd name="T9" fmla="*/ 0 w 21600"/>
                <a:gd name="T10" fmla="*/ 0 h 21085"/>
                <a:gd name="T11" fmla="*/ 21600 w 21600"/>
                <a:gd name="T12" fmla="*/ 21085 h 21085"/>
              </a:gdLst>
              <a:ahLst/>
              <a:cxnLst>
                <a:cxn ang="T6">
                  <a:pos x="T0" y="T1"/>
                </a:cxn>
                <a:cxn ang="T7">
                  <a:pos x="T2" y="T3"/>
                </a:cxn>
                <a:cxn ang="T8">
                  <a:pos x="T4" y="T5"/>
                </a:cxn>
              </a:cxnLst>
              <a:rect l="T9" t="T10" r="T11" b="T12"/>
              <a:pathLst>
                <a:path w="21600" h="21085" fill="none" extrusionOk="0">
                  <a:moveTo>
                    <a:pt x="4689" y="0"/>
                  </a:moveTo>
                  <a:cubicBezTo>
                    <a:pt x="14570" y="2198"/>
                    <a:pt x="21600" y="10962"/>
                    <a:pt x="21600" y="21085"/>
                  </a:cubicBezTo>
                </a:path>
                <a:path w="21600" h="21085" stroke="0" extrusionOk="0">
                  <a:moveTo>
                    <a:pt x="4689" y="0"/>
                  </a:moveTo>
                  <a:cubicBezTo>
                    <a:pt x="14570" y="2198"/>
                    <a:pt x="21600" y="10962"/>
                    <a:pt x="21600" y="21085"/>
                  </a:cubicBezTo>
                  <a:lnTo>
                    <a:pt x="0" y="21085"/>
                  </a:lnTo>
                  <a:close/>
                </a:path>
              </a:pathLst>
            </a:custGeom>
            <a:noFill/>
            <a:ln w="38100">
              <a:solidFill>
                <a:srgbClr val="3366FF"/>
              </a:solidFill>
              <a:round/>
              <a:headEnd/>
              <a:tailEnd/>
            </a:ln>
          </p:spPr>
          <p:txBody>
            <a:bodyPr wrap="none" anchor="ctr"/>
            <a:lstStyle/>
            <a:p>
              <a:endParaRPr lang="es-CL"/>
            </a:p>
          </p:txBody>
        </p:sp>
        <p:graphicFrame>
          <p:nvGraphicFramePr>
            <p:cNvPr id="21514" name="Object 32"/>
            <p:cNvGraphicFramePr>
              <a:graphicFrameLocks noChangeAspect="1"/>
            </p:cNvGraphicFramePr>
            <p:nvPr/>
          </p:nvGraphicFramePr>
          <p:xfrm>
            <a:off x="4870" y="4071"/>
            <a:ext cx="213" cy="197"/>
          </p:xfrm>
          <a:graphic>
            <a:graphicData uri="http://schemas.openxmlformats.org/presentationml/2006/ole">
              <p:oleObj spid="_x0000_s21514" name="Ecuación" r:id="rId13" imgW="177480" imgH="164880" progId="Equation.3">
                <p:embed/>
              </p:oleObj>
            </a:graphicData>
          </a:graphic>
        </p:graphicFrame>
        <p:graphicFrame>
          <p:nvGraphicFramePr>
            <p:cNvPr id="21515" name="Object 33"/>
            <p:cNvGraphicFramePr>
              <a:graphicFrameLocks noChangeAspect="1"/>
            </p:cNvGraphicFramePr>
            <p:nvPr/>
          </p:nvGraphicFramePr>
          <p:xfrm>
            <a:off x="2830" y="2626"/>
            <a:ext cx="152" cy="196"/>
          </p:xfrm>
          <a:graphic>
            <a:graphicData uri="http://schemas.openxmlformats.org/presentationml/2006/ole">
              <p:oleObj spid="_x0000_s21515" name="Ecuación" r:id="rId14" imgW="126720" imgH="164880" progId="Equation.3">
                <p:embed/>
              </p:oleObj>
            </a:graphicData>
          </a:graphic>
        </p:graphicFrame>
        <p:sp>
          <p:nvSpPr>
            <p:cNvPr id="21530" name="Rectangle 34"/>
            <p:cNvSpPr>
              <a:spLocks noChangeArrowheads="1"/>
            </p:cNvSpPr>
            <p:nvPr/>
          </p:nvSpPr>
          <p:spPr bwMode="auto">
            <a:xfrm>
              <a:off x="4199" y="3203"/>
              <a:ext cx="953" cy="202"/>
            </a:xfrm>
            <a:prstGeom prst="rect">
              <a:avLst/>
            </a:prstGeom>
            <a:noFill/>
            <a:ln w="9525" algn="ctr">
              <a:noFill/>
              <a:miter lim="800000"/>
              <a:headEnd/>
              <a:tailEnd/>
            </a:ln>
          </p:spPr>
          <p:txBody>
            <a:bodyPr>
              <a:spAutoFit/>
            </a:bodyPr>
            <a:lstStyle/>
            <a:p>
              <a:pPr algn="just">
                <a:spcBef>
                  <a:spcPct val="50000"/>
                </a:spcBef>
              </a:pPr>
              <a:r>
                <a:rPr lang="es-CL" sz="1500"/>
                <a:t>Curva de Engel</a:t>
              </a: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5" name="3 Marcador de número de diapositiva"/>
          <p:cNvSpPr>
            <a:spLocks noGrp="1"/>
          </p:cNvSpPr>
          <p:nvPr>
            <p:ph type="sldNum" sz="quarter" idx="12"/>
          </p:nvPr>
        </p:nvSpPr>
        <p:spPr>
          <a:noFill/>
        </p:spPr>
        <p:txBody>
          <a:bodyPr/>
          <a:lstStyle/>
          <a:p>
            <a:fld id="{A4765354-3842-4E54-A619-25C19E297319}" type="slidenum">
              <a:rPr lang="es-CL" smtClean="0"/>
              <a:pPr/>
              <a:t>28</a:t>
            </a:fld>
            <a:endParaRPr lang="es-CL" smtClean="0"/>
          </a:p>
        </p:txBody>
      </p:sp>
      <p:sp>
        <p:nvSpPr>
          <p:cNvPr id="22536" name="Rectangle 23"/>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22530" name="Object 22"/>
          <p:cNvGraphicFramePr>
            <a:graphicFrameLocks noChangeAspect="1"/>
          </p:cNvGraphicFramePr>
          <p:nvPr/>
        </p:nvGraphicFramePr>
        <p:xfrm>
          <a:off x="976313" y="3284538"/>
          <a:ext cx="3595687" cy="536575"/>
        </p:xfrm>
        <a:graphic>
          <a:graphicData uri="http://schemas.openxmlformats.org/presentationml/2006/ole">
            <p:oleObj spid="_x0000_s22530" name="Ecuación" r:id="rId5" imgW="1701720" imgH="253800" progId="Equation.3">
              <p:embed/>
            </p:oleObj>
          </a:graphicData>
        </a:graphic>
      </p:graphicFrame>
      <p:graphicFrame>
        <p:nvGraphicFramePr>
          <p:cNvPr id="22531" name="Object 21"/>
          <p:cNvGraphicFramePr>
            <a:graphicFrameLocks noChangeAspect="1"/>
          </p:cNvGraphicFramePr>
          <p:nvPr/>
        </p:nvGraphicFramePr>
        <p:xfrm>
          <a:off x="2584450" y="5032375"/>
          <a:ext cx="2387600" cy="482600"/>
        </p:xfrm>
        <a:graphic>
          <a:graphicData uri="http://schemas.openxmlformats.org/presentationml/2006/ole">
            <p:oleObj spid="_x0000_s22531" name="Ecuación" r:id="rId6" imgW="1130040" imgH="228600" progId="Equation.3">
              <p:embed/>
            </p:oleObj>
          </a:graphicData>
        </a:graphic>
      </p:graphicFrame>
      <p:graphicFrame>
        <p:nvGraphicFramePr>
          <p:cNvPr id="22532" name="Object 19"/>
          <p:cNvGraphicFramePr>
            <a:graphicFrameLocks noChangeAspect="1"/>
          </p:cNvGraphicFramePr>
          <p:nvPr/>
        </p:nvGraphicFramePr>
        <p:xfrm>
          <a:off x="2124075" y="3860800"/>
          <a:ext cx="1905000" cy="509588"/>
        </p:xfrm>
        <a:graphic>
          <a:graphicData uri="http://schemas.openxmlformats.org/presentationml/2006/ole">
            <p:oleObj spid="_x0000_s22532" name="Ecuación" r:id="rId7" imgW="901440" imgH="241200" progId="Equation.3">
              <p:embed/>
            </p:oleObj>
          </a:graphicData>
        </a:graphic>
      </p:graphicFrame>
      <p:graphicFrame>
        <p:nvGraphicFramePr>
          <p:cNvPr id="22533" name="Object 17"/>
          <p:cNvGraphicFramePr>
            <a:graphicFrameLocks noChangeAspect="1"/>
          </p:cNvGraphicFramePr>
          <p:nvPr/>
        </p:nvGraphicFramePr>
        <p:xfrm>
          <a:off x="1692275" y="1989138"/>
          <a:ext cx="5334000" cy="508000"/>
        </p:xfrm>
        <a:graphic>
          <a:graphicData uri="http://schemas.openxmlformats.org/presentationml/2006/ole">
            <p:oleObj spid="_x0000_s22533" name="Ecuación" r:id="rId8" imgW="2666880" imgH="253800" progId="Equation.3">
              <p:embed/>
            </p:oleObj>
          </a:graphicData>
        </a:graphic>
      </p:graphicFrame>
      <p:sp>
        <p:nvSpPr>
          <p:cNvPr id="22537"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95238"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2539"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22540" name="Text Box 8"/>
          <p:cNvSpPr txBox="1">
            <a:spLocks noChangeArrowheads="1"/>
          </p:cNvSpPr>
          <p:nvPr/>
        </p:nvSpPr>
        <p:spPr bwMode="auto">
          <a:xfrm>
            <a:off x="755650" y="1484313"/>
            <a:ext cx="1295400" cy="366712"/>
          </a:xfrm>
          <a:prstGeom prst="rect">
            <a:avLst/>
          </a:prstGeom>
          <a:noFill/>
          <a:ln w="9525">
            <a:noFill/>
            <a:miter lim="800000"/>
            <a:headEnd/>
            <a:tailEnd/>
          </a:ln>
        </p:spPr>
        <p:txBody>
          <a:bodyPr>
            <a:spAutoFit/>
          </a:bodyPr>
          <a:lstStyle/>
          <a:p>
            <a:pPr algn="l">
              <a:spcBef>
                <a:spcPct val="50000"/>
              </a:spcBef>
            </a:pPr>
            <a:r>
              <a:rPr lang="es-CL" b="1" i="1"/>
              <a:t>Ejercicio:</a:t>
            </a:r>
          </a:p>
        </p:txBody>
      </p:sp>
      <p:sp>
        <p:nvSpPr>
          <p:cNvPr id="22541" name="Rectangle 9"/>
          <p:cNvSpPr>
            <a:spLocks noChangeArrowheads="1"/>
          </p:cNvSpPr>
          <p:nvPr/>
        </p:nvSpPr>
        <p:spPr bwMode="auto">
          <a:xfrm>
            <a:off x="971550" y="2060575"/>
            <a:ext cx="692150" cy="366713"/>
          </a:xfrm>
          <a:prstGeom prst="rect">
            <a:avLst/>
          </a:prstGeom>
          <a:noFill/>
          <a:ln w="9525">
            <a:noFill/>
            <a:miter lim="800000"/>
            <a:headEnd/>
            <a:tailEnd/>
          </a:ln>
        </p:spPr>
        <p:txBody>
          <a:bodyPr wrap="none" anchor="ctr">
            <a:spAutoFit/>
          </a:bodyPr>
          <a:lstStyle/>
          <a:p>
            <a:pPr algn="just"/>
            <a:r>
              <a:rPr lang="es-ES_tradnl">
                <a:cs typeface="Times New Roman" pitchFamily="18" charset="0"/>
              </a:rPr>
              <a:t>Sea:</a:t>
            </a:r>
            <a:r>
              <a:rPr lang="es-ES_tradnl" sz="1100">
                <a:cs typeface="Times New Roman" pitchFamily="18" charset="0"/>
              </a:rPr>
              <a:t> </a:t>
            </a:r>
            <a:endParaRPr lang="es-ES_tradnl"/>
          </a:p>
        </p:txBody>
      </p:sp>
      <p:sp>
        <p:nvSpPr>
          <p:cNvPr id="22542" name="Rectangle 10"/>
          <p:cNvSpPr>
            <a:spLocks noChangeArrowheads="1"/>
          </p:cNvSpPr>
          <p:nvPr/>
        </p:nvSpPr>
        <p:spPr bwMode="auto">
          <a:xfrm>
            <a:off x="260350" y="2435225"/>
            <a:ext cx="3448050" cy="777875"/>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Encuentre:</a:t>
            </a:r>
          </a:p>
          <a:p>
            <a:pPr algn="just">
              <a:tabLst>
                <a:tab pos="676275" algn="l"/>
              </a:tabLst>
            </a:pPr>
            <a:r>
              <a:rPr lang="es-CL" sz="900"/>
              <a:t> </a:t>
            </a:r>
          </a:p>
          <a:p>
            <a:pPr algn="just" eaLnBrk="0" hangingPunct="0">
              <a:tabLst>
                <a:tab pos="676275" algn="l"/>
              </a:tabLst>
            </a:pPr>
            <a:r>
              <a:rPr lang="es-ES_tradnl">
                <a:cs typeface="Times New Roman" pitchFamily="18" charset="0"/>
              </a:rPr>
              <a:t>a)  El Equilibrio del Consumidor.</a:t>
            </a:r>
            <a:endParaRPr lang="es-CL"/>
          </a:p>
        </p:txBody>
      </p:sp>
      <p:sp>
        <p:nvSpPr>
          <p:cNvPr id="22543" name="Rectangle 11"/>
          <p:cNvSpPr>
            <a:spLocks noChangeArrowheads="1"/>
          </p:cNvSpPr>
          <p:nvPr/>
        </p:nvSpPr>
        <p:spPr bwMode="auto">
          <a:xfrm>
            <a:off x="4572000" y="3357563"/>
            <a:ext cx="4502150" cy="366712"/>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obtenga la Curva de Demanda para X e Y.</a:t>
            </a:r>
            <a:endParaRPr lang="es-CL"/>
          </a:p>
        </p:txBody>
      </p:sp>
      <p:sp>
        <p:nvSpPr>
          <p:cNvPr id="22544" name="Rectangle 12"/>
          <p:cNvSpPr>
            <a:spLocks noChangeArrowheads="1"/>
          </p:cNvSpPr>
          <p:nvPr/>
        </p:nvSpPr>
        <p:spPr bwMode="auto">
          <a:xfrm>
            <a:off x="250825" y="3349625"/>
            <a:ext cx="7175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b)  Si</a:t>
            </a:r>
            <a:endParaRPr lang="es-CL"/>
          </a:p>
        </p:txBody>
      </p:sp>
      <p:sp>
        <p:nvSpPr>
          <p:cNvPr id="22545" name="Rectangle 13"/>
          <p:cNvSpPr>
            <a:spLocks noChangeArrowheads="1"/>
          </p:cNvSpPr>
          <p:nvPr/>
        </p:nvSpPr>
        <p:spPr bwMode="auto">
          <a:xfrm>
            <a:off x="250825" y="3933825"/>
            <a:ext cx="16192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c)  Obtenga la</a:t>
            </a:r>
            <a:endParaRPr lang="es-CL"/>
          </a:p>
        </p:txBody>
      </p:sp>
      <p:sp>
        <p:nvSpPr>
          <p:cNvPr id="22546" name="Rectangle 14"/>
          <p:cNvSpPr>
            <a:spLocks noChangeArrowheads="1"/>
          </p:cNvSpPr>
          <p:nvPr/>
        </p:nvSpPr>
        <p:spPr bwMode="auto">
          <a:xfrm>
            <a:off x="250825" y="4505325"/>
            <a:ext cx="16319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d)  Obtenga la</a:t>
            </a:r>
            <a:endParaRPr lang="es-CL"/>
          </a:p>
        </p:txBody>
      </p:sp>
      <p:sp>
        <p:nvSpPr>
          <p:cNvPr id="22547" name="Rectangle 15"/>
          <p:cNvSpPr>
            <a:spLocks noChangeArrowheads="1"/>
          </p:cNvSpPr>
          <p:nvPr/>
        </p:nvSpPr>
        <p:spPr bwMode="auto">
          <a:xfrm>
            <a:off x="250825" y="5094288"/>
            <a:ext cx="2139950" cy="366712"/>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e)  Demuestre que:</a:t>
            </a:r>
            <a:endParaRPr lang="es-CL"/>
          </a:p>
        </p:txBody>
      </p:sp>
      <p:graphicFrame>
        <p:nvGraphicFramePr>
          <p:cNvPr id="22534" name="Object 20"/>
          <p:cNvGraphicFramePr>
            <a:graphicFrameLocks noChangeAspect="1"/>
          </p:cNvGraphicFramePr>
          <p:nvPr/>
        </p:nvGraphicFramePr>
        <p:xfrm>
          <a:off x="2116138" y="4459288"/>
          <a:ext cx="1663700" cy="482600"/>
        </p:xfrm>
        <a:graphic>
          <a:graphicData uri="http://schemas.openxmlformats.org/presentationml/2006/ole">
            <p:oleObj spid="_x0000_s22534" name="Ecuación" r:id="rId9" imgW="787320" imgH="228600" progId="Equation.3">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1" name="3 Marcador de número de diapositiva"/>
          <p:cNvSpPr>
            <a:spLocks noGrp="1"/>
          </p:cNvSpPr>
          <p:nvPr>
            <p:ph type="sldNum" sz="quarter" idx="12"/>
          </p:nvPr>
        </p:nvSpPr>
        <p:spPr>
          <a:noFill/>
        </p:spPr>
        <p:txBody>
          <a:bodyPr/>
          <a:lstStyle/>
          <a:p>
            <a:fld id="{D4472243-6917-409C-89B2-81A85204CDE9}" type="slidenum">
              <a:rPr lang="es-CL" smtClean="0"/>
              <a:pPr/>
              <a:t>29</a:t>
            </a:fld>
            <a:endParaRPr lang="es-CL" smtClean="0"/>
          </a:p>
        </p:txBody>
      </p:sp>
      <p:sp>
        <p:nvSpPr>
          <p:cNvPr id="23562" name="Rectangle 27"/>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23563"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75462"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3565"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23566" name="Text Box 8"/>
          <p:cNvSpPr txBox="1">
            <a:spLocks noChangeArrowheads="1"/>
          </p:cNvSpPr>
          <p:nvPr/>
        </p:nvSpPr>
        <p:spPr bwMode="auto">
          <a:xfrm>
            <a:off x="755650" y="1484313"/>
            <a:ext cx="1871663" cy="366712"/>
          </a:xfrm>
          <a:prstGeom prst="rect">
            <a:avLst/>
          </a:prstGeom>
          <a:noFill/>
          <a:ln w="9525">
            <a:noFill/>
            <a:miter lim="800000"/>
            <a:headEnd/>
            <a:tailEnd/>
          </a:ln>
        </p:spPr>
        <p:txBody>
          <a:bodyPr>
            <a:spAutoFit/>
          </a:bodyPr>
          <a:lstStyle/>
          <a:p>
            <a:pPr algn="l">
              <a:spcBef>
                <a:spcPct val="50000"/>
              </a:spcBef>
            </a:pPr>
            <a:r>
              <a:rPr lang="es-CL" b="1" i="1"/>
              <a:t>Respuestas:</a:t>
            </a:r>
          </a:p>
        </p:txBody>
      </p:sp>
      <p:sp>
        <p:nvSpPr>
          <p:cNvPr id="23567" name="Rectangle 10"/>
          <p:cNvSpPr>
            <a:spLocks noChangeArrowheads="1"/>
          </p:cNvSpPr>
          <p:nvPr/>
        </p:nvSpPr>
        <p:spPr bwMode="auto">
          <a:xfrm>
            <a:off x="538163" y="2276475"/>
            <a:ext cx="2247900" cy="366713"/>
          </a:xfrm>
          <a:prstGeom prst="rect">
            <a:avLst/>
          </a:prstGeom>
          <a:noFill/>
          <a:ln w="9525">
            <a:noFill/>
            <a:miter lim="800000"/>
            <a:headEnd/>
            <a:tailEnd/>
          </a:ln>
        </p:spPr>
        <p:txBody>
          <a:bodyPr wrap="none" anchor="ctr">
            <a:spAutoFit/>
          </a:bodyPr>
          <a:lstStyle/>
          <a:p>
            <a:pPr algn="just" eaLnBrk="0" hangingPunct="0">
              <a:tabLst>
                <a:tab pos="676275" algn="l"/>
              </a:tabLst>
            </a:pPr>
            <a:r>
              <a:rPr lang="es-ES_tradnl">
                <a:cs typeface="Times New Roman" pitchFamily="18" charset="0"/>
              </a:rPr>
              <a:t>a)  </a:t>
            </a:r>
            <a:r>
              <a:rPr lang="es-ES_tradnl" i="1">
                <a:cs typeface="Times New Roman" pitchFamily="18" charset="0"/>
              </a:rPr>
              <a:t>(X, P</a:t>
            </a:r>
            <a:r>
              <a:rPr lang="es-ES_tradnl" i="1" baseline="-25000">
                <a:cs typeface="Times New Roman" pitchFamily="18" charset="0"/>
              </a:rPr>
              <a:t>X</a:t>
            </a:r>
            <a:r>
              <a:rPr lang="es-ES_tradnl" i="1">
                <a:cs typeface="Times New Roman" pitchFamily="18" charset="0"/>
              </a:rPr>
              <a:t>) = (20, 40)</a:t>
            </a:r>
            <a:endParaRPr lang="es-CL" i="1"/>
          </a:p>
        </p:txBody>
      </p:sp>
      <p:sp>
        <p:nvSpPr>
          <p:cNvPr id="23568" name="Rectangle 12"/>
          <p:cNvSpPr>
            <a:spLocks noChangeArrowheads="1"/>
          </p:cNvSpPr>
          <p:nvPr/>
        </p:nvSpPr>
        <p:spPr bwMode="auto">
          <a:xfrm>
            <a:off x="538163" y="2917825"/>
            <a:ext cx="2376487" cy="366713"/>
          </a:xfrm>
          <a:prstGeom prst="rect">
            <a:avLst/>
          </a:prstGeom>
          <a:noFill/>
          <a:ln w="9525">
            <a:noFill/>
            <a:miter lim="800000"/>
            <a:headEnd/>
            <a:tailEnd/>
          </a:ln>
        </p:spPr>
        <p:txBody>
          <a:bodyPr anchor="ctr">
            <a:spAutoFit/>
          </a:bodyPr>
          <a:lstStyle/>
          <a:p>
            <a:pPr algn="just">
              <a:tabLst>
                <a:tab pos="676275" algn="l"/>
              </a:tabLst>
            </a:pPr>
            <a:r>
              <a:rPr lang="es-ES_tradnl">
                <a:cs typeface="Times New Roman" pitchFamily="18" charset="0"/>
              </a:rPr>
              <a:t>b)                            ;  </a:t>
            </a:r>
            <a:endParaRPr lang="es-CL"/>
          </a:p>
        </p:txBody>
      </p:sp>
      <p:sp>
        <p:nvSpPr>
          <p:cNvPr id="23569" name="Rectangle 13"/>
          <p:cNvSpPr>
            <a:spLocks noChangeArrowheads="1"/>
          </p:cNvSpPr>
          <p:nvPr/>
        </p:nvSpPr>
        <p:spPr bwMode="auto">
          <a:xfrm>
            <a:off x="538163" y="3846513"/>
            <a:ext cx="2520950" cy="366712"/>
          </a:xfrm>
          <a:prstGeom prst="rect">
            <a:avLst/>
          </a:prstGeom>
          <a:noFill/>
          <a:ln w="9525">
            <a:noFill/>
            <a:miter lim="800000"/>
            <a:headEnd/>
            <a:tailEnd/>
          </a:ln>
        </p:spPr>
        <p:txBody>
          <a:bodyPr anchor="ctr">
            <a:spAutoFit/>
          </a:bodyPr>
          <a:lstStyle/>
          <a:p>
            <a:pPr algn="just">
              <a:tabLst>
                <a:tab pos="676275" algn="l"/>
              </a:tabLst>
            </a:pPr>
            <a:r>
              <a:rPr lang="es-ES_tradnl">
                <a:cs typeface="Times New Roman" pitchFamily="18" charset="0"/>
              </a:rPr>
              <a:t>c)                         ;</a:t>
            </a:r>
            <a:endParaRPr lang="es-CL"/>
          </a:p>
        </p:txBody>
      </p:sp>
      <p:sp>
        <p:nvSpPr>
          <p:cNvPr id="23570" name="Rectangle 15"/>
          <p:cNvSpPr>
            <a:spLocks noChangeArrowheads="1"/>
          </p:cNvSpPr>
          <p:nvPr/>
        </p:nvSpPr>
        <p:spPr bwMode="auto">
          <a:xfrm>
            <a:off x="538163" y="5006975"/>
            <a:ext cx="3873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e)</a:t>
            </a:r>
            <a:endParaRPr lang="es-CL"/>
          </a:p>
        </p:txBody>
      </p:sp>
      <p:graphicFrame>
        <p:nvGraphicFramePr>
          <p:cNvPr id="23554" name="Object 16"/>
          <p:cNvGraphicFramePr>
            <a:graphicFrameLocks noChangeAspect="1"/>
          </p:cNvGraphicFramePr>
          <p:nvPr/>
        </p:nvGraphicFramePr>
        <p:xfrm>
          <a:off x="1003300" y="2678113"/>
          <a:ext cx="1447800" cy="966787"/>
        </p:xfrm>
        <a:graphic>
          <a:graphicData uri="http://schemas.openxmlformats.org/presentationml/2006/ole">
            <p:oleObj spid="_x0000_s23554" name="Ecuación" r:id="rId5" imgW="685800" imgH="457200" progId="Equation.3">
              <p:embed/>
            </p:oleObj>
          </a:graphicData>
        </a:graphic>
      </p:graphicFrame>
      <p:graphicFrame>
        <p:nvGraphicFramePr>
          <p:cNvPr id="23555" name="Object 18"/>
          <p:cNvGraphicFramePr>
            <a:graphicFrameLocks noChangeAspect="1"/>
          </p:cNvGraphicFramePr>
          <p:nvPr/>
        </p:nvGraphicFramePr>
        <p:xfrm>
          <a:off x="2843213" y="2678113"/>
          <a:ext cx="1368425" cy="966787"/>
        </p:xfrm>
        <a:graphic>
          <a:graphicData uri="http://schemas.openxmlformats.org/presentationml/2006/ole">
            <p:oleObj spid="_x0000_s23555" name="Ecuación" r:id="rId6" imgW="647640" imgH="457200" progId="Equation.3">
              <p:embed/>
            </p:oleObj>
          </a:graphicData>
        </a:graphic>
      </p:graphicFrame>
      <p:graphicFrame>
        <p:nvGraphicFramePr>
          <p:cNvPr id="23556" name="Object 20"/>
          <p:cNvGraphicFramePr>
            <a:graphicFrameLocks noChangeAspect="1"/>
          </p:cNvGraphicFramePr>
          <p:nvPr/>
        </p:nvGraphicFramePr>
        <p:xfrm>
          <a:off x="971550" y="3773488"/>
          <a:ext cx="1368425" cy="509587"/>
        </p:xfrm>
        <a:graphic>
          <a:graphicData uri="http://schemas.openxmlformats.org/presentationml/2006/ole">
            <p:oleObj spid="_x0000_s23556" name="Ecuación" r:id="rId7" imgW="647640" imgH="241200" progId="Equation.3">
              <p:embed/>
            </p:oleObj>
          </a:graphicData>
        </a:graphic>
      </p:graphicFrame>
      <p:graphicFrame>
        <p:nvGraphicFramePr>
          <p:cNvPr id="23557" name="Object 21"/>
          <p:cNvGraphicFramePr>
            <a:graphicFrameLocks noChangeAspect="1"/>
          </p:cNvGraphicFramePr>
          <p:nvPr/>
        </p:nvGraphicFramePr>
        <p:xfrm>
          <a:off x="2738438" y="3783013"/>
          <a:ext cx="1312862" cy="509587"/>
        </p:xfrm>
        <a:graphic>
          <a:graphicData uri="http://schemas.openxmlformats.org/presentationml/2006/ole">
            <p:oleObj spid="_x0000_s23557" name="Ecuación" r:id="rId8" imgW="622080" imgH="241200" progId="Equation.3">
              <p:embed/>
            </p:oleObj>
          </a:graphicData>
        </a:graphic>
      </p:graphicFrame>
      <p:sp>
        <p:nvSpPr>
          <p:cNvPr id="23571" name="Rectangle 22"/>
          <p:cNvSpPr>
            <a:spLocks noChangeArrowheads="1"/>
          </p:cNvSpPr>
          <p:nvPr/>
        </p:nvSpPr>
        <p:spPr bwMode="auto">
          <a:xfrm>
            <a:off x="538163" y="4422775"/>
            <a:ext cx="2520950" cy="366713"/>
          </a:xfrm>
          <a:prstGeom prst="rect">
            <a:avLst/>
          </a:prstGeom>
          <a:noFill/>
          <a:ln w="9525">
            <a:noFill/>
            <a:miter lim="800000"/>
            <a:headEnd/>
            <a:tailEnd/>
          </a:ln>
        </p:spPr>
        <p:txBody>
          <a:bodyPr anchor="ctr">
            <a:spAutoFit/>
          </a:bodyPr>
          <a:lstStyle/>
          <a:p>
            <a:pPr algn="just">
              <a:tabLst>
                <a:tab pos="676275" algn="l"/>
              </a:tabLst>
            </a:pPr>
            <a:r>
              <a:rPr lang="es-ES_tradnl">
                <a:cs typeface="Times New Roman" pitchFamily="18" charset="0"/>
              </a:rPr>
              <a:t>d)                     ;</a:t>
            </a:r>
            <a:endParaRPr lang="es-CL"/>
          </a:p>
        </p:txBody>
      </p:sp>
      <p:graphicFrame>
        <p:nvGraphicFramePr>
          <p:cNvPr id="23558" name="Object 23"/>
          <p:cNvGraphicFramePr>
            <a:graphicFrameLocks noChangeAspect="1"/>
          </p:cNvGraphicFramePr>
          <p:nvPr/>
        </p:nvGraphicFramePr>
        <p:xfrm>
          <a:off x="971550" y="4362450"/>
          <a:ext cx="1019175" cy="482600"/>
        </p:xfrm>
        <a:graphic>
          <a:graphicData uri="http://schemas.openxmlformats.org/presentationml/2006/ole">
            <p:oleObj spid="_x0000_s23558" name="Ecuación" r:id="rId9" imgW="482400" imgH="228600" progId="Equation.3">
              <p:embed/>
            </p:oleObj>
          </a:graphicData>
        </a:graphic>
      </p:graphicFrame>
      <p:graphicFrame>
        <p:nvGraphicFramePr>
          <p:cNvPr id="23559" name="Object 24"/>
          <p:cNvGraphicFramePr>
            <a:graphicFrameLocks noChangeAspect="1"/>
          </p:cNvGraphicFramePr>
          <p:nvPr/>
        </p:nvGraphicFramePr>
        <p:xfrm>
          <a:off x="2495550" y="4371975"/>
          <a:ext cx="992188" cy="484188"/>
        </p:xfrm>
        <a:graphic>
          <a:graphicData uri="http://schemas.openxmlformats.org/presentationml/2006/ole">
            <p:oleObj spid="_x0000_s23559" name="Ecuación" r:id="rId10" imgW="469800" imgH="228600" progId="Equation.3">
              <p:embed/>
            </p:oleObj>
          </a:graphicData>
        </a:graphic>
      </p:graphicFrame>
      <p:graphicFrame>
        <p:nvGraphicFramePr>
          <p:cNvPr id="23560" name="Object 25"/>
          <p:cNvGraphicFramePr>
            <a:graphicFrameLocks noChangeAspect="1"/>
          </p:cNvGraphicFramePr>
          <p:nvPr/>
        </p:nvGraphicFramePr>
        <p:xfrm>
          <a:off x="971550" y="5013325"/>
          <a:ext cx="2413000" cy="1341438"/>
        </p:xfrm>
        <a:graphic>
          <a:graphicData uri="http://schemas.openxmlformats.org/presentationml/2006/ole">
            <p:oleObj spid="_x0000_s23560" name="Ecuación" r:id="rId11" imgW="1143000" imgH="634680" progId="Equation.3">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8" name="3 Marcador de número de diapositiva"/>
          <p:cNvSpPr>
            <a:spLocks noGrp="1"/>
          </p:cNvSpPr>
          <p:nvPr>
            <p:ph type="sldNum" sz="quarter" idx="12"/>
          </p:nvPr>
        </p:nvSpPr>
        <p:spPr>
          <a:noFill/>
        </p:spPr>
        <p:txBody>
          <a:bodyPr/>
          <a:lstStyle/>
          <a:p>
            <a:fld id="{79E2C003-B611-48D5-94B2-ECE559B8350C}" type="slidenum">
              <a:rPr lang="es-CL" smtClean="0"/>
              <a:pPr/>
              <a:t>3</a:t>
            </a:fld>
            <a:endParaRPr lang="es-CL" smtClean="0"/>
          </a:p>
        </p:txBody>
      </p:sp>
      <p:sp>
        <p:nvSpPr>
          <p:cNvPr id="1039" name="Rectangle 44"/>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026" name="Object 14"/>
          <p:cNvGraphicFramePr>
            <a:graphicFrameLocks noChangeAspect="1"/>
          </p:cNvGraphicFramePr>
          <p:nvPr/>
        </p:nvGraphicFramePr>
        <p:xfrm>
          <a:off x="179388" y="2452688"/>
          <a:ext cx="4243387" cy="2489200"/>
        </p:xfrm>
        <a:graphic>
          <a:graphicData uri="http://schemas.openxmlformats.org/presentationml/2006/ole">
            <p:oleObj spid="_x0000_s1026" name="Ecuación" r:id="rId5" imgW="2120760" imgH="1244520" progId="Equation.3">
              <p:embed/>
            </p:oleObj>
          </a:graphicData>
        </a:graphic>
      </p:graphicFrame>
      <p:sp>
        <p:nvSpPr>
          <p:cNvPr id="1040"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52230"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42"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043" name="Text Box 8"/>
          <p:cNvSpPr txBox="1">
            <a:spLocks noChangeArrowheads="1"/>
          </p:cNvSpPr>
          <p:nvPr/>
        </p:nvSpPr>
        <p:spPr bwMode="auto">
          <a:xfrm>
            <a:off x="755650" y="1484313"/>
            <a:ext cx="5832475" cy="366712"/>
          </a:xfrm>
          <a:prstGeom prst="rect">
            <a:avLst/>
          </a:prstGeom>
          <a:noFill/>
          <a:ln w="9525">
            <a:noFill/>
            <a:miter lim="800000"/>
            <a:headEnd/>
            <a:tailEnd/>
          </a:ln>
        </p:spPr>
        <p:txBody>
          <a:bodyPr>
            <a:spAutoFit/>
          </a:bodyPr>
          <a:lstStyle/>
          <a:p>
            <a:pPr algn="l">
              <a:spcBef>
                <a:spcPct val="50000"/>
              </a:spcBef>
            </a:pPr>
            <a:r>
              <a:rPr lang="es-CL"/>
              <a:t>Solución Geométrica al Problema del Consumidor</a:t>
            </a:r>
          </a:p>
        </p:txBody>
      </p:sp>
      <p:sp>
        <p:nvSpPr>
          <p:cNvPr id="1044" name="Rectangle 9"/>
          <p:cNvSpPr>
            <a:spLocks noChangeArrowheads="1"/>
          </p:cNvSpPr>
          <p:nvPr/>
        </p:nvSpPr>
        <p:spPr bwMode="auto">
          <a:xfrm>
            <a:off x="0" y="2933700"/>
            <a:ext cx="9144000" cy="0"/>
          </a:xfrm>
          <a:prstGeom prst="rect">
            <a:avLst/>
          </a:prstGeom>
          <a:noFill/>
          <a:ln w="9525">
            <a:noFill/>
            <a:miter lim="800000"/>
            <a:headEnd/>
            <a:tailEnd/>
          </a:ln>
        </p:spPr>
        <p:txBody>
          <a:bodyPr wrap="none" anchor="ctr">
            <a:spAutoFit/>
          </a:bodyPr>
          <a:lstStyle/>
          <a:p>
            <a:endParaRPr lang="es-ES"/>
          </a:p>
        </p:txBody>
      </p:sp>
      <p:sp>
        <p:nvSpPr>
          <p:cNvPr id="1045" name="Rectangle 10"/>
          <p:cNvSpPr>
            <a:spLocks noChangeArrowheads="1"/>
          </p:cNvSpPr>
          <p:nvPr/>
        </p:nvSpPr>
        <p:spPr bwMode="auto">
          <a:xfrm>
            <a:off x="827088" y="5589588"/>
            <a:ext cx="7272337" cy="915987"/>
          </a:xfrm>
          <a:prstGeom prst="rect">
            <a:avLst/>
          </a:prstGeom>
          <a:noFill/>
          <a:ln w="9525" algn="ctr">
            <a:noFill/>
            <a:miter lim="800000"/>
            <a:headEnd/>
            <a:tailEnd/>
          </a:ln>
        </p:spPr>
        <p:txBody>
          <a:bodyPr>
            <a:spAutoFit/>
          </a:bodyPr>
          <a:lstStyle/>
          <a:p>
            <a:pPr algn="just">
              <a:spcBef>
                <a:spcPct val="50000"/>
              </a:spcBef>
            </a:pPr>
            <a:r>
              <a:rPr lang="es-ES_tradnl"/>
              <a:t>Tasa Marginal de Intercambio del Mercado de X e Y, es la tasa a la cual me exige el mercado renunciar unidades de Y para adquirir una unidad adicional de X.</a:t>
            </a:r>
            <a:r>
              <a:rPr lang="es-CL"/>
              <a:t> </a:t>
            </a:r>
          </a:p>
        </p:txBody>
      </p:sp>
      <p:grpSp>
        <p:nvGrpSpPr>
          <p:cNvPr id="1046" name="Group 43"/>
          <p:cNvGrpSpPr>
            <a:grpSpLocks/>
          </p:cNvGrpSpPr>
          <p:nvPr/>
        </p:nvGrpSpPr>
        <p:grpSpPr bwMode="auto">
          <a:xfrm>
            <a:off x="4551363" y="2476500"/>
            <a:ext cx="3908425" cy="2752725"/>
            <a:chOff x="2867" y="1560"/>
            <a:chExt cx="2462" cy="1734"/>
          </a:xfrm>
        </p:grpSpPr>
        <p:sp>
          <p:nvSpPr>
            <p:cNvPr id="1047" name="AutoShape 15"/>
            <p:cNvSpPr>
              <a:spLocks noChangeArrowheads="1"/>
            </p:cNvSpPr>
            <p:nvPr/>
          </p:nvSpPr>
          <p:spPr bwMode="auto">
            <a:xfrm>
              <a:off x="3125" y="2022"/>
              <a:ext cx="1632" cy="1061"/>
            </a:xfrm>
            <a:prstGeom prst="rtTriangle">
              <a:avLst/>
            </a:prstGeom>
            <a:pattFill prst="shingle">
              <a:fgClr>
                <a:srgbClr val="99CCFF">
                  <a:alpha val="50195"/>
                </a:srgbClr>
              </a:fgClr>
              <a:bgClr>
                <a:schemeClr val="bg1">
                  <a:alpha val="50195"/>
                </a:schemeClr>
              </a:bgClr>
            </a:pattFill>
            <a:ln w="9525">
              <a:noFill/>
              <a:miter lim="800000"/>
              <a:headEnd/>
              <a:tailEnd/>
            </a:ln>
          </p:spPr>
          <p:txBody>
            <a:bodyPr wrap="none" anchor="ctr"/>
            <a:lstStyle/>
            <a:p>
              <a:endParaRPr lang="es-ES"/>
            </a:p>
          </p:txBody>
        </p:sp>
        <p:grpSp>
          <p:nvGrpSpPr>
            <p:cNvPr id="1048" name="Group 16"/>
            <p:cNvGrpSpPr>
              <a:grpSpLocks/>
            </p:cNvGrpSpPr>
            <p:nvPr/>
          </p:nvGrpSpPr>
          <p:grpSpPr bwMode="auto">
            <a:xfrm>
              <a:off x="3125" y="1560"/>
              <a:ext cx="2204" cy="1523"/>
              <a:chOff x="930" y="935"/>
              <a:chExt cx="3674" cy="2540"/>
            </a:xfrm>
          </p:grpSpPr>
          <p:sp>
            <p:nvSpPr>
              <p:cNvPr id="1055" name="Line 17"/>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1056" name="Line 18"/>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graphicFrame>
          <p:nvGraphicFramePr>
            <p:cNvPr id="1027" name="Object 19"/>
            <p:cNvGraphicFramePr>
              <a:graphicFrameLocks noChangeAspect="1"/>
            </p:cNvGraphicFramePr>
            <p:nvPr/>
          </p:nvGraphicFramePr>
          <p:xfrm>
            <a:off x="2989" y="1598"/>
            <a:ext cx="106" cy="124"/>
          </p:xfrm>
          <a:graphic>
            <a:graphicData uri="http://schemas.openxmlformats.org/presentationml/2006/ole">
              <p:oleObj spid="_x0000_s1027" name="Ecuación" r:id="rId6" imgW="139680" imgH="164880" progId="Equation.3">
                <p:embed/>
              </p:oleObj>
            </a:graphicData>
          </a:graphic>
        </p:graphicFrame>
        <p:graphicFrame>
          <p:nvGraphicFramePr>
            <p:cNvPr id="1028" name="Object 20"/>
            <p:cNvGraphicFramePr>
              <a:graphicFrameLocks noChangeAspect="1"/>
            </p:cNvGraphicFramePr>
            <p:nvPr/>
          </p:nvGraphicFramePr>
          <p:xfrm>
            <a:off x="5184" y="3111"/>
            <a:ext cx="134" cy="124"/>
          </p:xfrm>
          <a:graphic>
            <a:graphicData uri="http://schemas.openxmlformats.org/presentationml/2006/ole">
              <p:oleObj spid="_x0000_s1028" name="Ecuación" r:id="rId7" imgW="177480" imgH="164880" progId="Equation.3">
                <p:embed/>
              </p:oleObj>
            </a:graphicData>
          </a:graphic>
        </p:graphicFrame>
        <p:sp>
          <p:nvSpPr>
            <p:cNvPr id="1049" name="Line 21"/>
            <p:cNvSpPr>
              <a:spLocks noChangeShapeType="1"/>
            </p:cNvSpPr>
            <p:nvPr/>
          </p:nvSpPr>
          <p:spPr bwMode="auto">
            <a:xfrm>
              <a:off x="3125" y="2022"/>
              <a:ext cx="1632" cy="1061"/>
            </a:xfrm>
            <a:prstGeom prst="line">
              <a:avLst/>
            </a:prstGeom>
            <a:noFill/>
            <a:ln w="38100">
              <a:solidFill>
                <a:schemeClr val="tx1"/>
              </a:solidFill>
              <a:round/>
              <a:headEnd/>
              <a:tailEnd/>
            </a:ln>
          </p:spPr>
          <p:txBody>
            <a:bodyPr/>
            <a:lstStyle/>
            <a:p>
              <a:endParaRPr lang="es-CL"/>
            </a:p>
          </p:txBody>
        </p:sp>
        <p:graphicFrame>
          <p:nvGraphicFramePr>
            <p:cNvPr id="1029" name="Object 22"/>
            <p:cNvGraphicFramePr>
              <a:graphicFrameLocks noChangeAspect="1"/>
            </p:cNvGraphicFramePr>
            <p:nvPr/>
          </p:nvGraphicFramePr>
          <p:xfrm>
            <a:off x="4646" y="3077"/>
            <a:ext cx="271" cy="217"/>
          </p:xfrm>
          <a:graphic>
            <a:graphicData uri="http://schemas.openxmlformats.org/presentationml/2006/ole">
              <p:oleObj spid="_x0000_s1029" name="Ecuación" r:id="rId8" imgW="507960" imgH="406080" progId="Equation.3">
                <p:embed/>
              </p:oleObj>
            </a:graphicData>
          </a:graphic>
        </p:graphicFrame>
        <p:graphicFrame>
          <p:nvGraphicFramePr>
            <p:cNvPr id="1030" name="Object 23"/>
            <p:cNvGraphicFramePr>
              <a:graphicFrameLocks noChangeAspect="1"/>
            </p:cNvGraphicFramePr>
            <p:nvPr/>
          </p:nvGraphicFramePr>
          <p:xfrm>
            <a:off x="2867" y="1914"/>
            <a:ext cx="258" cy="217"/>
          </p:xfrm>
          <a:graphic>
            <a:graphicData uri="http://schemas.openxmlformats.org/presentationml/2006/ole">
              <p:oleObj spid="_x0000_s1030" name="Ecuación" r:id="rId9" imgW="482400" imgH="406080" progId="Equation.3">
                <p:embed/>
              </p:oleObj>
            </a:graphicData>
          </a:graphic>
        </p:graphicFrame>
        <p:sp>
          <p:nvSpPr>
            <p:cNvPr id="1050" name="Oval 24"/>
            <p:cNvSpPr>
              <a:spLocks noChangeArrowheads="1"/>
            </p:cNvSpPr>
            <p:nvPr/>
          </p:nvSpPr>
          <p:spPr bwMode="auto">
            <a:xfrm>
              <a:off x="3778" y="2431"/>
              <a:ext cx="54" cy="54"/>
            </a:xfrm>
            <a:prstGeom prst="ellipse">
              <a:avLst/>
            </a:prstGeom>
            <a:solidFill>
              <a:srgbClr val="FF0000"/>
            </a:solidFill>
            <a:ln w="9525">
              <a:noFill/>
              <a:round/>
              <a:headEnd/>
              <a:tailEnd/>
            </a:ln>
          </p:spPr>
          <p:txBody>
            <a:bodyPr wrap="none" anchor="ctr"/>
            <a:lstStyle/>
            <a:p>
              <a:endParaRPr lang="es-ES"/>
            </a:p>
          </p:txBody>
        </p:sp>
        <p:sp>
          <p:nvSpPr>
            <p:cNvPr id="1051" name="Oval 25"/>
            <p:cNvSpPr>
              <a:spLocks noChangeArrowheads="1"/>
            </p:cNvSpPr>
            <p:nvPr/>
          </p:nvSpPr>
          <p:spPr bwMode="auto">
            <a:xfrm>
              <a:off x="4077" y="2159"/>
              <a:ext cx="55" cy="54"/>
            </a:xfrm>
            <a:prstGeom prst="ellipse">
              <a:avLst/>
            </a:prstGeom>
            <a:solidFill>
              <a:srgbClr val="FF0000"/>
            </a:solidFill>
            <a:ln w="9525">
              <a:noFill/>
              <a:round/>
              <a:headEnd/>
              <a:tailEnd/>
            </a:ln>
          </p:spPr>
          <p:txBody>
            <a:bodyPr wrap="none" anchor="ctr"/>
            <a:lstStyle/>
            <a:p>
              <a:endParaRPr lang="es-ES"/>
            </a:p>
          </p:txBody>
        </p:sp>
        <p:sp>
          <p:nvSpPr>
            <p:cNvPr id="1052" name="Oval 26"/>
            <p:cNvSpPr>
              <a:spLocks noChangeArrowheads="1"/>
            </p:cNvSpPr>
            <p:nvPr/>
          </p:nvSpPr>
          <p:spPr bwMode="auto">
            <a:xfrm>
              <a:off x="3424" y="2649"/>
              <a:ext cx="55" cy="54"/>
            </a:xfrm>
            <a:prstGeom prst="ellipse">
              <a:avLst/>
            </a:prstGeom>
            <a:solidFill>
              <a:srgbClr val="FF0000"/>
            </a:solidFill>
            <a:ln w="9525">
              <a:noFill/>
              <a:round/>
              <a:headEnd/>
              <a:tailEnd/>
            </a:ln>
          </p:spPr>
          <p:txBody>
            <a:bodyPr wrap="none" anchor="ctr"/>
            <a:lstStyle/>
            <a:p>
              <a:endParaRPr lang="es-ES"/>
            </a:p>
          </p:txBody>
        </p:sp>
        <p:sp>
          <p:nvSpPr>
            <p:cNvPr id="1053" name="Text Box 33"/>
            <p:cNvSpPr txBox="1">
              <a:spLocks noChangeArrowheads="1"/>
            </p:cNvSpPr>
            <p:nvPr/>
          </p:nvSpPr>
          <p:spPr bwMode="auto">
            <a:xfrm>
              <a:off x="3941" y="1752"/>
              <a:ext cx="889" cy="202"/>
            </a:xfrm>
            <a:prstGeom prst="rect">
              <a:avLst/>
            </a:prstGeom>
            <a:noFill/>
            <a:ln w="9525">
              <a:noFill/>
              <a:miter lim="800000"/>
              <a:headEnd/>
              <a:tailEnd/>
            </a:ln>
          </p:spPr>
          <p:txBody>
            <a:bodyPr>
              <a:spAutoFit/>
            </a:bodyPr>
            <a:lstStyle/>
            <a:p>
              <a:pPr algn="l">
                <a:spcBef>
                  <a:spcPct val="50000"/>
                </a:spcBef>
              </a:pPr>
              <a:r>
                <a:rPr lang="es-ES_tradnl" sz="1500"/>
                <a:t>Inalcanzable</a:t>
              </a:r>
              <a:endParaRPr lang="es-CL" sz="1500"/>
            </a:p>
          </p:txBody>
        </p:sp>
        <p:sp>
          <p:nvSpPr>
            <p:cNvPr id="1054" name="Line 34"/>
            <p:cNvSpPr>
              <a:spLocks noChangeShapeType="1"/>
            </p:cNvSpPr>
            <p:nvPr/>
          </p:nvSpPr>
          <p:spPr bwMode="auto">
            <a:xfrm flipV="1">
              <a:off x="4186" y="2485"/>
              <a:ext cx="245" cy="218"/>
            </a:xfrm>
            <a:prstGeom prst="line">
              <a:avLst/>
            </a:prstGeom>
            <a:noFill/>
            <a:ln w="25400">
              <a:solidFill>
                <a:srgbClr val="3366FF"/>
              </a:solidFill>
              <a:round/>
              <a:headEnd/>
              <a:tailEnd type="triangle" w="med" len="med"/>
            </a:ln>
          </p:spPr>
          <p:txBody>
            <a:bodyPr/>
            <a:lstStyle/>
            <a:p>
              <a:endParaRPr lang="es-CL"/>
            </a:p>
          </p:txBody>
        </p:sp>
        <p:graphicFrame>
          <p:nvGraphicFramePr>
            <p:cNvPr id="1031" name="Object 35"/>
            <p:cNvGraphicFramePr>
              <a:graphicFrameLocks noChangeAspect="1"/>
            </p:cNvGraphicFramePr>
            <p:nvPr/>
          </p:nvGraphicFramePr>
          <p:xfrm>
            <a:off x="4461" y="2349"/>
            <a:ext cx="339" cy="231"/>
          </p:xfrm>
          <a:graphic>
            <a:graphicData uri="http://schemas.openxmlformats.org/presentationml/2006/ole">
              <p:oleObj spid="_x0000_s1031" name="Ecuación" r:id="rId10" imgW="634680" imgH="431640" progId="Equation.3">
                <p:embed/>
              </p:oleObj>
            </a:graphicData>
          </a:graphic>
        </p:graphicFrame>
        <p:graphicFrame>
          <p:nvGraphicFramePr>
            <p:cNvPr id="1032" name="Object 37"/>
            <p:cNvGraphicFramePr>
              <a:graphicFrameLocks noChangeAspect="1"/>
            </p:cNvGraphicFramePr>
            <p:nvPr/>
          </p:nvGraphicFramePr>
          <p:xfrm>
            <a:off x="4195" y="2115"/>
            <a:ext cx="230" cy="108"/>
          </p:xfrm>
          <a:graphic>
            <a:graphicData uri="http://schemas.openxmlformats.org/presentationml/2006/ole">
              <p:oleObj spid="_x0000_s1032" name="Ecuación" r:id="rId11" imgW="431640" imgH="203040" progId="Equation.3">
                <p:embed/>
              </p:oleObj>
            </a:graphicData>
          </a:graphic>
        </p:graphicFrame>
        <p:graphicFrame>
          <p:nvGraphicFramePr>
            <p:cNvPr id="1033" name="Object 38"/>
            <p:cNvGraphicFramePr>
              <a:graphicFrameLocks noChangeAspect="1"/>
            </p:cNvGraphicFramePr>
            <p:nvPr/>
          </p:nvGraphicFramePr>
          <p:xfrm>
            <a:off x="3878" y="2341"/>
            <a:ext cx="230" cy="108"/>
          </p:xfrm>
          <a:graphic>
            <a:graphicData uri="http://schemas.openxmlformats.org/presentationml/2006/ole">
              <p:oleObj spid="_x0000_s1033" name="Ecuación" r:id="rId12" imgW="431640" imgH="203040" progId="Equation.3">
                <p:embed/>
              </p:oleObj>
            </a:graphicData>
          </a:graphic>
        </p:graphicFrame>
        <p:graphicFrame>
          <p:nvGraphicFramePr>
            <p:cNvPr id="1034" name="Object 39"/>
            <p:cNvGraphicFramePr>
              <a:graphicFrameLocks noChangeAspect="1"/>
            </p:cNvGraphicFramePr>
            <p:nvPr/>
          </p:nvGraphicFramePr>
          <p:xfrm>
            <a:off x="3515" y="2704"/>
            <a:ext cx="230" cy="108"/>
          </p:xfrm>
          <a:graphic>
            <a:graphicData uri="http://schemas.openxmlformats.org/presentationml/2006/ole">
              <p:oleObj spid="_x0000_s1034" name="Ecuación" r:id="rId13" imgW="431640" imgH="203040" progId="Equation.3">
                <p:embed/>
              </p:oleObj>
            </a:graphicData>
          </a:graphic>
        </p:graphicFrame>
        <p:graphicFrame>
          <p:nvGraphicFramePr>
            <p:cNvPr id="1035" name="Object 40"/>
            <p:cNvGraphicFramePr>
              <a:graphicFrameLocks noChangeAspect="1"/>
            </p:cNvGraphicFramePr>
            <p:nvPr/>
          </p:nvGraphicFramePr>
          <p:xfrm>
            <a:off x="4014" y="2009"/>
            <a:ext cx="115" cy="133"/>
          </p:xfrm>
          <a:graphic>
            <a:graphicData uri="http://schemas.openxmlformats.org/presentationml/2006/ole">
              <p:oleObj spid="_x0000_s1035" name="Ecuación" r:id="rId14" imgW="152280" imgH="177480" progId="Equation.3">
                <p:embed/>
              </p:oleObj>
            </a:graphicData>
          </a:graphic>
        </p:graphicFrame>
        <p:graphicFrame>
          <p:nvGraphicFramePr>
            <p:cNvPr id="1036" name="Object 41"/>
            <p:cNvGraphicFramePr>
              <a:graphicFrameLocks noChangeAspect="1"/>
            </p:cNvGraphicFramePr>
            <p:nvPr/>
          </p:nvGraphicFramePr>
          <p:xfrm>
            <a:off x="3742" y="2284"/>
            <a:ext cx="115" cy="124"/>
          </p:xfrm>
          <a:graphic>
            <a:graphicData uri="http://schemas.openxmlformats.org/presentationml/2006/ole">
              <p:oleObj spid="_x0000_s1036" name="Ecuación" r:id="rId15" imgW="152280" imgH="164880" progId="Equation.3">
                <p:embed/>
              </p:oleObj>
            </a:graphicData>
          </a:graphic>
        </p:graphicFrame>
        <p:graphicFrame>
          <p:nvGraphicFramePr>
            <p:cNvPr id="1037" name="Object 42"/>
            <p:cNvGraphicFramePr>
              <a:graphicFrameLocks noChangeAspect="1"/>
            </p:cNvGraphicFramePr>
            <p:nvPr/>
          </p:nvGraphicFramePr>
          <p:xfrm>
            <a:off x="3367" y="2490"/>
            <a:ext cx="115" cy="124"/>
          </p:xfrm>
          <a:graphic>
            <a:graphicData uri="http://schemas.openxmlformats.org/presentationml/2006/ole">
              <p:oleObj spid="_x0000_s1037" name="Ecuación" r:id="rId16" imgW="152280" imgH="164880" progId="Equation.3">
                <p:embed/>
              </p:oleObj>
            </a:graphicData>
          </a:graphic>
        </p:graphicFrame>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3 Marcador de número de diapositiva"/>
          <p:cNvSpPr>
            <a:spLocks noGrp="1"/>
          </p:cNvSpPr>
          <p:nvPr>
            <p:ph type="sldNum" sz="quarter" idx="12"/>
          </p:nvPr>
        </p:nvSpPr>
        <p:spPr>
          <a:noFill/>
        </p:spPr>
        <p:txBody>
          <a:bodyPr/>
          <a:lstStyle/>
          <a:p>
            <a:fld id="{DFCA34AC-BDDA-4FE3-9D2D-EAC8776DAEA4}" type="slidenum">
              <a:rPr lang="es-CL" smtClean="0"/>
              <a:pPr/>
              <a:t>30</a:t>
            </a:fld>
            <a:endParaRPr lang="es-CL" smtClean="0"/>
          </a:p>
        </p:txBody>
      </p:sp>
      <p:sp>
        <p:nvSpPr>
          <p:cNvPr id="119811" name="Rectangle 1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19812"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7510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19814"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19815" name="Text Box 6"/>
          <p:cNvSpPr txBox="1">
            <a:spLocks noChangeArrowheads="1"/>
          </p:cNvSpPr>
          <p:nvPr/>
        </p:nvSpPr>
        <p:spPr bwMode="auto">
          <a:xfrm>
            <a:off x="755650" y="1484313"/>
            <a:ext cx="5832475" cy="366712"/>
          </a:xfrm>
          <a:prstGeom prst="rect">
            <a:avLst/>
          </a:prstGeom>
          <a:noFill/>
          <a:ln w="9525">
            <a:noFill/>
            <a:miter lim="800000"/>
            <a:headEnd/>
            <a:tailEnd/>
          </a:ln>
        </p:spPr>
        <p:txBody>
          <a:bodyPr>
            <a:spAutoFit/>
          </a:bodyPr>
          <a:lstStyle/>
          <a:p>
            <a:pPr algn="l">
              <a:spcBef>
                <a:spcPct val="50000"/>
              </a:spcBef>
            </a:pPr>
            <a:r>
              <a:rPr lang="es-CL" b="1"/>
              <a:t>Efecto Sustitución y Efecto Ingreso</a:t>
            </a:r>
          </a:p>
        </p:txBody>
      </p:sp>
      <p:sp>
        <p:nvSpPr>
          <p:cNvPr id="119816" name="Rectangle 7"/>
          <p:cNvSpPr>
            <a:spLocks noChangeArrowheads="1"/>
          </p:cNvSpPr>
          <p:nvPr/>
        </p:nvSpPr>
        <p:spPr bwMode="auto">
          <a:xfrm>
            <a:off x="0" y="2933700"/>
            <a:ext cx="9144000" cy="0"/>
          </a:xfrm>
          <a:prstGeom prst="rect">
            <a:avLst/>
          </a:prstGeom>
          <a:noFill/>
          <a:ln w="9525">
            <a:noFill/>
            <a:miter lim="800000"/>
            <a:headEnd/>
            <a:tailEnd/>
          </a:ln>
        </p:spPr>
        <p:txBody>
          <a:bodyPr wrap="none" anchor="ctr">
            <a:spAutoFit/>
          </a:bodyPr>
          <a:lstStyle/>
          <a:p>
            <a:endParaRPr lang="es-ES"/>
          </a:p>
        </p:txBody>
      </p:sp>
      <p:sp>
        <p:nvSpPr>
          <p:cNvPr id="119817" name="Rectangle 8"/>
          <p:cNvSpPr>
            <a:spLocks noChangeArrowheads="1"/>
          </p:cNvSpPr>
          <p:nvPr/>
        </p:nvSpPr>
        <p:spPr bwMode="auto">
          <a:xfrm>
            <a:off x="395288" y="2108200"/>
            <a:ext cx="8280400" cy="1190625"/>
          </a:xfrm>
          <a:prstGeom prst="rect">
            <a:avLst/>
          </a:prstGeom>
          <a:noFill/>
          <a:ln w="9525" algn="ctr">
            <a:noFill/>
            <a:miter lim="800000"/>
            <a:headEnd/>
            <a:tailEnd/>
          </a:ln>
        </p:spPr>
        <p:txBody>
          <a:bodyPr>
            <a:spAutoFit/>
          </a:bodyPr>
          <a:lstStyle/>
          <a:p>
            <a:pPr algn="just">
              <a:spcBef>
                <a:spcPct val="50000"/>
              </a:spcBef>
            </a:pPr>
            <a:r>
              <a:rPr lang="es-CL"/>
              <a:t>Los Efectos Sustitución e Ingreso, son el Efecto Total ocurrido frente a un cambio en el precio de uno de los bienes, ellos intentan explicar que cantidad del Efecto Total se debe a una variación en la inclinación de la Restricción Presupuestaria; y que cantidad se debe a un cambio en el Ingreso Real.</a:t>
            </a:r>
          </a:p>
        </p:txBody>
      </p:sp>
      <p:sp>
        <p:nvSpPr>
          <p:cNvPr id="119818" name="Rectangle 9"/>
          <p:cNvSpPr>
            <a:spLocks noChangeArrowheads="1"/>
          </p:cNvSpPr>
          <p:nvPr/>
        </p:nvSpPr>
        <p:spPr bwMode="auto">
          <a:xfrm>
            <a:off x="323850" y="5084763"/>
            <a:ext cx="8604250" cy="915987"/>
          </a:xfrm>
          <a:prstGeom prst="rect">
            <a:avLst/>
          </a:prstGeom>
          <a:noFill/>
          <a:ln w="9525" algn="ctr">
            <a:noFill/>
            <a:miter lim="800000"/>
            <a:headEnd/>
            <a:tailEnd/>
          </a:ln>
        </p:spPr>
        <p:txBody>
          <a:bodyPr>
            <a:spAutoFit/>
          </a:bodyPr>
          <a:lstStyle/>
          <a:p>
            <a:pPr algn="just">
              <a:spcBef>
                <a:spcPct val="50000"/>
              </a:spcBef>
            </a:pPr>
            <a:r>
              <a:rPr lang="es-ES_tradnl" b="1" i="1"/>
              <a:t>Efecto Ingreso</a:t>
            </a:r>
            <a:r>
              <a:rPr lang="es-ES_tradnl"/>
              <a:t>: centra su atención en estudiar como cambia la cantidad consumida debido a que cambió el Ingreso Real, y que dicha variación del Ingreso Real fue inducido por el cambio en el precio del bien.</a:t>
            </a:r>
          </a:p>
        </p:txBody>
      </p:sp>
      <p:sp>
        <p:nvSpPr>
          <p:cNvPr id="119819" name="Rectangle 10"/>
          <p:cNvSpPr>
            <a:spLocks noChangeArrowheads="1"/>
          </p:cNvSpPr>
          <p:nvPr/>
        </p:nvSpPr>
        <p:spPr bwMode="auto">
          <a:xfrm>
            <a:off x="323850" y="3860800"/>
            <a:ext cx="8604250" cy="915988"/>
          </a:xfrm>
          <a:prstGeom prst="rect">
            <a:avLst/>
          </a:prstGeom>
          <a:noFill/>
          <a:ln w="9525" algn="ctr">
            <a:noFill/>
            <a:miter lim="800000"/>
            <a:headEnd/>
            <a:tailEnd/>
          </a:ln>
        </p:spPr>
        <p:txBody>
          <a:bodyPr>
            <a:spAutoFit/>
          </a:bodyPr>
          <a:lstStyle/>
          <a:p>
            <a:pPr algn="just">
              <a:spcBef>
                <a:spcPct val="50000"/>
              </a:spcBef>
            </a:pPr>
            <a:r>
              <a:rPr lang="es-ES_tradnl" b="1" i="1"/>
              <a:t>Efecto Sustitución</a:t>
            </a:r>
            <a:r>
              <a:rPr lang="es-ES_tradnl"/>
              <a:t>: centra su atención en estudiar como cambia la cantidad consumida, únicamente por el cambio en la inclinación de la Restricción Presupuestaria.</a:t>
            </a:r>
            <a:endParaRPr lang="es-CL"/>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7" name="3 Marcador de número de diapositiva"/>
          <p:cNvSpPr>
            <a:spLocks noGrp="1"/>
          </p:cNvSpPr>
          <p:nvPr>
            <p:ph type="sldNum" sz="quarter" idx="12"/>
          </p:nvPr>
        </p:nvSpPr>
        <p:spPr>
          <a:noFill/>
        </p:spPr>
        <p:txBody>
          <a:bodyPr/>
          <a:lstStyle/>
          <a:p>
            <a:fld id="{4A7F528C-352E-45AD-8AE9-1FE2F2925F11}" type="slidenum">
              <a:rPr lang="es-CL" smtClean="0"/>
              <a:pPr/>
              <a:t>31</a:t>
            </a:fld>
            <a:endParaRPr lang="es-CL" smtClean="0"/>
          </a:p>
        </p:txBody>
      </p:sp>
      <p:sp>
        <p:nvSpPr>
          <p:cNvPr id="24588" name="Rectangle 95"/>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24589" name="Line 21"/>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77174" name="Text Box 22"/>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4591" name="Text Box 23"/>
          <p:cNvSpPr txBox="1">
            <a:spLocks noChangeArrowheads="1"/>
          </p:cNvSpPr>
          <p:nvPr/>
        </p:nvSpPr>
        <p:spPr bwMode="auto">
          <a:xfrm>
            <a:off x="323850" y="1628775"/>
            <a:ext cx="3384550" cy="366713"/>
          </a:xfrm>
          <a:prstGeom prst="rect">
            <a:avLst/>
          </a:prstGeom>
          <a:noFill/>
          <a:ln w="9525" algn="ctr">
            <a:noFill/>
            <a:miter lim="800000"/>
            <a:headEnd/>
            <a:tailEnd/>
          </a:ln>
        </p:spPr>
        <p:txBody>
          <a:bodyPr>
            <a:spAutoFit/>
          </a:bodyPr>
          <a:lstStyle/>
          <a:p>
            <a:pPr algn="l">
              <a:spcBef>
                <a:spcPct val="50000"/>
              </a:spcBef>
            </a:pPr>
            <a:r>
              <a:rPr lang="es-ES_tradnl"/>
              <a:t>Estudio del efecto ingreso</a:t>
            </a:r>
            <a:endParaRPr lang="es-CL"/>
          </a:p>
        </p:txBody>
      </p:sp>
      <p:sp>
        <p:nvSpPr>
          <p:cNvPr id="24592" name="Rectangle 25"/>
          <p:cNvSpPr>
            <a:spLocks noChangeArrowheads="1"/>
          </p:cNvSpPr>
          <p:nvPr/>
        </p:nvSpPr>
        <p:spPr bwMode="auto">
          <a:xfrm>
            <a:off x="0" y="2995613"/>
            <a:ext cx="9144000" cy="0"/>
          </a:xfrm>
          <a:prstGeom prst="rect">
            <a:avLst/>
          </a:prstGeom>
          <a:noFill/>
          <a:ln w="9525">
            <a:noFill/>
            <a:miter lim="800000"/>
            <a:headEnd/>
            <a:tailEnd/>
          </a:ln>
        </p:spPr>
        <p:txBody>
          <a:bodyPr wrap="none" anchor="ctr">
            <a:spAutoFit/>
          </a:bodyPr>
          <a:lstStyle/>
          <a:p>
            <a:endParaRPr lang="es-ES"/>
          </a:p>
        </p:txBody>
      </p:sp>
      <p:sp>
        <p:nvSpPr>
          <p:cNvPr id="24593" name="Rectangle 29"/>
          <p:cNvSpPr>
            <a:spLocks noChangeArrowheads="1"/>
          </p:cNvSpPr>
          <p:nvPr/>
        </p:nvSpPr>
        <p:spPr bwMode="auto">
          <a:xfrm>
            <a:off x="0" y="2995613"/>
            <a:ext cx="9144000" cy="0"/>
          </a:xfrm>
          <a:prstGeom prst="rect">
            <a:avLst/>
          </a:prstGeom>
          <a:noFill/>
          <a:ln w="9525">
            <a:noFill/>
            <a:miter lim="800000"/>
            <a:headEnd/>
            <a:tailEnd/>
          </a:ln>
        </p:spPr>
        <p:txBody>
          <a:bodyPr wrap="none" anchor="ctr">
            <a:spAutoFit/>
          </a:bodyPr>
          <a:lstStyle/>
          <a:p>
            <a:endParaRPr lang="es-ES"/>
          </a:p>
        </p:txBody>
      </p:sp>
      <p:sp>
        <p:nvSpPr>
          <p:cNvPr id="24594" name="Text Box 82"/>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24595" name="Text Box 83"/>
          <p:cNvSpPr txBox="1">
            <a:spLocks noChangeArrowheads="1"/>
          </p:cNvSpPr>
          <p:nvPr/>
        </p:nvSpPr>
        <p:spPr bwMode="auto">
          <a:xfrm>
            <a:off x="4716463" y="1484313"/>
            <a:ext cx="2663825" cy="366712"/>
          </a:xfrm>
          <a:prstGeom prst="rect">
            <a:avLst/>
          </a:prstGeom>
          <a:noFill/>
          <a:ln w="9525" algn="ctr">
            <a:noFill/>
            <a:miter lim="800000"/>
            <a:headEnd/>
            <a:tailEnd/>
          </a:ln>
        </p:spPr>
        <p:txBody>
          <a:bodyPr>
            <a:spAutoFit/>
          </a:bodyPr>
          <a:lstStyle/>
          <a:p>
            <a:pPr algn="l">
              <a:spcBef>
                <a:spcPct val="50000"/>
              </a:spcBef>
            </a:pPr>
            <a:r>
              <a:rPr lang="es-CL"/>
              <a:t>En los puntos B y C:</a:t>
            </a:r>
            <a:endParaRPr lang="es-ES"/>
          </a:p>
        </p:txBody>
      </p:sp>
      <p:graphicFrame>
        <p:nvGraphicFramePr>
          <p:cNvPr id="24578" name="Object 87"/>
          <p:cNvGraphicFramePr>
            <a:graphicFrameLocks noChangeAspect="1"/>
          </p:cNvGraphicFramePr>
          <p:nvPr/>
        </p:nvGraphicFramePr>
        <p:xfrm>
          <a:off x="6269038" y="1844675"/>
          <a:ext cx="1039812" cy="963613"/>
        </p:xfrm>
        <a:graphic>
          <a:graphicData uri="http://schemas.openxmlformats.org/presentationml/2006/ole">
            <p:oleObj spid="_x0000_s24578" name="Ecuación" r:id="rId5" imgW="520560" imgH="482400" progId="Equation.3">
              <p:embed/>
            </p:oleObj>
          </a:graphicData>
        </a:graphic>
      </p:graphicFrame>
      <p:sp>
        <p:nvSpPr>
          <p:cNvPr id="24596" name="Text Box 88"/>
          <p:cNvSpPr txBox="1">
            <a:spLocks noChangeArrowheads="1"/>
          </p:cNvSpPr>
          <p:nvPr/>
        </p:nvSpPr>
        <p:spPr bwMode="auto">
          <a:xfrm>
            <a:off x="4716463" y="3278188"/>
            <a:ext cx="2663825" cy="366712"/>
          </a:xfrm>
          <a:prstGeom prst="rect">
            <a:avLst/>
          </a:prstGeom>
          <a:noFill/>
          <a:ln w="9525" algn="ctr">
            <a:noFill/>
            <a:miter lim="800000"/>
            <a:headEnd/>
            <a:tailEnd/>
          </a:ln>
        </p:spPr>
        <p:txBody>
          <a:bodyPr>
            <a:spAutoFit/>
          </a:bodyPr>
          <a:lstStyle/>
          <a:p>
            <a:pPr algn="l">
              <a:spcBef>
                <a:spcPct val="50000"/>
              </a:spcBef>
            </a:pPr>
            <a:r>
              <a:rPr lang="es-CL"/>
              <a:t>En el tramo I (AB)</a:t>
            </a:r>
            <a:endParaRPr lang="es-ES"/>
          </a:p>
        </p:txBody>
      </p:sp>
      <p:graphicFrame>
        <p:nvGraphicFramePr>
          <p:cNvPr id="24579" name="Object 92"/>
          <p:cNvGraphicFramePr>
            <a:graphicFrameLocks noChangeAspect="1"/>
          </p:cNvGraphicFramePr>
          <p:nvPr/>
        </p:nvGraphicFramePr>
        <p:xfrm>
          <a:off x="5248275" y="3783013"/>
          <a:ext cx="3500438" cy="1446212"/>
        </p:xfrm>
        <a:graphic>
          <a:graphicData uri="http://schemas.openxmlformats.org/presentationml/2006/ole">
            <p:oleObj spid="_x0000_s24579" name="Ecuación" r:id="rId6" imgW="1752480" imgH="723600" progId="Equation.3">
              <p:embed/>
            </p:oleObj>
          </a:graphicData>
        </a:graphic>
      </p:graphicFrame>
      <p:grpSp>
        <p:nvGrpSpPr>
          <p:cNvPr id="24597" name="Group 99"/>
          <p:cNvGrpSpPr>
            <a:grpSpLocks/>
          </p:cNvGrpSpPr>
          <p:nvPr/>
        </p:nvGrpSpPr>
        <p:grpSpPr bwMode="auto">
          <a:xfrm>
            <a:off x="323850" y="2763838"/>
            <a:ext cx="3711575" cy="3544887"/>
            <a:chOff x="204" y="1741"/>
            <a:chExt cx="2338" cy="2233"/>
          </a:xfrm>
        </p:grpSpPr>
        <p:sp>
          <p:nvSpPr>
            <p:cNvPr id="24598" name="Line 47"/>
            <p:cNvSpPr>
              <a:spLocks noChangeShapeType="1"/>
            </p:cNvSpPr>
            <p:nvPr/>
          </p:nvSpPr>
          <p:spPr bwMode="auto">
            <a:xfrm>
              <a:off x="656" y="2430"/>
              <a:ext cx="0" cy="1342"/>
            </a:xfrm>
            <a:prstGeom prst="line">
              <a:avLst/>
            </a:prstGeom>
            <a:noFill/>
            <a:ln w="25400">
              <a:solidFill>
                <a:srgbClr val="969696"/>
              </a:solidFill>
              <a:prstDash val="lgDash"/>
              <a:round/>
              <a:headEnd/>
              <a:tailEnd/>
            </a:ln>
          </p:spPr>
          <p:txBody>
            <a:bodyPr/>
            <a:lstStyle/>
            <a:p>
              <a:endParaRPr lang="es-CL"/>
            </a:p>
          </p:txBody>
        </p:sp>
        <p:sp>
          <p:nvSpPr>
            <p:cNvPr id="24599" name="Line 48"/>
            <p:cNvSpPr>
              <a:spLocks noChangeShapeType="1"/>
            </p:cNvSpPr>
            <p:nvPr/>
          </p:nvSpPr>
          <p:spPr bwMode="auto">
            <a:xfrm flipH="1">
              <a:off x="402" y="2430"/>
              <a:ext cx="254" cy="0"/>
            </a:xfrm>
            <a:prstGeom prst="line">
              <a:avLst/>
            </a:prstGeom>
            <a:noFill/>
            <a:ln w="25400">
              <a:solidFill>
                <a:srgbClr val="969696"/>
              </a:solidFill>
              <a:prstDash val="lgDash"/>
              <a:round/>
              <a:headEnd/>
              <a:tailEnd/>
            </a:ln>
          </p:spPr>
          <p:txBody>
            <a:bodyPr/>
            <a:lstStyle/>
            <a:p>
              <a:endParaRPr lang="es-CL"/>
            </a:p>
          </p:txBody>
        </p:sp>
        <p:sp>
          <p:nvSpPr>
            <p:cNvPr id="24600" name="Line 49"/>
            <p:cNvSpPr>
              <a:spLocks noChangeShapeType="1"/>
            </p:cNvSpPr>
            <p:nvPr/>
          </p:nvSpPr>
          <p:spPr bwMode="auto">
            <a:xfrm flipV="1">
              <a:off x="402" y="1741"/>
              <a:ext cx="0" cy="2031"/>
            </a:xfrm>
            <a:prstGeom prst="line">
              <a:avLst/>
            </a:prstGeom>
            <a:noFill/>
            <a:ln w="9525">
              <a:solidFill>
                <a:schemeClr val="tx1"/>
              </a:solidFill>
              <a:round/>
              <a:headEnd/>
              <a:tailEnd type="triangle" w="med" len="med"/>
            </a:ln>
          </p:spPr>
          <p:txBody>
            <a:bodyPr/>
            <a:lstStyle/>
            <a:p>
              <a:endParaRPr lang="es-CL"/>
            </a:p>
          </p:txBody>
        </p:sp>
        <p:sp>
          <p:nvSpPr>
            <p:cNvPr id="24601" name="Line 50"/>
            <p:cNvSpPr>
              <a:spLocks noChangeShapeType="1"/>
            </p:cNvSpPr>
            <p:nvPr/>
          </p:nvSpPr>
          <p:spPr bwMode="auto">
            <a:xfrm>
              <a:off x="402" y="3772"/>
              <a:ext cx="2140" cy="0"/>
            </a:xfrm>
            <a:prstGeom prst="line">
              <a:avLst/>
            </a:prstGeom>
            <a:noFill/>
            <a:ln w="9525">
              <a:solidFill>
                <a:schemeClr val="tx1"/>
              </a:solidFill>
              <a:round/>
              <a:headEnd/>
              <a:tailEnd type="triangle" w="med" len="med"/>
            </a:ln>
          </p:spPr>
          <p:txBody>
            <a:bodyPr/>
            <a:lstStyle/>
            <a:p>
              <a:endParaRPr lang="es-CL"/>
            </a:p>
          </p:txBody>
        </p:sp>
        <p:graphicFrame>
          <p:nvGraphicFramePr>
            <p:cNvPr id="24580" name="Object 51"/>
            <p:cNvGraphicFramePr>
              <a:graphicFrameLocks noChangeAspect="1"/>
            </p:cNvGraphicFramePr>
            <p:nvPr/>
          </p:nvGraphicFramePr>
          <p:xfrm>
            <a:off x="2063" y="3579"/>
            <a:ext cx="268" cy="203"/>
          </p:xfrm>
          <a:graphic>
            <a:graphicData uri="http://schemas.openxmlformats.org/presentationml/2006/ole">
              <p:oleObj spid="_x0000_s24580" name="Ecuación" r:id="rId7" imgW="266400" imgH="203040" progId="Equation.3">
                <p:embed/>
              </p:oleObj>
            </a:graphicData>
          </a:graphic>
        </p:graphicFrame>
        <p:graphicFrame>
          <p:nvGraphicFramePr>
            <p:cNvPr id="24581" name="Object 52"/>
            <p:cNvGraphicFramePr>
              <a:graphicFrameLocks noChangeAspect="1"/>
            </p:cNvGraphicFramePr>
            <p:nvPr/>
          </p:nvGraphicFramePr>
          <p:xfrm>
            <a:off x="713" y="3143"/>
            <a:ext cx="204" cy="191"/>
          </p:xfrm>
          <a:graphic>
            <a:graphicData uri="http://schemas.openxmlformats.org/presentationml/2006/ole">
              <p:oleObj spid="_x0000_s24581" name="Ecuación" r:id="rId8" imgW="203040" imgH="190440" progId="Equation.3">
                <p:embed/>
              </p:oleObj>
            </a:graphicData>
          </a:graphic>
        </p:graphicFrame>
        <p:graphicFrame>
          <p:nvGraphicFramePr>
            <p:cNvPr id="24582" name="Object 53"/>
            <p:cNvGraphicFramePr>
              <a:graphicFrameLocks noChangeAspect="1"/>
            </p:cNvGraphicFramePr>
            <p:nvPr/>
          </p:nvGraphicFramePr>
          <p:xfrm>
            <a:off x="226" y="1813"/>
            <a:ext cx="140" cy="166"/>
          </p:xfrm>
          <a:graphic>
            <a:graphicData uri="http://schemas.openxmlformats.org/presentationml/2006/ole">
              <p:oleObj spid="_x0000_s24582" name="Ecuación" r:id="rId9" imgW="139680" imgH="164880" progId="Equation.3">
                <p:embed/>
              </p:oleObj>
            </a:graphicData>
          </a:graphic>
        </p:graphicFrame>
        <p:graphicFrame>
          <p:nvGraphicFramePr>
            <p:cNvPr id="24583" name="Object 54"/>
            <p:cNvGraphicFramePr>
              <a:graphicFrameLocks noChangeAspect="1"/>
            </p:cNvGraphicFramePr>
            <p:nvPr/>
          </p:nvGraphicFramePr>
          <p:xfrm>
            <a:off x="2312" y="3808"/>
            <a:ext cx="179" cy="166"/>
          </p:xfrm>
          <a:graphic>
            <a:graphicData uri="http://schemas.openxmlformats.org/presentationml/2006/ole">
              <p:oleObj spid="_x0000_s24583" name="Ecuación" r:id="rId10" imgW="177480" imgH="164880" progId="Equation.3">
                <p:embed/>
              </p:oleObj>
            </a:graphicData>
          </a:graphic>
        </p:graphicFrame>
        <p:sp>
          <p:nvSpPr>
            <p:cNvPr id="24602" name="Line 55"/>
            <p:cNvSpPr>
              <a:spLocks noChangeShapeType="1"/>
            </p:cNvSpPr>
            <p:nvPr/>
          </p:nvSpPr>
          <p:spPr bwMode="auto">
            <a:xfrm>
              <a:off x="402" y="2648"/>
              <a:ext cx="1124" cy="1124"/>
            </a:xfrm>
            <a:prstGeom prst="line">
              <a:avLst/>
            </a:prstGeom>
            <a:noFill/>
            <a:ln w="38100">
              <a:solidFill>
                <a:schemeClr val="tx1"/>
              </a:solidFill>
              <a:round/>
              <a:headEnd/>
              <a:tailEnd/>
            </a:ln>
          </p:spPr>
          <p:txBody>
            <a:bodyPr/>
            <a:lstStyle/>
            <a:p>
              <a:endParaRPr lang="es-CL"/>
            </a:p>
          </p:txBody>
        </p:sp>
        <p:sp>
          <p:nvSpPr>
            <p:cNvPr id="24603" name="Line 56"/>
            <p:cNvSpPr>
              <a:spLocks noChangeShapeType="1"/>
            </p:cNvSpPr>
            <p:nvPr/>
          </p:nvSpPr>
          <p:spPr bwMode="auto">
            <a:xfrm>
              <a:off x="402" y="2176"/>
              <a:ext cx="1632" cy="1596"/>
            </a:xfrm>
            <a:prstGeom prst="line">
              <a:avLst/>
            </a:prstGeom>
            <a:noFill/>
            <a:ln w="38100">
              <a:solidFill>
                <a:schemeClr val="tx1"/>
              </a:solidFill>
              <a:round/>
              <a:headEnd/>
              <a:tailEnd/>
            </a:ln>
          </p:spPr>
          <p:txBody>
            <a:bodyPr/>
            <a:lstStyle/>
            <a:p>
              <a:endParaRPr lang="es-CL"/>
            </a:p>
          </p:txBody>
        </p:sp>
        <p:graphicFrame>
          <p:nvGraphicFramePr>
            <p:cNvPr id="24584" name="Object 57"/>
            <p:cNvGraphicFramePr>
              <a:graphicFrameLocks noChangeAspect="1"/>
            </p:cNvGraphicFramePr>
            <p:nvPr/>
          </p:nvGraphicFramePr>
          <p:xfrm>
            <a:off x="802" y="3776"/>
            <a:ext cx="229" cy="191"/>
          </p:xfrm>
          <a:graphic>
            <a:graphicData uri="http://schemas.openxmlformats.org/presentationml/2006/ole">
              <p:oleObj spid="_x0000_s24584" name="Ecuación" r:id="rId11" imgW="228600" imgH="190440" progId="Equation.3">
                <p:embed/>
              </p:oleObj>
            </a:graphicData>
          </a:graphic>
        </p:graphicFrame>
        <p:sp>
          <p:nvSpPr>
            <p:cNvPr id="24604" name="Arc 58"/>
            <p:cNvSpPr>
              <a:spLocks/>
            </p:cNvSpPr>
            <p:nvPr/>
          </p:nvSpPr>
          <p:spPr bwMode="auto">
            <a:xfrm rot="-10239444">
              <a:off x="430" y="1973"/>
              <a:ext cx="1758" cy="1579"/>
            </a:xfrm>
            <a:custGeom>
              <a:avLst/>
              <a:gdLst>
                <a:gd name="T0" fmla="*/ 0 w 24038"/>
                <a:gd name="T1" fmla="*/ 0 h 21600"/>
                <a:gd name="T2" fmla="*/ 9 w 24038"/>
                <a:gd name="T3" fmla="*/ 7 h 21600"/>
                <a:gd name="T4" fmla="*/ 1 w 24038"/>
                <a:gd name="T5" fmla="*/ 8 h 21600"/>
                <a:gd name="T6" fmla="*/ 0 60000 65536"/>
                <a:gd name="T7" fmla="*/ 0 60000 65536"/>
                <a:gd name="T8" fmla="*/ 0 60000 65536"/>
                <a:gd name="T9" fmla="*/ 0 w 24038"/>
                <a:gd name="T10" fmla="*/ 0 h 21600"/>
                <a:gd name="T11" fmla="*/ 24038 w 24038"/>
                <a:gd name="T12" fmla="*/ 21600 h 21600"/>
              </a:gdLst>
              <a:ahLst/>
              <a:cxnLst>
                <a:cxn ang="T6">
                  <a:pos x="T0" y="T1"/>
                </a:cxn>
                <a:cxn ang="T7">
                  <a:pos x="T2" y="T3"/>
                </a:cxn>
                <a:cxn ang="T8">
                  <a:pos x="T4" y="T5"/>
                </a:cxn>
              </a:cxnLst>
              <a:rect l="T9" t="T10" r="T11" b="T12"/>
              <a:pathLst>
                <a:path w="24038" h="21600" fill="none" extrusionOk="0">
                  <a:moveTo>
                    <a:pt x="-1" y="192"/>
                  </a:moveTo>
                  <a:cubicBezTo>
                    <a:pt x="953" y="64"/>
                    <a:pt x="1915" y="-1"/>
                    <a:pt x="2878" y="0"/>
                  </a:cubicBezTo>
                  <a:cubicBezTo>
                    <a:pt x="13135" y="0"/>
                    <a:pt x="21977" y="7213"/>
                    <a:pt x="24037" y="17262"/>
                  </a:cubicBezTo>
                </a:path>
                <a:path w="24038" h="21600" stroke="0" extrusionOk="0">
                  <a:moveTo>
                    <a:pt x="-1" y="192"/>
                  </a:moveTo>
                  <a:cubicBezTo>
                    <a:pt x="953" y="64"/>
                    <a:pt x="1915" y="-1"/>
                    <a:pt x="2878" y="0"/>
                  </a:cubicBezTo>
                  <a:cubicBezTo>
                    <a:pt x="13135" y="0"/>
                    <a:pt x="21977" y="7213"/>
                    <a:pt x="24037" y="17262"/>
                  </a:cubicBezTo>
                  <a:lnTo>
                    <a:pt x="2878" y="21600"/>
                  </a:lnTo>
                  <a:close/>
                </a:path>
              </a:pathLst>
            </a:custGeom>
            <a:noFill/>
            <a:ln w="38100">
              <a:solidFill>
                <a:srgbClr val="FF0000"/>
              </a:solidFill>
              <a:round/>
              <a:headEnd/>
              <a:tailEnd/>
            </a:ln>
          </p:spPr>
          <p:txBody>
            <a:bodyPr wrap="none" anchor="ctr"/>
            <a:lstStyle/>
            <a:p>
              <a:endParaRPr lang="es-CL"/>
            </a:p>
          </p:txBody>
        </p:sp>
        <p:sp>
          <p:nvSpPr>
            <p:cNvPr id="24605" name="Line 59"/>
            <p:cNvSpPr>
              <a:spLocks noChangeShapeType="1"/>
            </p:cNvSpPr>
            <p:nvPr/>
          </p:nvSpPr>
          <p:spPr bwMode="auto">
            <a:xfrm flipH="1" flipV="1">
              <a:off x="909" y="2212"/>
              <a:ext cx="0" cy="1560"/>
            </a:xfrm>
            <a:prstGeom prst="line">
              <a:avLst/>
            </a:prstGeom>
            <a:noFill/>
            <a:ln w="25400">
              <a:solidFill>
                <a:srgbClr val="339966"/>
              </a:solidFill>
              <a:prstDash val="lgDash"/>
              <a:round/>
              <a:headEnd/>
              <a:tailEnd/>
            </a:ln>
          </p:spPr>
          <p:txBody>
            <a:bodyPr/>
            <a:lstStyle/>
            <a:p>
              <a:endParaRPr lang="es-CL"/>
            </a:p>
          </p:txBody>
        </p:sp>
        <p:sp>
          <p:nvSpPr>
            <p:cNvPr id="24606" name="Line 60"/>
            <p:cNvSpPr>
              <a:spLocks noChangeShapeType="1"/>
            </p:cNvSpPr>
            <p:nvPr/>
          </p:nvSpPr>
          <p:spPr bwMode="auto">
            <a:xfrm>
              <a:off x="402" y="3156"/>
              <a:ext cx="1778" cy="0"/>
            </a:xfrm>
            <a:prstGeom prst="line">
              <a:avLst/>
            </a:prstGeom>
            <a:noFill/>
            <a:ln w="25400">
              <a:solidFill>
                <a:srgbClr val="339966"/>
              </a:solidFill>
              <a:prstDash val="lgDash"/>
              <a:round/>
              <a:headEnd/>
              <a:tailEnd/>
            </a:ln>
          </p:spPr>
          <p:txBody>
            <a:bodyPr/>
            <a:lstStyle/>
            <a:p>
              <a:endParaRPr lang="es-CL"/>
            </a:p>
          </p:txBody>
        </p:sp>
        <p:sp>
          <p:nvSpPr>
            <p:cNvPr id="24607" name="Rectangle 63"/>
            <p:cNvSpPr>
              <a:spLocks noChangeArrowheads="1"/>
            </p:cNvSpPr>
            <p:nvPr/>
          </p:nvSpPr>
          <p:spPr bwMode="auto">
            <a:xfrm>
              <a:off x="909" y="3047"/>
              <a:ext cx="109" cy="109"/>
            </a:xfrm>
            <a:prstGeom prst="rect">
              <a:avLst/>
            </a:prstGeom>
            <a:noFill/>
            <a:ln w="25400" algn="ctr">
              <a:solidFill>
                <a:srgbClr val="339966"/>
              </a:solidFill>
              <a:miter lim="800000"/>
              <a:headEnd/>
              <a:tailEnd/>
            </a:ln>
          </p:spPr>
          <p:txBody>
            <a:bodyPr/>
            <a:lstStyle/>
            <a:p>
              <a:endParaRPr lang="es-ES"/>
            </a:p>
          </p:txBody>
        </p:sp>
        <p:sp>
          <p:nvSpPr>
            <p:cNvPr id="24608" name="Line 65"/>
            <p:cNvSpPr>
              <a:spLocks noChangeShapeType="1"/>
            </p:cNvSpPr>
            <p:nvPr/>
          </p:nvSpPr>
          <p:spPr bwMode="auto">
            <a:xfrm flipH="1" flipV="1">
              <a:off x="583" y="2103"/>
              <a:ext cx="326" cy="1053"/>
            </a:xfrm>
            <a:prstGeom prst="line">
              <a:avLst/>
            </a:prstGeom>
            <a:noFill/>
            <a:ln w="25400">
              <a:solidFill>
                <a:srgbClr val="33CCCC"/>
              </a:solidFill>
              <a:round/>
              <a:headEnd/>
              <a:tailEnd type="triangle" w="med" len="med"/>
            </a:ln>
          </p:spPr>
          <p:txBody>
            <a:bodyPr/>
            <a:lstStyle/>
            <a:p>
              <a:endParaRPr lang="es-CL"/>
            </a:p>
          </p:txBody>
        </p:sp>
        <p:sp>
          <p:nvSpPr>
            <p:cNvPr id="24609" name="Arc 66"/>
            <p:cNvSpPr>
              <a:spLocks/>
            </p:cNvSpPr>
            <p:nvPr/>
          </p:nvSpPr>
          <p:spPr bwMode="auto">
            <a:xfrm rot="10330456">
              <a:off x="602" y="2200"/>
              <a:ext cx="307" cy="32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9900"/>
              </a:solidFill>
              <a:round/>
              <a:headEnd/>
              <a:tailEnd/>
            </a:ln>
          </p:spPr>
          <p:txBody>
            <a:bodyPr wrap="none" anchor="ctr"/>
            <a:lstStyle/>
            <a:p>
              <a:endParaRPr lang="es-CL"/>
            </a:p>
          </p:txBody>
        </p:sp>
        <p:graphicFrame>
          <p:nvGraphicFramePr>
            <p:cNvPr id="24585" name="Object 69"/>
            <p:cNvGraphicFramePr>
              <a:graphicFrameLocks noChangeAspect="1"/>
            </p:cNvGraphicFramePr>
            <p:nvPr/>
          </p:nvGraphicFramePr>
          <p:xfrm>
            <a:off x="204" y="3050"/>
            <a:ext cx="190" cy="191"/>
          </p:xfrm>
          <a:graphic>
            <a:graphicData uri="http://schemas.openxmlformats.org/presentationml/2006/ole">
              <p:oleObj spid="_x0000_s24585" name="Ecuación" r:id="rId12" imgW="190440" imgH="190440" progId="Equation.3">
                <p:embed/>
              </p:oleObj>
            </a:graphicData>
          </a:graphic>
        </p:graphicFrame>
        <p:graphicFrame>
          <p:nvGraphicFramePr>
            <p:cNvPr id="24586" name="Object 71"/>
            <p:cNvGraphicFramePr>
              <a:graphicFrameLocks noChangeAspect="1"/>
            </p:cNvGraphicFramePr>
            <p:nvPr/>
          </p:nvGraphicFramePr>
          <p:xfrm>
            <a:off x="577" y="3763"/>
            <a:ext cx="216" cy="191"/>
          </p:xfrm>
          <a:graphic>
            <a:graphicData uri="http://schemas.openxmlformats.org/presentationml/2006/ole">
              <p:oleObj spid="_x0000_s24586" name="Ecuación" r:id="rId13" imgW="215640" imgH="190440" progId="Equation.3">
                <p:embed/>
              </p:oleObj>
            </a:graphicData>
          </a:graphic>
        </p:graphicFrame>
        <p:sp>
          <p:nvSpPr>
            <p:cNvPr id="24610" name="Text Box 75"/>
            <p:cNvSpPr txBox="1">
              <a:spLocks noChangeArrowheads="1"/>
            </p:cNvSpPr>
            <p:nvPr/>
          </p:nvSpPr>
          <p:spPr bwMode="auto">
            <a:xfrm>
              <a:off x="378" y="2249"/>
              <a:ext cx="290" cy="202"/>
            </a:xfrm>
            <a:prstGeom prst="rect">
              <a:avLst/>
            </a:prstGeom>
            <a:noFill/>
            <a:ln w="9525">
              <a:noFill/>
              <a:miter lim="800000"/>
              <a:headEnd/>
              <a:tailEnd/>
            </a:ln>
          </p:spPr>
          <p:txBody>
            <a:bodyPr>
              <a:spAutoFit/>
            </a:bodyPr>
            <a:lstStyle/>
            <a:p>
              <a:pPr algn="l">
                <a:spcBef>
                  <a:spcPct val="50000"/>
                </a:spcBef>
              </a:pPr>
              <a:r>
                <a:rPr lang="es-ES_tradnl" sz="1500" i="1"/>
                <a:t>A</a:t>
              </a:r>
              <a:endParaRPr lang="es-CL" sz="1500" i="1"/>
            </a:p>
          </p:txBody>
        </p:sp>
        <p:sp>
          <p:nvSpPr>
            <p:cNvPr id="24611" name="Line 80"/>
            <p:cNvSpPr>
              <a:spLocks noChangeShapeType="1"/>
            </p:cNvSpPr>
            <p:nvPr/>
          </p:nvSpPr>
          <p:spPr bwMode="auto">
            <a:xfrm flipH="1">
              <a:off x="656" y="3736"/>
              <a:ext cx="253" cy="0"/>
            </a:xfrm>
            <a:prstGeom prst="line">
              <a:avLst/>
            </a:prstGeom>
            <a:noFill/>
            <a:ln w="25400">
              <a:solidFill>
                <a:srgbClr val="3366FF"/>
              </a:solidFill>
              <a:round/>
              <a:headEnd/>
              <a:tailEnd type="triangle" w="med" len="med"/>
            </a:ln>
          </p:spPr>
          <p:txBody>
            <a:bodyPr/>
            <a:lstStyle/>
            <a:p>
              <a:endParaRPr lang="es-CL"/>
            </a:p>
          </p:txBody>
        </p:sp>
        <p:sp>
          <p:nvSpPr>
            <p:cNvPr id="24612" name="Text Box 97"/>
            <p:cNvSpPr txBox="1">
              <a:spLocks noChangeArrowheads="1"/>
            </p:cNvSpPr>
            <p:nvPr/>
          </p:nvSpPr>
          <p:spPr bwMode="auto">
            <a:xfrm>
              <a:off x="674" y="2631"/>
              <a:ext cx="289" cy="202"/>
            </a:xfrm>
            <a:prstGeom prst="rect">
              <a:avLst/>
            </a:prstGeom>
            <a:noFill/>
            <a:ln w="9525">
              <a:noFill/>
              <a:miter lim="800000"/>
              <a:headEnd/>
              <a:tailEnd/>
            </a:ln>
          </p:spPr>
          <p:txBody>
            <a:bodyPr>
              <a:spAutoFit/>
            </a:bodyPr>
            <a:lstStyle/>
            <a:p>
              <a:pPr algn="l">
                <a:spcBef>
                  <a:spcPct val="50000"/>
                </a:spcBef>
              </a:pPr>
              <a:r>
                <a:rPr lang="es-ES_tradnl" sz="1500"/>
                <a:t>  </a:t>
              </a:r>
              <a:r>
                <a:rPr lang="es-ES_tradnl" sz="1500" i="1"/>
                <a:t>B</a:t>
              </a:r>
              <a:endParaRPr lang="es-CL" sz="1500" i="1"/>
            </a:p>
          </p:txBody>
        </p:sp>
        <p:sp>
          <p:nvSpPr>
            <p:cNvPr id="24613" name="Text Box 98"/>
            <p:cNvSpPr txBox="1">
              <a:spLocks noChangeArrowheads="1"/>
            </p:cNvSpPr>
            <p:nvPr/>
          </p:nvSpPr>
          <p:spPr bwMode="auto">
            <a:xfrm>
              <a:off x="1273" y="3139"/>
              <a:ext cx="145" cy="202"/>
            </a:xfrm>
            <a:prstGeom prst="rect">
              <a:avLst/>
            </a:prstGeom>
            <a:noFill/>
            <a:ln w="9525">
              <a:noFill/>
              <a:miter lim="800000"/>
              <a:headEnd/>
              <a:tailEnd/>
            </a:ln>
          </p:spPr>
          <p:txBody>
            <a:bodyPr>
              <a:spAutoFit/>
            </a:bodyPr>
            <a:lstStyle/>
            <a:p>
              <a:pPr algn="l">
                <a:spcBef>
                  <a:spcPct val="50000"/>
                </a:spcBef>
              </a:pPr>
              <a:r>
                <a:rPr lang="es-ES_tradnl" sz="1500" i="1"/>
                <a:t>C</a:t>
              </a:r>
              <a:endParaRPr lang="es-CL" sz="1500" i="1"/>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2" name="3 Marcador de número de diapositiva"/>
          <p:cNvSpPr>
            <a:spLocks noGrp="1"/>
          </p:cNvSpPr>
          <p:nvPr>
            <p:ph type="sldNum" sz="quarter" idx="12"/>
          </p:nvPr>
        </p:nvSpPr>
        <p:spPr>
          <a:noFill/>
        </p:spPr>
        <p:txBody>
          <a:bodyPr/>
          <a:lstStyle/>
          <a:p>
            <a:fld id="{282AC348-751E-41FC-82C5-DC9148D134AA}" type="slidenum">
              <a:rPr lang="es-CL" smtClean="0"/>
              <a:pPr/>
              <a:t>32</a:t>
            </a:fld>
            <a:endParaRPr lang="es-CL" smtClean="0"/>
          </a:p>
        </p:txBody>
      </p:sp>
      <p:sp>
        <p:nvSpPr>
          <p:cNvPr id="25613" name="Rectangle 64"/>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25614"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0925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5616" name="Text Box 5"/>
          <p:cNvSpPr txBox="1">
            <a:spLocks noChangeArrowheads="1"/>
          </p:cNvSpPr>
          <p:nvPr/>
        </p:nvSpPr>
        <p:spPr bwMode="auto">
          <a:xfrm>
            <a:off x="323850" y="1628775"/>
            <a:ext cx="3384550" cy="366713"/>
          </a:xfrm>
          <a:prstGeom prst="rect">
            <a:avLst/>
          </a:prstGeom>
          <a:noFill/>
          <a:ln w="9525" algn="ctr">
            <a:noFill/>
            <a:miter lim="800000"/>
            <a:headEnd/>
            <a:tailEnd/>
          </a:ln>
        </p:spPr>
        <p:txBody>
          <a:bodyPr>
            <a:spAutoFit/>
          </a:bodyPr>
          <a:lstStyle/>
          <a:p>
            <a:pPr algn="l">
              <a:spcBef>
                <a:spcPct val="50000"/>
              </a:spcBef>
            </a:pPr>
            <a:r>
              <a:rPr lang="es-ES_tradnl"/>
              <a:t>Estudio del efecto ingreso</a:t>
            </a:r>
            <a:endParaRPr lang="es-CL"/>
          </a:p>
        </p:txBody>
      </p:sp>
      <p:sp>
        <p:nvSpPr>
          <p:cNvPr id="25617" name="Rectangle 6"/>
          <p:cNvSpPr>
            <a:spLocks noChangeArrowheads="1"/>
          </p:cNvSpPr>
          <p:nvPr/>
        </p:nvSpPr>
        <p:spPr bwMode="auto">
          <a:xfrm>
            <a:off x="0" y="2995613"/>
            <a:ext cx="9144000" cy="0"/>
          </a:xfrm>
          <a:prstGeom prst="rect">
            <a:avLst/>
          </a:prstGeom>
          <a:noFill/>
          <a:ln w="9525">
            <a:noFill/>
            <a:miter lim="800000"/>
            <a:headEnd/>
            <a:tailEnd/>
          </a:ln>
        </p:spPr>
        <p:txBody>
          <a:bodyPr wrap="none" anchor="ctr">
            <a:spAutoFit/>
          </a:bodyPr>
          <a:lstStyle/>
          <a:p>
            <a:endParaRPr lang="es-ES"/>
          </a:p>
        </p:txBody>
      </p:sp>
      <p:sp>
        <p:nvSpPr>
          <p:cNvPr id="25618" name="Rectangle 7"/>
          <p:cNvSpPr>
            <a:spLocks noChangeArrowheads="1"/>
          </p:cNvSpPr>
          <p:nvPr/>
        </p:nvSpPr>
        <p:spPr bwMode="auto">
          <a:xfrm>
            <a:off x="0" y="2995613"/>
            <a:ext cx="9144000" cy="0"/>
          </a:xfrm>
          <a:prstGeom prst="rect">
            <a:avLst/>
          </a:prstGeom>
          <a:noFill/>
          <a:ln w="9525">
            <a:noFill/>
            <a:miter lim="800000"/>
            <a:headEnd/>
            <a:tailEnd/>
          </a:ln>
        </p:spPr>
        <p:txBody>
          <a:bodyPr wrap="none" anchor="ctr">
            <a:spAutoFit/>
          </a:bodyPr>
          <a:lstStyle/>
          <a:p>
            <a:endParaRPr lang="es-ES"/>
          </a:p>
        </p:txBody>
      </p:sp>
      <p:grpSp>
        <p:nvGrpSpPr>
          <p:cNvPr id="25619" name="Group 67"/>
          <p:cNvGrpSpPr>
            <a:grpSpLocks/>
          </p:cNvGrpSpPr>
          <p:nvPr/>
        </p:nvGrpSpPr>
        <p:grpSpPr bwMode="auto">
          <a:xfrm>
            <a:off x="323850" y="2763838"/>
            <a:ext cx="3711575" cy="3544887"/>
            <a:chOff x="204" y="1741"/>
            <a:chExt cx="2338" cy="2233"/>
          </a:xfrm>
        </p:grpSpPr>
        <p:sp>
          <p:nvSpPr>
            <p:cNvPr id="25623" name="Line 9"/>
            <p:cNvSpPr>
              <a:spLocks noChangeShapeType="1"/>
            </p:cNvSpPr>
            <p:nvPr/>
          </p:nvSpPr>
          <p:spPr bwMode="auto">
            <a:xfrm>
              <a:off x="1164" y="2901"/>
              <a:ext cx="0" cy="871"/>
            </a:xfrm>
            <a:prstGeom prst="line">
              <a:avLst/>
            </a:prstGeom>
            <a:noFill/>
            <a:ln w="25400">
              <a:solidFill>
                <a:srgbClr val="969696"/>
              </a:solidFill>
              <a:prstDash val="lgDash"/>
              <a:round/>
              <a:headEnd/>
              <a:tailEnd/>
            </a:ln>
          </p:spPr>
          <p:txBody>
            <a:bodyPr/>
            <a:lstStyle/>
            <a:p>
              <a:endParaRPr lang="es-CL"/>
            </a:p>
          </p:txBody>
        </p:sp>
        <p:sp>
          <p:nvSpPr>
            <p:cNvPr id="25624" name="Line 11"/>
            <p:cNvSpPr>
              <a:spLocks noChangeShapeType="1"/>
            </p:cNvSpPr>
            <p:nvPr/>
          </p:nvSpPr>
          <p:spPr bwMode="auto">
            <a:xfrm flipH="1">
              <a:off x="402" y="2931"/>
              <a:ext cx="754" cy="0"/>
            </a:xfrm>
            <a:prstGeom prst="line">
              <a:avLst/>
            </a:prstGeom>
            <a:noFill/>
            <a:ln w="25400">
              <a:solidFill>
                <a:srgbClr val="969696"/>
              </a:solidFill>
              <a:prstDash val="lgDash"/>
              <a:round/>
              <a:headEnd/>
              <a:tailEnd/>
            </a:ln>
          </p:spPr>
          <p:txBody>
            <a:bodyPr/>
            <a:lstStyle/>
            <a:p>
              <a:endParaRPr lang="es-CL"/>
            </a:p>
          </p:txBody>
        </p:sp>
        <p:sp>
          <p:nvSpPr>
            <p:cNvPr id="25625" name="Line 15"/>
            <p:cNvSpPr>
              <a:spLocks noChangeShapeType="1"/>
            </p:cNvSpPr>
            <p:nvPr/>
          </p:nvSpPr>
          <p:spPr bwMode="auto">
            <a:xfrm flipV="1">
              <a:off x="402" y="1741"/>
              <a:ext cx="0" cy="2031"/>
            </a:xfrm>
            <a:prstGeom prst="line">
              <a:avLst/>
            </a:prstGeom>
            <a:noFill/>
            <a:ln w="9525">
              <a:solidFill>
                <a:schemeClr val="tx1"/>
              </a:solidFill>
              <a:round/>
              <a:headEnd/>
              <a:tailEnd type="triangle" w="med" len="med"/>
            </a:ln>
          </p:spPr>
          <p:txBody>
            <a:bodyPr/>
            <a:lstStyle/>
            <a:p>
              <a:endParaRPr lang="es-CL"/>
            </a:p>
          </p:txBody>
        </p:sp>
        <p:sp>
          <p:nvSpPr>
            <p:cNvPr id="25626" name="Line 16"/>
            <p:cNvSpPr>
              <a:spLocks noChangeShapeType="1"/>
            </p:cNvSpPr>
            <p:nvPr/>
          </p:nvSpPr>
          <p:spPr bwMode="auto">
            <a:xfrm>
              <a:off x="402" y="3772"/>
              <a:ext cx="2140" cy="0"/>
            </a:xfrm>
            <a:prstGeom prst="line">
              <a:avLst/>
            </a:prstGeom>
            <a:noFill/>
            <a:ln w="9525">
              <a:solidFill>
                <a:schemeClr val="tx1"/>
              </a:solidFill>
              <a:round/>
              <a:headEnd/>
              <a:tailEnd type="triangle" w="med" len="med"/>
            </a:ln>
          </p:spPr>
          <p:txBody>
            <a:bodyPr/>
            <a:lstStyle/>
            <a:p>
              <a:endParaRPr lang="es-CL"/>
            </a:p>
          </p:txBody>
        </p:sp>
        <p:graphicFrame>
          <p:nvGraphicFramePr>
            <p:cNvPr id="25604" name="Object 17"/>
            <p:cNvGraphicFramePr>
              <a:graphicFrameLocks noChangeAspect="1"/>
            </p:cNvGraphicFramePr>
            <p:nvPr/>
          </p:nvGraphicFramePr>
          <p:xfrm>
            <a:off x="2063" y="3579"/>
            <a:ext cx="268" cy="203"/>
          </p:xfrm>
          <a:graphic>
            <a:graphicData uri="http://schemas.openxmlformats.org/presentationml/2006/ole">
              <p:oleObj spid="_x0000_s25604" name="Ecuación" r:id="rId5" imgW="266400" imgH="203040" progId="Equation.3">
                <p:embed/>
              </p:oleObj>
            </a:graphicData>
          </a:graphic>
        </p:graphicFrame>
        <p:graphicFrame>
          <p:nvGraphicFramePr>
            <p:cNvPr id="25605" name="Object 18"/>
            <p:cNvGraphicFramePr>
              <a:graphicFrameLocks noChangeAspect="1"/>
            </p:cNvGraphicFramePr>
            <p:nvPr/>
          </p:nvGraphicFramePr>
          <p:xfrm>
            <a:off x="713" y="3143"/>
            <a:ext cx="204" cy="191"/>
          </p:xfrm>
          <a:graphic>
            <a:graphicData uri="http://schemas.openxmlformats.org/presentationml/2006/ole">
              <p:oleObj spid="_x0000_s25605" name="Ecuación" r:id="rId6" imgW="203040" imgH="190440" progId="Equation.3">
                <p:embed/>
              </p:oleObj>
            </a:graphicData>
          </a:graphic>
        </p:graphicFrame>
        <p:graphicFrame>
          <p:nvGraphicFramePr>
            <p:cNvPr id="25606" name="Object 19"/>
            <p:cNvGraphicFramePr>
              <a:graphicFrameLocks noChangeAspect="1"/>
            </p:cNvGraphicFramePr>
            <p:nvPr/>
          </p:nvGraphicFramePr>
          <p:xfrm>
            <a:off x="226" y="1813"/>
            <a:ext cx="140" cy="166"/>
          </p:xfrm>
          <a:graphic>
            <a:graphicData uri="http://schemas.openxmlformats.org/presentationml/2006/ole">
              <p:oleObj spid="_x0000_s25606" name="Ecuación" r:id="rId7" imgW="139680" imgH="164880" progId="Equation.3">
                <p:embed/>
              </p:oleObj>
            </a:graphicData>
          </a:graphic>
        </p:graphicFrame>
        <p:graphicFrame>
          <p:nvGraphicFramePr>
            <p:cNvPr id="25607" name="Object 20"/>
            <p:cNvGraphicFramePr>
              <a:graphicFrameLocks noChangeAspect="1"/>
            </p:cNvGraphicFramePr>
            <p:nvPr/>
          </p:nvGraphicFramePr>
          <p:xfrm>
            <a:off x="2312" y="3808"/>
            <a:ext cx="179" cy="166"/>
          </p:xfrm>
          <a:graphic>
            <a:graphicData uri="http://schemas.openxmlformats.org/presentationml/2006/ole">
              <p:oleObj spid="_x0000_s25607" name="Ecuación" r:id="rId8" imgW="177480" imgH="164880" progId="Equation.3">
                <p:embed/>
              </p:oleObj>
            </a:graphicData>
          </a:graphic>
        </p:graphicFrame>
        <p:sp>
          <p:nvSpPr>
            <p:cNvPr id="25627" name="Line 21"/>
            <p:cNvSpPr>
              <a:spLocks noChangeShapeType="1"/>
            </p:cNvSpPr>
            <p:nvPr/>
          </p:nvSpPr>
          <p:spPr bwMode="auto">
            <a:xfrm>
              <a:off x="402" y="2648"/>
              <a:ext cx="1124" cy="1124"/>
            </a:xfrm>
            <a:prstGeom prst="line">
              <a:avLst/>
            </a:prstGeom>
            <a:noFill/>
            <a:ln w="38100">
              <a:solidFill>
                <a:schemeClr val="tx1"/>
              </a:solidFill>
              <a:round/>
              <a:headEnd/>
              <a:tailEnd/>
            </a:ln>
          </p:spPr>
          <p:txBody>
            <a:bodyPr/>
            <a:lstStyle/>
            <a:p>
              <a:endParaRPr lang="es-CL"/>
            </a:p>
          </p:txBody>
        </p:sp>
        <p:sp>
          <p:nvSpPr>
            <p:cNvPr id="25628" name="Line 22"/>
            <p:cNvSpPr>
              <a:spLocks noChangeShapeType="1"/>
            </p:cNvSpPr>
            <p:nvPr/>
          </p:nvSpPr>
          <p:spPr bwMode="auto">
            <a:xfrm>
              <a:off x="402" y="2176"/>
              <a:ext cx="1632" cy="1596"/>
            </a:xfrm>
            <a:prstGeom prst="line">
              <a:avLst/>
            </a:prstGeom>
            <a:noFill/>
            <a:ln w="38100">
              <a:solidFill>
                <a:schemeClr val="tx1"/>
              </a:solidFill>
              <a:round/>
              <a:headEnd/>
              <a:tailEnd/>
            </a:ln>
          </p:spPr>
          <p:txBody>
            <a:bodyPr/>
            <a:lstStyle/>
            <a:p>
              <a:endParaRPr lang="es-CL"/>
            </a:p>
          </p:txBody>
        </p:sp>
        <p:graphicFrame>
          <p:nvGraphicFramePr>
            <p:cNvPr id="25608" name="Object 23"/>
            <p:cNvGraphicFramePr>
              <a:graphicFrameLocks noChangeAspect="1"/>
            </p:cNvGraphicFramePr>
            <p:nvPr/>
          </p:nvGraphicFramePr>
          <p:xfrm>
            <a:off x="802" y="3776"/>
            <a:ext cx="229" cy="191"/>
          </p:xfrm>
          <a:graphic>
            <a:graphicData uri="http://schemas.openxmlformats.org/presentationml/2006/ole">
              <p:oleObj spid="_x0000_s25608" name="Ecuación" r:id="rId9" imgW="228600" imgH="190440" progId="Equation.3">
                <p:embed/>
              </p:oleObj>
            </a:graphicData>
          </a:graphic>
        </p:graphicFrame>
        <p:sp>
          <p:nvSpPr>
            <p:cNvPr id="25629" name="Arc 24"/>
            <p:cNvSpPr>
              <a:spLocks/>
            </p:cNvSpPr>
            <p:nvPr/>
          </p:nvSpPr>
          <p:spPr bwMode="auto">
            <a:xfrm rot="-10239444">
              <a:off x="430" y="1973"/>
              <a:ext cx="1758" cy="1579"/>
            </a:xfrm>
            <a:custGeom>
              <a:avLst/>
              <a:gdLst>
                <a:gd name="T0" fmla="*/ 0 w 24038"/>
                <a:gd name="T1" fmla="*/ 0 h 21600"/>
                <a:gd name="T2" fmla="*/ 9 w 24038"/>
                <a:gd name="T3" fmla="*/ 7 h 21600"/>
                <a:gd name="T4" fmla="*/ 1 w 24038"/>
                <a:gd name="T5" fmla="*/ 8 h 21600"/>
                <a:gd name="T6" fmla="*/ 0 60000 65536"/>
                <a:gd name="T7" fmla="*/ 0 60000 65536"/>
                <a:gd name="T8" fmla="*/ 0 60000 65536"/>
                <a:gd name="T9" fmla="*/ 0 w 24038"/>
                <a:gd name="T10" fmla="*/ 0 h 21600"/>
                <a:gd name="T11" fmla="*/ 24038 w 24038"/>
                <a:gd name="T12" fmla="*/ 21600 h 21600"/>
              </a:gdLst>
              <a:ahLst/>
              <a:cxnLst>
                <a:cxn ang="T6">
                  <a:pos x="T0" y="T1"/>
                </a:cxn>
                <a:cxn ang="T7">
                  <a:pos x="T2" y="T3"/>
                </a:cxn>
                <a:cxn ang="T8">
                  <a:pos x="T4" y="T5"/>
                </a:cxn>
              </a:cxnLst>
              <a:rect l="T9" t="T10" r="T11" b="T12"/>
              <a:pathLst>
                <a:path w="24038" h="21600" fill="none" extrusionOk="0">
                  <a:moveTo>
                    <a:pt x="-1" y="192"/>
                  </a:moveTo>
                  <a:cubicBezTo>
                    <a:pt x="953" y="64"/>
                    <a:pt x="1915" y="-1"/>
                    <a:pt x="2878" y="0"/>
                  </a:cubicBezTo>
                  <a:cubicBezTo>
                    <a:pt x="13135" y="0"/>
                    <a:pt x="21977" y="7213"/>
                    <a:pt x="24037" y="17262"/>
                  </a:cubicBezTo>
                </a:path>
                <a:path w="24038" h="21600" stroke="0" extrusionOk="0">
                  <a:moveTo>
                    <a:pt x="-1" y="192"/>
                  </a:moveTo>
                  <a:cubicBezTo>
                    <a:pt x="953" y="64"/>
                    <a:pt x="1915" y="-1"/>
                    <a:pt x="2878" y="0"/>
                  </a:cubicBezTo>
                  <a:cubicBezTo>
                    <a:pt x="13135" y="0"/>
                    <a:pt x="21977" y="7213"/>
                    <a:pt x="24037" y="17262"/>
                  </a:cubicBezTo>
                  <a:lnTo>
                    <a:pt x="2878" y="21600"/>
                  </a:lnTo>
                  <a:close/>
                </a:path>
              </a:pathLst>
            </a:custGeom>
            <a:noFill/>
            <a:ln w="38100">
              <a:solidFill>
                <a:srgbClr val="FF0000"/>
              </a:solidFill>
              <a:round/>
              <a:headEnd/>
              <a:tailEnd/>
            </a:ln>
          </p:spPr>
          <p:txBody>
            <a:bodyPr wrap="none" anchor="ctr"/>
            <a:lstStyle/>
            <a:p>
              <a:endParaRPr lang="es-CL"/>
            </a:p>
          </p:txBody>
        </p:sp>
        <p:sp>
          <p:nvSpPr>
            <p:cNvPr id="25630" name="Line 25"/>
            <p:cNvSpPr>
              <a:spLocks noChangeShapeType="1"/>
            </p:cNvSpPr>
            <p:nvPr/>
          </p:nvSpPr>
          <p:spPr bwMode="auto">
            <a:xfrm flipH="1" flipV="1">
              <a:off x="909" y="2212"/>
              <a:ext cx="0" cy="1560"/>
            </a:xfrm>
            <a:prstGeom prst="line">
              <a:avLst/>
            </a:prstGeom>
            <a:noFill/>
            <a:ln w="25400">
              <a:solidFill>
                <a:srgbClr val="339966"/>
              </a:solidFill>
              <a:prstDash val="lgDash"/>
              <a:round/>
              <a:headEnd/>
              <a:tailEnd/>
            </a:ln>
          </p:spPr>
          <p:txBody>
            <a:bodyPr/>
            <a:lstStyle/>
            <a:p>
              <a:endParaRPr lang="es-CL"/>
            </a:p>
          </p:txBody>
        </p:sp>
        <p:sp>
          <p:nvSpPr>
            <p:cNvPr id="25631" name="Line 26"/>
            <p:cNvSpPr>
              <a:spLocks noChangeShapeType="1"/>
            </p:cNvSpPr>
            <p:nvPr/>
          </p:nvSpPr>
          <p:spPr bwMode="auto">
            <a:xfrm>
              <a:off x="402" y="3156"/>
              <a:ext cx="1778" cy="0"/>
            </a:xfrm>
            <a:prstGeom prst="line">
              <a:avLst/>
            </a:prstGeom>
            <a:noFill/>
            <a:ln w="25400">
              <a:solidFill>
                <a:srgbClr val="339966"/>
              </a:solidFill>
              <a:prstDash val="lgDash"/>
              <a:round/>
              <a:headEnd/>
              <a:tailEnd/>
            </a:ln>
          </p:spPr>
          <p:txBody>
            <a:bodyPr/>
            <a:lstStyle/>
            <a:p>
              <a:endParaRPr lang="es-CL"/>
            </a:p>
          </p:txBody>
        </p:sp>
        <p:sp>
          <p:nvSpPr>
            <p:cNvPr id="25632" name="Arc 27"/>
            <p:cNvSpPr>
              <a:spLocks/>
            </p:cNvSpPr>
            <p:nvPr/>
          </p:nvSpPr>
          <p:spPr bwMode="auto">
            <a:xfrm rot="10800000">
              <a:off x="983" y="2447"/>
              <a:ext cx="670" cy="617"/>
            </a:xfrm>
            <a:custGeom>
              <a:avLst/>
              <a:gdLst>
                <a:gd name="T0" fmla="*/ 0 w 24955"/>
                <a:gd name="T1" fmla="*/ 0 h 21600"/>
                <a:gd name="T2" fmla="*/ 0 w 24955"/>
                <a:gd name="T3" fmla="*/ 1 h 21600"/>
                <a:gd name="T4" fmla="*/ 0 w 24955"/>
                <a:gd name="T5" fmla="*/ 1 h 21600"/>
                <a:gd name="T6" fmla="*/ 0 60000 65536"/>
                <a:gd name="T7" fmla="*/ 0 60000 65536"/>
                <a:gd name="T8" fmla="*/ 0 60000 65536"/>
                <a:gd name="T9" fmla="*/ 0 w 24955"/>
                <a:gd name="T10" fmla="*/ 0 h 21600"/>
                <a:gd name="T11" fmla="*/ 24955 w 24955"/>
                <a:gd name="T12" fmla="*/ 21600 h 21600"/>
              </a:gdLst>
              <a:ahLst/>
              <a:cxnLst>
                <a:cxn ang="T6">
                  <a:pos x="T0" y="T1"/>
                </a:cxn>
                <a:cxn ang="T7">
                  <a:pos x="T2" y="T3"/>
                </a:cxn>
                <a:cxn ang="T8">
                  <a:pos x="T4" y="T5"/>
                </a:cxn>
              </a:cxnLst>
              <a:rect l="T9" t="T10" r="T11" b="T12"/>
              <a:pathLst>
                <a:path w="24955" h="21600" fill="none" extrusionOk="0">
                  <a:moveTo>
                    <a:pt x="0" y="262"/>
                  </a:moveTo>
                  <a:cubicBezTo>
                    <a:pt x="1109" y="87"/>
                    <a:pt x="2231" y="-1"/>
                    <a:pt x="3355" y="0"/>
                  </a:cubicBezTo>
                  <a:cubicBezTo>
                    <a:pt x="15284" y="0"/>
                    <a:pt x="24955" y="9670"/>
                    <a:pt x="24955" y="21600"/>
                  </a:cubicBezTo>
                </a:path>
                <a:path w="24955" h="21600" stroke="0" extrusionOk="0">
                  <a:moveTo>
                    <a:pt x="0" y="262"/>
                  </a:moveTo>
                  <a:cubicBezTo>
                    <a:pt x="1109" y="87"/>
                    <a:pt x="2231" y="-1"/>
                    <a:pt x="3355" y="0"/>
                  </a:cubicBezTo>
                  <a:cubicBezTo>
                    <a:pt x="15284" y="0"/>
                    <a:pt x="24955" y="9670"/>
                    <a:pt x="24955" y="21600"/>
                  </a:cubicBezTo>
                  <a:lnTo>
                    <a:pt x="3355" y="21600"/>
                  </a:lnTo>
                  <a:close/>
                </a:path>
              </a:pathLst>
            </a:custGeom>
            <a:noFill/>
            <a:ln w="38100">
              <a:solidFill>
                <a:srgbClr val="FF0000"/>
              </a:solidFill>
              <a:round/>
              <a:headEnd/>
              <a:tailEnd/>
            </a:ln>
          </p:spPr>
          <p:txBody>
            <a:bodyPr wrap="none" anchor="ctr"/>
            <a:lstStyle/>
            <a:p>
              <a:endParaRPr lang="es-CL"/>
            </a:p>
          </p:txBody>
        </p:sp>
        <p:sp>
          <p:nvSpPr>
            <p:cNvPr id="25633" name="Line 28"/>
            <p:cNvSpPr>
              <a:spLocks noChangeShapeType="1"/>
            </p:cNvSpPr>
            <p:nvPr/>
          </p:nvSpPr>
          <p:spPr bwMode="auto">
            <a:xfrm flipV="1">
              <a:off x="909" y="2430"/>
              <a:ext cx="763" cy="726"/>
            </a:xfrm>
            <a:prstGeom prst="line">
              <a:avLst/>
            </a:prstGeom>
            <a:noFill/>
            <a:ln w="25400">
              <a:solidFill>
                <a:srgbClr val="3366FF"/>
              </a:solidFill>
              <a:round/>
              <a:headEnd/>
              <a:tailEnd type="triangle" w="med" len="med"/>
            </a:ln>
          </p:spPr>
          <p:txBody>
            <a:bodyPr/>
            <a:lstStyle/>
            <a:p>
              <a:endParaRPr lang="es-CL"/>
            </a:p>
          </p:txBody>
        </p:sp>
        <p:sp>
          <p:nvSpPr>
            <p:cNvPr id="25634" name="Rectangle 29"/>
            <p:cNvSpPr>
              <a:spLocks noChangeArrowheads="1"/>
            </p:cNvSpPr>
            <p:nvPr/>
          </p:nvSpPr>
          <p:spPr bwMode="auto">
            <a:xfrm>
              <a:off x="909" y="3047"/>
              <a:ext cx="109" cy="109"/>
            </a:xfrm>
            <a:prstGeom prst="rect">
              <a:avLst/>
            </a:prstGeom>
            <a:noFill/>
            <a:ln w="25400" algn="ctr">
              <a:solidFill>
                <a:srgbClr val="339966"/>
              </a:solidFill>
              <a:miter lim="800000"/>
              <a:headEnd/>
              <a:tailEnd/>
            </a:ln>
          </p:spPr>
          <p:txBody>
            <a:bodyPr/>
            <a:lstStyle/>
            <a:p>
              <a:endParaRPr lang="es-ES"/>
            </a:p>
          </p:txBody>
        </p:sp>
        <p:graphicFrame>
          <p:nvGraphicFramePr>
            <p:cNvPr id="25609" name="Object 30"/>
            <p:cNvGraphicFramePr>
              <a:graphicFrameLocks noChangeAspect="1"/>
            </p:cNvGraphicFramePr>
            <p:nvPr/>
          </p:nvGraphicFramePr>
          <p:xfrm>
            <a:off x="1117" y="2638"/>
            <a:ext cx="192" cy="191"/>
          </p:xfrm>
          <a:graphic>
            <a:graphicData uri="http://schemas.openxmlformats.org/presentationml/2006/ole">
              <p:oleObj spid="_x0000_s25609" name="Ecuación" r:id="rId10" imgW="190440" imgH="190440" progId="Equation.3">
                <p:embed/>
              </p:oleObj>
            </a:graphicData>
          </a:graphic>
        </p:graphicFrame>
        <p:graphicFrame>
          <p:nvGraphicFramePr>
            <p:cNvPr id="25610" name="Object 35"/>
            <p:cNvGraphicFramePr>
              <a:graphicFrameLocks noChangeAspect="1"/>
            </p:cNvGraphicFramePr>
            <p:nvPr/>
          </p:nvGraphicFramePr>
          <p:xfrm>
            <a:off x="204" y="3050"/>
            <a:ext cx="190" cy="191"/>
          </p:xfrm>
          <a:graphic>
            <a:graphicData uri="http://schemas.openxmlformats.org/presentationml/2006/ole">
              <p:oleObj spid="_x0000_s25610" name="Ecuación" r:id="rId11" imgW="190440" imgH="190440" progId="Equation.3">
                <p:embed/>
              </p:oleObj>
            </a:graphicData>
          </a:graphic>
        </p:graphicFrame>
        <p:graphicFrame>
          <p:nvGraphicFramePr>
            <p:cNvPr id="25611" name="Object 36"/>
            <p:cNvGraphicFramePr>
              <a:graphicFrameLocks noChangeAspect="1"/>
            </p:cNvGraphicFramePr>
            <p:nvPr/>
          </p:nvGraphicFramePr>
          <p:xfrm>
            <a:off x="1079" y="3763"/>
            <a:ext cx="228" cy="191"/>
          </p:xfrm>
          <a:graphic>
            <a:graphicData uri="http://schemas.openxmlformats.org/presentationml/2006/ole">
              <p:oleObj spid="_x0000_s25611" name="Ecuación" r:id="rId12" imgW="228600" imgH="190440" progId="Equation.3">
                <p:embed/>
              </p:oleObj>
            </a:graphicData>
          </a:graphic>
        </p:graphicFrame>
        <p:sp>
          <p:nvSpPr>
            <p:cNvPr id="25635" name="Text Box 38"/>
            <p:cNvSpPr txBox="1">
              <a:spLocks noChangeArrowheads="1"/>
            </p:cNvSpPr>
            <p:nvPr/>
          </p:nvSpPr>
          <p:spPr bwMode="auto">
            <a:xfrm>
              <a:off x="1273" y="3139"/>
              <a:ext cx="145" cy="202"/>
            </a:xfrm>
            <a:prstGeom prst="rect">
              <a:avLst/>
            </a:prstGeom>
            <a:noFill/>
            <a:ln w="9525">
              <a:noFill/>
              <a:miter lim="800000"/>
              <a:headEnd/>
              <a:tailEnd/>
            </a:ln>
          </p:spPr>
          <p:txBody>
            <a:bodyPr>
              <a:spAutoFit/>
            </a:bodyPr>
            <a:lstStyle/>
            <a:p>
              <a:pPr algn="l">
                <a:spcBef>
                  <a:spcPct val="50000"/>
                </a:spcBef>
              </a:pPr>
              <a:r>
                <a:rPr lang="es-ES_tradnl" sz="1500" i="1"/>
                <a:t>C</a:t>
              </a:r>
              <a:endParaRPr lang="es-CL" sz="1500" i="1"/>
            </a:p>
          </p:txBody>
        </p:sp>
        <p:sp>
          <p:nvSpPr>
            <p:cNvPr id="25636" name="Text Box 40"/>
            <p:cNvSpPr txBox="1">
              <a:spLocks noChangeArrowheads="1"/>
            </p:cNvSpPr>
            <p:nvPr/>
          </p:nvSpPr>
          <p:spPr bwMode="auto">
            <a:xfrm>
              <a:off x="674" y="2631"/>
              <a:ext cx="289" cy="202"/>
            </a:xfrm>
            <a:prstGeom prst="rect">
              <a:avLst/>
            </a:prstGeom>
            <a:noFill/>
            <a:ln w="9525">
              <a:noFill/>
              <a:miter lim="800000"/>
              <a:headEnd/>
              <a:tailEnd/>
            </a:ln>
          </p:spPr>
          <p:txBody>
            <a:bodyPr>
              <a:spAutoFit/>
            </a:bodyPr>
            <a:lstStyle/>
            <a:p>
              <a:pPr algn="l">
                <a:spcBef>
                  <a:spcPct val="50000"/>
                </a:spcBef>
              </a:pPr>
              <a:r>
                <a:rPr lang="es-ES_tradnl" sz="1500"/>
                <a:t>  </a:t>
              </a:r>
              <a:r>
                <a:rPr lang="es-ES_tradnl" sz="1500" i="1"/>
                <a:t>B</a:t>
              </a:r>
              <a:endParaRPr lang="es-CL" sz="1500" i="1"/>
            </a:p>
          </p:txBody>
        </p:sp>
        <p:sp>
          <p:nvSpPr>
            <p:cNvPr id="25637" name="Line 45"/>
            <p:cNvSpPr>
              <a:spLocks noChangeShapeType="1"/>
            </p:cNvSpPr>
            <p:nvPr/>
          </p:nvSpPr>
          <p:spPr bwMode="auto">
            <a:xfrm>
              <a:off x="909" y="3664"/>
              <a:ext cx="255" cy="0"/>
            </a:xfrm>
            <a:prstGeom prst="line">
              <a:avLst/>
            </a:prstGeom>
            <a:noFill/>
            <a:ln w="25400">
              <a:solidFill>
                <a:srgbClr val="3366FF"/>
              </a:solidFill>
              <a:round/>
              <a:headEnd/>
              <a:tailEnd type="triangle" w="med" len="med"/>
            </a:ln>
          </p:spPr>
          <p:txBody>
            <a:bodyPr/>
            <a:lstStyle/>
            <a:p>
              <a:endParaRPr lang="es-CL"/>
            </a:p>
          </p:txBody>
        </p:sp>
      </p:grpSp>
      <p:sp>
        <p:nvSpPr>
          <p:cNvPr id="25620" name="Text Box 4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25621" name="Text Box 48"/>
          <p:cNvSpPr txBox="1">
            <a:spLocks noChangeArrowheads="1"/>
          </p:cNvSpPr>
          <p:nvPr/>
        </p:nvSpPr>
        <p:spPr bwMode="auto">
          <a:xfrm>
            <a:off x="4716463" y="3278188"/>
            <a:ext cx="2663825" cy="366712"/>
          </a:xfrm>
          <a:prstGeom prst="rect">
            <a:avLst/>
          </a:prstGeom>
          <a:noFill/>
          <a:ln w="9525" algn="ctr">
            <a:noFill/>
            <a:miter lim="800000"/>
            <a:headEnd/>
            <a:tailEnd/>
          </a:ln>
        </p:spPr>
        <p:txBody>
          <a:bodyPr>
            <a:spAutoFit/>
          </a:bodyPr>
          <a:lstStyle/>
          <a:p>
            <a:pPr algn="l">
              <a:spcBef>
                <a:spcPct val="50000"/>
              </a:spcBef>
            </a:pPr>
            <a:r>
              <a:rPr lang="es-CL"/>
              <a:t>En el tramo II (BC)</a:t>
            </a:r>
            <a:endParaRPr lang="es-ES"/>
          </a:p>
        </p:txBody>
      </p:sp>
      <p:graphicFrame>
        <p:nvGraphicFramePr>
          <p:cNvPr id="25602" name="Object 51"/>
          <p:cNvGraphicFramePr>
            <a:graphicFrameLocks noChangeAspect="1"/>
          </p:cNvGraphicFramePr>
          <p:nvPr/>
        </p:nvGraphicFramePr>
        <p:xfrm>
          <a:off x="5248275" y="3783013"/>
          <a:ext cx="3500438" cy="1446212"/>
        </p:xfrm>
        <a:graphic>
          <a:graphicData uri="http://schemas.openxmlformats.org/presentationml/2006/ole">
            <p:oleObj spid="_x0000_s25602" name="Ecuación" r:id="rId13" imgW="1752480" imgH="723600" progId="Equation.3">
              <p:embed/>
            </p:oleObj>
          </a:graphicData>
        </a:graphic>
      </p:graphicFrame>
      <p:sp>
        <p:nvSpPr>
          <p:cNvPr id="25622" name="Text Box 65"/>
          <p:cNvSpPr txBox="1">
            <a:spLocks noChangeArrowheads="1"/>
          </p:cNvSpPr>
          <p:nvPr/>
        </p:nvSpPr>
        <p:spPr bwMode="auto">
          <a:xfrm>
            <a:off x="4716463" y="1484313"/>
            <a:ext cx="2663825" cy="366712"/>
          </a:xfrm>
          <a:prstGeom prst="rect">
            <a:avLst/>
          </a:prstGeom>
          <a:noFill/>
          <a:ln w="9525" algn="ctr">
            <a:noFill/>
            <a:miter lim="800000"/>
            <a:headEnd/>
            <a:tailEnd/>
          </a:ln>
        </p:spPr>
        <p:txBody>
          <a:bodyPr>
            <a:spAutoFit/>
          </a:bodyPr>
          <a:lstStyle/>
          <a:p>
            <a:pPr algn="l">
              <a:spcBef>
                <a:spcPct val="50000"/>
              </a:spcBef>
            </a:pPr>
            <a:r>
              <a:rPr lang="es-CL"/>
              <a:t>En los puntos B y C:</a:t>
            </a:r>
            <a:endParaRPr lang="es-ES"/>
          </a:p>
        </p:txBody>
      </p:sp>
      <p:graphicFrame>
        <p:nvGraphicFramePr>
          <p:cNvPr id="25603" name="Object 66"/>
          <p:cNvGraphicFramePr>
            <a:graphicFrameLocks noChangeAspect="1"/>
          </p:cNvGraphicFramePr>
          <p:nvPr/>
        </p:nvGraphicFramePr>
        <p:xfrm>
          <a:off x="6269038" y="1844675"/>
          <a:ext cx="1039812" cy="963613"/>
        </p:xfrm>
        <a:graphic>
          <a:graphicData uri="http://schemas.openxmlformats.org/presentationml/2006/ole">
            <p:oleObj spid="_x0000_s25603" name="Ecuación" r:id="rId14" imgW="520560" imgH="482400" progId="Equation.3">
              <p:embed/>
            </p:oleObj>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5" name="3 Marcador de número de diapositiva"/>
          <p:cNvSpPr>
            <a:spLocks noGrp="1"/>
          </p:cNvSpPr>
          <p:nvPr>
            <p:ph type="sldNum" sz="quarter" idx="12"/>
          </p:nvPr>
        </p:nvSpPr>
        <p:spPr>
          <a:noFill/>
        </p:spPr>
        <p:txBody>
          <a:bodyPr/>
          <a:lstStyle/>
          <a:p>
            <a:fld id="{924DE0B0-82F8-4CE2-9FFE-E87B39D67071}" type="slidenum">
              <a:rPr lang="es-CL" smtClean="0"/>
              <a:pPr/>
              <a:t>33</a:t>
            </a:fld>
            <a:endParaRPr lang="es-CL" smtClean="0"/>
          </a:p>
        </p:txBody>
      </p:sp>
      <p:sp>
        <p:nvSpPr>
          <p:cNvPr id="26636" name="Rectangle 5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26637"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130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6639" name="Text Box 5"/>
          <p:cNvSpPr txBox="1">
            <a:spLocks noChangeArrowheads="1"/>
          </p:cNvSpPr>
          <p:nvPr/>
        </p:nvSpPr>
        <p:spPr bwMode="auto">
          <a:xfrm>
            <a:off x="323850" y="1628775"/>
            <a:ext cx="3384550" cy="366713"/>
          </a:xfrm>
          <a:prstGeom prst="rect">
            <a:avLst/>
          </a:prstGeom>
          <a:noFill/>
          <a:ln w="9525" algn="ctr">
            <a:noFill/>
            <a:miter lim="800000"/>
            <a:headEnd/>
            <a:tailEnd/>
          </a:ln>
        </p:spPr>
        <p:txBody>
          <a:bodyPr>
            <a:spAutoFit/>
          </a:bodyPr>
          <a:lstStyle/>
          <a:p>
            <a:pPr algn="l">
              <a:spcBef>
                <a:spcPct val="50000"/>
              </a:spcBef>
            </a:pPr>
            <a:r>
              <a:rPr lang="es-ES_tradnl"/>
              <a:t>Estudio del efecto ingreso</a:t>
            </a:r>
            <a:endParaRPr lang="es-CL"/>
          </a:p>
        </p:txBody>
      </p:sp>
      <p:sp>
        <p:nvSpPr>
          <p:cNvPr id="26640" name="Rectangle 6"/>
          <p:cNvSpPr>
            <a:spLocks noChangeArrowheads="1"/>
          </p:cNvSpPr>
          <p:nvPr/>
        </p:nvSpPr>
        <p:spPr bwMode="auto">
          <a:xfrm>
            <a:off x="0" y="2995613"/>
            <a:ext cx="9144000" cy="0"/>
          </a:xfrm>
          <a:prstGeom prst="rect">
            <a:avLst/>
          </a:prstGeom>
          <a:noFill/>
          <a:ln w="9525">
            <a:noFill/>
            <a:miter lim="800000"/>
            <a:headEnd/>
            <a:tailEnd/>
          </a:ln>
        </p:spPr>
        <p:txBody>
          <a:bodyPr wrap="none" anchor="ctr">
            <a:spAutoFit/>
          </a:bodyPr>
          <a:lstStyle/>
          <a:p>
            <a:endParaRPr lang="es-ES"/>
          </a:p>
        </p:txBody>
      </p:sp>
      <p:sp>
        <p:nvSpPr>
          <p:cNvPr id="26641" name="Rectangle 7"/>
          <p:cNvSpPr>
            <a:spLocks noChangeArrowheads="1"/>
          </p:cNvSpPr>
          <p:nvPr/>
        </p:nvSpPr>
        <p:spPr bwMode="auto">
          <a:xfrm>
            <a:off x="0" y="2995613"/>
            <a:ext cx="9144000" cy="0"/>
          </a:xfrm>
          <a:prstGeom prst="rect">
            <a:avLst/>
          </a:prstGeom>
          <a:noFill/>
          <a:ln w="9525">
            <a:noFill/>
            <a:miter lim="800000"/>
            <a:headEnd/>
            <a:tailEnd/>
          </a:ln>
        </p:spPr>
        <p:txBody>
          <a:bodyPr wrap="none" anchor="ctr">
            <a:spAutoFit/>
          </a:bodyPr>
          <a:lstStyle/>
          <a:p>
            <a:endParaRPr lang="es-ES"/>
          </a:p>
        </p:txBody>
      </p:sp>
      <p:sp>
        <p:nvSpPr>
          <p:cNvPr id="26642" name="Text Box 4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26643" name="Text Box 52"/>
          <p:cNvSpPr txBox="1">
            <a:spLocks noChangeArrowheads="1"/>
          </p:cNvSpPr>
          <p:nvPr/>
        </p:nvSpPr>
        <p:spPr bwMode="auto">
          <a:xfrm>
            <a:off x="4716463" y="3284538"/>
            <a:ext cx="2663825" cy="366712"/>
          </a:xfrm>
          <a:prstGeom prst="rect">
            <a:avLst/>
          </a:prstGeom>
          <a:noFill/>
          <a:ln w="9525" algn="ctr">
            <a:noFill/>
            <a:miter lim="800000"/>
            <a:headEnd/>
            <a:tailEnd/>
          </a:ln>
        </p:spPr>
        <p:txBody>
          <a:bodyPr>
            <a:spAutoFit/>
          </a:bodyPr>
          <a:lstStyle/>
          <a:p>
            <a:pPr algn="l">
              <a:spcBef>
                <a:spcPct val="50000"/>
              </a:spcBef>
            </a:pPr>
            <a:r>
              <a:rPr lang="es-CL"/>
              <a:t>En el tramo III (CD)</a:t>
            </a:r>
            <a:endParaRPr lang="es-ES"/>
          </a:p>
        </p:txBody>
      </p:sp>
      <p:graphicFrame>
        <p:nvGraphicFramePr>
          <p:cNvPr id="26626" name="Object 53"/>
          <p:cNvGraphicFramePr>
            <a:graphicFrameLocks noChangeAspect="1"/>
          </p:cNvGraphicFramePr>
          <p:nvPr/>
        </p:nvGraphicFramePr>
        <p:xfrm>
          <a:off x="5210175" y="3789363"/>
          <a:ext cx="3576638" cy="1446212"/>
        </p:xfrm>
        <a:graphic>
          <a:graphicData uri="http://schemas.openxmlformats.org/presentationml/2006/ole">
            <p:oleObj spid="_x0000_s26626" name="Ecuación" r:id="rId5" imgW="1790640" imgH="723600" progId="Equation.3">
              <p:embed/>
            </p:oleObj>
          </a:graphicData>
        </a:graphic>
      </p:graphicFrame>
      <p:grpSp>
        <p:nvGrpSpPr>
          <p:cNvPr id="26644" name="Group 61"/>
          <p:cNvGrpSpPr>
            <a:grpSpLocks/>
          </p:cNvGrpSpPr>
          <p:nvPr/>
        </p:nvGrpSpPr>
        <p:grpSpPr bwMode="auto">
          <a:xfrm>
            <a:off x="323850" y="2763838"/>
            <a:ext cx="3711575" cy="3544887"/>
            <a:chOff x="204" y="1741"/>
            <a:chExt cx="2338" cy="2233"/>
          </a:xfrm>
        </p:grpSpPr>
        <p:sp>
          <p:nvSpPr>
            <p:cNvPr id="26646" name="Line 11"/>
            <p:cNvSpPr>
              <a:spLocks noChangeShapeType="1"/>
            </p:cNvSpPr>
            <p:nvPr/>
          </p:nvSpPr>
          <p:spPr bwMode="auto">
            <a:xfrm flipH="1">
              <a:off x="402" y="3409"/>
              <a:ext cx="1270" cy="0"/>
            </a:xfrm>
            <a:prstGeom prst="line">
              <a:avLst/>
            </a:prstGeom>
            <a:noFill/>
            <a:ln w="25400">
              <a:solidFill>
                <a:srgbClr val="969696"/>
              </a:solidFill>
              <a:prstDash val="lgDash"/>
              <a:round/>
              <a:headEnd/>
              <a:tailEnd/>
            </a:ln>
          </p:spPr>
          <p:txBody>
            <a:bodyPr/>
            <a:lstStyle/>
            <a:p>
              <a:endParaRPr lang="es-CL"/>
            </a:p>
          </p:txBody>
        </p:sp>
        <p:sp>
          <p:nvSpPr>
            <p:cNvPr id="26647" name="Line 12"/>
            <p:cNvSpPr>
              <a:spLocks noChangeShapeType="1"/>
            </p:cNvSpPr>
            <p:nvPr/>
          </p:nvSpPr>
          <p:spPr bwMode="auto">
            <a:xfrm>
              <a:off x="1672" y="3409"/>
              <a:ext cx="0" cy="363"/>
            </a:xfrm>
            <a:prstGeom prst="line">
              <a:avLst/>
            </a:prstGeom>
            <a:noFill/>
            <a:ln w="25400">
              <a:solidFill>
                <a:srgbClr val="969696"/>
              </a:solidFill>
              <a:prstDash val="lgDash"/>
              <a:round/>
              <a:headEnd/>
              <a:tailEnd/>
            </a:ln>
          </p:spPr>
          <p:txBody>
            <a:bodyPr/>
            <a:lstStyle/>
            <a:p>
              <a:endParaRPr lang="es-CL"/>
            </a:p>
          </p:txBody>
        </p:sp>
        <p:sp>
          <p:nvSpPr>
            <p:cNvPr id="26648" name="Line 15"/>
            <p:cNvSpPr>
              <a:spLocks noChangeShapeType="1"/>
            </p:cNvSpPr>
            <p:nvPr/>
          </p:nvSpPr>
          <p:spPr bwMode="auto">
            <a:xfrm flipV="1">
              <a:off x="402" y="1741"/>
              <a:ext cx="0" cy="2031"/>
            </a:xfrm>
            <a:prstGeom prst="line">
              <a:avLst/>
            </a:prstGeom>
            <a:noFill/>
            <a:ln w="9525">
              <a:solidFill>
                <a:schemeClr val="tx1"/>
              </a:solidFill>
              <a:round/>
              <a:headEnd/>
              <a:tailEnd type="triangle" w="med" len="med"/>
            </a:ln>
          </p:spPr>
          <p:txBody>
            <a:bodyPr/>
            <a:lstStyle/>
            <a:p>
              <a:endParaRPr lang="es-CL"/>
            </a:p>
          </p:txBody>
        </p:sp>
        <p:sp>
          <p:nvSpPr>
            <p:cNvPr id="26649" name="Line 16"/>
            <p:cNvSpPr>
              <a:spLocks noChangeShapeType="1"/>
            </p:cNvSpPr>
            <p:nvPr/>
          </p:nvSpPr>
          <p:spPr bwMode="auto">
            <a:xfrm>
              <a:off x="402" y="3772"/>
              <a:ext cx="2140" cy="0"/>
            </a:xfrm>
            <a:prstGeom prst="line">
              <a:avLst/>
            </a:prstGeom>
            <a:noFill/>
            <a:ln w="9525">
              <a:solidFill>
                <a:schemeClr val="tx1"/>
              </a:solidFill>
              <a:round/>
              <a:headEnd/>
              <a:tailEnd type="triangle" w="med" len="med"/>
            </a:ln>
          </p:spPr>
          <p:txBody>
            <a:bodyPr/>
            <a:lstStyle/>
            <a:p>
              <a:endParaRPr lang="es-CL"/>
            </a:p>
          </p:txBody>
        </p:sp>
        <p:graphicFrame>
          <p:nvGraphicFramePr>
            <p:cNvPr id="26628" name="Object 17"/>
            <p:cNvGraphicFramePr>
              <a:graphicFrameLocks noChangeAspect="1"/>
            </p:cNvGraphicFramePr>
            <p:nvPr/>
          </p:nvGraphicFramePr>
          <p:xfrm>
            <a:off x="2063" y="3579"/>
            <a:ext cx="268" cy="203"/>
          </p:xfrm>
          <a:graphic>
            <a:graphicData uri="http://schemas.openxmlformats.org/presentationml/2006/ole">
              <p:oleObj spid="_x0000_s26628" name="Ecuación" r:id="rId6" imgW="266400" imgH="203040" progId="Equation.3">
                <p:embed/>
              </p:oleObj>
            </a:graphicData>
          </a:graphic>
        </p:graphicFrame>
        <p:graphicFrame>
          <p:nvGraphicFramePr>
            <p:cNvPr id="26629" name="Object 18"/>
            <p:cNvGraphicFramePr>
              <a:graphicFrameLocks noChangeAspect="1"/>
            </p:cNvGraphicFramePr>
            <p:nvPr/>
          </p:nvGraphicFramePr>
          <p:xfrm>
            <a:off x="713" y="3143"/>
            <a:ext cx="204" cy="191"/>
          </p:xfrm>
          <a:graphic>
            <a:graphicData uri="http://schemas.openxmlformats.org/presentationml/2006/ole">
              <p:oleObj spid="_x0000_s26629" name="Ecuación" r:id="rId7" imgW="203040" imgH="190440" progId="Equation.3">
                <p:embed/>
              </p:oleObj>
            </a:graphicData>
          </a:graphic>
        </p:graphicFrame>
        <p:graphicFrame>
          <p:nvGraphicFramePr>
            <p:cNvPr id="26630" name="Object 19"/>
            <p:cNvGraphicFramePr>
              <a:graphicFrameLocks noChangeAspect="1"/>
            </p:cNvGraphicFramePr>
            <p:nvPr/>
          </p:nvGraphicFramePr>
          <p:xfrm>
            <a:off x="226" y="1813"/>
            <a:ext cx="140" cy="166"/>
          </p:xfrm>
          <a:graphic>
            <a:graphicData uri="http://schemas.openxmlformats.org/presentationml/2006/ole">
              <p:oleObj spid="_x0000_s26630" name="Ecuación" r:id="rId8" imgW="139680" imgH="164880" progId="Equation.3">
                <p:embed/>
              </p:oleObj>
            </a:graphicData>
          </a:graphic>
        </p:graphicFrame>
        <p:graphicFrame>
          <p:nvGraphicFramePr>
            <p:cNvPr id="26631" name="Object 20"/>
            <p:cNvGraphicFramePr>
              <a:graphicFrameLocks noChangeAspect="1"/>
            </p:cNvGraphicFramePr>
            <p:nvPr/>
          </p:nvGraphicFramePr>
          <p:xfrm>
            <a:off x="2312" y="3808"/>
            <a:ext cx="179" cy="166"/>
          </p:xfrm>
          <a:graphic>
            <a:graphicData uri="http://schemas.openxmlformats.org/presentationml/2006/ole">
              <p:oleObj spid="_x0000_s26631" name="Ecuación" r:id="rId9" imgW="177480" imgH="164880" progId="Equation.3">
                <p:embed/>
              </p:oleObj>
            </a:graphicData>
          </a:graphic>
        </p:graphicFrame>
        <p:sp>
          <p:nvSpPr>
            <p:cNvPr id="26650" name="Line 21"/>
            <p:cNvSpPr>
              <a:spLocks noChangeShapeType="1"/>
            </p:cNvSpPr>
            <p:nvPr/>
          </p:nvSpPr>
          <p:spPr bwMode="auto">
            <a:xfrm>
              <a:off x="402" y="2648"/>
              <a:ext cx="1124" cy="1124"/>
            </a:xfrm>
            <a:prstGeom prst="line">
              <a:avLst/>
            </a:prstGeom>
            <a:noFill/>
            <a:ln w="38100">
              <a:solidFill>
                <a:schemeClr val="tx1"/>
              </a:solidFill>
              <a:round/>
              <a:headEnd/>
              <a:tailEnd/>
            </a:ln>
          </p:spPr>
          <p:txBody>
            <a:bodyPr/>
            <a:lstStyle/>
            <a:p>
              <a:endParaRPr lang="es-CL"/>
            </a:p>
          </p:txBody>
        </p:sp>
        <p:sp>
          <p:nvSpPr>
            <p:cNvPr id="26651" name="Line 22"/>
            <p:cNvSpPr>
              <a:spLocks noChangeShapeType="1"/>
            </p:cNvSpPr>
            <p:nvPr/>
          </p:nvSpPr>
          <p:spPr bwMode="auto">
            <a:xfrm>
              <a:off x="402" y="2176"/>
              <a:ext cx="1632" cy="1596"/>
            </a:xfrm>
            <a:prstGeom prst="line">
              <a:avLst/>
            </a:prstGeom>
            <a:noFill/>
            <a:ln w="38100">
              <a:solidFill>
                <a:schemeClr val="tx1"/>
              </a:solidFill>
              <a:round/>
              <a:headEnd/>
              <a:tailEnd/>
            </a:ln>
          </p:spPr>
          <p:txBody>
            <a:bodyPr/>
            <a:lstStyle/>
            <a:p>
              <a:endParaRPr lang="es-CL"/>
            </a:p>
          </p:txBody>
        </p:sp>
        <p:graphicFrame>
          <p:nvGraphicFramePr>
            <p:cNvPr id="26632" name="Object 23"/>
            <p:cNvGraphicFramePr>
              <a:graphicFrameLocks noChangeAspect="1"/>
            </p:cNvGraphicFramePr>
            <p:nvPr/>
          </p:nvGraphicFramePr>
          <p:xfrm>
            <a:off x="802" y="3776"/>
            <a:ext cx="229" cy="191"/>
          </p:xfrm>
          <a:graphic>
            <a:graphicData uri="http://schemas.openxmlformats.org/presentationml/2006/ole">
              <p:oleObj spid="_x0000_s26632" name="Ecuación" r:id="rId10" imgW="228600" imgH="190440" progId="Equation.3">
                <p:embed/>
              </p:oleObj>
            </a:graphicData>
          </a:graphic>
        </p:graphicFrame>
        <p:sp>
          <p:nvSpPr>
            <p:cNvPr id="26652" name="Arc 24"/>
            <p:cNvSpPr>
              <a:spLocks/>
            </p:cNvSpPr>
            <p:nvPr/>
          </p:nvSpPr>
          <p:spPr bwMode="auto">
            <a:xfrm rot="-10239444">
              <a:off x="430" y="1973"/>
              <a:ext cx="1758" cy="1579"/>
            </a:xfrm>
            <a:custGeom>
              <a:avLst/>
              <a:gdLst>
                <a:gd name="T0" fmla="*/ 0 w 24038"/>
                <a:gd name="T1" fmla="*/ 0 h 21600"/>
                <a:gd name="T2" fmla="*/ 9 w 24038"/>
                <a:gd name="T3" fmla="*/ 7 h 21600"/>
                <a:gd name="T4" fmla="*/ 1 w 24038"/>
                <a:gd name="T5" fmla="*/ 8 h 21600"/>
                <a:gd name="T6" fmla="*/ 0 60000 65536"/>
                <a:gd name="T7" fmla="*/ 0 60000 65536"/>
                <a:gd name="T8" fmla="*/ 0 60000 65536"/>
                <a:gd name="T9" fmla="*/ 0 w 24038"/>
                <a:gd name="T10" fmla="*/ 0 h 21600"/>
                <a:gd name="T11" fmla="*/ 24038 w 24038"/>
                <a:gd name="T12" fmla="*/ 21600 h 21600"/>
              </a:gdLst>
              <a:ahLst/>
              <a:cxnLst>
                <a:cxn ang="T6">
                  <a:pos x="T0" y="T1"/>
                </a:cxn>
                <a:cxn ang="T7">
                  <a:pos x="T2" y="T3"/>
                </a:cxn>
                <a:cxn ang="T8">
                  <a:pos x="T4" y="T5"/>
                </a:cxn>
              </a:cxnLst>
              <a:rect l="T9" t="T10" r="T11" b="T12"/>
              <a:pathLst>
                <a:path w="24038" h="21600" fill="none" extrusionOk="0">
                  <a:moveTo>
                    <a:pt x="-1" y="192"/>
                  </a:moveTo>
                  <a:cubicBezTo>
                    <a:pt x="953" y="64"/>
                    <a:pt x="1915" y="-1"/>
                    <a:pt x="2878" y="0"/>
                  </a:cubicBezTo>
                  <a:cubicBezTo>
                    <a:pt x="13135" y="0"/>
                    <a:pt x="21977" y="7213"/>
                    <a:pt x="24037" y="17262"/>
                  </a:cubicBezTo>
                </a:path>
                <a:path w="24038" h="21600" stroke="0" extrusionOk="0">
                  <a:moveTo>
                    <a:pt x="-1" y="192"/>
                  </a:moveTo>
                  <a:cubicBezTo>
                    <a:pt x="953" y="64"/>
                    <a:pt x="1915" y="-1"/>
                    <a:pt x="2878" y="0"/>
                  </a:cubicBezTo>
                  <a:cubicBezTo>
                    <a:pt x="13135" y="0"/>
                    <a:pt x="21977" y="7213"/>
                    <a:pt x="24037" y="17262"/>
                  </a:cubicBezTo>
                  <a:lnTo>
                    <a:pt x="2878" y="21600"/>
                  </a:lnTo>
                  <a:close/>
                </a:path>
              </a:pathLst>
            </a:custGeom>
            <a:noFill/>
            <a:ln w="38100">
              <a:solidFill>
                <a:srgbClr val="FF0000"/>
              </a:solidFill>
              <a:round/>
              <a:headEnd/>
              <a:tailEnd/>
            </a:ln>
          </p:spPr>
          <p:txBody>
            <a:bodyPr wrap="none" anchor="ctr"/>
            <a:lstStyle/>
            <a:p>
              <a:endParaRPr lang="es-CL"/>
            </a:p>
          </p:txBody>
        </p:sp>
        <p:sp>
          <p:nvSpPr>
            <p:cNvPr id="26653" name="Line 25"/>
            <p:cNvSpPr>
              <a:spLocks noChangeShapeType="1"/>
            </p:cNvSpPr>
            <p:nvPr/>
          </p:nvSpPr>
          <p:spPr bwMode="auto">
            <a:xfrm flipH="1" flipV="1">
              <a:off x="909" y="2212"/>
              <a:ext cx="0" cy="1560"/>
            </a:xfrm>
            <a:prstGeom prst="line">
              <a:avLst/>
            </a:prstGeom>
            <a:noFill/>
            <a:ln w="25400">
              <a:solidFill>
                <a:srgbClr val="339966"/>
              </a:solidFill>
              <a:prstDash val="lgDash"/>
              <a:round/>
              <a:headEnd/>
              <a:tailEnd/>
            </a:ln>
          </p:spPr>
          <p:txBody>
            <a:bodyPr/>
            <a:lstStyle/>
            <a:p>
              <a:endParaRPr lang="es-CL"/>
            </a:p>
          </p:txBody>
        </p:sp>
        <p:sp>
          <p:nvSpPr>
            <p:cNvPr id="26654" name="Line 26"/>
            <p:cNvSpPr>
              <a:spLocks noChangeShapeType="1"/>
            </p:cNvSpPr>
            <p:nvPr/>
          </p:nvSpPr>
          <p:spPr bwMode="auto">
            <a:xfrm>
              <a:off x="402" y="3156"/>
              <a:ext cx="1778" cy="0"/>
            </a:xfrm>
            <a:prstGeom prst="line">
              <a:avLst/>
            </a:prstGeom>
            <a:noFill/>
            <a:ln w="25400">
              <a:solidFill>
                <a:srgbClr val="339966"/>
              </a:solidFill>
              <a:prstDash val="lgDash"/>
              <a:round/>
              <a:headEnd/>
              <a:tailEnd/>
            </a:ln>
          </p:spPr>
          <p:txBody>
            <a:bodyPr/>
            <a:lstStyle/>
            <a:p>
              <a:endParaRPr lang="es-CL"/>
            </a:p>
          </p:txBody>
        </p:sp>
        <p:sp>
          <p:nvSpPr>
            <p:cNvPr id="26655" name="Arc 27"/>
            <p:cNvSpPr>
              <a:spLocks/>
            </p:cNvSpPr>
            <p:nvPr/>
          </p:nvSpPr>
          <p:spPr bwMode="auto">
            <a:xfrm rot="10800000">
              <a:off x="983" y="2447"/>
              <a:ext cx="670" cy="617"/>
            </a:xfrm>
            <a:custGeom>
              <a:avLst/>
              <a:gdLst>
                <a:gd name="T0" fmla="*/ 0 w 24955"/>
                <a:gd name="T1" fmla="*/ 0 h 21600"/>
                <a:gd name="T2" fmla="*/ 0 w 24955"/>
                <a:gd name="T3" fmla="*/ 1 h 21600"/>
                <a:gd name="T4" fmla="*/ 0 w 24955"/>
                <a:gd name="T5" fmla="*/ 1 h 21600"/>
                <a:gd name="T6" fmla="*/ 0 60000 65536"/>
                <a:gd name="T7" fmla="*/ 0 60000 65536"/>
                <a:gd name="T8" fmla="*/ 0 60000 65536"/>
                <a:gd name="T9" fmla="*/ 0 w 24955"/>
                <a:gd name="T10" fmla="*/ 0 h 21600"/>
                <a:gd name="T11" fmla="*/ 24955 w 24955"/>
                <a:gd name="T12" fmla="*/ 21600 h 21600"/>
              </a:gdLst>
              <a:ahLst/>
              <a:cxnLst>
                <a:cxn ang="T6">
                  <a:pos x="T0" y="T1"/>
                </a:cxn>
                <a:cxn ang="T7">
                  <a:pos x="T2" y="T3"/>
                </a:cxn>
                <a:cxn ang="T8">
                  <a:pos x="T4" y="T5"/>
                </a:cxn>
              </a:cxnLst>
              <a:rect l="T9" t="T10" r="T11" b="T12"/>
              <a:pathLst>
                <a:path w="24955" h="21600" fill="none" extrusionOk="0">
                  <a:moveTo>
                    <a:pt x="0" y="262"/>
                  </a:moveTo>
                  <a:cubicBezTo>
                    <a:pt x="1109" y="87"/>
                    <a:pt x="2231" y="-1"/>
                    <a:pt x="3355" y="0"/>
                  </a:cubicBezTo>
                  <a:cubicBezTo>
                    <a:pt x="15284" y="0"/>
                    <a:pt x="24955" y="9670"/>
                    <a:pt x="24955" y="21600"/>
                  </a:cubicBezTo>
                </a:path>
                <a:path w="24955" h="21600" stroke="0" extrusionOk="0">
                  <a:moveTo>
                    <a:pt x="0" y="262"/>
                  </a:moveTo>
                  <a:cubicBezTo>
                    <a:pt x="1109" y="87"/>
                    <a:pt x="2231" y="-1"/>
                    <a:pt x="3355" y="0"/>
                  </a:cubicBezTo>
                  <a:cubicBezTo>
                    <a:pt x="15284" y="0"/>
                    <a:pt x="24955" y="9670"/>
                    <a:pt x="24955" y="21600"/>
                  </a:cubicBezTo>
                  <a:lnTo>
                    <a:pt x="3355" y="21600"/>
                  </a:lnTo>
                  <a:close/>
                </a:path>
              </a:pathLst>
            </a:custGeom>
            <a:noFill/>
            <a:ln w="38100">
              <a:solidFill>
                <a:srgbClr val="FF0000"/>
              </a:solidFill>
              <a:round/>
              <a:headEnd/>
              <a:tailEnd/>
            </a:ln>
          </p:spPr>
          <p:txBody>
            <a:bodyPr wrap="none" anchor="ctr"/>
            <a:lstStyle/>
            <a:p>
              <a:endParaRPr lang="es-CL"/>
            </a:p>
          </p:txBody>
        </p:sp>
        <p:sp>
          <p:nvSpPr>
            <p:cNvPr id="26656" name="Rectangle 29"/>
            <p:cNvSpPr>
              <a:spLocks noChangeArrowheads="1"/>
            </p:cNvSpPr>
            <p:nvPr/>
          </p:nvSpPr>
          <p:spPr bwMode="auto">
            <a:xfrm>
              <a:off x="909" y="3047"/>
              <a:ext cx="109" cy="109"/>
            </a:xfrm>
            <a:prstGeom prst="rect">
              <a:avLst/>
            </a:prstGeom>
            <a:noFill/>
            <a:ln w="25400" algn="ctr">
              <a:solidFill>
                <a:srgbClr val="339966"/>
              </a:solidFill>
              <a:miter lim="800000"/>
              <a:headEnd/>
              <a:tailEnd/>
            </a:ln>
          </p:spPr>
          <p:txBody>
            <a:bodyPr/>
            <a:lstStyle/>
            <a:p>
              <a:endParaRPr lang="es-ES"/>
            </a:p>
          </p:txBody>
        </p:sp>
        <p:sp>
          <p:nvSpPr>
            <p:cNvPr id="26657" name="Arc 33"/>
            <p:cNvSpPr>
              <a:spLocks/>
            </p:cNvSpPr>
            <p:nvPr/>
          </p:nvSpPr>
          <p:spPr bwMode="auto">
            <a:xfrm rot="10495970">
              <a:off x="1618" y="3192"/>
              <a:ext cx="307" cy="325"/>
            </a:xfrm>
            <a:custGeom>
              <a:avLst/>
              <a:gdLst>
                <a:gd name="T0" fmla="*/ 0 w 21600"/>
                <a:gd name="T1" fmla="*/ 0 h 21475"/>
                <a:gd name="T2" fmla="*/ 0 w 21600"/>
                <a:gd name="T3" fmla="*/ 0 h 21475"/>
                <a:gd name="T4" fmla="*/ 0 w 21600"/>
                <a:gd name="T5" fmla="*/ 0 h 21475"/>
                <a:gd name="T6" fmla="*/ 0 60000 65536"/>
                <a:gd name="T7" fmla="*/ 0 60000 65536"/>
                <a:gd name="T8" fmla="*/ 0 60000 65536"/>
                <a:gd name="T9" fmla="*/ 0 w 21600"/>
                <a:gd name="T10" fmla="*/ 0 h 21475"/>
                <a:gd name="T11" fmla="*/ 21600 w 21600"/>
                <a:gd name="T12" fmla="*/ 21475 h 21475"/>
              </a:gdLst>
              <a:ahLst/>
              <a:cxnLst>
                <a:cxn ang="T6">
                  <a:pos x="T0" y="T1"/>
                </a:cxn>
                <a:cxn ang="T7">
                  <a:pos x="T2" y="T3"/>
                </a:cxn>
                <a:cxn ang="T8">
                  <a:pos x="T4" y="T5"/>
                </a:cxn>
              </a:cxnLst>
              <a:rect l="T9" t="T10" r="T11" b="T12"/>
              <a:pathLst>
                <a:path w="21600" h="21475" fill="none" extrusionOk="0">
                  <a:moveTo>
                    <a:pt x="2321" y="0"/>
                  </a:moveTo>
                  <a:cubicBezTo>
                    <a:pt x="13288" y="1185"/>
                    <a:pt x="21600" y="10444"/>
                    <a:pt x="21600" y="21475"/>
                  </a:cubicBezTo>
                </a:path>
                <a:path w="21600" h="21475" stroke="0" extrusionOk="0">
                  <a:moveTo>
                    <a:pt x="2321" y="0"/>
                  </a:moveTo>
                  <a:cubicBezTo>
                    <a:pt x="13288" y="1185"/>
                    <a:pt x="21600" y="10444"/>
                    <a:pt x="21600" y="21475"/>
                  </a:cubicBezTo>
                  <a:lnTo>
                    <a:pt x="0" y="21475"/>
                  </a:lnTo>
                  <a:close/>
                </a:path>
              </a:pathLst>
            </a:custGeom>
            <a:noFill/>
            <a:ln w="38100">
              <a:solidFill>
                <a:srgbClr val="FF9900"/>
              </a:solidFill>
              <a:round/>
              <a:headEnd/>
              <a:tailEnd/>
            </a:ln>
          </p:spPr>
          <p:txBody>
            <a:bodyPr wrap="none" anchor="ctr"/>
            <a:lstStyle/>
            <a:p>
              <a:endParaRPr lang="es-CL"/>
            </a:p>
          </p:txBody>
        </p:sp>
        <p:sp>
          <p:nvSpPr>
            <p:cNvPr id="26658" name="Line 34"/>
            <p:cNvSpPr>
              <a:spLocks noChangeShapeType="1"/>
            </p:cNvSpPr>
            <p:nvPr/>
          </p:nvSpPr>
          <p:spPr bwMode="auto">
            <a:xfrm>
              <a:off x="909" y="3156"/>
              <a:ext cx="1271" cy="399"/>
            </a:xfrm>
            <a:prstGeom prst="line">
              <a:avLst/>
            </a:prstGeom>
            <a:noFill/>
            <a:ln w="25400">
              <a:solidFill>
                <a:srgbClr val="33CCCC"/>
              </a:solidFill>
              <a:round/>
              <a:headEnd/>
              <a:tailEnd type="triangle" w="med" len="med"/>
            </a:ln>
          </p:spPr>
          <p:txBody>
            <a:bodyPr/>
            <a:lstStyle/>
            <a:p>
              <a:endParaRPr lang="es-CL"/>
            </a:p>
          </p:txBody>
        </p:sp>
        <p:graphicFrame>
          <p:nvGraphicFramePr>
            <p:cNvPr id="26633" name="Object 35"/>
            <p:cNvGraphicFramePr>
              <a:graphicFrameLocks noChangeAspect="1"/>
            </p:cNvGraphicFramePr>
            <p:nvPr/>
          </p:nvGraphicFramePr>
          <p:xfrm>
            <a:off x="204" y="3050"/>
            <a:ext cx="190" cy="191"/>
          </p:xfrm>
          <a:graphic>
            <a:graphicData uri="http://schemas.openxmlformats.org/presentationml/2006/ole">
              <p:oleObj spid="_x0000_s26633" name="Ecuación" r:id="rId11" imgW="190440" imgH="190440" progId="Equation.3">
                <p:embed/>
              </p:oleObj>
            </a:graphicData>
          </a:graphic>
        </p:graphicFrame>
        <p:sp>
          <p:nvSpPr>
            <p:cNvPr id="26659" name="Text Box 39"/>
            <p:cNvSpPr txBox="1">
              <a:spLocks noChangeArrowheads="1"/>
            </p:cNvSpPr>
            <p:nvPr/>
          </p:nvSpPr>
          <p:spPr bwMode="auto">
            <a:xfrm>
              <a:off x="1817" y="3647"/>
              <a:ext cx="217" cy="202"/>
            </a:xfrm>
            <a:prstGeom prst="rect">
              <a:avLst/>
            </a:prstGeom>
            <a:noFill/>
            <a:ln w="9525">
              <a:noFill/>
              <a:miter lim="800000"/>
              <a:headEnd/>
              <a:tailEnd/>
            </a:ln>
          </p:spPr>
          <p:txBody>
            <a:bodyPr>
              <a:spAutoFit/>
            </a:bodyPr>
            <a:lstStyle/>
            <a:p>
              <a:pPr algn="l">
                <a:spcBef>
                  <a:spcPct val="50000"/>
                </a:spcBef>
              </a:pPr>
              <a:r>
                <a:rPr lang="es-ES_tradnl" sz="1500"/>
                <a:t>D</a:t>
              </a:r>
              <a:endParaRPr lang="es-CL" sz="1500"/>
            </a:p>
          </p:txBody>
        </p:sp>
        <p:sp>
          <p:nvSpPr>
            <p:cNvPr id="26660" name="Line 42"/>
            <p:cNvSpPr>
              <a:spLocks noChangeShapeType="1"/>
            </p:cNvSpPr>
            <p:nvPr/>
          </p:nvSpPr>
          <p:spPr bwMode="auto">
            <a:xfrm>
              <a:off x="438" y="3156"/>
              <a:ext cx="0" cy="253"/>
            </a:xfrm>
            <a:prstGeom prst="line">
              <a:avLst/>
            </a:prstGeom>
            <a:noFill/>
            <a:ln w="25400">
              <a:solidFill>
                <a:srgbClr val="3366FF"/>
              </a:solidFill>
              <a:round/>
              <a:headEnd/>
              <a:tailEnd type="triangle" w="med" len="med"/>
            </a:ln>
          </p:spPr>
          <p:txBody>
            <a:bodyPr/>
            <a:lstStyle/>
            <a:p>
              <a:endParaRPr lang="es-CL"/>
            </a:p>
          </p:txBody>
        </p:sp>
        <p:graphicFrame>
          <p:nvGraphicFramePr>
            <p:cNvPr id="26634" name="Object 43"/>
            <p:cNvGraphicFramePr>
              <a:graphicFrameLocks noChangeAspect="1"/>
            </p:cNvGraphicFramePr>
            <p:nvPr/>
          </p:nvGraphicFramePr>
          <p:xfrm>
            <a:off x="1594" y="3763"/>
            <a:ext cx="229" cy="191"/>
          </p:xfrm>
          <a:graphic>
            <a:graphicData uri="http://schemas.openxmlformats.org/presentationml/2006/ole">
              <p:oleObj spid="_x0000_s26634" name="Ecuación" r:id="rId12" imgW="228600" imgH="190440" progId="Equation.3">
                <p:embed/>
              </p:oleObj>
            </a:graphicData>
          </a:graphic>
        </p:graphicFrame>
        <p:sp>
          <p:nvSpPr>
            <p:cNvPr id="26661" name="Line 44"/>
            <p:cNvSpPr>
              <a:spLocks noChangeShapeType="1"/>
            </p:cNvSpPr>
            <p:nvPr/>
          </p:nvSpPr>
          <p:spPr bwMode="auto">
            <a:xfrm>
              <a:off x="909" y="3736"/>
              <a:ext cx="763" cy="0"/>
            </a:xfrm>
            <a:prstGeom prst="line">
              <a:avLst/>
            </a:prstGeom>
            <a:noFill/>
            <a:ln w="25400">
              <a:solidFill>
                <a:srgbClr val="3366FF"/>
              </a:solidFill>
              <a:round/>
              <a:headEnd/>
              <a:tailEnd type="triangle" w="med" len="med"/>
            </a:ln>
          </p:spPr>
          <p:txBody>
            <a:bodyPr/>
            <a:lstStyle/>
            <a:p>
              <a:endParaRPr lang="es-CL"/>
            </a:p>
          </p:txBody>
        </p:sp>
        <p:sp>
          <p:nvSpPr>
            <p:cNvPr id="26662" name="Text Box 57"/>
            <p:cNvSpPr txBox="1">
              <a:spLocks noChangeArrowheads="1"/>
            </p:cNvSpPr>
            <p:nvPr/>
          </p:nvSpPr>
          <p:spPr bwMode="auto">
            <a:xfrm>
              <a:off x="1273" y="3139"/>
              <a:ext cx="145" cy="202"/>
            </a:xfrm>
            <a:prstGeom prst="rect">
              <a:avLst/>
            </a:prstGeom>
            <a:noFill/>
            <a:ln w="9525">
              <a:noFill/>
              <a:miter lim="800000"/>
              <a:headEnd/>
              <a:tailEnd/>
            </a:ln>
          </p:spPr>
          <p:txBody>
            <a:bodyPr>
              <a:spAutoFit/>
            </a:bodyPr>
            <a:lstStyle/>
            <a:p>
              <a:pPr algn="l">
                <a:spcBef>
                  <a:spcPct val="50000"/>
                </a:spcBef>
              </a:pPr>
              <a:r>
                <a:rPr lang="es-ES_tradnl" sz="1500" i="1"/>
                <a:t>C</a:t>
              </a:r>
              <a:endParaRPr lang="es-CL" sz="1500" i="1"/>
            </a:p>
          </p:txBody>
        </p:sp>
        <p:sp>
          <p:nvSpPr>
            <p:cNvPr id="26663" name="Text Box 58"/>
            <p:cNvSpPr txBox="1">
              <a:spLocks noChangeArrowheads="1"/>
            </p:cNvSpPr>
            <p:nvPr/>
          </p:nvSpPr>
          <p:spPr bwMode="auto">
            <a:xfrm>
              <a:off x="674" y="2631"/>
              <a:ext cx="289" cy="202"/>
            </a:xfrm>
            <a:prstGeom prst="rect">
              <a:avLst/>
            </a:prstGeom>
            <a:noFill/>
            <a:ln w="9525">
              <a:noFill/>
              <a:miter lim="800000"/>
              <a:headEnd/>
              <a:tailEnd/>
            </a:ln>
          </p:spPr>
          <p:txBody>
            <a:bodyPr>
              <a:spAutoFit/>
            </a:bodyPr>
            <a:lstStyle/>
            <a:p>
              <a:pPr algn="l">
                <a:spcBef>
                  <a:spcPct val="50000"/>
                </a:spcBef>
              </a:pPr>
              <a:r>
                <a:rPr lang="es-ES_tradnl" sz="1500"/>
                <a:t>  </a:t>
              </a:r>
              <a:r>
                <a:rPr lang="es-ES_tradnl" sz="1500" i="1"/>
                <a:t>B</a:t>
              </a:r>
              <a:endParaRPr lang="es-CL" sz="1500" i="1"/>
            </a:p>
          </p:txBody>
        </p:sp>
      </p:grpSp>
      <p:sp>
        <p:nvSpPr>
          <p:cNvPr id="26645" name="Text Box 59"/>
          <p:cNvSpPr txBox="1">
            <a:spLocks noChangeArrowheads="1"/>
          </p:cNvSpPr>
          <p:nvPr/>
        </p:nvSpPr>
        <p:spPr bwMode="auto">
          <a:xfrm>
            <a:off x="4716463" y="1484313"/>
            <a:ext cx="2663825" cy="366712"/>
          </a:xfrm>
          <a:prstGeom prst="rect">
            <a:avLst/>
          </a:prstGeom>
          <a:noFill/>
          <a:ln w="9525" algn="ctr">
            <a:noFill/>
            <a:miter lim="800000"/>
            <a:headEnd/>
            <a:tailEnd/>
          </a:ln>
        </p:spPr>
        <p:txBody>
          <a:bodyPr>
            <a:spAutoFit/>
          </a:bodyPr>
          <a:lstStyle/>
          <a:p>
            <a:pPr algn="l">
              <a:spcBef>
                <a:spcPct val="50000"/>
              </a:spcBef>
            </a:pPr>
            <a:r>
              <a:rPr lang="es-CL"/>
              <a:t>En los puntos B y C:</a:t>
            </a:r>
            <a:endParaRPr lang="es-ES"/>
          </a:p>
        </p:txBody>
      </p:sp>
      <p:graphicFrame>
        <p:nvGraphicFramePr>
          <p:cNvPr id="26627" name="Object 60"/>
          <p:cNvGraphicFramePr>
            <a:graphicFrameLocks noChangeAspect="1"/>
          </p:cNvGraphicFramePr>
          <p:nvPr/>
        </p:nvGraphicFramePr>
        <p:xfrm>
          <a:off x="6269038" y="1844675"/>
          <a:ext cx="1039812" cy="963613"/>
        </p:xfrm>
        <a:graphic>
          <a:graphicData uri="http://schemas.openxmlformats.org/presentationml/2006/ole">
            <p:oleObj spid="_x0000_s26627" name="Ecuación" r:id="rId13" imgW="520560" imgH="482400" progId="Equation.3">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3 Marcador de número de diapositiva"/>
          <p:cNvSpPr>
            <a:spLocks noGrp="1"/>
          </p:cNvSpPr>
          <p:nvPr>
            <p:ph type="sldNum" sz="quarter" idx="12"/>
          </p:nvPr>
        </p:nvSpPr>
        <p:spPr>
          <a:noFill/>
        </p:spPr>
        <p:txBody>
          <a:bodyPr/>
          <a:lstStyle/>
          <a:p>
            <a:fld id="{C7003060-930E-46DF-9404-B8D0612BC5EC}" type="slidenum">
              <a:rPr lang="es-CL" smtClean="0"/>
              <a:pPr/>
              <a:t>34</a:t>
            </a:fld>
            <a:endParaRPr lang="es-CL" smtClean="0"/>
          </a:p>
        </p:txBody>
      </p:sp>
      <p:sp>
        <p:nvSpPr>
          <p:cNvPr id="27652" name="Rectangle 11"/>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27653" name="Rectangle 3"/>
          <p:cNvSpPr>
            <a:spLocks noChangeArrowheads="1"/>
          </p:cNvSpPr>
          <p:nvPr/>
        </p:nvSpPr>
        <p:spPr bwMode="auto">
          <a:xfrm>
            <a:off x="827088" y="1720850"/>
            <a:ext cx="7058025" cy="915988"/>
          </a:xfrm>
          <a:prstGeom prst="rect">
            <a:avLst/>
          </a:prstGeom>
          <a:noFill/>
          <a:ln w="9525" algn="ctr">
            <a:noFill/>
            <a:miter lim="800000"/>
            <a:headEnd/>
            <a:tailEnd/>
          </a:ln>
        </p:spPr>
        <p:txBody>
          <a:bodyPr>
            <a:spAutoFit/>
          </a:bodyPr>
          <a:lstStyle/>
          <a:p>
            <a:pPr algn="just">
              <a:spcBef>
                <a:spcPct val="50000"/>
              </a:spcBef>
            </a:pPr>
            <a:r>
              <a:rPr lang="es-CL"/>
              <a:t>Cuando se consideran sólo 2 bienes NUNCA puede hablarse de 2 bienes inferiores o superiores a la vez. Así se cumple la </a:t>
            </a:r>
            <a:r>
              <a:rPr lang="es-CL" b="1"/>
              <a:t>Ecuación de agregación Elasticidad-Ingreso </a:t>
            </a:r>
          </a:p>
        </p:txBody>
      </p:sp>
      <p:sp>
        <p:nvSpPr>
          <p:cNvPr id="27654"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79206"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7656"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27657" name="Rectangle 8"/>
          <p:cNvSpPr>
            <a:spLocks noChangeArrowheads="1"/>
          </p:cNvSpPr>
          <p:nvPr/>
        </p:nvSpPr>
        <p:spPr bwMode="auto">
          <a:xfrm>
            <a:off x="395288" y="3933825"/>
            <a:ext cx="8497887" cy="2428875"/>
          </a:xfrm>
          <a:prstGeom prst="rect">
            <a:avLst/>
          </a:prstGeom>
          <a:noFill/>
          <a:ln w="9525" algn="ctr">
            <a:noFill/>
            <a:miter lim="800000"/>
            <a:headEnd/>
            <a:tailEnd/>
          </a:ln>
        </p:spPr>
        <p:txBody>
          <a:bodyPr>
            <a:spAutoFit/>
          </a:bodyPr>
          <a:lstStyle/>
          <a:p>
            <a:pPr algn="just">
              <a:spcBef>
                <a:spcPct val="50000"/>
              </a:spcBef>
            </a:pPr>
            <a:r>
              <a:rPr lang="es-CL" i="1"/>
              <a:t>Supuestos</a:t>
            </a:r>
            <a:r>
              <a:rPr lang="es-CL"/>
              <a:t>:</a:t>
            </a:r>
          </a:p>
          <a:p>
            <a:pPr algn="just">
              <a:spcBef>
                <a:spcPct val="50000"/>
              </a:spcBef>
            </a:pPr>
            <a:r>
              <a:rPr lang="es-CL"/>
              <a:t>	(1) X e Y son bienes normales.</a:t>
            </a:r>
          </a:p>
          <a:p>
            <a:pPr algn="just">
              <a:spcBef>
                <a:spcPct val="50000"/>
              </a:spcBef>
            </a:pPr>
            <a:r>
              <a:rPr lang="es-CL"/>
              <a:t>	(2) Disminuye el precio del bien X.</a:t>
            </a:r>
          </a:p>
          <a:p>
            <a:pPr algn="just">
              <a:spcBef>
                <a:spcPct val="50000"/>
              </a:spcBef>
            </a:pPr>
            <a:r>
              <a:rPr lang="es-CL"/>
              <a:t>Tener presente que cuando disminuye el precio de X, cambia la inclinación de la Restricción Presupuestaria; se incrementa el Ingreso Real (Set de Probabilidades de Consumo) y que el Efecto Total es la suma de los Efectos sustitución e Ingreso. </a:t>
            </a:r>
          </a:p>
        </p:txBody>
      </p:sp>
      <p:graphicFrame>
        <p:nvGraphicFramePr>
          <p:cNvPr id="27650" name="Object 10"/>
          <p:cNvGraphicFramePr>
            <a:graphicFrameLocks noChangeAspect="1"/>
          </p:cNvGraphicFramePr>
          <p:nvPr/>
        </p:nvGraphicFramePr>
        <p:xfrm>
          <a:off x="3419475" y="2874963"/>
          <a:ext cx="2360613" cy="482600"/>
        </p:xfrm>
        <a:graphic>
          <a:graphicData uri="http://schemas.openxmlformats.org/presentationml/2006/ole">
            <p:oleObj spid="_x0000_s27650" name="Ecuación" r:id="rId5" imgW="1180800" imgH="241200" progId="Equation.3">
              <p:embed/>
            </p:oleObj>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85" name="3 Marcador de número de diapositiva"/>
          <p:cNvSpPr>
            <a:spLocks noGrp="1"/>
          </p:cNvSpPr>
          <p:nvPr>
            <p:ph type="sldNum" sz="quarter" idx="12"/>
          </p:nvPr>
        </p:nvSpPr>
        <p:spPr>
          <a:noFill/>
        </p:spPr>
        <p:txBody>
          <a:bodyPr/>
          <a:lstStyle/>
          <a:p>
            <a:fld id="{40729E76-8C5C-44CD-B4B6-4E2896182A63}" type="slidenum">
              <a:rPr lang="es-CL" smtClean="0"/>
              <a:pPr/>
              <a:t>35</a:t>
            </a:fld>
            <a:endParaRPr lang="es-CL" smtClean="0"/>
          </a:p>
        </p:txBody>
      </p:sp>
      <p:sp>
        <p:nvSpPr>
          <p:cNvPr id="28686" name="Rectangle 5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81297" name="Object 49"/>
          <p:cNvGraphicFramePr>
            <a:graphicFrameLocks noChangeAspect="1"/>
          </p:cNvGraphicFramePr>
          <p:nvPr/>
        </p:nvGraphicFramePr>
        <p:xfrm>
          <a:off x="7564438" y="5589588"/>
          <a:ext cx="717550" cy="609600"/>
        </p:xfrm>
        <a:graphic>
          <a:graphicData uri="http://schemas.openxmlformats.org/presentationml/2006/ole">
            <p:oleObj spid="_x0000_s28674" name="Ecuación" r:id="rId5" imgW="507960" imgH="431640" progId="Equation.3">
              <p:embed/>
            </p:oleObj>
          </a:graphicData>
        </a:graphic>
      </p:graphicFrame>
      <p:grpSp>
        <p:nvGrpSpPr>
          <p:cNvPr id="28687" name="Group 2"/>
          <p:cNvGrpSpPr>
            <a:grpSpLocks/>
          </p:cNvGrpSpPr>
          <p:nvPr/>
        </p:nvGrpSpPr>
        <p:grpSpPr bwMode="auto">
          <a:xfrm>
            <a:off x="2898775" y="1557338"/>
            <a:ext cx="6154738" cy="4538662"/>
            <a:chOff x="964" y="1231"/>
            <a:chExt cx="3877" cy="2859"/>
          </a:xfrm>
        </p:grpSpPr>
        <p:sp>
          <p:nvSpPr>
            <p:cNvPr id="28711" name="Line 3"/>
            <p:cNvSpPr>
              <a:spLocks noChangeShapeType="1"/>
            </p:cNvSpPr>
            <p:nvPr/>
          </p:nvSpPr>
          <p:spPr bwMode="auto">
            <a:xfrm flipV="1">
              <a:off x="1411" y="1231"/>
              <a:ext cx="0" cy="2540"/>
            </a:xfrm>
            <a:prstGeom prst="line">
              <a:avLst/>
            </a:prstGeom>
            <a:noFill/>
            <a:ln w="9525">
              <a:solidFill>
                <a:schemeClr val="tx1"/>
              </a:solidFill>
              <a:round/>
              <a:headEnd/>
              <a:tailEnd type="triangle" w="med" len="med"/>
            </a:ln>
          </p:spPr>
          <p:txBody>
            <a:bodyPr/>
            <a:lstStyle/>
            <a:p>
              <a:endParaRPr lang="es-CL"/>
            </a:p>
          </p:txBody>
        </p:sp>
        <p:sp>
          <p:nvSpPr>
            <p:cNvPr id="28712" name="Line 4"/>
            <p:cNvSpPr>
              <a:spLocks noChangeShapeType="1"/>
            </p:cNvSpPr>
            <p:nvPr/>
          </p:nvSpPr>
          <p:spPr bwMode="auto">
            <a:xfrm>
              <a:off x="1411" y="3771"/>
              <a:ext cx="3356" cy="0"/>
            </a:xfrm>
            <a:prstGeom prst="line">
              <a:avLst/>
            </a:prstGeom>
            <a:noFill/>
            <a:ln w="9525">
              <a:solidFill>
                <a:schemeClr val="tx1"/>
              </a:solidFill>
              <a:round/>
              <a:headEnd/>
              <a:tailEnd type="triangle" w="med" len="med"/>
            </a:ln>
          </p:spPr>
          <p:txBody>
            <a:bodyPr/>
            <a:lstStyle/>
            <a:p>
              <a:endParaRPr lang="es-CL"/>
            </a:p>
          </p:txBody>
        </p:sp>
        <p:graphicFrame>
          <p:nvGraphicFramePr>
            <p:cNvPr id="28679" name="Object 5"/>
            <p:cNvGraphicFramePr>
              <a:graphicFrameLocks noChangeAspect="1"/>
            </p:cNvGraphicFramePr>
            <p:nvPr/>
          </p:nvGraphicFramePr>
          <p:xfrm>
            <a:off x="3399" y="3529"/>
            <a:ext cx="335" cy="254"/>
          </p:xfrm>
          <a:graphic>
            <a:graphicData uri="http://schemas.openxmlformats.org/presentationml/2006/ole">
              <p:oleObj spid="_x0000_s28679" name="Ecuación" r:id="rId6" imgW="266400" imgH="203040" progId="Equation.3">
                <p:embed/>
              </p:oleObj>
            </a:graphicData>
          </a:graphic>
        </p:graphicFrame>
        <p:graphicFrame>
          <p:nvGraphicFramePr>
            <p:cNvPr id="28680" name="Object 6"/>
            <p:cNvGraphicFramePr>
              <a:graphicFrameLocks noChangeAspect="1"/>
            </p:cNvGraphicFramePr>
            <p:nvPr/>
          </p:nvGraphicFramePr>
          <p:xfrm>
            <a:off x="1799" y="2349"/>
            <a:ext cx="255" cy="239"/>
          </p:xfrm>
          <a:graphic>
            <a:graphicData uri="http://schemas.openxmlformats.org/presentationml/2006/ole">
              <p:oleObj spid="_x0000_s28680" name="Ecuación" r:id="rId7" imgW="203040" imgH="190440" progId="Equation.3">
                <p:embed/>
              </p:oleObj>
            </a:graphicData>
          </a:graphic>
        </p:graphicFrame>
        <p:graphicFrame>
          <p:nvGraphicFramePr>
            <p:cNvPr id="28681" name="Object 7"/>
            <p:cNvGraphicFramePr>
              <a:graphicFrameLocks noChangeAspect="1"/>
            </p:cNvGraphicFramePr>
            <p:nvPr/>
          </p:nvGraphicFramePr>
          <p:xfrm>
            <a:off x="964" y="1811"/>
            <a:ext cx="464" cy="384"/>
          </p:xfrm>
          <a:graphic>
            <a:graphicData uri="http://schemas.openxmlformats.org/presentationml/2006/ole">
              <p:oleObj spid="_x0000_s28681" name="Ecuación" r:id="rId8" imgW="520560" imgH="431640" progId="Equation.3">
                <p:embed/>
              </p:oleObj>
            </a:graphicData>
          </a:graphic>
        </p:graphicFrame>
        <p:sp>
          <p:nvSpPr>
            <p:cNvPr id="28713" name="Arc 8"/>
            <p:cNvSpPr>
              <a:spLocks/>
            </p:cNvSpPr>
            <p:nvPr/>
          </p:nvSpPr>
          <p:spPr bwMode="auto">
            <a:xfrm rot="10583394">
              <a:off x="1546" y="1417"/>
              <a:ext cx="3099" cy="2228"/>
            </a:xfrm>
            <a:custGeom>
              <a:avLst/>
              <a:gdLst>
                <a:gd name="T0" fmla="*/ 28 w 21383"/>
                <a:gd name="T1" fmla="*/ 0 h 19531"/>
                <a:gd name="T2" fmla="*/ 65 w 21383"/>
                <a:gd name="T3" fmla="*/ 24 h 19531"/>
                <a:gd name="T4" fmla="*/ 0 w 21383"/>
                <a:gd name="T5" fmla="*/ 29 h 19531"/>
                <a:gd name="T6" fmla="*/ 0 60000 65536"/>
                <a:gd name="T7" fmla="*/ 0 60000 65536"/>
                <a:gd name="T8" fmla="*/ 0 60000 65536"/>
                <a:gd name="T9" fmla="*/ 0 w 21383"/>
                <a:gd name="T10" fmla="*/ 0 h 19531"/>
                <a:gd name="T11" fmla="*/ 21383 w 21383"/>
                <a:gd name="T12" fmla="*/ 19531 h 19531"/>
              </a:gdLst>
              <a:ahLst/>
              <a:cxnLst>
                <a:cxn ang="T6">
                  <a:pos x="T0" y="T1"/>
                </a:cxn>
                <a:cxn ang="T7">
                  <a:pos x="T2" y="T3"/>
                </a:cxn>
                <a:cxn ang="T8">
                  <a:pos x="T4" y="T5"/>
                </a:cxn>
              </a:cxnLst>
              <a:rect l="T9" t="T10" r="T11" b="T12"/>
              <a:pathLst>
                <a:path w="21383" h="19531" fill="none" extrusionOk="0">
                  <a:moveTo>
                    <a:pt x="9224" y="0"/>
                  </a:moveTo>
                  <a:cubicBezTo>
                    <a:pt x="15789" y="3100"/>
                    <a:pt x="20357" y="9292"/>
                    <a:pt x="21383" y="16479"/>
                  </a:cubicBezTo>
                </a:path>
                <a:path w="21383" h="19531" stroke="0" extrusionOk="0">
                  <a:moveTo>
                    <a:pt x="9224" y="0"/>
                  </a:moveTo>
                  <a:cubicBezTo>
                    <a:pt x="15789" y="3100"/>
                    <a:pt x="20357" y="9292"/>
                    <a:pt x="21383" y="16479"/>
                  </a:cubicBezTo>
                  <a:lnTo>
                    <a:pt x="0" y="19531"/>
                  </a:lnTo>
                  <a:close/>
                </a:path>
              </a:pathLst>
            </a:custGeom>
            <a:noFill/>
            <a:ln w="38100">
              <a:solidFill>
                <a:srgbClr val="FF0000"/>
              </a:solidFill>
              <a:round/>
              <a:headEnd/>
              <a:tailEnd/>
            </a:ln>
          </p:spPr>
          <p:txBody>
            <a:bodyPr wrap="none" anchor="ctr"/>
            <a:lstStyle/>
            <a:p>
              <a:endParaRPr lang="es-CL"/>
            </a:p>
          </p:txBody>
        </p:sp>
        <p:graphicFrame>
          <p:nvGraphicFramePr>
            <p:cNvPr id="28682" name="Object 9"/>
            <p:cNvGraphicFramePr>
              <a:graphicFrameLocks noChangeAspect="1"/>
            </p:cNvGraphicFramePr>
            <p:nvPr/>
          </p:nvGraphicFramePr>
          <p:xfrm>
            <a:off x="1683" y="3772"/>
            <a:ext cx="288" cy="239"/>
          </p:xfrm>
          <a:graphic>
            <a:graphicData uri="http://schemas.openxmlformats.org/presentationml/2006/ole">
              <p:oleObj spid="_x0000_s28682" name="Ecuación" r:id="rId9" imgW="228600" imgH="190440" progId="Equation.3">
                <p:embed/>
              </p:oleObj>
            </a:graphicData>
          </a:graphic>
        </p:graphicFrame>
        <p:graphicFrame>
          <p:nvGraphicFramePr>
            <p:cNvPr id="28683" name="Object 10"/>
            <p:cNvGraphicFramePr>
              <a:graphicFrameLocks noChangeAspect="1"/>
            </p:cNvGraphicFramePr>
            <p:nvPr/>
          </p:nvGraphicFramePr>
          <p:xfrm>
            <a:off x="1093" y="1323"/>
            <a:ext cx="283" cy="271"/>
          </p:xfrm>
          <a:graphic>
            <a:graphicData uri="http://schemas.openxmlformats.org/presentationml/2006/ole">
              <p:oleObj spid="_x0000_s28683" name="Ecuación" r:id="rId10" imgW="317160" imgH="304560" progId="Equation.3">
                <p:embed/>
              </p:oleObj>
            </a:graphicData>
          </a:graphic>
        </p:graphicFrame>
        <p:graphicFrame>
          <p:nvGraphicFramePr>
            <p:cNvPr id="28684" name="Object 11"/>
            <p:cNvGraphicFramePr>
              <a:graphicFrameLocks noChangeAspect="1"/>
            </p:cNvGraphicFramePr>
            <p:nvPr/>
          </p:nvGraphicFramePr>
          <p:xfrm>
            <a:off x="4536" y="3819"/>
            <a:ext cx="305" cy="271"/>
          </p:xfrm>
          <a:graphic>
            <a:graphicData uri="http://schemas.openxmlformats.org/presentationml/2006/ole">
              <p:oleObj spid="_x0000_s28684" name="Ecuación" r:id="rId11" imgW="342720" imgH="304560" progId="Equation.3">
                <p:embed/>
              </p:oleObj>
            </a:graphicData>
          </a:graphic>
        </p:graphicFrame>
        <p:sp>
          <p:nvSpPr>
            <p:cNvPr id="28714" name="Line 12"/>
            <p:cNvSpPr>
              <a:spLocks noChangeShapeType="1"/>
            </p:cNvSpPr>
            <p:nvPr/>
          </p:nvSpPr>
          <p:spPr bwMode="auto">
            <a:xfrm>
              <a:off x="1411" y="2002"/>
              <a:ext cx="1225" cy="1769"/>
            </a:xfrm>
            <a:prstGeom prst="line">
              <a:avLst/>
            </a:prstGeom>
            <a:noFill/>
            <a:ln w="38100">
              <a:solidFill>
                <a:schemeClr val="tx1"/>
              </a:solidFill>
              <a:round/>
              <a:headEnd/>
              <a:tailEnd/>
            </a:ln>
          </p:spPr>
          <p:txBody>
            <a:bodyPr/>
            <a:lstStyle/>
            <a:p>
              <a:endParaRPr lang="es-CL"/>
            </a:p>
          </p:txBody>
        </p:sp>
        <p:sp>
          <p:nvSpPr>
            <p:cNvPr id="28715" name="Line 13"/>
            <p:cNvSpPr>
              <a:spLocks noChangeShapeType="1"/>
            </p:cNvSpPr>
            <p:nvPr/>
          </p:nvSpPr>
          <p:spPr bwMode="auto">
            <a:xfrm>
              <a:off x="1774" y="2501"/>
              <a:ext cx="0" cy="1270"/>
            </a:xfrm>
            <a:prstGeom prst="line">
              <a:avLst/>
            </a:prstGeom>
            <a:noFill/>
            <a:ln w="25400">
              <a:solidFill>
                <a:srgbClr val="993366"/>
              </a:solidFill>
              <a:prstDash val="lgDash"/>
              <a:round/>
              <a:headEnd/>
              <a:tailEnd/>
            </a:ln>
          </p:spPr>
          <p:txBody>
            <a:bodyPr/>
            <a:lstStyle/>
            <a:p>
              <a:endParaRPr lang="es-CL"/>
            </a:p>
          </p:txBody>
        </p:sp>
      </p:grpSp>
      <p:sp>
        <p:nvSpPr>
          <p:cNvPr id="28688" name="Line 1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81264" name="Text Box 1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8690" name="Text Box 1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28691" name="Text Box 18"/>
          <p:cNvSpPr txBox="1">
            <a:spLocks noChangeArrowheads="1"/>
          </p:cNvSpPr>
          <p:nvPr/>
        </p:nvSpPr>
        <p:spPr bwMode="auto">
          <a:xfrm>
            <a:off x="755650" y="1484313"/>
            <a:ext cx="5832475" cy="366712"/>
          </a:xfrm>
          <a:prstGeom prst="rect">
            <a:avLst/>
          </a:prstGeom>
          <a:noFill/>
          <a:ln w="9525">
            <a:noFill/>
            <a:miter lim="800000"/>
            <a:headEnd/>
            <a:tailEnd/>
          </a:ln>
        </p:spPr>
        <p:txBody>
          <a:bodyPr>
            <a:spAutoFit/>
          </a:bodyPr>
          <a:lstStyle/>
          <a:p>
            <a:pPr algn="l">
              <a:spcBef>
                <a:spcPct val="50000"/>
              </a:spcBef>
            </a:pPr>
            <a:r>
              <a:rPr lang="es-CL"/>
              <a:t>Método de Hicks</a:t>
            </a:r>
          </a:p>
        </p:txBody>
      </p:sp>
      <p:sp>
        <p:nvSpPr>
          <p:cNvPr id="181268" name="Line 20"/>
          <p:cNvSpPr>
            <a:spLocks noChangeShapeType="1"/>
          </p:cNvSpPr>
          <p:nvPr/>
        </p:nvSpPr>
        <p:spPr bwMode="auto">
          <a:xfrm>
            <a:off x="3608388" y="2782888"/>
            <a:ext cx="4319587" cy="2808287"/>
          </a:xfrm>
          <a:prstGeom prst="line">
            <a:avLst/>
          </a:prstGeom>
          <a:noFill/>
          <a:ln w="38100">
            <a:solidFill>
              <a:schemeClr val="tx1"/>
            </a:solidFill>
            <a:round/>
            <a:headEnd/>
            <a:tailEnd/>
          </a:ln>
        </p:spPr>
        <p:txBody>
          <a:bodyPr/>
          <a:lstStyle/>
          <a:p>
            <a:endParaRPr lang="es-CL"/>
          </a:p>
        </p:txBody>
      </p:sp>
      <p:grpSp>
        <p:nvGrpSpPr>
          <p:cNvPr id="3" name="Group 21"/>
          <p:cNvGrpSpPr>
            <a:grpSpLocks/>
          </p:cNvGrpSpPr>
          <p:nvPr/>
        </p:nvGrpSpPr>
        <p:grpSpPr bwMode="auto">
          <a:xfrm>
            <a:off x="5408613" y="1989138"/>
            <a:ext cx="2808287" cy="3602037"/>
            <a:chOff x="3180" y="1004"/>
            <a:chExt cx="1769" cy="2269"/>
          </a:xfrm>
        </p:grpSpPr>
        <p:sp>
          <p:nvSpPr>
            <p:cNvPr id="28709" name="Line 22"/>
            <p:cNvSpPr>
              <a:spLocks noChangeShapeType="1"/>
            </p:cNvSpPr>
            <p:nvPr/>
          </p:nvSpPr>
          <p:spPr bwMode="auto">
            <a:xfrm>
              <a:off x="3180" y="1004"/>
              <a:ext cx="0" cy="2269"/>
            </a:xfrm>
            <a:prstGeom prst="line">
              <a:avLst/>
            </a:prstGeom>
            <a:noFill/>
            <a:ln w="25400">
              <a:solidFill>
                <a:srgbClr val="3366FF"/>
              </a:solidFill>
              <a:prstDash val="lgDash"/>
              <a:round/>
              <a:headEnd/>
              <a:tailEnd/>
            </a:ln>
          </p:spPr>
          <p:txBody>
            <a:bodyPr/>
            <a:lstStyle/>
            <a:p>
              <a:endParaRPr lang="es-CL"/>
            </a:p>
          </p:txBody>
        </p:sp>
        <p:sp>
          <p:nvSpPr>
            <p:cNvPr id="28710" name="Line 23"/>
            <p:cNvSpPr>
              <a:spLocks noChangeShapeType="1"/>
            </p:cNvSpPr>
            <p:nvPr/>
          </p:nvSpPr>
          <p:spPr bwMode="auto">
            <a:xfrm flipH="1">
              <a:off x="3180" y="2773"/>
              <a:ext cx="1769" cy="0"/>
            </a:xfrm>
            <a:prstGeom prst="line">
              <a:avLst/>
            </a:prstGeom>
            <a:noFill/>
            <a:ln w="25400">
              <a:solidFill>
                <a:srgbClr val="3366FF"/>
              </a:solidFill>
              <a:prstDash val="lgDash"/>
              <a:round/>
              <a:headEnd/>
              <a:tailEnd/>
            </a:ln>
          </p:spPr>
          <p:txBody>
            <a:bodyPr/>
            <a:lstStyle/>
            <a:p>
              <a:endParaRPr lang="es-CL"/>
            </a:p>
          </p:txBody>
        </p:sp>
      </p:grpSp>
      <p:sp>
        <p:nvSpPr>
          <p:cNvPr id="181272" name="Line 24"/>
          <p:cNvSpPr>
            <a:spLocks noChangeShapeType="1"/>
          </p:cNvSpPr>
          <p:nvPr/>
        </p:nvSpPr>
        <p:spPr bwMode="auto">
          <a:xfrm>
            <a:off x="3608388" y="3644900"/>
            <a:ext cx="3024187" cy="1944688"/>
          </a:xfrm>
          <a:prstGeom prst="line">
            <a:avLst/>
          </a:prstGeom>
          <a:noFill/>
          <a:ln w="38100">
            <a:solidFill>
              <a:srgbClr val="99CC00"/>
            </a:solidFill>
            <a:prstDash val="sysDot"/>
            <a:round/>
            <a:headEnd/>
            <a:tailEnd/>
          </a:ln>
        </p:spPr>
        <p:txBody>
          <a:bodyPr/>
          <a:lstStyle/>
          <a:p>
            <a:endParaRPr lang="es-CL"/>
          </a:p>
        </p:txBody>
      </p:sp>
      <p:sp>
        <p:nvSpPr>
          <p:cNvPr id="181273" name="Arc 25"/>
          <p:cNvSpPr>
            <a:spLocks/>
          </p:cNvSpPr>
          <p:nvPr/>
        </p:nvSpPr>
        <p:spPr bwMode="auto">
          <a:xfrm rot="10583394">
            <a:off x="5337175" y="3232150"/>
            <a:ext cx="1730375" cy="1349375"/>
          </a:xfrm>
          <a:custGeom>
            <a:avLst/>
            <a:gdLst>
              <a:gd name="T0" fmla="*/ 1492984314 w 21600"/>
              <a:gd name="T1" fmla="*/ 0 h 21404"/>
              <a:gd name="T2" fmla="*/ 2147483647 w 21600"/>
              <a:gd name="T3" fmla="*/ 2147483647 h 21404"/>
              <a:gd name="T4" fmla="*/ 0 w 21600"/>
              <a:gd name="T5" fmla="*/ 2147483647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181274" name="Line 26"/>
          <p:cNvSpPr>
            <a:spLocks noChangeShapeType="1"/>
          </p:cNvSpPr>
          <p:nvPr/>
        </p:nvSpPr>
        <p:spPr bwMode="auto">
          <a:xfrm>
            <a:off x="5840413" y="4221163"/>
            <a:ext cx="0" cy="1368425"/>
          </a:xfrm>
          <a:prstGeom prst="line">
            <a:avLst/>
          </a:prstGeom>
          <a:noFill/>
          <a:ln w="25400">
            <a:solidFill>
              <a:srgbClr val="993366"/>
            </a:solidFill>
            <a:prstDash val="lgDash"/>
            <a:round/>
            <a:headEnd/>
            <a:tailEnd/>
          </a:ln>
        </p:spPr>
        <p:txBody>
          <a:bodyPr/>
          <a:lstStyle/>
          <a:p>
            <a:endParaRPr lang="es-CL"/>
          </a:p>
        </p:txBody>
      </p:sp>
      <p:graphicFrame>
        <p:nvGraphicFramePr>
          <p:cNvPr id="181275" name="Object 27"/>
          <p:cNvGraphicFramePr>
            <a:graphicFrameLocks noChangeAspect="1"/>
          </p:cNvGraphicFramePr>
          <p:nvPr/>
        </p:nvGraphicFramePr>
        <p:xfrm>
          <a:off x="5180013" y="5589588"/>
          <a:ext cx="431800" cy="379412"/>
        </p:xfrm>
        <a:graphic>
          <a:graphicData uri="http://schemas.openxmlformats.org/presentationml/2006/ole">
            <p:oleObj spid="_x0000_s28675" name="Ecuación" r:id="rId12" imgW="215640" imgH="190440" progId="Equation.3">
              <p:embed/>
            </p:oleObj>
          </a:graphicData>
        </a:graphic>
      </p:graphicFrame>
      <p:graphicFrame>
        <p:nvGraphicFramePr>
          <p:cNvPr id="181276" name="Object 28"/>
          <p:cNvGraphicFramePr>
            <a:graphicFrameLocks noChangeAspect="1"/>
          </p:cNvGraphicFramePr>
          <p:nvPr/>
        </p:nvGraphicFramePr>
        <p:xfrm>
          <a:off x="5670550" y="5589588"/>
          <a:ext cx="457200" cy="379412"/>
        </p:xfrm>
        <a:graphic>
          <a:graphicData uri="http://schemas.openxmlformats.org/presentationml/2006/ole">
            <p:oleObj spid="_x0000_s28676" name="Ecuación" r:id="rId13" imgW="228600" imgH="190440" progId="Equation.3">
              <p:embed/>
            </p:oleObj>
          </a:graphicData>
        </a:graphic>
      </p:graphicFrame>
      <p:sp>
        <p:nvSpPr>
          <p:cNvPr id="181277" name="Line 29"/>
          <p:cNvSpPr>
            <a:spLocks noChangeShapeType="1"/>
          </p:cNvSpPr>
          <p:nvPr/>
        </p:nvSpPr>
        <p:spPr bwMode="auto">
          <a:xfrm flipV="1">
            <a:off x="5408613" y="3500438"/>
            <a:ext cx="1008062" cy="1296987"/>
          </a:xfrm>
          <a:prstGeom prst="line">
            <a:avLst/>
          </a:prstGeom>
          <a:noFill/>
          <a:ln w="38100">
            <a:solidFill>
              <a:srgbClr val="3366FF"/>
            </a:solidFill>
            <a:round/>
            <a:headEnd/>
            <a:tailEnd type="triangle" w="med" len="med"/>
          </a:ln>
        </p:spPr>
        <p:txBody>
          <a:bodyPr/>
          <a:lstStyle/>
          <a:p>
            <a:endParaRPr lang="es-CL"/>
          </a:p>
        </p:txBody>
      </p:sp>
      <p:graphicFrame>
        <p:nvGraphicFramePr>
          <p:cNvPr id="181278" name="Object 30"/>
          <p:cNvGraphicFramePr>
            <a:graphicFrameLocks noChangeAspect="1"/>
          </p:cNvGraphicFramePr>
          <p:nvPr/>
        </p:nvGraphicFramePr>
        <p:xfrm>
          <a:off x="5676900" y="3697288"/>
          <a:ext cx="379413" cy="379412"/>
        </p:xfrm>
        <a:graphic>
          <a:graphicData uri="http://schemas.openxmlformats.org/presentationml/2006/ole">
            <p:oleObj spid="_x0000_s28677" name="Ecuación" r:id="rId14" imgW="190440" imgH="190440" progId="Equation.3">
              <p:embed/>
            </p:oleObj>
          </a:graphicData>
        </a:graphic>
      </p:graphicFrame>
      <p:grpSp>
        <p:nvGrpSpPr>
          <p:cNvPr id="4" name="Group 31"/>
          <p:cNvGrpSpPr>
            <a:grpSpLocks/>
          </p:cNvGrpSpPr>
          <p:nvPr/>
        </p:nvGrpSpPr>
        <p:grpSpPr bwMode="auto">
          <a:xfrm>
            <a:off x="5251450" y="4273550"/>
            <a:ext cx="404813" cy="379413"/>
            <a:chOff x="3081" y="2443"/>
            <a:chExt cx="255" cy="239"/>
          </a:xfrm>
        </p:grpSpPr>
        <p:sp>
          <p:nvSpPr>
            <p:cNvPr id="28708" name="Rectangle 32"/>
            <p:cNvSpPr>
              <a:spLocks noChangeArrowheads="1"/>
            </p:cNvSpPr>
            <p:nvPr/>
          </p:nvSpPr>
          <p:spPr bwMode="auto">
            <a:xfrm>
              <a:off x="3135" y="2501"/>
              <a:ext cx="90" cy="165"/>
            </a:xfrm>
            <a:prstGeom prst="rect">
              <a:avLst/>
            </a:prstGeom>
            <a:solidFill>
              <a:schemeClr val="bg1"/>
            </a:solidFill>
            <a:ln w="9525">
              <a:noFill/>
              <a:miter lim="800000"/>
              <a:headEnd/>
              <a:tailEnd/>
            </a:ln>
          </p:spPr>
          <p:txBody>
            <a:bodyPr wrap="none" anchor="ctr"/>
            <a:lstStyle/>
            <a:p>
              <a:endParaRPr lang="es-ES"/>
            </a:p>
          </p:txBody>
        </p:sp>
        <p:graphicFrame>
          <p:nvGraphicFramePr>
            <p:cNvPr id="28678" name="Object 33"/>
            <p:cNvGraphicFramePr>
              <a:graphicFrameLocks noChangeAspect="1"/>
            </p:cNvGraphicFramePr>
            <p:nvPr/>
          </p:nvGraphicFramePr>
          <p:xfrm>
            <a:off x="3081" y="2443"/>
            <a:ext cx="255" cy="239"/>
          </p:xfrm>
          <a:graphic>
            <a:graphicData uri="http://schemas.openxmlformats.org/presentationml/2006/ole">
              <p:oleObj spid="_x0000_s28678" name="Ecuación" r:id="rId15" imgW="203040" imgH="190440" progId="Equation.3">
                <p:embed/>
              </p:oleObj>
            </a:graphicData>
          </a:graphic>
        </p:graphicFrame>
      </p:grpSp>
      <p:sp>
        <p:nvSpPr>
          <p:cNvPr id="181282" name="Line 34"/>
          <p:cNvSpPr>
            <a:spLocks noChangeShapeType="1"/>
          </p:cNvSpPr>
          <p:nvPr/>
        </p:nvSpPr>
        <p:spPr bwMode="auto">
          <a:xfrm>
            <a:off x="4184650" y="5516563"/>
            <a:ext cx="1223963" cy="0"/>
          </a:xfrm>
          <a:prstGeom prst="line">
            <a:avLst/>
          </a:prstGeom>
          <a:noFill/>
          <a:ln w="38100">
            <a:solidFill>
              <a:srgbClr val="FF0000"/>
            </a:solidFill>
            <a:round/>
            <a:headEnd/>
            <a:tailEnd type="triangle" w="med" len="med"/>
          </a:ln>
        </p:spPr>
        <p:txBody>
          <a:bodyPr/>
          <a:lstStyle/>
          <a:p>
            <a:endParaRPr lang="es-CL"/>
          </a:p>
        </p:txBody>
      </p:sp>
      <p:sp>
        <p:nvSpPr>
          <p:cNvPr id="181283" name="Line 35"/>
          <p:cNvSpPr>
            <a:spLocks noChangeShapeType="1"/>
          </p:cNvSpPr>
          <p:nvPr/>
        </p:nvSpPr>
        <p:spPr bwMode="auto">
          <a:xfrm>
            <a:off x="5408613" y="5373688"/>
            <a:ext cx="431800" cy="0"/>
          </a:xfrm>
          <a:prstGeom prst="line">
            <a:avLst/>
          </a:prstGeom>
          <a:noFill/>
          <a:ln w="38100">
            <a:solidFill>
              <a:srgbClr val="FF0000"/>
            </a:solidFill>
            <a:round/>
            <a:headEnd/>
            <a:tailEnd type="triangle" w="med" len="med"/>
          </a:ln>
        </p:spPr>
        <p:txBody>
          <a:bodyPr/>
          <a:lstStyle/>
          <a:p>
            <a:endParaRPr lang="es-CL"/>
          </a:p>
        </p:txBody>
      </p:sp>
      <p:sp>
        <p:nvSpPr>
          <p:cNvPr id="181284" name="Text Box 36"/>
          <p:cNvSpPr txBox="1">
            <a:spLocks noChangeArrowheads="1"/>
          </p:cNvSpPr>
          <p:nvPr/>
        </p:nvSpPr>
        <p:spPr bwMode="auto">
          <a:xfrm>
            <a:off x="5337175" y="5037138"/>
            <a:ext cx="863600" cy="366712"/>
          </a:xfrm>
          <a:prstGeom prst="rect">
            <a:avLst/>
          </a:prstGeom>
          <a:noFill/>
          <a:ln w="9525">
            <a:noFill/>
            <a:miter lim="800000"/>
            <a:headEnd/>
            <a:tailEnd/>
          </a:ln>
        </p:spPr>
        <p:txBody>
          <a:bodyPr>
            <a:spAutoFit/>
          </a:bodyPr>
          <a:lstStyle/>
          <a:p>
            <a:pPr algn="l">
              <a:spcBef>
                <a:spcPct val="50000"/>
              </a:spcBef>
            </a:pPr>
            <a:r>
              <a:rPr lang="es-ES_tradnl"/>
              <a:t> E.I.</a:t>
            </a:r>
            <a:endParaRPr lang="es-CL"/>
          </a:p>
        </p:txBody>
      </p:sp>
      <p:sp>
        <p:nvSpPr>
          <p:cNvPr id="181285" name="Text Box 37"/>
          <p:cNvSpPr txBox="1">
            <a:spLocks noChangeArrowheads="1"/>
          </p:cNvSpPr>
          <p:nvPr/>
        </p:nvSpPr>
        <p:spPr bwMode="auto">
          <a:xfrm>
            <a:off x="4471988" y="5157788"/>
            <a:ext cx="863600" cy="366712"/>
          </a:xfrm>
          <a:prstGeom prst="rect">
            <a:avLst/>
          </a:prstGeom>
          <a:noFill/>
          <a:ln w="9525">
            <a:noFill/>
            <a:miter lim="800000"/>
            <a:headEnd/>
            <a:tailEnd/>
          </a:ln>
        </p:spPr>
        <p:txBody>
          <a:bodyPr>
            <a:spAutoFit/>
          </a:bodyPr>
          <a:lstStyle/>
          <a:p>
            <a:pPr algn="l">
              <a:spcBef>
                <a:spcPct val="50000"/>
              </a:spcBef>
            </a:pPr>
            <a:r>
              <a:rPr lang="es-ES_tradnl"/>
              <a:t> E.S.</a:t>
            </a:r>
            <a:endParaRPr lang="es-CL"/>
          </a:p>
        </p:txBody>
      </p:sp>
      <p:grpSp>
        <p:nvGrpSpPr>
          <p:cNvPr id="28703" name="Group 38"/>
          <p:cNvGrpSpPr>
            <a:grpSpLocks/>
          </p:cNvGrpSpPr>
          <p:nvPr/>
        </p:nvGrpSpPr>
        <p:grpSpPr bwMode="auto">
          <a:xfrm>
            <a:off x="179388" y="1930400"/>
            <a:ext cx="2520950" cy="4162425"/>
            <a:chOff x="113" y="1298"/>
            <a:chExt cx="1588" cy="2622"/>
          </a:xfrm>
        </p:grpSpPr>
        <p:sp>
          <p:nvSpPr>
            <p:cNvPr id="28705" name="Rectangle 39"/>
            <p:cNvSpPr>
              <a:spLocks noChangeArrowheads="1"/>
            </p:cNvSpPr>
            <p:nvPr/>
          </p:nvSpPr>
          <p:spPr bwMode="auto">
            <a:xfrm>
              <a:off x="113" y="1298"/>
              <a:ext cx="1588" cy="2177"/>
            </a:xfrm>
            <a:prstGeom prst="rect">
              <a:avLst/>
            </a:prstGeom>
            <a:noFill/>
            <a:ln w="9525">
              <a:solidFill>
                <a:schemeClr val="tx1"/>
              </a:solidFill>
              <a:miter lim="800000"/>
              <a:headEnd/>
              <a:tailEnd/>
            </a:ln>
          </p:spPr>
          <p:txBody>
            <a:bodyPr wrap="none" anchor="ctr"/>
            <a:lstStyle/>
            <a:p>
              <a:endParaRPr lang="es-ES"/>
            </a:p>
          </p:txBody>
        </p:sp>
        <p:pic>
          <p:nvPicPr>
            <p:cNvPr id="28706" name="Picture 40" descr="SirJohnRichardHicks"/>
            <p:cNvPicPr>
              <a:picLocks noChangeAspect="1" noChangeArrowheads="1"/>
            </p:cNvPicPr>
            <p:nvPr/>
          </p:nvPicPr>
          <p:blipFill>
            <a:blip r:embed="rId16" cstate="print"/>
            <a:srcRect/>
            <a:stretch>
              <a:fillRect/>
            </a:stretch>
          </p:blipFill>
          <p:spPr bwMode="auto">
            <a:xfrm>
              <a:off x="159" y="1343"/>
              <a:ext cx="1497" cy="2087"/>
            </a:xfrm>
            <a:prstGeom prst="rect">
              <a:avLst/>
            </a:prstGeom>
            <a:noFill/>
            <a:ln w="9525">
              <a:noFill/>
              <a:miter lim="800000"/>
              <a:headEnd/>
              <a:tailEnd/>
            </a:ln>
          </p:spPr>
        </p:pic>
        <p:sp>
          <p:nvSpPr>
            <p:cNvPr id="28707" name="Text Box 41"/>
            <p:cNvSpPr txBox="1">
              <a:spLocks noChangeArrowheads="1"/>
            </p:cNvSpPr>
            <p:nvPr/>
          </p:nvSpPr>
          <p:spPr bwMode="auto">
            <a:xfrm>
              <a:off x="113" y="3516"/>
              <a:ext cx="1588" cy="404"/>
            </a:xfrm>
            <a:prstGeom prst="rect">
              <a:avLst/>
            </a:prstGeom>
            <a:noFill/>
            <a:ln w="9525">
              <a:noFill/>
              <a:miter lim="800000"/>
              <a:headEnd/>
              <a:tailEnd/>
            </a:ln>
          </p:spPr>
          <p:txBody>
            <a:bodyPr>
              <a:spAutoFit/>
            </a:bodyPr>
            <a:lstStyle/>
            <a:p>
              <a:pPr>
                <a:spcBef>
                  <a:spcPct val="50000"/>
                </a:spcBef>
              </a:pPr>
              <a:r>
                <a:rPr lang="es-ES_tradnl"/>
                <a:t>Sir John Richard                    HICKS</a:t>
              </a:r>
              <a:endParaRPr lang="es-CL"/>
            </a:p>
          </p:txBody>
        </p:sp>
      </p:grpSp>
      <p:sp>
        <p:nvSpPr>
          <p:cNvPr id="181290" name="Text Box 42"/>
          <p:cNvSpPr txBox="1">
            <a:spLocks noChangeArrowheads="1"/>
          </p:cNvSpPr>
          <p:nvPr/>
        </p:nvSpPr>
        <p:spPr bwMode="auto">
          <a:xfrm>
            <a:off x="250825" y="6165850"/>
            <a:ext cx="2305050" cy="366713"/>
          </a:xfrm>
          <a:prstGeom prst="rect">
            <a:avLst/>
          </a:prstGeom>
          <a:noFill/>
          <a:ln w="9525">
            <a:noFill/>
            <a:miter lim="800000"/>
            <a:headEnd/>
            <a:tailEnd/>
          </a:ln>
        </p:spPr>
        <p:txBody>
          <a:bodyPr>
            <a:spAutoFit/>
          </a:bodyPr>
          <a:lstStyle/>
          <a:p>
            <a:pPr>
              <a:spcBef>
                <a:spcPct val="50000"/>
              </a:spcBef>
            </a:pPr>
            <a:r>
              <a:rPr lang="es-ES_tradnl">
                <a:solidFill>
                  <a:srgbClr val="3333CC"/>
                </a:solidFill>
                <a:hlinkClick r:id="rId17"/>
              </a:rPr>
              <a:t>biografía</a:t>
            </a:r>
            <a:endParaRPr lang="es-CL">
              <a:solidFill>
                <a:srgbClr val="3333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1268"/>
                                        </p:tgtEl>
                                        <p:attrNameLst>
                                          <p:attrName>style.visibility</p:attrName>
                                        </p:attrNameLst>
                                      </p:cBhvr>
                                      <p:to>
                                        <p:strVal val="visible"/>
                                      </p:to>
                                    </p:set>
                                    <p:animEffect transition="in" filter="fade">
                                      <p:cBhvr>
                                        <p:cTn id="7" dur="2000"/>
                                        <p:tgtEl>
                                          <p:spTgt spid="181268"/>
                                        </p:tgtEl>
                                      </p:cBhvr>
                                    </p:animEffect>
                                  </p:childTnLst>
                                </p:cTn>
                              </p:par>
                              <p:par>
                                <p:cTn id="8" presetID="10" presetClass="entr" presetSubtype="0" fill="hold" nodeType="withEffect">
                                  <p:stCondLst>
                                    <p:cond delay="0"/>
                                  </p:stCondLst>
                                  <p:childTnLst>
                                    <p:set>
                                      <p:cBhvr>
                                        <p:cTn id="9" dur="1" fill="hold">
                                          <p:stCondLst>
                                            <p:cond delay="0"/>
                                          </p:stCondLst>
                                        </p:cTn>
                                        <p:tgtEl>
                                          <p:spTgt spid="181297"/>
                                        </p:tgtEl>
                                        <p:attrNameLst>
                                          <p:attrName>style.visibility</p:attrName>
                                        </p:attrNameLst>
                                      </p:cBhvr>
                                      <p:to>
                                        <p:strVal val="visible"/>
                                      </p:to>
                                    </p:set>
                                    <p:animEffect transition="in" filter="fade">
                                      <p:cBhvr>
                                        <p:cTn id="10" dur="2000"/>
                                        <p:tgtEl>
                                          <p:spTgt spid="18129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1272"/>
                                        </p:tgtEl>
                                        <p:attrNameLst>
                                          <p:attrName>style.visibility</p:attrName>
                                        </p:attrNameLst>
                                      </p:cBhvr>
                                      <p:to>
                                        <p:strVal val="visible"/>
                                      </p:to>
                                    </p:set>
                                    <p:animEffect transition="in" filter="fade">
                                      <p:cBhvr>
                                        <p:cTn id="15" dur="2000"/>
                                        <p:tgtEl>
                                          <p:spTgt spid="181272"/>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2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000"/>
                                        <p:tgtEl>
                                          <p:spTgt spid="3"/>
                                        </p:tgtEl>
                                      </p:cBhvr>
                                    </p:animEffect>
                                  </p:childTnLst>
                                </p:cTn>
                              </p:par>
                              <p:par>
                                <p:cTn id="24" presetID="10" presetClass="entr" presetSubtype="0" fill="hold" nodeType="withEffect">
                                  <p:stCondLst>
                                    <p:cond delay="0"/>
                                  </p:stCondLst>
                                  <p:childTnLst>
                                    <p:set>
                                      <p:cBhvr>
                                        <p:cTn id="25" dur="1" fill="hold">
                                          <p:stCondLst>
                                            <p:cond delay="0"/>
                                          </p:stCondLst>
                                        </p:cTn>
                                        <p:tgtEl>
                                          <p:spTgt spid="181275"/>
                                        </p:tgtEl>
                                        <p:attrNameLst>
                                          <p:attrName>style.visibility</p:attrName>
                                        </p:attrNameLst>
                                      </p:cBhvr>
                                      <p:to>
                                        <p:strVal val="visible"/>
                                      </p:to>
                                    </p:set>
                                    <p:animEffect transition="in" filter="fade">
                                      <p:cBhvr>
                                        <p:cTn id="26" dur="2000"/>
                                        <p:tgtEl>
                                          <p:spTgt spid="18127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81277"/>
                                        </p:tgtEl>
                                        <p:attrNameLst>
                                          <p:attrName>style.visibility</p:attrName>
                                        </p:attrNameLst>
                                      </p:cBhvr>
                                      <p:to>
                                        <p:strVal val="visible"/>
                                      </p:to>
                                    </p:set>
                                    <p:animEffect transition="in" filter="fade">
                                      <p:cBhvr>
                                        <p:cTn id="31" dur="2000"/>
                                        <p:tgtEl>
                                          <p:spTgt spid="181277"/>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81273"/>
                                        </p:tgtEl>
                                        <p:attrNameLst>
                                          <p:attrName>style.visibility</p:attrName>
                                        </p:attrNameLst>
                                      </p:cBhvr>
                                      <p:to>
                                        <p:strVal val="visible"/>
                                      </p:to>
                                    </p:set>
                                    <p:animEffect transition="in" filter="fade">
                                      <p:cBhvr>
                                        <p:cTn id="35" dur="2000"/>
                                        <p:tgtEl>
                                          <p:spTgt spid="181273"/>
                                        </p:tgtEl>
                                      </p:cBhvr>
                                    </p:animEffect>
                                  </p:childTnLst>
                                </p:cTn>
                              </p:par>
                              <p:par>
                                <p:cTn id="36" presetID="10" presetClass="entr" presetSubtype="0" fill="hold" nodeType="withEffect">
                                  <p:stCondLst>
                                    <p:cond delay="0"/>
                                  </p:stCondLst>
                                  <p:childTnLst>
                                    <p:set>
                                      <p:cBhvr>
                                        <p:cTn id="37" dur="1" fill="hold">
                                          <p:stCondLst>
                                            <p:cond delay="0"/>
                                          </p:stCondLst>
                                        </p:cTn>
                                        <p:tgtEl>
                                          <p:spTgt spid="181278"/>
                                        </p:tgtEl>
                                        <p:attrNameLst>
                                          <p:attrName>style.visibility</p:attrName>
                                        </p:attrNameLst>
                                      </p:cBhvr>
                                      <p:to>
                                        <p:strVal val="visible"/>
                                      </p:to>
                                    </p:set>
                                    <p:animEffect transition="in" filter="fade">
                                      <p:cBhvr>
                                        <p:cTn id="38" dur="2000"/>
                                        <p:tgtEl>
                                          <p:spTgt spid="18127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81274"/>
                                        </p:tgtEl>
                                        <p:attrNameLst>
                                          <p:attrName>style.visibility</p:attrName>
                                        </p:attrNameLst>
                                      </p:cBhvr>
                                      <p:to>
                                        <p:strVal val="visible"/>
                                      </p:to>
                                    </p:set>
                                    <p:animEffect transition="in" filter="fade">
                                      <p:cBhvr>
                                        <p:cTn id="43" dur="2000"/>
                                        <p:tgtEl>
                                          <p:spTgt spid="181274"/>
                                        </p:tgtEl>
                                      </p:cBhvr>
                                    </p:animEffect>
                                  </p:childTnLst>
                                </p:cTn>
                              </p:par>
                              <p:par>
                                <p:cTn id="44" presetID="10" presetClass="entr" presetSubtype="0" fill="hold" nodeType="withEffect">
                                  <p:stCondLst>
                                    <p:cond delay="0"/>
                                  </p:stCondLst>
                                  <p:childTnLst>
                                    <p:set>
                                      <p:cBhvr>
                                        <p:cTn id="45" dur="1" fill="hold">
                                          <p:stCondLst>
                                            <p:cond delay="0"/>
                                          </p:stCondLst>
                                        </p:cTn>
                                        <p:tgtEl>
                                          <p:spTgt spid="181276"/>
                                        </p:tgtEl>
                                        <p:attrNameLst>
                                          <p:attrName>style.visibility</p:attrName>
                                        </p:attrNameLst>
                                      </p:cBhvr>
                                      <p:to>
                                        <p:strVal val="visible"/>
                                      </p:to>
                                    </p:set>
                                    <p:animEffect transition="in" filter="fade">
                                      <p:cBhvr>
                                        <p:cTn id="46" dur="2000"/>
                                        <p:tgtEl>
                                          <p:spTgt spid="18127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81282"/>
                                        </p:tgtEl>
                                        <p:attrNameLst>
                                          <p:attrName>style.visibility</p:attrName>
                                        </p:attrNameLst>
                                      </p:cBhvr>
                                      <p:to>
                                        <p:strVal val="visible"/>
                                      </p:to>
                                    </p:set>
                                    <p:animEffect transition="in" filter="fade">
                                      <p:cBhvr>
                                        <p:cTn id="51" dur="2000"/>
                                        <p:tgtEl>
                                          <p:spTgt spid="18128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1285"/>
                                        </p:tgtEl>
                                        <p:attrNameLst>
                                          <p:attrName>style.visibility</p:attrName>
                                        </p:attrNameLst>
                                      </p:cBhvr>
                                      <p:to>
                                        <p:strVal val="visible"/>
                                      </p:to>
                                    </p:set>
                                    <p:animEffect transition="in" filter="fade">
                                      <p:cBhvr>
                                        <p:cTn id="54" dur="2000"/>
                                        <p:tgtEl>
                                          <p:spTgt spid="181285"/>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81283"/>
                                        </p:tgtEl>
                                        <p:attrNameLst>
                                          <p:attrName>style.visibility</p:attrName>
                                        </p:attrNameLst>
                                      </p:cBhvr>
                                      <p:to>
                                        <p:strVal val="visible"/>
                                      </p:to>
                                    </p:set>
                                    <p:animEffect transition="in" filter="fade">
                                      <p:cBhvr>
                                        <p:cTn id="59" dur="2000"/>
                                        <p:tgtEl>
                                          <p:spTgt spid="18128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81284"/>
                                        </p:tgtEl>
                                        <p:attrNameLst>
                                          <p:attrName>style.visibility</p:attrName>
                                        </p:attrNameLst>
                                      </p:cBhvr>
                                      <p:to>
                                        <p:strVal val="visible"/>
                                      </p:to>
                                    </p:set>
                                    <p:animEffect transition="in" filter="fade">
                                      <p:cBhvr>
                                        <p:cTn id="62" dur="2000"/>
                                        <p:tgtEl>
                                          <p:spTgt spid="18128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81290"/>
                                        </p:tgtEl>
                                        <p:attrNameLst>
                                          <p:attrName>style.visibility</p:attrName>
                                        </p:attrNameLst>
                                      </p:cBhvr>
                                      <p:to>
                                        <p:strVal val="visible"/>
                                      </p:to>
                                    </p:set>
                                    <p:animEffect transition="in" filter="fade">
                                      <p:cBhvr>
                                        <p:cTn id="67" dur="2000"/>
                                        <p:tgtEl>
                                          <p:spTgt spid="181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68" grpId="0" animBg="1"/>
      <p:bldP spid="181272" grpId="0" animBg="1"/>
      <p:bldP spid="181273" grpId="0" animBg="1"/>
      <p:bldP spid="181274" grpId="0" animBg="1"/>
      <p:bldP spid="181277" grpId="0" animBg="1"/>
      <p:bldP spid="181282" grpId="0" animBg="1"/>
      <p:bldP spid="181283" grpId="0" animBg="1"/>
      <p:bldP spid="181284" grpId="0"/>
      <p:bldP spid="181285" grpId="0"/>
      <p:bldP spid="18129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9" name="3 Marcador de número de diapositiva"/>
          <p:cNvSpPr>
            <a:spLocks noGrp="1"/>
          </p:cNvSpPr>
          <p:nvPr>
            <p:ph type="sldNum" sz="quarter" idx="12"/>
          </p:nvPr>
        </p:nvSpPr>
        <p:spPr>
          <a:noFill/>
        </p:spPr>
        <p:txBody>
          <a:bodyPr/>
          <a:lstStyle/>
          <a:p>
            <a:fld id="{00E3BC26-12F3-4A5D-89C6-7F85678B8DD9}" type="slidenum">
              <a:rPr lang="es-CL" smtClean="0"/>
              <a:pPr/>
              <a:t>36</a:t>
            </a:fld>
            <a:endParaRPr lang="es-CL" smtClean="0"/>
          </a:p>
        </p:txBody>
      </p:sp>
      <p:sp>
        <p:nvSpPr>
          <p:cNvPr id="29710" name="Rectangle 4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2" name="Group 2"/>
          <p:cNvGrpSpPr>
            <a:grpSpLocks/>
          </p:cNvGrpSpPr>
          <p:nvPr/>
        </p:nvGrpSpPr>
        <p:grpSpPr bwMode="auto">
          <a:xfrm>
            <a:off x="179388" y="1930400"/>
            <a:ext cx="2520950" cy="4162425"/>
            <a:chOff x="2336" y="1208"/>
            <a:chExt cx="1588" cy="2622"/>
          </a:xfrm>
        </p:grpSpPr>
        <p:pic>
          <p:nvPicPr>
            <p:cNvPr id="29739" name="Picture 3" descr="EvgenyEvgenievichSlutsky"/>
            <p:cNvPicPr>
              <a:picLocks noChangeAspect="1" noChangeArrowheads="1"/>
            </p:cNvPicPr>
            <p:nvPr/>
          </p:nvPicPr>
          <p:blipFill>
            <a:blip r:embed="rId5" cstate="print"/>
            <a:srcRect l="5244" r="7518"/>
            <a:stretch>
              <a:fillRect/>
            </a:stretch>
          </p:blipFill>
          <p:spPr bwMode="auto">
            <a:xfrm>
              <a:off x="2381" y="1253"/>
              <a:ext cx="1497" cy="2087"/>
            </a:xfrm>
            <a:prstGeom prst="rect">
              <a:avLst/>
            </a:prstGeom>
            <a:noFill/>
            <a:ln w="9525">
              <a:noFill/>
              <a:miter lim="800000"/>
              <a:headEnd/>
              <a:tailEnd/>
            </a:ln>
          </p:spPr>
        </p:pic>
        <p:sp>
          <p:nvSpPr>
            <p:cNvPr id="29740" name="Rectangle 4"/>
            <p:cNvSpPr>
              <a:spLocks noChangeArrowheads="1"/>
            </p:cNvSpPr>
            <p:nvPr/>
          </p:nvSpPr>
          <p:spPr bwMode="auto">
            <a:xfrm>
              <a:off x="2336" y="1208"/>
              <a:ext cx="1588" cy="2177"/>
            </a:xfrm>
            <a:prstGeom prst="rect">
              <a:avLst/>
            </a:prstGeom>
            <a:noFill/>
            <a:ln w="9525">
              <a:solidFill>
                <a:schemeClr val="tx1"/>
              </a:solidFill>
              <a:miter lim="800000"/>
              <a:headEnd/>
              <a:tailEnd/>
            </a:ln>
          </p:spPr>
          <p:txBody>
            <a:bodyPr wrap="none" anchor="ctr"/>
            <a:lstStyle/>
            <a:p>
              <a:endParaRPr lang="es-ES"/>
            </a:p>
          </p:txBody>
        </p:sp>
        <p:sp>
          <p:nvSpPr>
            <p:cNvPr id="29741" name="Text Box 5"/>
            <p:cNvSpPr txBox="1">
              <a:spLocks noChangeArrowheads="1"/>
            </p:cNvSpPr>
            <p:nvPr/>
          </p:nvSpPr>
          <p:spPr bwMode="auto">
            <a:xfrm>
              <a:off x="2336" y="3426"/>
              <a:ext cx="1588" cy="404"/>
            </a:xfrm>
            <a:prstGeom prst="rect">
              <a:avLst/>
            </a:prstGeom>
            <a:noFill/>
            <a:ln w="9525">
              <a:noFill/>
              <a:miter lim="800000"/>
              <a:headEnd/>
              <a:tailEnd/>
            </a:ln>
          </p:spPr>
          <p:txBody>
            <a:bodyPr>
              <a:spAutoFit/>
            </a:bodyPr>
            <a:lstStyle/>
            <a:p>
              <a:pPr>
                <a:spcBef>
                  <a:spcPct val="50000"/>
                </a:spcBef>
              </a:pPr>
              <a:r>
                <a:rPr lang="es-ES_tradnl"/>
                <a:t>Evgeny Evgenievich SLUTSKY</a:t>
              </a:r>
              <a:endParaRPr lang="es-CL"/>
            </a:p>
          </p:txBody>
        </p:sp>
      </p:grpSp>
      <p:sp>
        <p:nvSpPr>
          <p:cNvPr id="29712" name="Line 7"/>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83304" name="Text Box 8"/>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9714" name="Text Box 9"/>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83306" name="Text Box 10"/>
          <p:cNvSpPr txBox="1">
            <a:spLocks noChangeArrowheads="1"/>
          </p:cNvSpPr>
          <p:nvPr/>
        </p:nvSpPr>
        <p:spPr bwMode="auto">
          <a:xfrm>
            <a:off x="755650" y="1484313"/>
            <a:ext cx="5832475" cy="366712"/>
          </a:xfrm>
          <a:prstGeom prst="rect">
            <a:avLst/>
          </a:prstGeom>
          <a:noFill/>
          <a:ln w="9525">
            <a:noFill/>
            <a:miter lim="800000"/>
            <a:headEnd/>
            <a:tailEnd/>
          </a:ln>
        </p:spPr>
        <p:txBody>
          <a:bodyPr>
            <a:spAutoFit/>
          </a:bodyPr>
          <a:lstStyle/>
          <a:p>
            <a:pPr algn="l">
              <a:spcBef>
                <a:spcPct val="50000"/>
              </a:spcBef>
            </a:pPr>
            <a:r>
              <a:rPr lang="es-CL"/>
              <a:t>Método de Slutsky</a:t>
            </a:r>
          </a:p>
        </p:txBody>
      </p:sp>
      <p:sp>
        <p:nvSpPr>
          <p:cNvPr id="183307" name="Text Box 11"/>
          <p:cNvSpPr txBox="1">
            <a:spLocks noChangeArrowheads="1"/>
          </p:cNvSpPr>
          <p:nvPr/>
        </p:nvSpPr>
        <p:spPr bwMode="auto">
          <a:xfrm>
            <a:off x="250825" y="6165850"/>
            <a:ext cx="2305050" cy="366713"/>
          </a:xfrm>
          <a:prstGeom prst="rect">
            <a:avLst/>
          </a:prstGeom>
          <a:noFill/>
          <a:ln w="9525">
            <a:noFill/>
            <a:miter lim="800000"/>
            <a:headEnd/>
            <a:tailEnd/>
          </a:ln>
        </p:spPr>
        <p:txBody>
          <a:bodyPr>
            <a:spAutoFit/>
          </a:bodyPr>
          <a:lstStyle/>
          <a:p>
            <a:pPr>
              <a:spcBef>
                <a:spcPct val="50000"/>
              </a:spcBef>
            </a:pPr>
            <a:r>
              <a:rPr lang="es-ES_tradnl">
                <a:solidFill>
                  <a:srgbClr val="3333CC"/>
                </a:solidFill>
                <a:hlinkClick r:id="rId6"/>
              </a:rPr>
              <a:t>biografía</a:t>
            </a:r>
            <a:endParaRPr lang="es-CL">
              <a:solidFill>
                <a:srgbClr val="3333CC"/>
              </a:solidFill>
            </a:endParaRPr>
          </a:p>
        </p:txBody>
      </p:sp>
      <p:graphicFrame>
        <p:nvGraphicFramePr>
          <p:cNvPr id="183308" name="Object 12"/>
          <p:cNvGraphicFramePr>
            <a:graphicFrameLocks noChangeAspect="1"/>
          </p:cNvGraphicFramePr>
          <p:nvPr/>
        </p:nvGraphicFramePr>
        <p:xfrm>
          <a:off x="7543800" y="5589588"/>
          <a:ext cx="736600" cy="611187"/>
        </p:xfrm>
        <a:graphic>
          <a:graphicData uri="http://schemas.openxmlformats.org/presentationml/2006/ole">
            <p:oleObj spid="_x0000_s29698" name="Ecuación" r:id="rId7" imgW="520560" imgH="431640" progId="Equation.3">
              <p:embed/>
            </p:oleObj>
          </a:graphicData>
        </a:graphic>
      </p:graphicFrame>
      <p:sp>
        <p:nvSpPr>
          <p:cNvPr id="183309" name="Line 13"/>
          <p:cNvSpPr>
            <a:spLocks noChangeShapeType="1"/>
          </p:cNvSpPr>
          <p:nvPr/>
        </p:nvSpPr>
        <p:spPr bwMode="auto">
          <a:xfrm>
            <a:off x="3600450" y="2782888"/>
            <a:ext cx="4319588" cy="2808287"/>
          </a:xfrm>
          <a:prstGeom prst="line">
            <a:avLst/>
          </a:prstGeom>
          <a:noFill/>
          <a:ln w="38100">
            <a:solidFill>
              <a:schemeClr val="tx1"/>
            </a:solidFill>
            <a:round/>
            <a:headEnd/>
            <a:tailEnd/>
          </a:ln>
        </p:spPr>
        <p:txBody>
          <a:bodyPr/>
          <a:lstStyle/>
          <a:p>
            <a:endParaRPr lang="es-CL"/>
          </a:p>
        </p:txBody>
      </p:sp>
      <p:sp>
        <p:nvSpPr>
          <p:cNvPr id="183310" name="Line 14"/>
          <p:cNvSpPr>
            <a:spLocks noChangeShapeType="1"/>
          </p:cNvSpPr>
          <p:nvPr/>
        </p:nvSpPr>
        <p:spPr bwMode="auto">
          <a:xfrm>
            <a:off x="3600450" y="3213100"/>
            <a:ext cx="3635375" cy="2376488"/>
          </a:xfrm>
          <a:prstGeom prst="line">
            <a:avLst/>
          </a:prstGeom>
          <a:noFill/>
          <a:ln w="38100">
            <a:solidFill>
              <a:srgbClr val="99CC00"/>
            </a:solidFill>
            <a:prstDash val="sysDot"/>
            <a:round/>
            <a:headEnd/>
            <a:tailEnd/>
          </a:ln>
        </p:spPr>
        <p:txBody>
          <a:bodyPr/>
          <a:lstStyle/>
          <a:p>
            <a:endParaRPr lang="es-CL"/>
          </a:p>
        </p:txBody>
      </p:sp>
      <p:sp>
        <p:nvSpPr>
          <p:cNvPr id="183311" name="Arc 15"/>
          <p:cNvSpPr>
            <a:spLocks/>
          </p:cNvSpPr>
          <p:nvPr/>
        </p:nvSpPr>
        <p:spPr bwMode="auto">
          <a:xfrm rot="10583394">
            <a:off x="5329238" y="3232150"/>
            <a:ext cx="1730375" cy="1349375"/>
          </a:xfrm>
          <a:custGeom>
            <a:avLst/>
            <a:gdLst>
              <a:gd name="T0" fmla="*/ 1492984314 w 21600"/>
              <a:gd name="T1" fmla="*/ 0 h 21404"/>
              <a:gd name="T2" fmla="*/ 2147483647 w 21600"/>
              <a:gd name="T3" fmla="*/ 2147483647 h 21404"/>
              <a:gd name="T4" fmla="*/ 0 w 21600"/>
              <a:gd name="T5" fmla="*/ 2147483647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grpSp>
        <p:nvGrpSpPr>
          <p:cNvPr id="3" name="Group 16"/>
          <p:cNvGrpSpPr>
            <a:grpSpLocks/>
          </p:cNvGrpSpPr>
          <p:nvPr/>
        </p:nvGrpSpPr>
        <p:grpSpPr bwMode="auto">
          <a:xfrm>
            <a:off x="2890838" y="1557338"/>
            <a:ext cx="6154737" cy="4538662"/>
            <a:chOff x="1821" y="981"/>
            <a:chExt cx="3877" cy="2859"/>
          </a:xfrm>
        </p:grpSpPr>
        <p:sp>
          <p:nvSpPr>
            <p:cNvPr id="29734" name="Line 17"/>
            <p:cNvSpPr>
              <a:spLocks noChangeShapeType="1"/>
            </p:cNvSpPr>
            <p:nvPr/>
          </p:nvSpPr>
          <p:spPr bwMode="auto">
            <a:xfrm flipV="1">
              <a:off x="2268" y="981"/>
              <a:ext cx="0" cy="2540"/>
            </a:xfrm>
            <a:prstGeom prst="line">
              <a:avLst/>
            </a:prstGeom>
            <a:noFill/>
            <a:ln w="9525">
              <a:solidFill>
                <a:schemeClr val="tx1"/>
              </a:solidFill>
              <a:round/>
              <a:headEnd/>
              <a:tailEnd type="triangle" w="med" len="med"/>
            </a:ln>
          </p:spPr>
          <p:txBody>
            <a:bodyPr/>
            <a:lstStyle/>
            <a:p>
              <a:endParaRPr lang="es-CL"/>
            </a:p>
          </p:txBody>
        </p:sp>
        <p:sp>
          <p:nvSpPr>
            <p:cNvPr id="29735" name="Line 18"/>
            <p:cNvSpPr>
              <a:spLocks noChangeShapeType="1"/>
            </p:cNvSpPr>
            <p:nvPr/>
          </p:nvSpPr>
          <p:spPr bwMode="auto">
            <a:xfrm>
              <a:off x="2268" y="3521"/>
              <a:ext cx="3356" cy="0"/>
            </a:xfrm>
            <a:prstGeom prst="line">
              <a:avLst/>
            </a:prstGeom>
            <a:noFill/>
            <a:ln w="9525">
              <a:solidFill>
                <a:schemeClr val="tx1"/>
              </a:solidFill>
              <a:round/>
              <a:headEnd/>
              <a:tailEnd type="triangle" w="med" len="med"/>
            </a:ln>
          </p:spPr>
          <p:txBody>
            <a:bodyPr/>
            <a:lstStyle/>
            <a:p>
              <a:endParaRPr lang="es-CL"/>
            </a:p>
          </p:txBody>
        </p:sp>
        <p:graphicFrame>
          <p:nvGraphicFramePr>
            <p:cNvPr id="29704" name="Object 19"/>
            <p:cNvGraphicFramePr>
              <a:graphicFrameLocks noChangeAspect="1"/>
            </p:cNvGraphicFramePr>
            <p:nvPr/>
          </p:nvGraphicFramePr>
          <p:xfrm>
            <a:off x="2656" y="2099"/>
            <a:ext cx="255" cy="239"/>
          </p:xfrm>
          <a:graphic>
            <a:graphicData uri="http://schemas.openxmlformats.org/presentationml/2006/ole">
              <p:oleObj spid="_x0000_s29704" name="Ecuación" r:id="rId8" imgW="203040" imgH="190440" progId="Equation.3">
                <p:embed/>
              </p:oleObj>
            </a:graphicData>
          </a:graphic>
        </p:graphicFrame>
        <p:graphicFrame>
          <p:nvGraphicFramePr>
            <p:cNvPr id="29705" name="Object 20"/>
            <p:cNvGraphicFramePr>
              <a:graphicFrameLocks noChangeAspect="1"/>
            </p:cNvGraphicFramePr>
            <p:nvPr/>
          </p:nvGraphicFramePr>
          <p:xfrm>
            <a:off x="1821" y="1561"/>
            <a:ext cx="464" cy="384"/>
          </p:xfrm>
          <a:graphic>
            <a:graphicData uri="http://schemas.openxmlformats.org/presentationml/2006/ole">
              <p:oleObj spid="_x0000_s29705" name="Ecuación" r:id="rId9" imgW="520560" imgH="431640" progId="Equation.3">
                <p:embed/>
              </p:oleObj>
            </a:graphicData>
          </a:graphic>
        </p:graphicFrame>
        <p:sp>
          <p:nvSpPr>
            <p:cNvPr id="29736" name="Arc 21"/>
            <p:cNvSpPr>
              <a:spLocks/>
            </p:cNvSpPr>
            <p:nvPr/>
          </p:nvSpPr>
          <p:spPr bwMode="auto">
            <a:xfrm rot="10583394">
              <a:off x="2403" y="1167"/>
              <a:ext cx="3099" cy="2228"/>
            </a:xfrm>
            <a:custGeom>
              <a:avLst/>
              <a:gdLst>
                <a:gd name="T0" fmla="*/ 28 w 21383"/>
                <a:gd name="T1" fmla="*/ 0 h 19531"/>
                <a:gd name="T2" fmla="*/ 65 w 21383"/>
                <a:gd name="T3" fmla="*/ 24 h 19531"/>
                <a:gd name="T4" fmla="*/ 0 w 21383"/>
                <a:gd name="T5" fmla="*/ 29 h 19531"/>
                <a:gd name="T6" fmla="*/ 0 60000 65536"/>
                <a:gd name="T7" fmla="*/ 0 60000 65536"/>
                <a:gd name="T8" fmla="*/ 0 60000 65536"/>
                <a:gd name="T9" fmla="*/ 0 w 21383"/>
                <a:gd name="T10" fmla="*/ 0 h 19531"/>
                <a:gd name="T11" fmla="*/ 21383 w 21383"/>
                <a:gd name="T12" fmla="*/ 19531 h 19531"/>
              </a:gdLst>
              <a:ahLst/>
              <a:cxnLst>
                <a:cxn ang="T6">
                  <a:pos x="T0" y="T1"/>
                </a:cxn>
                <a:cxn ang="T7">
                  <a:pos x="T2" y="T3"/>
                </a:cxn>
                <a:cxn ang="T8">
                  <a:pos x="T4" y="T5"/>
                </a:cxn>
              </a:cxnLst>
              <a:rect l="T9" t="T10" r="T11" b="T12"/>
              <a:pathLst>
                <a:path w="21383" h="19531" fill="none" extrusionOk="0">
                  <a:moveTo>
                    <a:pt x="9224" y="0"/>
                  </a:moveTo>
                  <a:cubicBezTo>
                    <a:pt x="15789" y="3100"/>
                    <a:pt x="20357" y="9292"/>
                    <a:pt x="21383" y="16479"/>
                  </a:cubicBezTo>
                </a:path>
                <a:path w="21383" h="19531" stroke="0" extrusionOk="0">
                  <a:moveTo>
                    <a:pt x="9224" y="0"/>
                  </a:moveTo>
                  <a:cubicBezTo>
                    <a:pt x="15789" y="3100"/>
                    <a:pt x="20357" y="9292"/>
                    <a:pt x="21383" y="16479"/>
                  </a:cubicBezTo>
                  <a:lnTo>
                    <a:pt x="0" y="19531"/>
                  </a:lnTo>
                  <a:close/>
                </a:path>
              </a:pathLst>
            </a:custGeom>
            <a:noFill/>
            <a:ln w="38100">
              <a:solidFill>
                <a:srgbClr val="FF0000"/>
              </a:solidFill>
              <a:round/>
              <a:headEnd/>
              <a:tailEnd/>
            </a:ln>
          </p:spPr>
          <p:txBody>
            <a:bodyPr wrap="none" anchor="ctr"/>
            <a:lstStyle/>
            <a:p>
              <a:endParaRPr lang="es-CL"/>
            </a:p>
          </p:txBody>
        </p:sp>
        <p:graphicFrame>
          <p:nvGraphicFramePr>
            <p:cNvPr id="29706" name="Object 22"/>
            <p:cNvGraphicFramePr>
              <a:graphicFrameLocks noChangeAspect="1"/>
            </p:cNvGraphicFramePr>
            <p:nvPr/>
          </p:nvGraphicFramePr>
          <p:xfrm>
            <a:off x="2540" y="3522"/>
            <a:ext cx="288" cy="239"/>
          </p:xfrm>
          <a:graphic>
            <a:graphicData uri="http://schemas.openxmlformats.org/presentationml/2006/ole">
              <p:oleObj spid="_x0000_s29706" name="Ecuación" r:id="rId10" imgW="228600" imgH="190440" progId="Equation.3">
                <p:embed/>
              </p:oleObj>
            </a:graphicData>
          </a:graphic>
        </p:graphicFrame>
        <p:graphicFrame>
          <p:nvGraphicFramePr>
            <p:cNvPr id="29707" name="Object 23"/>
            <p:cNvGraphicFramePr>
              <a:graphicFrameLocks noChangeAspect="1"/>
            </p:cNvGraphicFramePr>
            <p:nvPr/>
          </p:nvGraphicFramePr>
          <p:xfrm>
            <a:off x="1950" y="1073"/>
            <a:ext cx="283" cy="271"/>
          </p:xfrm>
          <a:graphic>
            <a:graphicData uri="http://schemas.openxmlformats.org/presentationml/2006/ole">
              <p:oleObj spid="_x0000_s29707" name="Ecuación" r:id="rId11" imgW="317160" imgH="304560" progId="Equation.3">
                <p:embed/>
              </p:oleObj>
            </a:graphicData>
          </a:graphic>
        </p:graphicFrame>
        <p:graphicFrame>
          <p:nvGraphicFramePr>
            <p:cNvPr id="29708" name="Object 24"/>
            <p:cNvGraphicFramePr>
              <a:graphicFrameLocks noChangeAspect="1"/>
            </p:cNvGraphicFramePr>
            <p:nvPr/>
          </p:nvGraphicFramePr>
          <p:xfrm>
            <a:off x="5393" y="3569"/>
            <a:ext cx="305" cy="271"/>
          </p:xfrm>
          <a:graphic>
            <a:graphicData uri="http://schemas.openxmlformats.org/presentationml/2006/ole">
              <p:oleObj spid="_x0000_s29708" name="Ecuación" r:id="rId12" imgW="342720" imgH="304560" progId="Equation.3">
                <p:embed/>
              </p:oleObj>
            </a:graphicData>
          </a:graphic>
        </p:graphicFrame>
        <p:sp>
          <p:nvSpPr>
            <p:cNvPr id="29737" name="Line 25"/>
            <p:cNvSpPr>
              <a:spLocks noChangeShapeType="1"/>
            </p:cNvSpPr>
            <p:nvPr/>
          </p:nvSpPr>
          <p:spPr bwMode="auto">
            <a:xfrm>
              <a:off x="2268" y="1752"/>
              <a:ext cx="1225" cy="1769"/>
            </a:xfrm>
            <a:prstGeom prst="line">
              <a:avLst/>
            </a:prstGeom>
            <a:noFill/>
            <a:ln w="38100">
              <a:solidFill>
                <a:schemeClr val="tx1"/>
              </a:solidFill>
              <a:round/>
              <a:headEnd/>
              <a:tailEnd/>
            </a:ln>
          </p:spPr>
          <p:txBody>
            <a:bodyPr/>
            <a:lstStyle/>
            <a:p>
              <a:endParaRPr lang="es-CL"/>
            </a:p>
          </p:txBody>
        </p:sp>
        <p:sp>
          <p:nvSpPr>
            <p:cNvPr id="29738" name="Line 26"/>
            <p:cNvSpPr>
              <a:spLocks noChangeShapeType="1"/>
            </p:cNvSpPr>
            <p:nvPr/>
          </p:nvSpPr>
          <p:spPr bwMode="auto">
            <a:xfrm>
              <a:off x="2631" y="2251"/>
              <a:ext cx="0" cy="1270"/>
            </a:xfrm>
            <a:prstGeom prst="line">
              <a:avLst/>
            </a:prstGeom>
            <a:noFill/>
            <a:ln w="25400">
              <a:solidFill>
                <a:srgbClr val="993366"/>
              </a:solidFill>
              <a:prstDash val="lgDash"/>
              <a:round/>
              <a:headEnd/>
              <a:tailEnd/>
            </a:ln>
          </p:spPr>
          <p:txBody>
            <a:bodyPr/>
            <a:lstStyle/>
            <a:p>
              <a:endParaRPr lang="es-CL"/>
            </a:p>
          </p:txBody>
        </p:sp>
      </p:grpSp>
      <p:sp>
        <p:nvSpPr>
          <p:cNvPr id="183323" name="Line 27"/>
          <p:cNvSpPr>
            <a:spLocks noChangeShapeType="1"/>
          </p:cNvSpPr>
          <p:nvPr/>
        </p:nvSpPr>
        <p:spPr bwMode="auto">
          <a:xfrm>
            <a:off x="5832475" y="4221163"/>
            <a:ext cx="0" cy="1368425"/>
          </a:xfrm>
          <a:prstGeom prst="line">
            <a:avLst/>
          </a:prstGeom>
          <a:noFill/>
          <a:ln w="25400">
            <a:solidFill>
              <a:srgbClr val="993366"/>
            </a:solidFill>
            <a:prstDash val="lgDash"/>
            <a:round/>
            <a:headEnd/>
            <a:tailEnd/>
          </a:ln>
        </p:spPr>
        <p:txBody>
          <a:bodyPr/>
          <a:lstStyle/>
          <a:p>
            <a:endParaRPr lang="es-CL"/>
          </a:p>
        </p:txBody>
      </p:sp>
      <p:grpSp>
        <p:nvGrpSpPr>
          <p:cNvPr id="4" name="Group 28"/>
          <p:cNvGrpSpPr>
            <a:grpSpLocks/>
          </p:cNvGrpSpPr>
          <p:nvPr/>
        </p:nvGrpSpPr>
        <p:grpSpPr bwMode="auto">
          <a:xfrm>
            <a:off x="5448300" y="1989138"/>
            <a:ext cx="3011488" cy="3979862"/>
            <a:chOff x="3432" y="1253"/>
            <a:chExt cx="1897" cy="2507"/>
          </a:xfrm>
        </p:grpSpPr>
        <p:sp>
          <p:nvSpPr>
            <p:cNvPr id="29732" name="Line 29"/>
            <p:cNvSpPr>
              <a:spLocks noChangeShapeType="1"/>
            </p:cNvSpPr>
            <p:nvPr/>
          </p:nvSpPr>
          <p:spPr bwMode="auto">
            <a:xfrm>
              <a:off x="3560" y="1253"/>
              <a:ext cx="0" cy="2269"/>
            </a:xfrm>
            <a:prstGeom prst="line">
              <a:avLst/>
            </a:prstGeom>
            <a:noFill/>
            <a:ln w="25400">
              <a:solidFill>
                <a:srgbClr val="3366FF"/>
              </a:solidFill>
              <a:prstDash val="lgDash"/>
              <a:round/>
              <a:headEnd/>
              <a:tailEnd/>
            </a:ln>
          </p:spPr>
          <p:txBody>
            <a:bodyPr/>
            <a:lstStyle/>
            <a:p>
              <a:endParaRPr lang="es-CL"/>
            </a:p>
          </p:txBody>
        </p:sp>
        <p:sp>
          <p:nvSpPr>
            <p:cNvPr id="29733" name="Line 30"/>
            <p:cNvSpPr>
              <a:spLocks noChangeShapeType="1"/>
            </p:cNvSpPr>
            <p:nvPr/>
          </p:nvSpPr>
          <p:spPr bwMode="auto">
            <a:xfrm flipH="1">
              <a:off x="3560" y="2840"/>
              <a:ext cx="1769" cy="0"/>
            </a:xfrm>
            <a:prstGeom prst="line">
              <a:avLst/>
            </a:prstGeom>
            <a:noFill/>
            <a:ln w="25400">
              <a:solidFill>
                <a:srgbClr val="3366FF"/>
              </a:solidFill>
              <a:prstDash val="lgDash"/>
              <a:round/>
              <a:headEnd/>
              <a:tailEnd/>
            </a:ln>
          </p:spPr>
          <p:txBody>
            <a:bodyPr/>
            <a:lstStyle/>
            <a:p>
              <a:endParaRPr lang="es-CL"/>
            </a:p>
          </p:txBody>
        </p:sp>
        <p:graphicFrame>
          <p:nvGraphicFramePr>
            <p:cNvPr id="29703" name="Object 31"/>
            <p:cNvGraphicFramePr>
              <a:graphicFrameLocks noChangeAspect="1"/>
            </p:cNvGraphicFramePr>
            <p:nvPr/>
          </p:nvGraphicFramePr>
          <p:xfrm>
            <a:off x="3432" y="3521"/>
            <a:ext cx="272" cy="239"/>
          </p:xfrm>
          <a:graphic>
            <a:graphicData uri="http://schemas.openxmlformats.org/presentationml/2006/ole">
              <p:oleObj spid="_x0000_s29703" name="Ecuación" r:id="rId13" imgW="215640" imgH="190440" progId="Equation.3">
                <p:embed/>
              </p:oleObj>
            </a:graphicData>
          </a:graphic>
        </p:graphicFrame>
      </p:grpSp>
      <p:graphicFrame>
        <p:nvGraphicFramePr>
          <p:cNvPr id="183328" name="Object 32"/>
          <p:cNvGraphicFramePr>
            <a:graphicFrameLocks noChangeAspect="1"/>
          </p:cNvGraphicFramePr>
          <p:nvPr/>
        </p:nvGraphicFramePr>
        <p:xfrm>
          <a:off x="5856288" y="5589588"/>
          <a:ext cx="457200" cy="379412"/>
        </p:xfrm>
        <a:graphic>
          <a:graphicData uri="http://schemas.openxmlformats.org/presentationml/2006/ole">
            <p:oleObj spid="_x0000_s29699" name="Ecuación" r:id="rId14" imgW="228600" imgH="190440" progId="Equation.3">
              <p:embed/>
            </p:oleObj>
          </a:graphicData>
        </a:graphic>
      </p:graphicFrame>
      <p:sp>
        <p:nvSpPr>
          <p:cNvPr id="183329" name="Line 33"/>
          <p:cNvSpPr>
            <a:spLocks noChangeShapeType="1"/>
          </p:cNvSpPr>
          <p:nvPr/>
        </p:nvSpPr>
        <p:spPr bwMode="auto">
          <a:xfrm flipV="1">
            <a:off x="5651500" y="3211513"/>
            <a:ext cx="1008063" cy="1296987"/>
          </a:xfrm>
          <a:prstGeom prst="line">
            <a:avLst/>
          </a:prstGeom>
          <a:noFill/>
          <a:ln w="38100">
            <a:solidFill>
              <a:srgbClr val="3366FF"/>
            </a:solidFill>
            <a:round/>
            <a:headEnd/>
            <a:tailEnd type="triangle" w="med" len="med"/>
          </a:ln>
        </p:spPr>
        <p:txBody>
          <a:bodyPr/>
          <a:lstStyle/>
          <a:p>
            <a:endParaRPr lang="es-CL"/>
          </a:p>
        </p:txBody>
      </p:sp>
      <p:graphicFrame>
        <p:nvGraphicFramePr>
          <p:cNvPr id="183330" name="Object 34"/>
          <p:cNvGraphicFramePr>
            <a:graphicFrameLocks noChangeAspect="1"/>
          </p:cNvGraphicFramePr>
          <p:nvPr/>
        </p:nvGraphicFramePr>
        <p:xfrm>
          <a:off x="5668963" y="3697288"/>
          <a:ext cx="379412" cy="379412"/>
        </p:xfrm>
        <a:graphic>
          <a:graphicData uri="http://schemas.openxmlformats.org/presentationml/2006/ole">
            <p:oleObj spid="_x0000_s29700" name="Ecuación" r:id="rId15" imgW="190440" imgH="190440" progId="Equation.3">
              <p:embed/>
            </p:oleObj>
          </a:graphicData>
        </a:graphic>
      </p:graphicFrame>
      <p:sp>
        <p:nvSpPr>
          <p:cNvPr id="183331" name="Line 35"/>
          <p:cNvSpPr>
            <a:spLocks noChangeShapeType="1"/>
          </p:cNvSpPr>
          <p:nvPr/>
        </p:nvSpPr>
        <p:spPr bwMode="auto">
          <a:xfrm>
            <a:off x="4176713" y="5516563"/>
            <a:ext cx="1474787" cy="0"/>
          </a:xfrm>
          <a:prstGeom prst="line">
            <a:avLst/>
          </a:prstGeom>
          <a:noFill/>
          <a:ln w="38100">
            <a:solidFill>
              <a:srgbClr val="FF0000"/>
            </a:solidFill>
            <a:round/>
            <a:headEnd/>
            <a:tailEnd type="triangle" w="med" len="med"/>
          </a:ln>
        </p:spPr>
        <p:txBody>
          <a:bodyPr/>
          <a:lstStyle/>
          <a:p>
            <a:endParaRPr lang="es-CL"/>
          </a:p>
        </p:txBody>
      </p:sp>
      <p:sp>
        <p:nvSpPr>
          <p:cNvPr id="183332" name="Text Box 36"/>
          <p:cNvSpPr txBox="1">
            <a:spLocks noChangeArrowheads="1"/>
          </p:cNvSpPr>
          <p:nvPr/>
        </p:nvSpPr>
        <p:spPr bwMode="auto">
          <a:xfrm>
            <a:off x="4464050" y="5157788"/>
            <a:ext cx="863600" cy="366712"/>
          </a:xfrm>
          <a:prstGeom prst="rect">
            <a:avLst/>
          </a:prstGeom>
          <a:noFill/>
          <a:ln w="9525">
            <a:noFill/>
            <a:miter lim="800000"/>
            <a:headEnd/>
            <a:tailEnd/>
          </a:ln>
        </p:spPr>
        <p:txBody>
          <a:bodyPr>
            <a:spAutoFit/>
          </a:bodyPr>
          <a:lstStyle/>
          <a:p>
            <a:pPr algn="l">
              <a:spcBef>
                <a:spcPct val="50000"/>
              </a:spcBef>
            </a:pPr>
            <a:r>
              <a:rPr lang="es-ES_tradnl"/>
              <a:t> E.S.</a:t>
            </a:r>
            <a:endParaRPr lang="es-CL"/>
          </a:p>
        </p:txBody>
      </p:sp>
      <p:sp>
        <p:nvSpPr>
          <p:cNvPr id="183333" name="Arc 37"/>
          <p:cNvSpPr>
            <a:spLocks/>
          </p:cNvSpPr>
          <p:nvPr/>
        </p:nvSpPr>
        <p:spPr bwMode="auto">
          <a:xfrm rot="10583394">
            <a:off x="5127625" y="3519488"/>
            <a:ext cx="1730375" cy="1349375"/>
          </a:xfrm>
          <a:custGeom>
            <a:avLst/>
            <a:gdLst>
              <a:gd name="T0" fmla="*/ 1492984314 w 21600"/>
              <a:gd name="T1" fmla="*/ 0 h 21404"/>
              <a:gd name="T2" fmla="*/ 2147483647 w 21600"/>
              <a:gd name="T3" fmla="*/ 2147483647 h 21404"/>
              <a:gd name="T4" fmla="*/ 0 w 21600"/>
              <a:gd name="T5" fmla="*/ 2147483647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6600"/>
            </a:solidFill>
            <a:round/>
            <a:headEnd/>
            <a:tailEnd/>
          </a:ln>
        </p:spPr>
        <p:txBody>
          <a:bodyPr wrap="none" anchor="ctr"/>
          <a:lstStyle/>
          <a:p>
            <a:endParaRPr lang="es-CL"/>
          </a:p>
        </p:txBody>
      </p:sp>
      <p:grpSp>
        <p:nvGrpSpPr>
          <p:cNvPr id="5" name="Group 38"/>
          <p:cNvGrpSpPr>
            <a:grpSpLocks/>
          </p:cNvGrpSpPr>
          <p:nvPr/>
        </p:nvGrpSpPr>
        <p:grpSpPr bwMode="auto">
          <a:xfrm>
            <a:off x="5259388" y="4273550"/>
            <a:ext cx="404812" cy="385763"/>
            <a:chOff x="3313" y="2692"/>
            <a:chExt cx="255" cy="243"/>
          </a:xfrm>
        </p:grpSpPr>
        <p:sp>
          <p:nvSpPr>
            <p:cNvPr id="29731" name="Freeform 39"/>
            <p:cNvSpPr>
              <a:spLocks/>
            </p:cNvSpPr>
            <p:nvPr/>
          </p:nvSpPr>
          <p:spPr bwMode="auto">
            <a:xfrm>
              <a:off x="3324" y="2724"/>
              <a:ext cx="236" cy="211"/>
            </a:xfrm>
            <a:custGeom>
              <a:avLst/>
              <a:gdLst>
                <a:gd name="T0" fmla="*/ 38 w 236"/>
                <a:gd name="T1" fmla="*/ 72 h 211"/>
                <a:gd name="T2" fmla="*/ 122 w 236"/>
                <a:gd name="T3" fmla="*/ 24 h 211"/>
                <a:gd name="T4" fmla="*/ 158 w 236"/>
                <a:gd name="T5" fmla="*/ 6 h 211"/>
                <a:gd name="T6" fmla="*/ 182 w 236"/>
                <a:gd name="T7" fmla="*/ 0 h 211"/>
                <a:gd name="T8" fmla="*/ 233 w 236"/>
                <a:gd name="T9" fmla="*/ 27 h 211"/>
                <a:gd name="T10" fmla="*/ 206 w 236"/>
                <a:gd name="T11" fmla="*/ 108 h 211"/>
                <a:gd name="T12" fmla="*/ 182 w 236"/>
                <a:gd name="T13" fmla="*/ 129 h 211"/>
                <a:gd name="T14" fmla="*/ 161 w 236"/>
                <a:gd name="T15" fmla="*/ 156 h 211"/>
                <a:gd name="T16" fmla="*/ 146 w 236"/>
                <a:gd name="T17" fmla="*/ 180 h 211"/>
                <a:gd name="T18" fmla="*/ 122 w 236"/>
                <a:gd name="T19" fmla="*/ 195 h 211"/>
                <a:gd name="T20" fmla="*/ 113 w 236"/>
                <a:gd name="T21" fmla="*/ 198 h 211"/>
                <a:gd name="T22" fmla="*/ 17 w 236"/>
                <a:gd name="T23" fmla="*/ 180 h 211"/>
                <a:gd name="T24" fmla="*/ 8 w 236"/>
                <a:gd name="T25" fmla="*/ 147 h 211"/>
                <a:gd name="T26" fmla="*/ 11 w 236"/>
                <a:gd name="T27" fmla="*/ 102 h 211"/>
                <a:gd name="T28" fmla="*/ 29 w 236"/>
                <a:gd name="T29" fmla="*/ 96 h 211"/>
                <a:gd name="T30" fmla="*/ 38 w 236"/>
                <a:gd name="T31" fmla="*/ 72 h 2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36"/>
                <a:gd name="T49" fmla="*/ 0 h 211"/>
                <a:gd name="T50" fmla="*/ 236 w 236"/>
                <a:gd name="T51" fmla="*/ 211 h 2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36" h="211">
                  <a:moveTo>
                    <a:pt x="38" y="72"/>
                  </a:moveTo>
                  <a:cubicBezTo>
                    <a:pt x="0" y="15"/>
                    <a:pt x="92" y="25"/>
                    <a:pt x="122" y="24"/>
                  </a:cubicBezTo>
                  <a:cubicBezTo>
                    <a:pt x="135" y="20"/>
                    <a:pt x="146" y="11"/>
                    <a:pt x="158" y="6"/>
                  </a:cubicBezTo>
                  <a:cubicBezTo>
                    <a:pt x="166" y="3"/>
                    <a:pt x="174" y="3"/>
                    <a:pt x="182" y="0"/>
                  </a:cubicBezTo>
                  <a:cubicBezTo>
                    <a:pt x="222" y="4"/>
                    <a:pt x="216" y="1"/>
                    <a:pt x="233" y="27"/>
                  </a:cubicBezTo>
                  <a:cubicBezTo>
                    <a:pt x="236" y="51"/>
                    <a:pt x="228" y="93"/>
                    <a:pt x="206" y="108"/>
                  </a:cubicBezTo>
                  <a:cubicBezTo>
                    <a:pt x="200" y="117"/>
                    <a:pt x="182" y="129"/>
                    <a:pt x="182" y="129"/>
                  </a:cubicBezTo>
                  <a:cubicBezTo>
                    <a:pt x="168" y="151"/>
                    <a:pt x="175" y="142"/>
                    <a:pt x="161" y="156"/>
                  </a:cubicBezTo>
                  <a:cubicBezTo>
                    <a:pt x="154" y="177"/>
                    <a:pt x="160" y="170"/>
                    <a:pt x="146" y="180"/>
                  </a:cubicBezTo>
                  <a:cubicBezTo>
                    <a:pt x="136" y="194"/>
                    <a:pt x="143" y="188"/>
                    <a:pt x="122" y="195"/>
                  </a:cubicBezTo>
                  <a:cubicBezTo>
                    <a:pt x="119" y="196"/>
                    <a:pt x="113" y="198"/>
                    <a:pt x="113" y="198"/>
                  </a:cubicBezTo>
                  <a:cubicBezTo>
                    <a:pt x="65" y="196"/>
                    <a:pt x="41" y="211"/>
                    <a:pt x="17" y="180"/>
                  </a:cubicBezTo>
                  <a:cubicBezTo>
                    <a:pt x="15" y="169"/>
                    <a:pt x="8" y="147"/>
                    <a:pt x="8" y="147"/>
                  </a:cubicBezTo>
                  <a:cubicBezTo>
                    <a:pt x="9" y="132"/>
                    <a:pt x="5" y="116"/>
                    <a:pt x="11" y="102"/>
                  </a:cubicBezTo>
                  <a:cubicBezTo>
                    <a:pt x="13" y="96"/>
                    <a:pt x="29" y="96"/>
                    <a:pt x="29" y="96"/>
                  </a:cubicBezTo>
                  <a:cubicBezTo>
                    <a:pt x="34" y="82"/>
                    <a:pt x="31" y="90"/>
                    <a:pt x="38" y="72"/>
                  </a:cubicBezTo>
                  <a:close/>
                </a:path>
              </a:pathLst>
            </a:custGeom>
            <a:solidFill>
              <a:schemeClr val="bg1"/>
            </a:solidFill>
            <a:ln w="9525">
              <a:noFill/>
              <a:round/>
              <a:headEnd/>
              <a:tailEnd/>
            </a:ln>
          </p:spPr>
          <p:txBody>
            <a:bodyPr/>
            <a:lstStyle/>
            <a:p>
              <a:endParaRPr lang="es-CL"/>
            </a:p>
          </p:txBody>
        </p:sp>
        <p:graphicFrame>
          <p:nvGraphicFramePr>
            <p:cNvPr id="29702" name="Object 40"/>
            <p:cNvGraphicFramePr>
              <a:graphicFrameLocks noChangeAspect="1"/>
            </p:cNvGraphicFramePr>
            <p:nvPr/>
          </p:nvGraphicFramePr>
          <p:xfrm>
            <a:off x="3313" y="2692"/>
            <a:ext cx="255" cy="239"/>
          </p:xfrm>
          <a:graphic>
            <a:graphicData uri="http://schemas.openxmlformats.org/presentationml/2006/ole">
              <p:oleObj spid="_x0000_s29702" name="Ecuación" r:id="rId16" imgW="203040" imgH="190440" progId="Equation.3">
                <p:embed/>
              </p:oleObj>
            </a:graphicData>
          </a:graphic>
        </p:graphicFrame>
      </p:grpSp>
      <p:sp>
        <p:nvSpPr>
          <p:cNvPr id="183337" name="Line 41"/>
          <p:cNvSpPr>
            <a:spLocks noChangeShapeType="1"/>
          </p:cNvSpPr>
          <p:nvPr/>
        </p:nvSpPr>
        <p:spPr bwMode="auto">
          <a:xfrm>
            <a:off x="5651500" y="5445125"/>
            <a:ext cx="180975" cy="0"/>
          </a:xfrm>
          <a:prstGeom prst="line">
            <a:avLst/>
          </a:prstGeom>
          <a:noFill/>
          <a:ln w="38100">
            <a:solidFill>
              <a:srgbClr val="FF0000"/>
            </a:solidFill>
            <a:round/>
            <a:headEnd/>
            <a:tailEnd type="triangle" w="med" len="med"/>
          </a:ln>
        </p:spPr>
        <p:txBody>
          <a:bodyPr/>
          <a:lstStyle/>
          <a:p>
            <a:endParaRPr lang="es-CL"/>
          </a:p>
        </p:txBody>
      </p:sp>
      <p:sp>
        <p:nvSpPr>
          <p:cNvPr id="29729" name="Freeform 42"/>
          <p:cNvSpPr>
            <a:spLocks/>
          </p:cNvSpPr>
          <p:nvPr/>
        </p:nvSpPr>
        <p:spPr bwMode="auto">
          <a:xfrm>
            <a:off x="5484813" y="5103813"/>
            <a:ext cx="447675" cy="303212"/>
          </a:xfrm>
          <a:custGeom>
            <a:avLst/>
            <a:gdLst>
              <a:gd name="T0" fmla="*/ 45362805 w 282"/>
              <a:gd name="T1" fmla="*/ 42841791 h 191"/>
              <a:gd name="T2" fmla="*/ 136088428 w 282"/>
              <a:gd name="T3" fmla="*/ 2519358 h 191"/>
              <a:gd name="T4" fmla="*/ 609877747 w 282"/>
              <a:gd name="T5" fmla="*/ 12599966 h 191"/>
              <a:gd name="T6" fmla="*/ 680442091 w 282"/>
              <a:gd name="T7" fmla="*/ 153728484 h 191"/>
              <a:gd name="T8" fmla="*/ 700603333 w 282"/>
              <a:gd name="T9" fmla="*/ 214212165 h 191"/>
              <a:gd name="T10" fmla="*/ 710683953 w 282"/>
              <a:gd name="T11" fmla="*/ 244453980 h 191"/>
              <a:gd name="T12" fmla="*/ 126007808 w 282"/>
              <a:gd name="T13" fmla="*/ 315018217 h 191"/>
              <a:gd name="T14" fmla="*/ 35282185 w 282"/>
              <a:gd name="T15" fmla="*/ 183970300 h 191"/>
              <a:gd name="T16" fmla="*/ 45362805 w 282"/>
              <a:gd name="T17" fmla="*/ 42841791 h 19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2"/>
              <a:gd name="T28" fmla="*/ 0 h 191"/>
              <a:gd name="T29" fmla="*/ 282 w 282"/>
              <a:gd name="T30" fmla="*/ 191 h 19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2" h="191">
                <a:moveTo>
                  <a:pt x="18" y="17"/>
                </a:moveTo>
                <a:cubicBezTo>
                  <a:pt x="30" y="0"/>
                  <a:pt x="24" y="1"/>
                  <a:pt x="54" y="1"/>
                </a:cubicBezTo>
                <a:cubicBezTo>
                  <a:pt x="117" y="1"/>
                  <a:pt x="179" y="4"/>
                  <a:pt x="242" y="5"/>
                </a:cubicBezTo>
                <a:cubicBezTo>
                  <a:pt x="261" y="24"/>
                  <a:pt x="263" y="36"/>
                  <a:pt x="270" y="61"/>
                </a:cubicBezTo>
                <a:cubicBezTo>
                  <a:pt x="272" y="69"/>
                  <a:pt x="275" y="77"/>
                  <a:pt x="278" y="85"/>
                </a:cubicBezTo>
                <a:cubicBezTo>
                  <a:pt x="279" y="89"/>
                  <a:pt x="282" y="97"/>
                  <a:pt x="282" y="97"/>
                </a:cubicBezTo>
                <a:cubicBezTo>
                  <a:pt x="266" y="191"/>
                  <a:pt x="136" y="127"/>
                  <a:pt x="50" y="125"/>
                </a:cubicBezTo>
                <a:cubicBezTo>
                  <a:pt x="29" y="109"/>
                  <a:pt x="25" y="96"/>
                  <a:pt x="14" y="73"/>
                </a:cubicBezTo>
                <a:cubicBezTo>
                  <a:pt x="9" y="50"/>
                  <a:pt x="0" y="35"/>
                  <a:pt x="18" y="17"/>
                </a:cubicBezTo>
                <a:close/>
              </a:path>
            </a:pathLst>
          </a:custGeom>
          <a:solidFill>
            <a:schemeClr val="bg1"/>
          </a:solidFill>
          <a:ln w="9525">
            <a:noFill/>
            <a:round/>
            <a:headEnd/>
            <a:tailEnd/>
          </a:ln>
        </p:spPr>
        <p:txBody>
          <a:bodyPr/>
          <a:lstStyle/>
          <a:p>
            <a:endParaRPr lang="es-CL"/>
          </a:p>
        </p:txBody>
      </p:sp>
      <p:sp>
        <p:nvSpPr>
          <p:cNvPr id="183339" name="Text Box 43"/>
          <p:cNvSpPr txBox="1">
            <a:spLocks noChangeArrowheads="1"/>
          </p:cNvSpPr>
          <p:nvPr/>
        </p:nvSpPr>
        <p:spPr bwMode="auto">
          <a:xfrm>
            <a:off x="5435600" y="5037138"/>
            <a:ext cx="576263" cy="641350"/>
          </a:xfrm>
          <a:prstGeom prst="rect">
            <a:avLst/>
          </a:prstGeom>
          <a:noFill/>
          <a:ln w="9525">
            <a:noFill/>
            <a:miter lim="800000"/>
            <a:headEnd/>
            <a:tailEnd/>
          </a:ln>
        </p:spPr>
        <p:txBody>
          <a:bodyPr>
            <a:spAutoFit/>
          </a:bodyPr>
          <a:lstStyle/>
          <a:p>
            <a:pPr algn="l">
              <a:spcBef>
                <a:spcPct val="50000"/>
              </a:spcBef>
            </a:pPr>
            <a:r>
              <a:rPr lang="es-ES_tradnl"/>
              <a:t> E.I.</a:t>
            </a:r>
            <a:endParaRPr lang="es-CL"/>
          </a:p>
        </p:txBody>
      </p:sp>
      <p:graphicFrame>
        <p:nvGraphicFramePr>
          <p:cNvPr id="183340" name="Object 44"/>
          <p:cNvGraphicFramePr>
            <a:graphicFrameLocks noChangeAspect="1"/>
          </p:cNvGraphicFramePr>
          <p:nvPr/>
        </p:nvGraphicFramePr>
        <p:xfrm>
          <a:off x="6718300" y="5205413"/>
          <a:ext cx="531813" cy="403225"/>
        </p:xfrm>
        <a:graphic>
          <a:graphicData uri="http://schemas.openxmlformats.org/presentationml/2006/ole">
            <p:oleObj spid="_x0000_s29701" name="Ecuación" r:id="rId17" imgW="266400" imgH="2030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3306"/>
                                        </p:tgtEl>
                                        <p:attrNameLst>
                                          <p:attrName>style.visibility</p:attrName>
                                        </p:attrNameLst>
                                      </p:cBhvr>
                                      <p:to>
                                        <p:strVal val="visible"/>
                                      </p:to>
                                    </p:set>
                                    <p:animEffect transition="in" filter="fade">
                                      <p:cBhvr>
                                        <p:cTn id="7" dur="2000"/>
                                        <p:tgtEl>
                                          <p:spTgt spid="183306"/>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20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183340"/>
                                        </p:tgtEl>
                                        <p:attrNameLst>
                                          <p:attrName>style.visibility</p:attrName>
                                        </p:attrNameLst>
                                      </p:cBhvr>
                                      <p:to>
                                        <p:strVal val="visible"/>
                                      </p:to>
                                    </p:set>
                                    <p:animEffect transition="in" filter="fade">
                                      <p:cBhvr>
                                        <p:cTn id="16" dur="2000"/>
                                        <p:tgtEl>
                                          <p:spTgt spid="183340"/>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3309"/>
                                        </p:tgtEl>
                                        <p:attrNameLst>
                                          <p:attrName>style.visibility</p:attrName>
                                        </p:attrNameLst>
                                      </p:cBhvr>
                                      <p:to>
                                        <p:strVal val="visible"/>
                                      </p:to>
                                    </p:set>
                                  </p:childTnLst>
                                </p:cTn>
                              </p:par>
                              <p:par>
                                <p:cTn id="21" presetID="10" presetClass="entr" presetSubtype="0" fill="hold" nodeType="withEffect">
                                  <p:stCondLst>
                                    <p:cond delay="0"/>
                                  </p:stCondLst>
                                  <p:childTnLst>
                                    <p:set>
                                      <p:cBhvr>
                                        <p:cTn id="22" dur="1" fill="hold">
                                          <p:stCondLst>
                                            <p:cond delay="0"/>
                                          </p:stCondLst>
                                        </p:cTn>
                                        <p:tgtEl>
                                          <p:spTgt spid="183308"/>
                                        </p:tgtEl>
                                        <p:attrNameLst>
                                          <p:attrName>style.visibility</p:attrName>
                                        </p:attrNameLst>
                                      </p:cBhvr>
                                      <p:to>
                                        <p:strVal val="visible"/>
                                      </p:to>
                                    </p:set>
                                    <p:animEffect transition="in" filter="fade">
                                      <p:cBhvr>
                                        <p:cTn id="23" dur="2000"/>
                                        <p:tgtEl>
                                          <p:spTgt spid="18330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83310"/>
                                        </p:tgtEl>
                                        <p:attrNameLst>
                                          <p:attrName>style.visibility</p:attrName>
                                        </p:attrNameLst>
                                      </p:cBhvr>
                                      <p:to>
                                        <p:strVal val="visible"/>
                                      </p:to>
                                    </p:set>
                                    <p:animEffect transition="in" filter="fade">
                                      <p:cBhvr>
                                        <p:cTn id="28" dur="2000"/>
                                        <p:tgtEl>
                                          <p:spTgt spid="1833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2000"/>
                                        <p:tgtEl>
                                          <p:spTgt spid="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83333"/>
                                        </p:tgtEl>
                                        <p:attrNameLst>
                                          <p:attrName>style.visibility</p:attrName>
                                        </p:attrNameLst>
                                      </p:cBhvr>
                                      <p:to>
                                        <p:strVal val="visible"/>
                                      </p:to>
                                    </p:set>
                                    <p:animEffect transition="in" filter="fade">
                                      <p:cBhvr>
                                        <p:cTn id="36" dur="2000"/>
                                        <p:tgtEl>
                                          <p:spTgt spid="183333"/>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2000"/>
                                        <p:tgtEl>
                                          <p:spTgt spid="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83329"/>
                                        </p:tgtEl>
                                        <p:attrNameLst>
                                          <p:attrName>style.visibility</p:attrName>
                                        </p:attrNameLst>
                                      </p:cBhvr>
                                      <p:to>
                                        <p:strVal val="visible"/>
                                      </p:to>
                                    </p:set>
                                    <p:animEffect transition="in" filter="fade">
                                      <p:cBhvr>
                                        <p:cTn id="46" dur="2000"/>
                                        <p:tgtEl>
                                          <p:spTgt spid="183329"/>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183311"/>
                                        </p:tgtEl>
                                        <p:attrNameLst>
                                          <p:attrName>style.visibility</p:attrName>
                                        </p:attrNameLst>
                                      </p:cBhvr>
                                      <p:to>
                                        <p:strVal val="visible"/>
                                      </p:to>
                                    </p:set>
                                    <p:animEffect transition="in" filter="fade">
                                      <p:cBhvr>
                                        <p:cTn id="50" dur="2000"/>
                                        <p:tgtEl>
                                          <p:spTgt spid="183311"/>
                                        </p:tgtEl>
                                      </p:cBhvr>
                                    </p:animEffect>
                                  </p:childTnLst>
                                </p:cTn>
                              </p:par>
                              <p:par>
                                <p:cTn id="51" presetID="10" presetClass="entr" presetSubtype="0" fill="hold" nodeType="withEffect">
                                  <p:stCondLst>
                                    <p:cond delay="0"/>
                                  </p:stCondLst>
                                  <p:childTnLst>
                                    <p:set>
                                      <p:cBhvr>
                                        <p:cTn id="52" dur="1" fill="hold">
                                          <p:stCondLst>
                                            <p:cond delay="0"/>
                                          </p:stCondLst>
                                        </p:cTn>
                                        <p:tgtEl>
                                          <p:spTgt spid="183330"/>
                                        </p:tgtEl>
                                        <p:attrNameLst>
                                          <p:attrName>style.visibility</p:attrName>
                                        </p:attrNameLst>
                                      </p:cBhvr>
                                      <p:to>
                                        <p:strVal val="visible"/>
                                      </p:to>
                                    </p:set>
                                    <p:animEffect transition="in" filter="fade">
                                      <p:cBhvr>
                                        <p:cTn id="53" dur="2000"/>
                                        <p:tgtEl>
                                          <p:spTgt spid="18333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83323"/>
                                        </p:tgtEl>
                                        <p:attrNameLst>
                                          <p:attrName>style.visibility</p:attrName>
                                        </p:attrNameLst>
                                      </p:cBhvr>
                                      <p:to>
                                        <p:strVal val="visible"/>
                                      </p:to>
                                    </p:set>
                                    <p:animEffect transition="in" filter="fade">
                                      <p:cBhvr>
                                        <p:cTn id="56" dur="2000"/>
                                        <p:tgtEl>
                                          <p:spTgt spid="183323"/>
                                        </p:tgtEl>
                                      </p:cBhvr>
                                    </p:animEffect>
                                  </p:childTnLst>
                                </p:cTn>
                              </p:par>
                              <p:par>
                                <p:cTn id="57" presetID="10" presetClass="entr" presetSubtype="0" fill="hold" nodeType="withEffect">
                                  <p:stCondLst>
                                    <p:cond delay="0"/>
                                  </p:stCondLst>
                                  <p:childTnLst>
                                    <p:set>
                                      <p:cBhvr>
                                        <p:cTn id="58" dur="1" fill="hold">
                                          <p:stCondLst>
                                            <p:cond delay="0"/>
                                          </p:stCondLst>
                                        </p:cTn>
                                        <p:tgtEl>
                                          <p:spTgt spid="183328"/>
                                        </p:tgtEl>
                                        <p:attrNameLst>
                                          <p:attrName>style.visibility</p:attrName>
                                        </p:attrNameLst>
                                      </p:cBhvr>
                                      <p:to>
                                        <p:strVal val="visible"/>
                                      </p:to>
                                    </p:set>
                                    <p:animEffect transition="in" filter="fade">
                                      <p:cBhvr>
                                        <p:cTn id="59" dur="2000"/>
                                        <p:tgtEl>
                                          <p:spTgt spid="183328"/>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83332"/>
                                        </p:tgtEl>
                                        <p:attrNameLst>
                                          <p:attrName>style.visibility</p:attrName>
                                        </p:attrNameLst>
                                      </p:cBhvr>
                                      <p:to>
                                        <p:strVal val="visible"/>
                                      </p:to>
                                    </p:set>
                                    <p:animEffect transition="in" filter="fade">
                                      <p:cBhvr>
                                        <p:cTn id="64" dur="2000"/>
                                        <p:tgtEl>
                                          <p:spTgt spid="18333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83331"/>
                                        </p:tgtEl>
                                        <p:attrNameLst>
                                          <p:attrName>style.visibility</p:attrName>
                                        </p:attrNameLst>
                                      </p:cBhvr>
                                      <p:to>
                                        <p:strVal val="visible"/>
                                      </p:to>
                                    </p:set>
                                    <p:animEffect transition="in" filter="fade">
                                      <p:cBhvr>
                                        <p:cTn id="67" dur="2000"/>
                                        <p:tgtEl>
                                          <p:spTgt spid="18333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83337"/>
                                        </p:tgtEl>
                                        <p:attrNameLst>
                                          <p:attrName>style.visibility</p:attrName>
                                        </p:attrNameLst>
                                      </p:cBhvr>
                                      <p:to>
                                        <p:strVal val="visible"/>
                                      </p:to>
                                    </p:set>
                                    <p:animEffect transition="in" filter="fade">
                                      <p:cBhvr>
                                        <p:cTn id="72" dur="2000"/>
                                        <p:tgtEl>
                                          <p:spTgt spid="183337"/>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83339"/>
                                        </p:tgtEl>
                                        <p:attrNameLst>
                                          <p:attrName>style.visibility</p:attrName>
                                        </p:attrNameLst>
                                      </p:cBhvr>
                                      <p:to>
                                        <p:strVal val="visible"/>
                                      </p:to>
                                    </p:set>
                                    <p:animEffect transition="in" filter="fade">
                                      <p:cBhvr>
                                        <p:cTn id="75" dur="2000"/>
                                        <p:tgtEl>
                                          <p:spTgt spid="183339"/>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83307"/>
                                        </p:tgtEl>
                                        <p:attrNameLst>
                                          <p:attrName>style.visibility</p:attrName>
                                        </p:attrNameLst>
                                      </p:cBhvr>
                                      <p:to>
                                        <p:strVal val="visible"/>
                                      </p:to>
                                    </p:set>
                                    <p:animEffect transition="in" filter="fade">
                                      <p:cBhvr>
                                        <p:cTn id="80" dur="2000"/>
                                        <p:tgtEl>
                                          <p:spTgt spid="183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306" grpId="0"/>
      <p:bldP spid="183307" grpId="0"/>
      <p:bldP spid="183309" grpId="0" animBg="1"/>
      <p:bldP spid="183310" grpId="0" animBg="1"/>
      <p:bldP spid="183311" grpId="0" animBg="1"/>
      <p:bldP spid="183323" grpId="0" animBg="1"/>
      <p:bldP spid="183329" grpId="0" animBg="1"/>
      <p:bldP spid="183331" grpId="0" animBg="1"/>
      <p:bldP spid="183332" grpId="0"/>
      <p:bldP spid="183333" grpId="0" animBg="1"/>
      <p:bldP spid="183337" grpId="0" animBg="1"/>
      <p:bldP spid="18333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3 Marcador de número de diapositiva"/>
          <p:cNvSpPr>
            <a:spLocks noGrp="1"/>
          </p:cNvSpPr>
          <p:nvPr>
            <p:ph type="sldNum" sz="quarter" idx="12"/>
          </p:nvPr>
        </p:nvSpPr>
        <p:spPr>
          <a:noFill/>
        </p:spPr>
        <p:txBody>
          <a:bodyPr/>
          <a:lstStyle/>
          <a:p>
            <a:fld id="{8A2ABE72-F202-4FCF-AC3D-249876C8E286}" type="slidenum">
              <a:rPr lang="es-CL" smtClean="0"/>
              <a:pPr/>
              <a:t>37</a:t>
            </a:fld>
            <a:endParaRPr lang="es-CL" smtClean="0"/>
          </a:p>
        </p:txBody>
      </p:sp>
      <p:sp>
        <p:nvSpPr>
          <p:cNvPr id="120835" name="Rectangle 11"/>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20836" name="Rectangle 2"/>
          <p:cNvSpPr>
            <a:spLocks noChangeArrowheads="1"/>
          </p:cNvSpPr>
          <p:nvPr/>
        </p:nvSpPr>
        <p:spPr bwMode="auto">
          <a:xfrm>
            <a:off x="395288" y="1557338"/>
            <a:ext cx="6985000" cy="641350"/>
          </a:xfrm>
          <a:prstGeom prst="rect">
            <a:avLst/>
          </a:prstGeom>
          <a:noFill/>
          <a:ln w="9525" algn="ctr">
            <a:noFill/>
            <a:miter lim="800000"/>
            <a:headEnd/>
            <a:tailEnd/>
          </a:ln>
        </p:spPr>
        <p:txBody>
          <a:bodyPr>
            <a:spAutoFit/>
          </a:bodyPr>
          <a:lstStyle/>
          <a:p>
            <a:pPr algn="just">
              <a:spcBef>
                <a:spcPct val="50000"/>
              </a:spcBef>
            </a:pPr>
            <a:r>
              <a:rPr lang="es-ES_tradnl"/>
              <a:t>La única diferencia entre estos 2 métodos, es que el Método de Slutsky considera un pequeño efecto ingreso adicional.</a:t>
            </a:r>
          </a:p>
        </p:txBody>
      </p:sp>
      <p:sp>
        <p:nvSpPr>
          <p:cNvPr id="120837"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8534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20839"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20840" name="Text Box 7"/>
          <p:cNvSpPr txBox="1">
            <a:spLocks noChangeArrowheads="1"/>
          </p:cNvSpPr>
          <p:nvPr/>
        </p:nvSpPr>
        <p:spPr bwMode="auto">
          <a:xfrm>
            <a:off x="755650" y="2846388"/>
            <a:ext cx="1295400" cy="366712"/>
          </a:xfrm>
          <a:prstGeom prst="rect">
            <a:avLst/>
          </a:prstGeom>
          <a:noFill/>
          <a:ln w="9525">
            <a:noFill/>
            <a:miter lim="800000"/>
            <a:headEnd/>
            <a:tailEnd/>
          </a:ln>
        </p:spPr>
        <p:txBody>
          <a:bodyPr>
            <a:spAutoFit/>
          </a:bodyPr>
          <a:lstStyle/>
          <a:p>
            <a:pPr algn="l">
              <a:spcBef>
                <a:spcPct val="50000"/>
              </a:spcBef>
            </a:pPr>
            <a:r>
              <a:rPr lang="es-CL" b="1" i="1"/>
              <a:t>Ejercicio:</a:t>
            </a:r>
          </a:p>
        </p:txBody>
      </p:sp>
      <p:sp>
        <p:nvSpPr>
          <p:cNvPr id="120841" name="Rectangle 8"/>
          <p:cNvSpPr>
            <a:spLocks noChangeArrowheads="1"/>
          </p:cNvSpPr>
          <p:nvPr/>
        </p:nvSpPr>
        <p:spPr bwMode="auto">
          <a:xfrm>
            <a:off x="1258888" y="3219450"/>
            <a:ext cx="6985000" cy="641350"/>
          </a:xfrm>
          <a:prstGeom prst="rect">
            <a:avLst/>
          </a:prstGeom>
          <a:noFill/>
          <a:ln w="9525" algn="ctr">
            <a:noFill/>
            <a:miter lim="800000"/>
            <a:headEnd/>
            <a:tailEnd/>
          </a:ln>
        </p:spPr>
        <p:txBody>
          <a:bodyPr>
            <a:spAutoFit/>
          </a:bodyPr>
          <a:lstStyle/>
          <a:p>
            <a:pPr algn="just">
              <a:spcBef>
                <a:spcPct val="50000"/>
              </a:spcBef>
            </a:pPr>
            <a:r>
              <a:rPr lang="es-ES_tradnl"/>
              <a:t>(1) Analice el Efecto Sustitución-Ingreso cuando </a:t>
            </a:r>
            <a:r>
              <a:rPr lang="es-ES_tradnl" b="1"/>
              <a:t>aumenta</a:t>
            </a:r>
            <a:r>
              <a:rPr lang="es-ES_tradnl"/>
              <a:t> el precio de X, y ambos bienes son normales.</a:t>
            </a:r>
          </a:p>
        </p:txBody>
      </p:sp>
      <p:sp>
        <p:nvSpPr>
          <p:cNvPr id="120842" name="Rectangle 9"/>
          <p:cNvSpPr>
            <a:spLocks noChangeArrowheads="1"/>
          </p:cNvSpPr>
          <p:nvPr/>
        </p:nvSpPr>
        <p:spPr bwMode="auto">
          <a:xfrm>
            <a:off x="1258888" y="4083050"/>
            <a:ext cx="6985000" cy="641350"/>
          </a:xfrm>
          <a:prstGeom prst="rect">
            <a:avLst/>
          </a:prstGeom>
          <a:noFill/>
          <a:ln w="9525" algn="ctr">
            <a:noFill/>
            <a:miter lim="800000"/>
            <a:headEnd/>
            <a:tailEnd/>
          </a:ln>
        </p:spPr>
        <p:txBody>
          <a:bodyPr>
            <a:spAutoFit/>
          </a:bodyPr>
          <a:lstStyle/>
          <a:p>
            <a:pPr algn="just">
              <a:spcBef>
                <a:spcPct val="50000"/>
              </a:spcBef>
            </a:pPr>
            <a:r>
              <a:rPr lang="es-ES_tradnl"/>
              <a:t>(2) Analice el Efecto Sustitución-Ingreso cuando </a:t>
            </a:r>
            <a:r>
              <a:rPr lang="es-ES_tradnl" b="1"/>
              <a:t>disminuye</a:t>
            </a:r>
            <a:r>
              <a:rPr lang="es-ES_tradnl"/>
              <a:t> el precio de X, y X es un bien superior e Y es un bien inferior.</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8" name="3 Marcador de número de diapositiva"/>
          <p:cNvSpPr>
            <a:spLocks noGrp="1"/>
          </p:cNvSpPr>
          <p:nvPr>
            <p:ph type="sldNum" sz="quarter" idx="12"/>
          </p:nvPr>
        </p:nvSpPr>
        <p:spPr>
          <a:noFill/>
        </p:spPr>
        <p:txBody>
          <a:bodyPr/>
          <a:lstStyle/>
          <a:p>
            <a:fld id="{1CBCD58C-5BDC-482A-A7CC-70C5DA0B7047}" type="slidenum">
              <a:rPr lang="es-CL" smtClean="0"/>
              <a:pPr/>
              <a:t>38</a:t>
            </a:fld>
            <a:endParaRPr lang="es-CL" smtClean="0"/>
          </a:p>
        </p:txBody>
      </p:sp>
      <p:sp>
        <p:nvSpPr>
          <p:cNvPr id="30749" name="Rectangle 6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30750" name="Line 13"/>
          <p:cNvSpPr>
            <a:spLocks noChangeShapeType="1"/>
          </p:cNvSpPr>
          <p:nvPr/>
        </p:nvSpPr>
        <p:spPr bwMode="auto">
          <a:xfrm>
            <a:off x="514350" y="5151438"/>
            <a:ext cx="2259013" cy="7937"/>
          </a:xfrm>
          <a:prstGeom prst="line">
            <a:avLst/>
          </a:prstGeom>
          <a:noFill/>
          <a:ln w="25400">
            <a:solidFill>
              <a:srgbClr val="969696"/>
            </a:solidFill>
            <a:prstDash val="lgDash"/>
            <a:round/>
            <a:headEnd/>
            <a:tailEnd/>
          </a:ln>
        </p:spPr>
        <p:txBody>
          <a:bodyPr/>
          <a:lstStyle/>
          <a:p>
            <a:endParaRPr lang="es-CL"/>
          </a:p>
        </p:txBody>
      </p:sp>
      <p:sp>
        <p:nvSpPr>
          <p:cNvPr id="30751" name="Line 14"/>
          <p:cNvSpPr>
            <a:spLocks noChangeShapeType="1"/>
          </p:cNvSpPr>
          <p:nvPr/>
        </p:nvSpPr>
        <p:spPr bwMode="auto">
          <a:xfrm>
            <a:off x="1738313" y="3019425"/>
            <a:ext cx="0" cy="3478213"/>
          </a:xfrm>
          <a:prstGeom prst="line">
            <a:avLst/>
          </a:prstGeom>
          <a:noFill/>
          <a:ln w="25400">
            <a:solidFill>
              <a:srgbClr val="969696"/>
            </a:solidFill>
            <a:prstDash val="lgDash"/>
            <a:round/>
            <a:headEnd/>
            <a:tailEnd/>
          </a:ln>
        </p:spPr>
        <p:txBody>
          <a:bodyPr/>
          <a:lstStyle/>
          <a:p>
            <a:endParaRPr lang="es-CL"/>
          </a:p>
        </p:txBody>
      </p:sp>
      <p:sp>
        <p:nvSpPr>
          <p:cNvPr id="30752" name="Line 15"/>
          <p:cNvSpPr>
            <a:spLocks noChangeShapeType="1"/>
          </p:cNvSpPr>
          <p:nvPr/>
        </p:nvSpPr>
        <p:spPr bwMode="auto">
          <a:xfrm>
            <a:off x="1431925" y="3316288"/>
            <a:ext cx="0" cy="3173412"/>
          </a:xfrm>
          <a:prstGeom prst="line">
            <a:avLst/>
          </a:prstGeom>
          <a:noFill/>
          <a:ln w="25400">
            <a:solidFill>
              <a:srgbClr val="969696"/>
            </a:solidFill>
            <a:prstDash val="lgDash"/>
            <a:round/>
            <a:headEnd/>
            <a:tailEnd/>
          </a:ln>
        </p:spPr>
        <p:txBody>
          <a:bodyPr/>
          <a:lstStyle/>
          <a:p>
            <a:endParaRPr lang="es-CL"/>
          </a:p>
        </p:txBody>
      </p:sp>
      <p:sp>
        <p:nvSpPr>
          <p:cNvPr id="30753" name="Line 16"/>
          <p:cNvSpPr>
            <a:spLocks noChangeShapeType="1"/>
          </p:cNvSpPr>
          <p:nvPr/>
        </p:nvSpPr>
        <p:spPr bwMode="auto">
          <a:xfrm>
            <a:off x="1311275" y="2274888"/>
            <a:ext cx="0" cy="4214812"/>
          </a:xfrm>
          <a:prstGeom prst="line">
            <a:avLst/>
          </a:prstGeom>
          <a:noFill/>
          <a:ln w="25400">
            <a:solidFill>
              <a:srgbClr val="993366"/>
            </a:solidFill>
            <a:prstDash val="lgDash"/>
            <a:round/>
            <a:headEnd/>
            <a:tailEnd/>
          </a:ln>
        </p:spPr>
        <p:txBody>
          <a:bodyPr/>
          <a:lstStyle/>
          <a:p>
            <a:endParaRPr lang="es-CL"/>
          </a:p>
        </p:txBody>
      </p:sp>
      <p:sp>
        <p:nvSpPr>
          <p:cNvPr id="30754" name="Rectangle 17"/>
          <p:cNvSpPr>
            <a:spLocks noChangeArrowheads="1"/>
          </p:cNvSpPr>
          <p:nvPr/>
        </p:nvSpPr>
        <p:spPr bwMode="auto">
          <a:xfrm>
            <a:off x="947738" y="4899025"/>
            <a:ext cx="244475" cy="122238"/>
          </a:xfrm>
          <a:prstGeom prst="rect">
            <a:avLst/>
          </a:prstGeom>
          <a:solidFill>
            <a:schemeClr val="bg1"/>
          </a:solidFill>
          <a:ln w="9525">
            <a:noFill/>
            <a:miter lim="800000"/>
            <a:headEnd/>
            <a:tailEnd/>
          </a:ln>
        </p:spPr>
        <p:txBody>
          <a:bodyPr wrap="none" anchor="ctr"/>
          <a:lstStyle/>
          <a:p>
            <a:endParaRPr lang="es-ES"/>
          </a:p>
        </p:txBody>
      </p:sp>
      <p:sp>
        <p:nvSpPr>
          <p:cNvPr id="30755" name="Line 18"/>
          <p:cNvSpPr>
            <a:spLocks noChangeShapeType="1"/>
          </p:cNvSpPr>
          <p:nvPr/>
        </p:nvSpPr>
        <p:spPr bwMode="auto">
          <a:xfrm>
            <a:off x="881063" y="3071813"/>
            <a:ext cx="0" cy="3425825"/>
          </a:xfrm>
          <a:prstGeom prst="line">
            <a:avLst/>
          </a:prstGeom>
          <a:noFill/>
          <a:ln w="25400">
            <a:solidFill>
              <a:srgbClr val="969696"/>
            </a:solidFill>
            <a:prstDash val="lgDash"/>
            <a:round/>
            <a:headEnd/>
            <a:tailEnd/>
          </a:ln>
        </p:spPr>
        <p:txBody>
          <a:bodyPr/>
          <a:lstStyle/>
          <a:p>
            <a:endParaRPr lang="es-CL"/>
          </a:p>
        </p:txBody>
      </p:sp>
      <p:sp>
        <p:nvSpPr>
          <p:cNvPr id="30756" name="Line 19"/>
          <p:cNvSpPr>
            <a:spLocks noChangeShapeType="1"/>
          </p:cNvSpPr>
          <p:nvPr/>
        </p:nvSpPr>
        <p:spPr bwMode="auto">
          <a:xfrm flipV="1">
            <a:off x="517525" y="1963738"/>
            <a:ext cx="0" cy="2132012"/>
          </a:xfrm>
          <a:prstGeom prst="line">
            <a:avLst/>
          </a:prstGeom>
          <a:noFill/>
          <a:ln w="9525">
            <a:solidFill>
              <a:schemeClr val="tx1"/>
            </a:solidFill>
            <a:round/>
            <a:headEnd/>
            <a:tailEnd type="triangle" w="med" len="med"/>
          </a:ln>
        </p:spPr>
        <p:txBody>
          <a:bodyPr/>
          <a:lstStyle/>
          <a:p>
            <a:endParaRPr lang="es-CL"/>
          </a:p>
        </p:txBody>
      </p:sp>
      <p:sp>
        <p:nvSpPr>
          <p:cNvPr id="30757" name="Line 20"/>
          <p:cNvSpPr>
            <a:spLocks noChangeShapeType="1"/>
          </p:cNvSpPr>
          <p:nvPr/>
        </p:nvSpPr>
        <p:spPr bwMode="auto">
          <a:xfrm flipV="1">
            <a:off x="519113" y="4348163"/>
            <a:ext cx="0" cy="2133600"/>
          </a:xfrm>
          <a:prstGeom prst="line">
            <a:avLst/>
          </a:prstGeom>
          <a:noFill/>
          <a:ln w="9525">
            <a:solidFill>
              <a:schemeClr val="tx1"/>
            </a:solidFill>
            <a:round/>
            <a:headEnd/>
            <a:tailEnd type="triangle" w="med" len="med"/>
          </a:ln>
        </p:spPr>
        <p:txBody>
          <a:bodyPr/>
          <a:lstStyle/>
          <a:p>
            <a:endParaRPr lang="es-CL"/>
          </a:p>
        </p:txBody>
      </p:sp>
      <p:graphicFrame>
        <p:nvGraphicFramePr>
          <p:cNvPr id="30722" name="Object 21"/>
          <p:cNvGraphicFramePr>
            <a:graphicFrameLocks noChangeAspect="1"/>
          </p:cNvGraphicFramePr>
          <p:nvPr/>
        </p:nvGraphicFramePr>
        <p:xfrm>
          <a:off x="3616325" y="4103688"/>
          <a:ext cx="301625" cy="279400"/>
        </p:xfrm>
        <a:graphic>
          <a:graphicData uri="http://schemas.openxmlformats.org/presentationml/2006/ole">
            <p:oleObj spid="_x0000_s30722" name="Ecuación" r:id="rId5" imgW="177480" imgH="164880" progId="Equation.3">
              <p:embed/>
            </p:oleObj>
          </a:graphicData>
        </a:graphic>
      </p:graphicFrame>
      <p:graphicFrame>
        <p:nvGraphicFramePr>
          <p:cNvPr id="30723" name="Object 22"/>
          <p:cNvGraphicFramePr>
            <a:graphicFrameLocks noChangeAspect="1"/>
          </p:cNvGraphicFramePr>
          <p:nvPr/>
        </p:nvGraphicFramePr>
        <p:xfrm>
          <a:off x="269875" y="2030413"/>
          <a:ext cx="238125" cy="279400"/>
        </p:xfrm>
        <a:graphic>
          <a:graphicData uri="http://schemas.openxmlformats.org/presentationml/2006/ole">
            <p:oleObj spid="_x0000_s30723" name="Ecuación" r:id="rId6" imgW="139680" imgH="164880" progId="Equation.3">
              <p:embed/>
            </p:oleObj>
          </a:graphicData>
        </a:graphic>
      </p:graphicFrame>
      <p:graphicFrame>
        <p:nvGraphicFramePr>
          <p:cNvPr id="30724" name="Object 23"/>
          <p:cNvGraphicFramePr>
            <a:graphicFrameLocks noChangeAspect="1"/>
          </p:cNvGraphicFramePr>
          <p:nvPr/>
        </p:nvGraphicFramePr>
        <p:xfrm>
          <a:off x="3662363" y="6464300"/>
          <a:ext cx="303212" cy="279400"/>
        </p:xfrm>
        <a:graphic>
          <a:graphicData uri="http://schemas.openxmlformats.org/presentationml/2006/ole">
            <p:oleObj spid="_x0000_s30724" name="Ecuación" r:id="rId7" imgW="177480" imgH="164880" progId="Equation.3">
              <p:embed/>
            </p:oleObj>
          </a:graphicData>
        </a:graphic>
      </p:graphicFrame>
      <p:graphicFrame>
        <p:nvGraphicFramePr>
          <p:cNvPr id="30725" name="Object 24"/>
          <p:cNvGraphicFramePr>
            <a:graphicFrameLocks noChangeAspect="1"/>
          </p:cNvGraphicFramePr>
          <p:nvPr/>
        </p:nvGraphicFramePr>
        <p:xfrm>
          <a:off x="177800" y="4359275"/>
          <a:ext cx="346075" cy="365125"/>
        </p:xfrm>
        <a:graphic>
          <a:graphicData uri="http://schemas.openxmlformats.org/presentationml/2006/ole">
            <p:oleObj spid="_x0000_s30725" name="Ecuación" r:id="rId8" imgW="203040" imgH="215640" progId="Equation.3">
              <p:embed/>
            </p:oleObj>
          </a:graphicData>
        </a:graphic>
      </p:graphicFrame>
      <p:sp>
        <p:nvSpPr>
          <p:cNvPr id="30758" name="Line 26"/>
          <p:cNvSpPr>
            <a:spLocks noChangeShapeType="1"/>
          </p:cNvSpPr>
          <p:nvPr/>
        </p:nvSpPr>
        <p:spPr bwMode="auto">
          <a:xfrm>
            <a:off x="519113" y="2390775"/>
            <a:ext cx="974725" cy="1720850"/>
          </a:xfrm>
          <a:prstGeom prst="line">
            <a:avLst/>
          </a:prstGeom>
          <a:noFill/>
          <a:ln w="38100">
            <a:solidFill>
              <a:schemeClr val="tx1"/>
            </a:solidFill>
            <a:round/>
            <a:headEnd/>
            <a:tailEnd/>
          </a:ln>
        </p:spPr>
        <p:txBody>
          <a:bodyPr/>
          <a:lstStyle/>
          <a:p>
            <a:endParaRPr lang="es-CL"/>
          </a:p>
        </p:txBody>
      </p:sp>
      <p:sp>
        <p:nvSpPr>
          <p:cNvPr id="30759" name="Line 27"/>
          <p:cNvSpPr>
            <a:spLocks noChangeShapeType="1"/>
          </p:cNvSpPr>
          <p:nvPr/>
        </p:nvSpPr>
        <p:spPr bwMode="auto">
          <a:xfrm>
            <a:off x="519113" y="2389188"/>
            <a:ext cx="3117850" cy="1722437"/>
          </a:xfrm>
          <a:prstGeom prst="line">
            <a:avLst/>
          </a:prstGeom>
          <a:noFill/>
          <a:ln w="38100">
            <a:solidFill>
              <a:schemeClr val="tx1"/>
            </a:solidFill>
            <a:round/>
            <a:headEnd/>
            <a:tailEnd/>
          </a:ln>
        </p:spPr>
        <p:txBody>
          <a:bodyPr/>
          <a:lstStyle/>
          <a:p>
            <a:endParaRPr lang="es-CL"/>
          </a:p>
        </p:txBody>
      </p:sp>
      <p:sp>
        <p:nvSpPr>
          <p:cNvPr id="30760" name="Line 28"/>
          <p:cNvSpPr>
            <a:spLocks noChangeShapeType="1"/>
          </p:cNvSpPr>
          <p:nvPr/>
        </p:nvSpPr>
        <p:spPr bwMode="auto">
          <a:xfrm>
            <a:off x="519113" y="5816600"/>
            <a:ext cx="2260600" cy="7938"/>
          </a:xfrm>
          <a:prstGeom prst="line">
            <a:avLst/>
          </a:prstGeom>
          <a:noFill/>
          <a:ln w="25400">
            <a:solidFill>
              <a:srgbClr val="969696"/>
            </a:solidFill>
            <a:prstDash val="lgDash"/>
            <a:round/>
            <a:headEnd/>
            <a:tailEnd/>
          </a:ln>
        </p:spPr>
        <p:txBody>
          <a:bodyPr/>
          <a:lstStyle/>
          <a:p>
            <a:endParaRPr lang="es-CL"/>
          </a:p>
        </p:txBody>
      </p:sp>
      <p:graphicFrame>
        <p:nvGraphicFramePr>
          <p:cNvPr id="30726" name="Object 29"/>
          <p:cNvGraphicFramePr>
            <a:graphicFrameLocks noChangeAspect="1"/>
          </p:cNvGraphicFramePr>
          <p:nvPr/>
        </p:nvGraphicFramePr>
        <p:xfrm>
          <a:off x="1916113" y="6240463"/>
          <a:ext cx="287337" cy="257175"/>
        </p:xfrm>
        <a:graphic>
          <a:graphicData uri="http://schemas.openxmlformats.org/presentationml/2006/ole">
            <p:oleObj spid="_x0000_s30726" name="Ecuación" r:id="rId9" imgW="253800" imgH="228600" progId="Equation.3">
              <p:embed/>
            </p:oleObj>
          </a:graphicData>
        </a:graphic>
      </p:graphicFrame>
      <p:graphicFrame>
        <p:nvGraphicFramePr>
          <p:cNvPr id="30727" name="Object 30"/>
          <p:cNvGraphicFramePr>
            <a:graphicFrameLocks noChangeAspect="1"/>
          </p:cNvGraphicFramePr>
          <p:nvPr/>
        </p:nvGraphicFramePr>
        <p:xfrm>
          <a:off x="184150" y="4899025"/>
          <a:ext cx="346075" cy="385763"/>
        </p:xfrm>
        <a:graphic>
          <a:graphicData uri="http://schemas.openxmlformats.org/presentationml/2006/ole">
            <p:oleObj spid="_x0000_s30727" name="Ecuación" r:id="rId10" imgW="203040" imgH="228600" progId="Equation.3">
              <p:embed/>
            </p:oleObj>
          </a:graphicData>
        </a:graphic>
      </p:graphicFrame>
      <p:graphicFrame>
        <p:nvGraphicFramePr>
          <p:cNvPr id="30728" name="Object 31"/>
          <p:cNvGraphicFramePr>
            <a:graphicFrameLocks noChangeAspect="1"/>
          </p:cNvGraphicFramePr>
          <p:nvPr/>
        </p:nvGraphicFramePr>
        <p:xfrm>
          <a:off x="184150" y="5622925"/>
          <a:ext cx="346075" cy="385763"/>
        </p:xfrm>
        <a:graphic>
          <a:graphicData uri="http://schemas.openxmlformats.org/presentationml/2006/ole">
            <p:oleObj spid="_x0000_s30728" name="Ecuación" r:id="rId11" imgW="203040" imgH="228600" progId="Equation.3">
              <p:embed/>
            </p:oleObj>
          </a:graphicData>
        </a:graphic>
      </p:graphicFrame>
      <p:sp>
        <p:nvSpPr>
          <p:cNvPr id="30761" name="Line 32"/>
          <p:cNvSpPr>
            <a:spLocks noChangeShapeType="1"/>
          </p:cNvSpPr>
          <p:nvPr/>
        </p:nvSpPr>
        <p:spPr bwMode="auto">
          <a:xfrm>
            <a:off x="514350" y="4111625"/>
            <a:ext cx="3489325" cy="0"/>
          </a:xfrm>
          <a:prstGeom prst="line">
            <a:avLst/>
          </a:prstGeom>
          <a:noFill/>
          <a:ln w="9525">
            <a:solidFill>
              <a:schemeClr val="tx1"/>
            </a:solidFill>
            <a:round/>
            <a:headEnd/>
            <a:tailEnd type="triangle" w="med" len="med"/>
          </a:ln>
        </p:spPr>
        <p:txBody>
          <a:bodyPr/>
          <a:lstStyle/>
          <a:p>
            <a:endParaRPr lang="es-CL"/>
          </a:p>
        </p:txBody>
      </p:sp>
      <p:sp>
        <p:nvSpPr>
          <p:cNvPr id="30762" name="Line 33"/>
          <p:cNvSpPr>
            <a:spLocks noChangeShapeType="1"/>
          </p:cNvSpPr>
          <p:nvPr/>
        </p:nvSpPr>
        <p:spPr bwMode="auto">
          <a:xfrm>
            <a:off x="514350" y="3009900"/>
            <a:ext cx="1958975" cy="1101725"/>
          </a:xfrm>
          <a:prstGeom prst="line">
            <a:avLst/>
          </a:prstGeom>
          <a:noFill/>
          <a:ln w="19050">
            <a:solidFill>
              <a:srgbClr val="FF0000"/>
            </a:solidFill>
            <a:prstDash val="dash"/>
            <a:round/>
            <a:headEnd/>
            <a:tailEnd/>
          </a:ln>
        </p:spPr>
        <p:txBody>
          <a:bodyPr/>
          <a:lstStyle/>
          <a:p>
            <a:endParaRPr lang="es-CL"/>
          </a:p>
        </p:txBody>
      </p:sp>
      <p:sp>
        <p:nvSpPr>
          <p:cNvPr id="30763" name="Line 34"/>
          <p:cNvSpPr>
            <a:spLocks noChangeShapeType="1"/>
          </p:cNvSpPr>
          <p:nvPr/>
        </p:nvSpPr>
        <p:spPr bwMode="auto">
          <a:xfrm>
            <a:off x="514350" y="2827338"/>
            <a:ext cx="2327275" cy="1284287"/>
          </a:xfrm>
          <a:prstGeom prst="line">
            <a:avLst/>
          </a:prstGeom>
          <a:noFill/>
          <a:ln w="19050">
            <a:solidFill>
              <a:srgbClr val="339966"/>
            </a:solidFill>
            <a:prstDash val="dash"/>
            <a:round/>
            <a:headEnd/>
            <a:tailEnd/>
          </a:ln>
        </p:spPr>
        <p:txBody>
          <a:bodyPr/>
          <a:lstStyle/>
          <a:p>
            <a:endParaRPr lang="es-CL"/>
          </a:p>
        </p:txBody>
      </p:sp>
      <p:sp>
        <p:nvSpPr>
          <p:cNvPr id="30764" name="Line 36"/>
          <p:cNvSpPr>
            <a:spLocks noChangeShapeType="1"/>
          </p:cNvSpPr>
          <p:nvPr/>
        </p:nvSpPr>
        <p:spPr bwMode="auto">
          <a:xfrm>
            <a:off x="512763" y="6497638"/>
            <a:ext cx="3490912" cy="0"/>
          </a:xfrm>
          <a:prstGeom prst="line">
            <a:avLst/>
          </a:prstGeom>
          <a:noFill/>
          <a:ln w="9525">
            <a:solidFill>
              <a:schemeClr val="tx1"/>
            </a:solidFill>
            <a:round/>
            <a:headEnd/>
            <a:tailEnd type="triangle" w="med" len="med"/>
          </a:ln>
        </p:spPr>
        <p:txBody>
          <a:bodyPr/>
          <a:lstStyle/>
          <a:p>
            <a:endParaRPr lang="es-CL"/>
          </a:p>
        </p:txBody>
      </p:sp>
      <p:sp>
        <p:nvSpPr>
          <p:cNvPr id="30765" name="Line 38"/>
          <p:cNvSpPr>
            <a:spLocks noChangeShapeType="1"/>
          </p:cNvSpPr>
          <p:nvPr/>
        </p:nvSpPr>
        <p:spPr bwMode="auto">
          <a:xfrm>
            <a:off x="1311275" y="3438525"/>
            <a:ext cx="2201863" cy="0"/>
          </a:xfrm>
          <a:prstGeom prst="line">
            <a:avLst/>
          </a:prstGeom>
          <a:noFill/>
          <a:ln w="25400">
            <a:solidFill>
              <a:srgbClr val="993366"/>
            </a:solidFill>
            <a:prstDash val="lgDash"/>
            <a:round/>
            <a:headEnd/>
            <a:tailEnd/>
          </a:ln>
        </p:spPr>
        <p:txBody>
          <a:bodyPr/>
          <a:lstStyle/>
          <a:p>
            <a:endParaRPr lang="es-CL"/>
          </a:p>
        </p:txBody>
      </p:sp>
      <p:sp>
        <p:nvSpPr>
          <p:cNvPr id="30766" name="Arc 39"/>
          <p:cNvSpPr>
            <a:spLocks/>
          </p:cNvSpPr>
          <p:nvPr/>
        </p:nvSpPr>
        <p:spPr bwMode="auto">
          <a:xfrm rot="9232443">
            <a:off x="1125538" y="4648200"/>
            <a:ext cx="844550" cy="1728788"/>
          </a:xfrm>
          <a:custGeom>
            <a:avLst/>
            <a:gdLst>
              <a:gd name="T0" fmla="*/ 539343667 w 21600"/>
              <a:gd name="T1" fmla="*/ 0 h 24348"/>
              <a:gd name="T2" fmla="*/ 1259863263 w 21600"/>
              <a:gd name="T3" fmla="*/ 2147483647 h 24348"/>
              <a:gd name="T4" fmla="*/ 0 w 21600"/>
              <a:gd name="T5" fmla="*/ 2147483647 h 24348"/>
              <a:gd name="T6" fmla="*/ 0 60000 65536"/>
              <a:gd name="T7" fmla="*/ 0 60000 65536"/>
              <a:gd name="T8" fmla="*/ 0 60000 65536"/>
              <a:gd name="T9" fmla="*/ 0 w 21600"/>
              <a:gd name="T10" fmla="*/ 0 h 24348"/>
              <a:gd name="T11" fmla="*/ 21600 w 21600"/>
              <a:gd name="T12" fmla="*/ 24348 h 24348"/>
            </a:gdLst>
            <a:ahLst/>
            <a:cxnLst>
              <a:cxn ang="T6">
                <a:pos x="T0" y="T1"/>
              </a:cxn>
              <a:cxn ang="T7">
                <a:pos x="T2" y="T3"/>
              </a:cxn>
              <a:cxn ang="T8">
                <a:pos x="T4" y="T5"/>
              </a:cxn>
            </a:cxnLst>
            <a:rect l="T9" t="T10" r="T11" b="T12"/>
            <a:pathLst>
              <a:path w="21600" h="24348" fill="none" extrusionOk="0">
                <a:moveTo>
                  <a:pt x="9023" y="-1"/>
                </a:moveTo>
                <a:cubicBezTo>
                  <a:pt x="16688" y="3524"/>
                  <a:pt x="21600" y="11188"/>
                  <a:pt x="21600" y="19625"/>
                </a:cubicBezTo>
                <a:cubicBezTo>
                  <a:pt x="21600" y="21213"/>
                  <a:pt x="21424" y="22797"/>
                  <a:pt x="21077" y="24348"/>
                </a:cubicBezTo>
              </a:path>
              <a:path w="21600" h="24348" stroke="0" extrusionOk="0">
                <a:moveTo>
                  <a:pt x="9023" y="-1"/>
                </a:moveTo>
                <a:cubicBezTo>
                  <a:pt x="16688" y="3524"/>
                  <a:pt x="21600" y="11188"/>
                  <a:pt x="21600" y="19625"/>
                </a:cubicBezTo>
                <a:cubicBezTo>
                  <a:pt x="21600" y="21213"/>
                  <a:pt x="21424" y="22797"/>
                  <a:pt x="21077" y="24348"/>
                </a:cubicBezTo>
                <a:lnTo>
                  <a:pt x="0" y="19625"/>
                </a:lnTo>
                <a:close/>
              </a:path>
            </a:pathLst>
          </a:custGeom>
          <a:noFill/>
          <a:ln w="25400">
            <a:solidFill>
              <a:srgbClr val="FF0000"/>
            </a:solidFill>
            <a:round/>
            <a:headEnd/>
            <a:tailEnd/>
          </a:ln>
        </p:spPr>
        <p:txBody>
          <a:bodyPr wrap="none" anchor="ctr"/>
          <a:lstStyle/>
          <a:p>
            <a:endParaRPr lang="es-CL"/>
          </a:p>
        </p:txBody>
      </p:sp>
      <p:graphicFrame>
        <p:nvGraphicFramePr>
          <p:cNvPr id="30729" name="Object 40"/>
          <p:cNvGraphicFramePr>
            <a:graphicFrameLocks noChangeAspect="1"/>
          </p:cNvGraphicFramePr>
          <p:nvPr/>
        </p:nvGraphicFramePr>
        <p:xfrm>
          <a:off x="1752600" y="2817813"/>
          <a:ext cx="227013" cy="212725"/>
        </p:xfrm>
        <a:graphic>
          <a:graphicData uri="http://schemas.openxmlformats.org/presentationml/2006/ole">
            <p:oleObj spid="_x0000_s30729" name="Ecuación" r:id="rId12" imgW="203040" imgH="190440" progId="Equation.3">
              <p:embed/>
            </p:oleObj>
          </a:graphicData>
        </a:graphic>
      </p:graphicFrame>
      <p:graphicFrame>
        <p:nvGraphicFramePr>
          <p:cNvPr id="30730" name="Object 41"/>
          <p:cNvGraphicFramePr>
            <a:graphicFrameLocks noChangeAspect="1"/>
          </p:cNvGraphicFramePr>
          <p:nvPr/>
        </p:nvGraphicFramePr>
        <p:xfrm>
          <a:off x="1436688" y="3090863"/>
          <a:ext cx="241300" cy="212725"/>
        </p:xfrm>
        <a:graphic>
          <a:graphicData uri="http://schemas.openxmlformats.org/presentationml/2006/ole">
            <p:oleObj spid="_x0000_s30730" name="Ecuación" r:id="rId13" imgW="215640" imgH="190440" progId="Equation.3">
              <p:embed/>
            </p:oleObj>
          </a:graphicData>
        </a:graphic>
      </p:graphicFrame>
      <p:graphicFrame>
        <p:nvGraphicFramePr>
          <p:cNvPr id="30731" name="Object 46"/>
          <p:cNvGraphicFramePr>
            <a:graphicFrameLocks noChangeAspect="1"/>
          </p:cNvGraphicFramePr>
          <p:nvPr/>
        </p:nvGraphicFramePr>
        <p:xfrm>
          <a:off x="971550" y="3721100"/>
          <a:ext cx="271463" cy="212725"/>
        </p:xfrm>
        <a:graphic>
          <a:graphicData uri="http://schemas.openxmlformats.org/presentationml/2006/ole">
            <p:oleObj spid="_x0000_s30731" name="Ecuación" r:id="rId14" imgW="241200" imgH="190440" progId="Equation.3">
              <p:embed/>
            </p:oleObj>
          </a:graphicData>
        </a:graphic>
      </p:graphicFrame>
      <p:graphicFrame>
        <p:nvGraphicFramePr>
          <p:cNvPr id="30732" name="Object 47"/>
          <p:cNvGraphicFramePr>
            <a:graphicFrameLocks noChangeAspect="1"/>
          </p:cNvGraphicFramePr>
          <p:nvPr/>
        </p:nvGraphicFramePr>
        <p:xfrm>
          <a:off x="1089025" y="2060575"/>
          <a:ext cx="242888" cy="200025"/>
        </p:xfrm>
        <a:graphic>
          <a:graphicData uri="http://schemas.openxmlformats.org/presentationml/2006/ole">
            <p:oleObj spid="_x0000_s30732" name="Ecuación" r:id="rId15" imgW="215640" imgH="177480" progId="Equation.3">
              <p:embed/>
            </p:oleObj>
          </a:graphicData>
        </a:graphic>
      </p:graphicFrame>
      <p:sp>
        <p:nvSpPr>
          <p:cNvPr id="30767" name="Rectangle 49"/>
          <p:cNvSpPr>
            <a:spLocks noChangeArrowheads="1"/>
          </p:cNvSpPr>
          <p:nvPr/>
        </p:nvSpPr>
        <p:spPr bwMode="auto">
          <a:xfrm>
            <a:off x="698500" y="4140200"/>
            <a:ext cx="1346200" cy="225425"/>
          </a:xfrm>
          <a:prstGeom prst="rect">
            <a:avLst/>
          </a:prstGeom>
          <a:solidFill>
            <a:schemeClr val="bg1"/>
          </a:solidFill>
          <a:ln w="9525">
            <a:noFill/>
            <a:miter lim="800000"/>
            <a:headEnd/>
            <a:tailEnd/>
          </a:ln>
        </p:spPr>
        <p:txBody>
          <a:bodyPr wrap="none" anchor="ctr"/>
          <a:lstStyle/>
          <a:p>
            <a:endParaRPr lang="es-ES"/>
          </a:p>
        </p:txBody>
      </p:sp>
      <p:graphicFrame>
        <p:nvGraphicFramePr>
          <p:cNvPr id="30733" name="Object 50"/>
          <p:cNvGraphicFramePr>
            <a:graphicFrameLocks noChangeAspect="1"/>
          </p:cNvGraphicFramePr>
          <p:nvPr/>
        </p:nvGraphicFramePr>
        <p:xfrm>
          <a:off x="1689100" y="4111625"/>
          <a:ext cx="219075" cy="192088"/>
        </p:xfrm>
        <a:graphic>
          <a:graphicData uri="http://schemas.openxmlformats.org/presentationml/2006/ole">
            <p:oleObj spid="_x0000_s30733" name="Ecuación" r:id="rId16" imgW="215640" imgH="190440" progId="Equation.3">
              <p:embed/>
            </p:oleObj>
          </a:graphicData>
        </a:graphic>
      </p:graphicFrame>
      <p:graphicFrame>
        <p:nvGraphicFramePr>
          <p:cNvPr id="30734" name="Object 51"/>
          <p:cNvGraphicFramePr>
            <a:graphicFrameLocks noChangeAspect="1"/>
          </p:cNvGraphicFramePr>
          <p:nvPr/>
        </p:nvGraphicFramePr>
        <p:xfrm>
          <a:off x="1389063" y="4111625"/>
          <a:ext cx="242887" cy="192088"/>
        </p:xfrm>
        <a:graphic>
          <a:graphicData uri="http://schemas.openxmlformats.org/presentationml/2006/ole">
            <p:oleObj spid="_x0000_s30734" name="Ecuación" r:id="rId17" imgW="241200" imgH="190440" progId="Equation.3">
              <p:embed/>
            </p:oleObj>
          </a:graphicData>
        </a:graphic>
      </p:graphicFrame>
      <p:graphicFrame>
        <p:nvGraphicFramePr>
          <p:cNvPr id="30735" name="Object 52"/>
          <p:cNvGraphicFramePr>
            <a:graphicFrameLocks noChangeAspect="1"/>
          </p:cNvGraphicFramePr>
          <p:nvPr/>
        </p:nvGraphicFramePr>
        <p:xfrm>
          <a:off x="1158875" y="4111625"/>
          <a:ext cx="269875" cy="192088"/>
        </p:xfrm>
        <a:graphic>
          <a:graphicData uri="http://schemas.openxmlformats.org/presentationml/2006/ole">
            <p:oleObj spid="_x0000_s30735" name="Ecuación" r:id="rId18" imgW="266400" imgH="190440" progId="Equation.3">
              <p:embed/>
            </p:oleObj>
          </a:graphicData>
        </a:graphic>
      </p:graphicFrame>
      <p:graphicFrame>
        <p:nvGraphicFramePr>
          <p:cNvPr id="30736" name="Object 53"/>
          <p:cNvGraphicFramePr>
            <a:graphicFrameLocks noChangeAspect="1"/>
          </p:cNvGraphicFramePr>
          <p:nvPr/>
        </p:nvGraphicFramePr>
        <p:xfrm>
          <a:off x="811213" y="4111625"/>
          <a:ext cx="231775" cy="192088"/>
        </p:xfrm>
        <a:graphic>
          <a:graphicData uri="http://schemas.openxmlformats.org/presentationml/2006/ole">
            <p:oleObj spid="_x0000_s30736" name="Ecuación" r:id="rId19" imgW="228600" imgH="190440" progId="Equation.3">
              <p:embed/>
            </p:oleObj>
          </a:graphicData>
        </a:graphic>
      </p:graphicFrame>
      <p:graphicFrame>
        <p:nvGraphicFramePr>
          <p:cNvPr id="30737" name="Object 54"/>
          <p:cNvGraphicFramePr>
            <a:graphicFrameLocks noChangeAspect="1"/>
          </p:cNvGraphicFramePr>
          <p:nvPr/>
        </p:nvGraphicFramePr>
        <p:xfrm>
          <a:off x="1689100" y="6481763"/>
          <a:ext cx="366713" cy="322262"/>
        </p:xfrm>
        <a:graphic>
          <a:graphicData uri="http://schemas.openxmlformats.org/presentationml/2006/ole">
            <p:oleObj spid="_x0000_s30737" name="Ecuación" r:id="rId20" imgW="215640" imgH="190440" progId="Equation.3">
              <p:embed/>
            </p:oleObj>
          </a:graphicData>
        </a:graphic>
      </p:graphicFrame>
      <p:graphicFrame>
        <p:nvGraphicFramePr>
          <p:cNvPr id="30738" name="Object 55"/>
          <p:cNvGraphicFramePr>
            <a:graphicFrameLocks noChangeAspect="1"/>
          </p:cNvGraphicFramePr>
          <p:nvPr/>
        </p:nvGraphicFramePr>
        <p:xfrm>
          <a:off x="1350963" y="6481763"/>
          <a:ext cx="407987" cy="322262"/>
        </p:xfrm>
        <a:graphic>
          <a:graphicData uri="http://schemas.openxmlformats.org/presentationml/2006/ole">
            <p:oleObj spid="_x0000_s30738" name="Ecuación" r:id="rId21" imgW="241200" imgH="190440" progId="Equation.3">
              <p:embed/>
            </p:oleObj>
          </a:graphicData>
        </a:graphic>
      </p:graphicFrame>
      <p:graphicFrame>
        <p:nvGraphicFramePr>
          <p:cNvPr id="30739" name="Object 56"/>
          <p:cNvGraphicFramePr>
            <a:graphicFrameLocks noChangeAspect="1"/>
          </p:cNvGraphicFramePr>
          <p:nvPr/>
        </p:nvGraphicFramePr>
        <p:xfrm>
          <a:off x="1044575" y="6481763"/>
          <a:ext cx="452438" cy="322262"/>
        </p:xfrm>
        <a:graphic>
          <a:graphicData uri="http://schemas.openxmlformats.org/presentationml/2006/ole">
            <p:oleObj spid="_x0000_s30739" name="Ecuación" r:id="rId22" imgW="266400" imgH="190440" progId="Equation.3">
              <p:embed/>
            </p:oleObj>
          </a:graphicData>
        </a:graphic>
      </p:graphicFrame>
      <p:graphicFrame>
        <p:nvGraphicFramePr>
          <p:cNvPr id="30740" name="Object 57"/>
          <p:cNvGraphicFramePr>
            <a:graphicFrameLocks noChangeAspect="1"/>
          </p:cNvGraphicFramePr>
          <p:nvPr/>
        </p:nvGraphicFramePr>
        <p:xfrm>
          <a:off x="698500" y="6481763"/>
          <a:ext cx="388938" cy="322262"/>
        </p:xfrm>
        <a:graphic>
          <a:graphicData uri="http://schemas.openxmlformats.org/presentationml/2006/ole">
            <p:oleObj spid="_x0000_s30740" name="Ecuación" r:id="rId23" imgW="228600" imgH="190440" progId="Equation.3">
              <p:embed/>
            </p:oleObj>
          </a:graphicData>
        </a:graphic>
      </p:graphicFrame>
      <p:sp>
        <p:nvSpPr>
          <p:cNvPr id="30768" name="Arc 58"/>
          <p:cNvSpPr>
            <a:spLocks/>
          </p:cNvSpPr>
          <p:nvPr/>
        </p:nvSpPr>
        <p:spPr bwMode="auto">
          <a:xfrm rot="9031734">
            <a:off x="1139825" y="4587875"/>
            <a:ext cx="842963" cy="1728788"/>
          </a:xfrm>
          <a:custGeom>
            <a:avLst/>
            <a:gdLst>
              <a:gd name="T0" fmla="*/ 534168757 w 21600"/>
              <a:gd name="T1" fmla="*/ 0 h 24364"/>
              <a:gd name="T2" fmla="*/ 1252774005 w 21600"/>
              <a:gd name="T3" fmla="*/ 2147483647 h 24364"/>
              <a:gd name="T4" fmla="*/ 0 w 21600"/>
              <a:gd name="T5" fmla="*/ 2147483647 h 24364"/>
              <a:gd name="T6" fmla="*/ 0 60000 65536"/>
              <a:gd name="T7" fmla="*/ 0 60000 65536"/>
              <a:gd name="T8" fmla="*/ 0 60000 65536"/>
              <a:gd name="T9" fmla="*/ 0 w 21600"/>
              <a:gd name="T10" fmla="*/ 0 h 24364"/>
              <a:gd name="T11" fmla="*/ 21600 w 21600"/>
              <a:gd name="T12" fmla="*/ 24364 h 24364"/>
            </a:gdLst>
            <a:ahLst/>
            <a:cxnLst>
              <a:cxn ang="T6">
                <a:pos x="T0" y="T1"/>
              </a:cxn>
              <a:cxn ang="T7">
                <a:pos x="T2" y="T3"/>
              </a:cxn>
              <a:cxn ang="T8">
                <a:pos x="T4" y="T5"/>
              </a:cxn>
            </a:cxnLst>
            <a:rect l="T9" t="T10" r="T11" b="T12"/>
            <a:pathLst>
              <a:path w="21600" h="24364" fill="none" extrusionOk="0">
                <a:moveTo>
                  <a:pt x="8987" y="-1"/>
                </a:moveTo>
                <a:cubicBezTo>
                  <a:pt x="16671" y="3515"/>
                  <a:pt x="21600" y="11190"/>
                  <a:pt x="21600" y="19641"/>
                </a:cubicBezTo>
                <a:cubicBezTo>
                  <a:pt x="21600" y="21229"/>
                  <a:pt x="21424" y="22813"/>
                  <a:pt x="21077" y="24364"/>
                </a:cubicBezTo>
              </a:path>
              <a:path w="21600" h="24364" stroke="0" extrusionOk="0">
                <a:moveTo>
                  <a:pt x="8987" y="-1"/>
                </a:moveTo>
                <a:cubicBezTo>
                  <a:pt x="16671" y="3515"/>
                  <a:pt x="21600" y="11190"/>
                  <a:pt x="21600" y="19641"/>
                </a:cubicBezTo>
                <a:cubicBezTo>
                  <a:pt x="21600" y="21229"/>
                  <a:pt x="21424" y="22813"/>
                  <a:pt x="21077" y="24364"/>
                </a:cubicBezTo>
                <a:lnTo>
                  <a:pt x="0" y="19641"/>
                </a:lnTo>
                <a:close/>
              </a:path>
            </a:pathLst>
          </a:custGeom>
          <a:noFill/>
          <a:ln w="25400">
            <a:solidFill>
              <a:srgbClr val="339966"/>
            </a:solidFill>
            <a:round/>
            <a:headEnd/>
            <a:tailEnd/>
          </a:ln>
        </p:spPr>
        <p:txBody>
          <a:bodyPr wrap="none" anchor="ctr"/>
          <a:lstStyle/>
          <a:p>
            <a:endParaRPr lang="es-CL"/>
          </a:p>
        </p:txBody>
      </p:sp>
      <p:graphicFrame>
        <p:nvGraphicFramePr>
          <p:cNvPr id="30741" name="Object 59"/>
          <p:cNvGraphicFramePr>
            <a:graphicFrameLocks noChangeAspect="1"/>
          </p:cNvGraphicFramePr>
          <p:nvPr/>
        </p:nvGraphicFramePr>
        <p:xfrm>
          <a:off x="2214563" y="5856288"/>
          <a:ext cx="273050" cy="214312"/>
        </p:xfrm>
        <a:graphic>
          <a:graphicData uri="http://schemas.openxmlformats.org/presentationml/2006/ole">
            <p:oleObj spid="_x0000_s30741" name="Ecuación" r:id="rId24" imgW="241200" imgH="190440" progId="Equation.3">
              <p:embed/>
            </p:oleObj>
          </a:graphicData>
        </a:graphic>
      </p:graphicFrame>
      <p:sp>
        <p:nvSpPr>
          <p:cNvPr id="30769" name="Arc 60"/>
          <p:cNvSpPr>
            <a:spLocks/>
          </p:cNvSpPr>
          <p:nvPr/>
        </p:nvSpPr>
        <p:spPr bwMode="auto">
          <a:xfrm rot="8541602">
            <a:off x="1201738" y="4478338"/>
            <a:ext cx="842962" cy="1728787"/>
          </a:xfrm>
          <a:custGeom>
            <a:avLst/>
            <a:gdLst>
              <a:gd name="T0" fmla="*/ 534167499 w 21600"/>
              <a:gd name="T1" fmla="*/ 0 h 24364"/>
              <a:gd name="T2" fmla="*/ 1252769396 w 21600"/>
              <a:gd name="T3" fmla="*/ 2147483647 h 24364"/>
              <a:gd name="T4" fmla="*/ 0 w 21600"/>
              <a:gd name="T5" fmla="*/ 2147483647 h 24364"/>
              <a:gd name="T6" fmla="*/ 0 60000 65536"/>
              <a:gd name="T7" fmla="*/ 0 60000 65536"/>
              <a:gd name="T8" fmla="*/ 0 60000 65536"/>
              <a:gd name="T9" fmla="*/ 0 w 21600"/>
              <a:gd name="T10" fmla="*/ 0 h 24364"/>
              <a:gd name="T11" fmla="*/ 21600 w 21600"/>
              <a:gd name="T12" fmla="*/ 24364 h 24364"/>
            </a:gdLst>
            <a:ahLst/>
            <a:cxnLst>
              <a:cxn ang="T6">
                <a:pos x="T0" y="T1"/>
              </a:cxn>
              <a:cxn ang="T7">
                <a:pos x="T2" y="T3"/>
              </a:cxn>
              <a:cxn ang="T8">
                <a:pos x="T4" y="T5"/>
              </a:cxn>
            </a:cxnLst>
            <a:rect l="T9" t="T10" r="T11" b="T12"/>
            <a:pathLst>
              <a:path w="21600" h="24364" fill="none" extrusionOk="0">
                <a:moveTo>
                  <a:pt x="8987" y="-1"/>
                </a:moveTo>
                <a:cubicBezTo>
                  <a:pt x="16671" y="3515"/>
                  <a:pt x="21600" y="11190"/>
                  <a:pt x="21600" y="19641"/>
                </a:cubicBezTo>
                <a:cubicBezTo>
                  <a:pt x="21600" y="21229"/>
                  <a:pt x="21424" y="22813"/>
                  <a:pt x="21077" y="24364"/>
                </a:cubicBezTo>
              </a:path>
              <a:path w="21600" h="24364" stroke="0" extrusionOk="0">
                <a:moveTo>
                  <a:pt x="8987" y="-1"/>
                </a:moveTo>
                <a:cubicBezTo>
                  <a:pt x="16671" y="3515"/>
                  <a:pt x="21600" y="11190"/>
                  <a:pt x="21600" y="19641"/>
                </a:cubicBezTo>
                <a:cubicBezTo>
                  <a:pt x="21600" y="21229"/>
                  <a:pt x="21424" y="22813"/>
                  <a:pt x="21077" y="24364"/>
                </a:cubicBezTo>
                <a:lnTo>
                  <a:pt x="0" y="19641"/>
                </a:lnTo>
                <a:close/>
              </a:path>
            </a:pathLst>
          </a:custGeom>
          <a:noFill/>
          <a:ln w="25400">
            <a:solidFill>
              <a:srgbClr val="FF9900"/>
            </a:solidFill>
            <a:round/>
            <a:headEnd/>
            <a:tailEnd/>
          </a:ln>
        </p:spPr>
        <p:txBody>
          <a:bodyPr wrap="none" anchor="ctr"/>
          <a:lstStyle/>
          <a:p>
            <a:endParaRPr lang="es-CL"/>
          </a:p>
        </p:txBody>
      </p:sp>
      <p:graphicFrame>
        <p:nvGraphicFramePr>
          <p:cNvPr id="30742" name="Object 61"/>
          <p:cNvGraphicFramePr>
            <a:graphicFrameLocks noChangeAspect="1"/>
          </p:cNvGraphicFramePr>
          <p:nvPr/>
        </p:nvGraphicFramePr>
        <p:xfrm>
          <a:off x="2030413" y="6042025"/>
          <a:ext cx="273050" cy="273050"/>
        </p:xfrm>
        <a:graphic>
          <a:graphicData uri="http://schemas.openxmlformats.org/presentationml/2006/ole">
            <p:oleObj spid="_x0000_s30742" name="Ecuación" r:id="rId25" imgW="241200" imgH="241200" progId="Equation.3">
              <p:embed/>
            </p:oleObj>
          </a:graphicData>
        </a:graphic>
      </p:graphicFrame>
      <p:sp>
        <p:nvSpPr>
          <p:cNvPr id="30770"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87398"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0772"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30773" name="Rectangle 8"/>
          <p:cNvSpPr>
            <a:spLocks noChangeArrowheads="1"/>
          </p:cNvSpPr>
          <p:nvPr/>
        </p:nvSpPr>
        <p:spPr bwMode="auto">
          <a:xfrm>
            <a:off x="395288" y="1557338"/>
            <a:ext cx="8137525" cy="366712"/>
          </a:xfrm>
          <a:prstGeom prst="rect">
            <a:avLst/>
          </a:prstGeom>
          <a:noFill/>
          <a:ln w="9525" algn="ctr">
            <a:noFill/>
            <a:miter lim="800000"/>
            <a:headEnd/>
            <a:tailEnd/>
          </a:ln>
        </p:spPr>
        <p:txBody>
          <a:bodyPr>
            <a:spAutoFit/>
          </a:bodyPr>
          <a:lstStyle/>
          <a:p>
            <a:pPr algn="just">
              <a:spcBef>
                <a:spcPct val="50000"/>
              </a:spcBef>
            </a:pPr>
            <a:r>
              <a:rPr lang="es-CL"/>
              <a:t>Curva de Demanda Compensada y Curva de Demanda Marshalliana</a:t>
            </a:r>
            <a:endParaRPr lang="es-ES_tradnl"/>
          </a:p>
        </p:txBody>
      </p:sp>
      <p:sp>
        <p:nvSpPr>
          <p:cNvPr id="30774" name="Rectangle 10"/>
          <p:cNvSpPr>
            <a:spLocks noChangeArrowheads="1"/>
          </p:cNvSpPr>
          <p:nvPr/>
        </p:nvSpPr>
        <p:spPr bwMode="auto">
          <a:xfrm>
            <a:off x="4067175" y="2420938"/>
            <a:ext cx="1530350" cy="366712"/>
          </a:xfrm>
          <a:prstGeom prst="rect">
            <a:avLst/>
          </a:prstGeom>
          <a:noFill/>
          <a:ln w="9525">
            <a:noFill/>
            <a:miter lim="800000"/>
            <a:headEnd/>
            <a:tailEnd/>
          </a:ln>
        </p:spPr>
        <p:txBody>
          <a:bodyPr wrap="none" anchor="ctr">
            <a:spAutoFit/>
          </a:bodyPr>
          <a:lstStyle/>
          <a:p>
            <a:pPr algn="l"/>
            <a:r>
              <a:rPr lang="es-CL" i="1">
                <a:cs typeface="Times New Roman" pitchFamily="18" charset="0"/>
              </a:rPr>
              <a:t>Según Hicks:</a:t>
            </a:r>
            <a:endParaRPr lang="es-CL" i="1"/>
          </a:p>
        </p:txBody>
      </p:sp>
      <p:sp>
        <p:nvSpPr>
          <p:cNvPr id="30775" name="Rectangle 11"/>
          <p:cNvSpPr>
            <a:spLocks noChangeArrowheads="1"/>
          </p:cNvSpPr>
          <p:nvPr/>
        </p:nvSpPr>
        <p:spPr bwMode="auto">
          <a:xfrm>
            <a:off x="4084638" y="4286250"/>
            <a:ext cx="1708150" cy="366713"/>
          </a:xfrm>
          <a:prstGeom prst="rect">
            <a:avLst/>
          </a:prstGeom>
          <a:noFill/>
          <a:ln w="9525" algn="ctr">
            <a:noFill/>
            <a:miter lim="800000"/>
            <a:headEnd/>
            <a:tailEnd/>
          </a:ln>
        </p:spPr>
        <p:txBody>
          <a:bodyPr wrap="none" anchor="ctr">
            <a:spAutoFit/>
          </a:bodyPr>
          <a:lstStyle/>
          <a:p>
            <a:pPr algn="l"/>
            <a:r>
              <a:rPr lang="es-CL" i="1">
                <a:cs typeface="Times New Roman" pitchFamily="18" charset="0"/>
              </a:rPr>
              <a:t>Según Slutsky:</a:t>
            </a:r>
            <a:endParaRPr lang="es-CL" i="1"/>
          </a:p>
        </p:txBody>
      </p:sp>
      <p:graphicFrame>
        <p:nvGraphicFramePr>
          <p:cNvPr id="30743" name="Object 63"/>
          <p:cNvGraphicFramePr>
            <a:graphicFrameLocks noChangeAspect="1"/>
          </p:cNvGraphicFramePr>
          <p:nvPr/>
        </p:nvGraphicFramePr>
        <p:xfrm>
          <a:off x="4691063" y="2708275"/>
          <a:ext cx="3959225" cy="1471613"/>
        </p:xfrm>
        <a:graphic>
          <a:graphicData uri="http://schemas.openxmlformats.org/presentationml/2006/ole">
            <p:oleObj spid="_x0000_s30743" name="Ecuación" r:id="rId26" imgW="1981080" imgH="736560" progId="Equation.3">
              <p:embed/>
            </p:oleObj>
          </a:graphicData>
        </a:graphic>
      </p:graphicFrame>
      <p:graphicFrame>
        <p:nvGraphicFramePr>
          <p:cNvPr id="30744" name="Object 64"/>
          <p:cNvGraphicFramePr>
            <a:graphicFrameLocks noChangeAspect="1"/>
          </p:cNvGraphicFramePr>
          <p:nvPr/>
        </p:nvGraphicFramePr>
        <p:xfrm>
          <a:off x="4729163" y="4621213"/>
          <a:ext cx="3883025" cy="1471612"/>
        </p:xfrm>
        <a:graphic>
          <a:graphicData uri="http://schemas.openxmlformats.org/presentationml/2006/ole">
            <p:oleObj spid="_x0000_s30744" name="Ecuación" r:id="rId27" imgW="1942920" imgH="736560" progId="Equation.3">
              <p:embed/>
            </p:oleObj>
          </a:graphicData>
        </a:graphic>
      </p:graphicFrame>
      <p:sp>
        <p:nvSpPr>
          <p:cNvPr id="30776" name="Arc 67"/>
          <p:cNvSpPr>
            <a:spLocks/>
          </p:cNvSpPr>
          <p:nvPr/>
        </p:nvSpPr>
        <p:spPr bwMode="auto">
          <a:xfrm rot="-10413446">
            <a:off x="817563" y="2757488"/>
            <a:ext cx="1081087" cy="792162"/>
          </a:xfrm>
          <a:custGeom>
            <a:avLst/>
            <a:gdLst>
              <a:gd name="T0" fmla="*/ 0 w 21600"/>
              <a:gd name="T1" fmla="*/ 0 h 21600"/>
              <a:gd name="T2" fmla="*/ 2147483647 w 21600"/>
              <a:gd name="T3" fmla="*/ 1065453104 h 21600"/>
              <a:gd name="T4" fmla="*/ 0 w 21600"/>
              <a:gd name="T5" fmla="*/ 106545310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a:ln>
        </p:spPr>
        <p:txBody>
          <a:bodyPr wrap="none" anchor="ctr"/>
          <a:lstStyle/>
          <a:p>
            <a:endParaRPr lang="es-CL"/>
          </a:p>
        </p:txBody>
      </p:sp>
      <p:sp>
        <p:nvSpPr>
          <p:cNvPr id="30777" name="Arc 68"/>
          <p:cNvSpPr>
            <a:spLocks/>
          </p:cNvSpPr>
          <p:nvPr/>
        </p:nvSpPr>
        <p:spPr bwMode="auto">
          <a:xfrm rot="-10413446">
            <a:off x="927100" y="2627313"/>
            <a:ext cx="1081088" cy="792162"/>
          </a:xfrm>
          <a:custGeom>
            <a:avLst/>
            <a:gdLst>
              <a:gd name="T0" fmla="*/ 0 w 21600"/>
              <a:gd name="T1" fmla="*/ 0 h 21600"/>
              <a:gd name="T2" fmla="*/ 2147483647 w 21600"/>
              <a:gd name="T3" fmla="*/ 1065453104 h 21600"/>
              <a:gd name="T4" fmla="*/ 0 w 21600"/>
              <a:gd name="T5" fmla="*/ 106545310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a:ln>
        </p:spPr>
        <p:txBody>
          <a:bodyPr wrap="none" anchor="ctr"/>
          <a:lstStyle/>
          <a:p>
            <a:endParaRPr lang="es-CL"/>
          </a:p>
        </p:txBody>
      </p:sp>
      <p:graphicFrame>
        <p:nvGraphicFramePr>
          <p:cNvPr id="30745" name="Object 44"/>
          <p:cNvGraphicFramePr>
            <a:graphicFrameLocks noChangeAspect="1"/>
          </p:cNvGraphicFramePr>
          <p:nvPr/>
        </p:nvGraphicFramePr>
        <p:xfrm>
          <a:off x="549275" y="3338513"/>
          <a:ext cx="227013" cy="212725"/>
        </p:xfrm>
        <a:graphic>
          <a:graphicData uri="http://schemas.openxmlformats.org/presentationml/2006/ole">
            <p:oleObj spid="_x0000_s30745" name="Ecuación" r:id="rId28" imgW="203040" imgH="190440" progId="Equation.3">
              <p:embed/>
            </p:oleObj>
          </a:graphicData>
        </a:graphic>
      </p:graphicFrame>
      <p:sp>
        <p:nvSpPr>
          <p:cNvPr id="30778" name="Arc 69"/>
          <p:cNvSpPr>
            <a:spLocks/>
          </p:cNvSpPr>
          <p:nvPr/>
        </p:nvSpPr>
        <p:spPr bwMode="auto">
          <a:xfrm rot="-10413446">
            <a:off x="1196975" y="2325688"/>
            <a:ext cx="1081088" cy="792162"/>
          </a:xfrm>
          <a:custGeom>
            <a:avLst/>
            <a:gdLst>
              <a:gd name="T0" fmla="*/ 0 w 21600"/>
              <a:gd name="T1" fmla="*/ 0 h 21600"/>
              <a:gd name="T2" fmla="*/ 2147483647 w 21600"/>
              <a:gd name="T3" fmla="*/ 1065453104 h 21600"/>
              <a:gd name="T4" fmla="*/ 0 w 21600"/>
              <a:gd name="T5" fmla="*/ 106545310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66FF"/>
            </a:solidFill>
            <a:round/>
            <a:headEnd/>
            <a:tailEnd/>
          </a:ln>
        </p:spPr>
        <p:txBody>
          <a:bodyPr wrap="none" anchor="ctr"/>
          <a:lstStyle/>
          <a:p>
            <a:endParaRPr lang="es-CL"/>
          </a:p>
        </p:txBody>
      </p:sp>
      <p:graphicFrame>
        <p:nvGraphicFramePr>
          <p:cNvPr id="30746" name="Object 48"/>
          <p:cNvGraphicFramePr>
            <a:graphicFrameLocks noChangeAspect="1"/>
          </p:cNvGraphicFramePr>
          <p:nvPr/>
        </p:nvGraphicFramePr>
        <p:xfrm>
          <a:off x="985838" y="2408238"/>
          <a:ext cx="214312" cy="200025"/>
        </p:xfrm>
        <a:graphic>
          <a:graphicData uri="http://schemas.openxmlformats.org/presentationml/2006/ole">
            <p:oleObj spid="_x0000_s30746" name="Ecuación" r:id="rId29" imgW="190440" imgH="177480" progId="Equation.3">
              <p:embed/>
            </p:oleObj>
          </a:graphicData>
        </a:graphic>
      </p:graphicFrame>
      <p:sp>
        <p:nvSpPr>
          <p:cNvPr id="30779" name="Line 70"/>
          <p:cNvSpPr>
            <a:spLocks noChangeShapeType="1"/>
          </p:cNvSpPr>
          <p:nvPr/>
        </p:nvSpPr>
        <p:spPr bwMode="auto">
          <a:xfrm flipH="1">
            <a:off x="684213" y="3068638"/>
            <a:ext cx="215900" cy="288925"/>
          </a:xfrm>
          <a:prstGeom prst="line">
            <a:avLst/>
          </a:prstGeom>
          <a:noFill/>
          <a:ln w="9525">
            <a:solidFill>
              <a:schemeClr val="tx1"/>
            </a:solidFill>
            <a:round/>
            <a:headEnd/>
            <a:tailEnd/>
          </a:ln>
        </p:spPr>
        <p:txBody>
          <a:bodyPr anchor="ctr">
            <a:spAutoFit/>
          </a:bodyPr>
          <a:lstStyle/>
          <a:p>
            <a:endParaRPr lang="es-CL"/>
          </a:p>
        </p:txBody>
      </p:sp>
      <p:sp>
        <p:nvSpPr>
          <p:cNvPr id="30780" name="Line 71"/>
          <p:cNvSpPr>
            <a:spLocks noChangeShapeType="1"/>
          </p:cNvSpPr>
          <p:nvPr/>
        </p:nvSpPr>
        <p:spPr bwMode="auto">
          <a:xfrm flipH="1">
            <a:off x="1092200" y="3448050"/>
            <a:ext cx="215900" cy="288925"/>
          </a:xfrm>
          <a:prstGeom prst="line">
            <a:avLst/>
          </a:prstGeom>
          <a:noFill/>
          <a:ln w="9525">
            <a:solidFill>
              <a:schemeClr val="tx1"/>
            </a:solidFill>
            <a:round/>
            <a:headEnd/>
            <a:tailEnd/>
          </a:ln>
        </p:spPr>
        <p:txBody>
          <a:bodyPr anchor="ctr">
            <a:spAutoFit/>
          </a:bodyPr>
          <a:lstStyle/>
          <a:p>
            <a:endParaRPr lang="es-CL"/>
          </a:p>
        </p:txBody>
      </p:sp>
      <p:sp>
        <p:nvSpPr>
          <p:cNvPr id="30781" name="Rectangle 72"/>
          <p:cNvSpPr>
            <a:spLocks noChangeArrowheads="1"/>
          </p:cNvSpPr>
          <p:nvPr/>
        </p:nvSpPr>
        <p:spPr bwMode="auto">
          <a:xfrm rot="1484314">
            <a:off x="749300" y="2519363"/>
            <a:ext cx="169863" cy="87312"/>
          </a:xfrm>
          <a:prstGeom prst="rect">
            <a:avLst/>
          </a:prstGeom>
          <a:solidFill>
            <a:schemeClr val="bg1"/>
          </a:solidFill>
          <a:ln w="9525" algn="ctr">
            <a:noFill/>
            <a:miter lim="800000"/>
            <a:headEnd/>
            <a:tailEnd/>
          </a:ln>
        </p:spPr>
        <p:txBody>
          <a:bodyPr anchor="ctr">
            <a:spAutoFit/>
          </a:bodyPr>
          <a:lstStyle/>
          <a:p>
            <a:endParaRPr lang="es-ES"/>
          </a:p>
        </p:txBody>
      </p:sp>
      <p:graphicFrame>
        <p:nvGraphicFramePr>
          <p:cNvPr id="30747" name="Object 25"/>
          <p:cNvGraphicFramePr>
            <a:graphicFrameLocks noChangeAspect="1"/>
          </p:cNvGraphicFramePr>
          <p:nvPr/>
        </p:nvGraphicFramePr>
        <p:xfrm>
          <a:off x="750888" y="2447925"/>
          <a:ext cx="242887" cy="227013"/>
        </p:xfrm>
        <a:graphic>
          <a:graphicData uri="http://schemas.openxmlformats.org/presentationml/2006/ole">
            <p:oleObj spid="_x0000_s30747" name="Ecuación" r:id="rId30" imgW="215640" imgH="203040" progId="Equation.3">
              <p:embed/>
            </p:oleObj>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3 Marcador de número de diapositiva"/>
          <p:cNvSpPr>
            <a:spLocks noGrp="1"/>
          </p:cNvSpPr>
          <p:nvPr>
            <p:ph type="sldNum" sz="quarter" idx="12"/>
          </p:nvPr>
        </p:nvSpPr>
        <p:spPr>
          <a:noFill/>
        </p:spPr>
        <p:txBody>
          <a:bodyPr/>
          <a:lstStyle/>
          <a:p>
            <a:fld id="{CB4E758F-9722-44A4-9FAE-83784EA63427}" type="slidenum">
              <a:rPr lang="es-CL" smtClean="0"/>
              <a:pPr/>
              <a:t>39</a:t>
            </a:fld>
            <a:endParaRPr lang="es-CL" smtClean="0"/>
          </a:p>
        </p:txBody>
      </p:sp>
      <p:sp>
        <p:nvSpPr>
          <p:cNvPr id="31748" name="Rectangle 10"/>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31746" name="Object 9"/>
          <p:cNvGraphicFramePr>
            <a:graphicFrameLocks noChangeAspect="1"/>
          </p:cNvGraphicFramePr>
          <p:nvPr/>
        </p:nvGraphicFramePr>
        <p:xfrm>
          <a:off x="492125" y="1412875"/>
          <a:ext cx="8112125" cy="1525588"/>
        </p:xfrm>
        <a:graphic>
          <a:graphicData uri="http://schemas.openxmlformats.org/presentationml/2006/ole">
            <p:oleObj spid="_x0000_s31746" name="Ecuación" r:id="rId5" imgW="4051080" imgH="761760" progId="Equation.3">
              <p:embed/>
            </p:oleObj>
          </a:graphicData>
        </a:graphic>
      </p:graphicFrame>
      <p:sp>
        <p:nvSpPr>
          <p:cNvPr id="31749"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89445"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1751"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31752" name="Rectangle 7"/>
          <p:cNvSpPr>
            <a:spLocks noChangeArrowheads="1"/>
          </p:cNvSpPr>
          <p:nvPr/>
        </p:nvSpPr>
        <p:spPr bwMode="auto">
          <a:xfrm>
            <a:off x="323850" y="3802063"/>
            <a:ext cx="8496300" cy="2016125"/>
          </a:xfrm>
          <a:prstGeom prst="rect">
            <a:avLst/>
          </a:prstGeom>
          <a:noFill/>
          <a:ln w="9525" algn="ctr">
            <a:noFill/>
            <a:miter lim="800000"/>
            <a:headEnd/>
            <a:tailEnd/>
          </a:ln>
        </p:spPr>
        <p:txBody>
          <a:bodyPr>
            <a:spAutoFit/>
          </a:bodyPr>
          <a:lstStyle/>
          <a:p>
            <a:pPr algn="just">
              <a:spcBef>
                <a:spcPct val="50000"/>
              </a:spcBef>
            </a:pPr>
            <a:r>
              <a:rPr lang="es-CL"/>
              <a:t>Al separar los Efecto sustitución y Efecto Ingreso, se obtiene una </a:t>
            </a:r>
            <a:r>
              <a:rPr lang="es-CL" u="sng"/>
              <a:t>Curva de Demanda Compensada</a:t>
            </a:r>
            <a:r>
              <a:rPr lang="es-CL"/>
              <a:t> que trata de mantener el </a:t>
            </a:r>
            <a:r>
              <a:rPr lang="es-CL" b="1"/>
              <a:t>Ingreso Real Constante</a:t>
            </a:r>
            <a:r>
              <a:rPr lang="es-CL"/>
              <a:t>.</a:t>
            </a:r>
          </a:p>
          <a:p>
            <a:pPr algn="just">
              <a:spcBef>
                <a:spcPct val="50000"/>
              </a:spcBef>
            </a:pPr>
            <a:r>
              <a:rPr lang="es-CL"/>
              <a:t>Si el cambio del precio es muy pequeño los Efectos son prácticamente iguales. Entre ambos métodos de análisis, por tanto:</a:t>
            </a:r>
          </a:p>
          <a:p>
            <a:pPr algn="just">
              <a:spcBef>
                <a:spcPct val="50000"/>
              </a:spcBef>
            </a:pPr>
            <a:r>
              <a:rPr lang="es-CL" b="1"/>
              <a:t>La Curva de Demanda Compensada</a:t>
            </a:r>
            <a:r>
              <a:rPr lang="es-CL"/>
              <a:t> solo considera el E. S.                       (Ingreso Real = Constante) (Siempre tendrá pendiente negativa)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3 Marcador de número de diapositiva"/>
          <p:cNvSpPr>
            <a:spLocks noGrp="1"/>
          </p:cNvSpPr>
          <p:nvPr>
            <p:ph type="sldNum" sz="quarter" idx="12"/>
          </p:nvPr>
        </p:nvSpPr>
        <p:spPr>
          <a:noFill/>
        </p:spPr>
        <p:txBody>
          <a:bodyPr/>
          <a:lstStyle/>
          <a:p>
            <a:fld id="{7C44EB7E-7B78-458D-83EB-A2EA24237359}" type="slidenum">
              <a:rPr lang="es-CL" smtClean="0"/>
              <a:pPr/>
              <a:t>4</a:t>
            </a:fld>
            <a:endParaRPr lang="es-CL" smtClean="0"/>
          </a:p>
        </p:txBody>
      </p:sp>
      <p:sp>
        <p:nvSpPr>
          <p:cNvPr id="2058" name="Rectangle 34"/>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2059" name="Group 32"/>
          <p:cNvGrpSpPr>
            <a:grpSpLocks/>
          </p:cNvGrpSpPr>
          <p:nvPr/>
        </p:nvGrpSpPr>
        <p:grpSpPr bwMode="auto">
          <a:xfrm>
            <a:off x="603250" y="2349500"/>
            <a:ext cx="3751263" cy="2786063"/>
            <a:chOff x="380" y="1480"/>
            <a:chExt cx="2363" cy="1755"/>
          </a:xfrm>
        </p:grpSpPr>
        <p:grpSp>
          <p:nvGrpSpPr>
            <p:cNvPr id="2074" name="Group 13"/>
            <p:cNvGrpSpPr>
              <a:grpSpLocks/>
            </p:cNvGrpSpPr>
            <p:nvPr/>
          </p:nvGrpSpPr>
          <p:grpSpPr bwMode="auto">
            <a:xfrm>
              <a:off x="772" y="1480"/>
              <a:ext cx="1971" cy="1428"/>
              <a:chOff x="567" y="1117"/>
              <a:chExt cx="2190" cy="1587"/>
            </a:xfrm>
          </p:grpSpPr>
          <p:sp>
            <p:nvSpPr>
              <p:cNvPr id="2078" name="Line 14"/>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079" name="Line 15"/>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2075" name="Line 16"/>
            <p:cNvSpPr>
              <a:spLocks noChangeShapeType="1"/>
            </p:cNvSpPr>
            <p:nvPr/>
          </p:nvSpPr>
          <p:spPr bwMode="auto">
            <a:xfrm>
              <a:off x="772" y="1929"/>
              <a:ext cx="1265" cy="979"/>
            </a:xfrm>
            <a:prstGeom prst="line">
              <a:avLst/>
            </a:prstGeom>
            <a:noFill/>
            <a:ln w="38100">
              <a:solidFill>
                <a:schemeClr val="tx1"/>
              </a:solidFill>
              <a:round/>
              <a:headEnd/>
              <a:tailEnd/>
            </a:ln>
          </p:spPr>
          <p:txBody>
            <a:bodyPr/>
            <a:lstStyle/>
            <a:p>
              <a:endParaRPr lang="es-CL"/>
            </a:p>
          </p:txBody>
        </p:sp>
        <p:sp>
          <p:nvSpPr>
            <p:cNvPr id="2076" name="Line 17"/>
            <p:cNvSpPr>
              <a:spLocks noChangeShapeType="1"/>
            </p:cNvSpPr>
            <p:nvPr/>
          </p:nvSpPr>
          <p:spPr bwMode="auto">
            <a:xfrm>
              <a:off x="772" y="2338"/>
              <a:ext cx="734" cy="570"/>
            </a:xfrm>
            <a:prstGeom prst="line">
              <a:avLst/>
            </a:prstGeom>
            <a:noFill/>
            <a:ln w="38100">
              <a:solidFill>
                <a:schemeClr val="tx1"/>
              </a:solidFill>
              <a:round/>
              <a:headEnd/>
              <a:tailEnd/>
            </a:ln>
          </p:spPr>
          <p:txBody>
            <a:bodyPr/>
            <a:lstStyle/>
            <a:p>
              <a:endParaRPr lang="es-CL"/>
            </a:p>
          </p:txBody>
        </p:sp>
        <p:sp>
          <p:nvSpPr>
            <p:cNvPr id="2077" name="Line 18"/>
            <p:cNvSpPr>
              <a:spLocks noChangeShapeType="1"/>
            </p:cNvSpPr>
            <p:nvPr/>
          </p:nvSpPr>
          <p:spPr bwMode="auto">
            <a:xfrm>
              <a:off x="772" y="1602"/>
              <a:ext cx="1714" cy="1306"/>
            </a:xfrm>
            <a:prstGeom prst="line">
              <a:avLst/>
            </a:prstGeom>
            <a:noFill/>
            <a:ln w="38100">
              <a:solidFill>
                <a:schemeClr val="tx1"/>
              </a:solidFill>
              <a:round/>
              <a:headEnd/>
              <a:tailEnd/>
            </a:ln>
          </p:spPr>
          <p:txBody>
            <a:bodyPr/>
            <a:lstStyle/>
            <a:p>
              <a:endParaRPr lang="es-CL"/>
            </a:p>
          </p:txBody>
        </p:sp>
        <p:graphicFrame>
          <p:nvGraphicFramePr>
            <p:cNvPr id="2053" name="Object 19"/>
            <p:cNvGraphicFramePr>
              <a:graphicFrameLocks noChangeAspect="1"/>
            </p:cNvGraphicFramePr>
            <p:nvPr/>
          </p:nvGraphicFramePr>
          <p:xfrm>
            <a:off x="1863" y="2908"/>
            <a:ext cx="407" cy="326"/>
          </p:xfrm>
          <a:graphic>
            <a:graphicData uri="http://schemas.openxmlformats.org/presentationml/2006/ole">
              <p:oleObj spid="_x0000_s2053" name="Ecuación" r:id="rId5" imgW="507960" imgH="406080" progId="Equation.3">
                <p:embed/>
              </p:oleObj>
            </a:graphicData>
          </a:graphic>
        </p:graphicFrame>
        <p:graphicFrame>
          <p:nvGraphicFramePr>
            <p:cNvPr id="2054" name="Object 20"/>
            <p:cNvGraphicFramePr>
              <a:graphicFrameLocks noChangeAspect="1"/>
            </p:cNvGraphicFramePr>
            <p:nvPr/>
          </p:nvGraphicFramePr>
          <p:xfrm>
            <a:off x="1374" y="2908"/>
            <a:ext cx="408" cy="326"/>
          </p:xfrm>
          <a:graphic>
            <a:graphicData uri="http://schemas.openxmlformats.org/presentationml/2006/ole">
              <p:oleObj spid="_x0000_s2054" name="Ecuación" r:id="rId6" imgW="507960" imgH="406080" progId="Equation.3">
                <p:embed/>
              </p:oleObj>
            </a:graphicData>
          </a:graphic>
        </p:graphicFrame>
        <p:graphicFrame>
          <p:nvGraphicFramePr>
            <p:cNvPr id="2055" name="Object 21"/>
            <p:cNvGraphicFramePr>
              <a:graphicFrameLocks noChangeAspect="1"/>
            </p:cNvGraphicFramePr>
            <p:nvPr/>
          </p:nvGraphicFramePr>
          <p:xfrm>
            <a:off x="2322" y="2909"/>
            <a:ext cx="388" cy="326"/>
          </p:xfrm>
          <a:graphic>
            <a:graphicData uri="http://schemas.openxmlformats.org/presentationml/2006/ole">
              <p:oleObj spid="_x0000_s2055" name="Ecuación" r:id="rId7" imgW="482400" imgH="406080" progId="Equation.3">
                <p:embed/>
              </p:oleObj>
            </a:graphicData>
          </a:graphic>
        </p:graphicFrame>
        <p:graphicFrame>
          <p:nvGraphicFramePr>
            <p:cNvPr id="2056" name="Object 22"/>
            <p:cNvGraphicFramePr>
              <a:graphicFrameLocks noChangeAspect="1"/>
            </p:cNvGraphicFramePr>
            <p:nvPr/>
          </p:nvGraphicFramePr>
          <p:xfrm>
            <a:off x="380" y="1766"/>
            <a:ext cx="397" cy="326"/>
          </p:xfrm>
          <a:graphic>
            <a:graphicData uri="http://schemas.openxmlformats.org/presentationml/2006/ole">
              <p:oleObj spid="_x0000_s2056" name="Ecuación" r:id="rId8" imgW="495000" imgH="406080" progId="Equation.3">
                <p:embed/>
              </p:oleObj>
            </a:graphicData>
          </a:graphic>
        </p:graphicFrame>
      </p:grpSp>
      <p:grpSp>
        <p:nvGrpSpPr>
          <p:cNvPr id="2060" name="Group 33"/>
          <p:cNvGrpSpPr>
            <a:grpSpLocks/>
          </p:cNvGrpSpPr>
          <p:nvPr/>
        </p:nvGrpSpPr>
        <p:grpSpPr bwMode="auto">
          <a:xfrm>
            <a:off x="4449763" y="2349500"/>
            <a:ext cx="3790950" cy="2817813"/>
            <a:chOff x="2803" y="1480"/>
            <a:chExt cx="2388" cy="1775"/>
          </a:xfrm>
        </p:grpSpPr>
        <p:sp>
          <p:nvSpPr>
            <p:cNvPr id="2067" name="AutoShape 11"/>
            <p:cNvSpPr>
              <a:spLocks noChangeArrowheads="1"/>
            </p:cNvSpPr>
            <p:nvPr/>
          </p:nvSpPr>
          <p:spPr bwMode="auto">
            <a:xfrm>
              <a:off x="3220" y="1929"/>
              <a:ext cx="1511" cy="979"/>
            </a:xfrm>
            <a:prstGeom prst="triangle">
              <a:avLst>
                <a:gd name="adj" fmla="val 0"/>
              </a:avLst>
            </a:prstGeom>
            <a:pattFill prst="shingle">
              <a:fgClr>
                <a:srgbClr val="99CCFF">
                  <a:alpha val="50195"/>
                </a:srgbClr>
              </a:fgClr>
              <a:bgClr>
                <a:schemeClr val="bg1">
                  <a:alpha val="50195"/>
                </a:schemeClr>
              </a:bgClr>
            </a:pattFill>
            <a:ln w="9525" algn="ctr">
              <a:noFill/>
              <a:miter lim="800000"/>
              <a:headEnd/>
              <a:tailEnd/>
            </a:ln>
          </p:spPr>
          <p:txBody>
            <a:bodyPr wrap="none" anchor="ctr"/>
            <a:lstStyle/>
            <a:p>
              <a:endParaRPr lang="es-ES"/>
            </a:p>
          </p:txBody>
        </p:sp>
        <p:sp>
          <p:nvSpPr>
            <p:cNvPr id="2068" name="AutoShape 12"/>
            <p:cNvSpPr>
              <a:spLocks noChangeArrowheads="1"/>
            </p:cNvSpPr>
            <p:nvPr/>
          </p:nvSpPr>
          <p:spPr bwMode="auto">
            <a:xfrm>
              <a:off x="3220" y="1970"/>
              <a:ext cx="736" cy="938"/>
            </a:xfrm>
            <a:prstGeom prst="rtTriangle">
              <a:avLst/>
            </a:prstGeom>
            <a:solidFill>
              <a:schemeClr val="bg1"/>
            </a:solidFill>
            <a:ln w="9525">
              <a:noFill/>
              <a:miter lim="800000"/>
              <a:headEnd/>
              <a:tailEnd/>
            </a:ln>
          </p:spPr>
          <p:txBody>
            <a:bodyPr wrap="none" anchor="ctr"/>
            <a:lstStyle/>
            <a:p>
              <a:endParaRPr lang="es-ES"/>
            </a:p>
          </p:txBody>
        </p:sp>
        <p:grpSp>
          <p:nvGrpSpPr>
            <p:cNvPr id="2069" name="Group 23"/>
            <p:cNvGrpSpPr>
              <a:grpSpLocks/>
            </p:cNvGrpSpPr>
            <p:nvPr/>
          </p:nvGrpSpPr>
          <p:grpSpPr bwMode="auto">
            <a:xfrm>
              <a:off x="3220" y="1480"/>
              <a:ext cx="1971" cy="1428"/>
              <a:chOff x="567" y="1117"/>
              <a:chExt cx="2190" cy="1587"/>
            </a:xfrm>
          </p:grpSpPr>
          <p:sp>
            <p:nvSpPr>
              <p:cNvPr id="2072" name="Line 24"/>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073" name="Line 25"/>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2070" name="Line 26"/>
            <p:cNvSpPr>
              <a:spLocks noChangeShapeType="1"/>
            </p:cNvSpPr>
            <p:nvPr/>
          </p:nvSpPr>
          <p:spPr bwMode="auto">
            <a:xfrm>
              <a:off x="3220" y="1929"/>
              <a:ext cx="1511" cy="979"/>
            </a:xfrm>
            <a:prstGeom prst="line">
              <a:avLst/>
            </a:prstGeom>
            <a:noFill/>
            <a:ln w="38100">
              <a:solidFill>
                <a:schemeClr val="tx1"/>
              </a:solidFill>
              <a:round/>
              <a:headEnd/>
              <a:tailEnd/>
            </a:ln>
          </p:spPr>
          <p:txBody>
            <a:bodyPr/>
            <a:lstStyle/>
            <a:p>
              <a:endParaRPr lang="es-CL"/>
            </a:p>
          </p:txBody>
        </p:sp>
        <p:sp>
          <p:nvSpPr>
            <p:cNvPr id="2071" name="Line 27"/>
            <p:cNvSpPr>
              <a:spLocks noChangeShapeType="1"/>
            </p:cNvSpPr>
            <p:nvPr/>
          </p:nvSpPr>
          <p:spPr bwMode="auto">
            <a:xfrm>
              <a:off x="3220" y="1929"/>
              <a:ext cx="735" cy="979"/>
            </a:xfrm>
            <a:prstGeom prst="line">
              <a:avLst/>
            </a:prstGeom>
            <a:noFill/>
            <a:ln w="38100">
              <a:solidFill>
                <a:schemeClr val="tx1"/>
              </a:solidFill>
              <a:round/>
              <a:headEnd/>
              <a:tailEnd/>
            </a:ln>
          </p:spPr>
          <p:txBody>
            <a:bodyPr/>
            <a:lstStyle/>
            <a:p>
              <a:endParaRPr lang="es-CL"/>
            </a:p>
          </p:txBody>
        </p:sp>
        <p:graphicFrame>
          <p:nvGraphicFramePr>
            <p:cNvPr id="2050" name="Object 28"/>
            <p:cNvGraphicFramePr>
              <a:graphicFrameLocks noChangeAspect="1"/>
            </p:cNvGraphicFramePr>
            <p:nvPr/>
          </p:nvGraphicFramePr>
          <p:xfrm>
            <a:off x="3776" y="2899"/>
            <a:ext cx="419" cy="346"/>
          </p:xfrm>
          <a:graphic>
            <a:graphicData uri="http://schemas.openxmlformats.org/presentationml/2006/ole">
              <p:oleObj spid="_x0000_s2050" name="Ecuación" r:id="rId9" imgW="520560" imgH="431640" progId="Equation.3">
                <p:embed/>
              </p:oleObj>
            </a:graphicData>
          </a:graphic>
        </p:graphicFrame>
        <p:graphicFrame>
          <p:nvGraphicFramePr>
            <p:cNvPr id="2051" name="Object 29"/>
            <p:cNvGraphicFramePr>
              <a:graphicFrameLocks noChangeAspect="1"/>
            </p:cNvGraphicFramePr>
            <p:nvPr/>
          </p:nvGraphicFramePr>
          <p:xfrm>
            <a:off x="2803" y="1765"/>
            <a:ext cx="418" cy="347"/>
          </p:xfrm>
          <a:graphic>
            <a:graphicData uri="http://schemas.openxmlformats.org/presentationml/2006/ole">
              <p:oleObj spid="_x0000_s2051" name="Ecuación" r:id="rId10" imgW="520560" imgH="431640" progId="Equation.3">
                <p:embed/>
              </p:oleObj>
            </a:graphicData>
          </a:graphic>
        </p:graphicFrame>
        <p:graphicFrame>
          <p:nvGraphicFramePr>
            <p:cNvPr id="2052" name="Object 30"/>
            <p:cNvGraphicFramePr>
              <a:graphicFrameLocks noChangeAspect="1"/>
            </p:cNvGraphicFramePr>
            <p:nvPr/>
          </p:nvGraphicFramePr>
          <p:xfrm>
            <a:off x="4502" y="2908"/>
            <a:ext cx="468" cy="347"/>
          </p:xfrm>
          <a:graphic>
            <a:graphicData uri="http://schemas.openxmlformats.org/presentationml/2006/ole">
              <p:oleObj spid="_x0000_s2052" name="Ecuación" r:id="rId11" imgW="583920" imgH="431640" progId="Equation.3">
                <p:embed/>
              </p:oleObj>
            </a:graphicData>
          </a:graphic>
        </p:graphicFrame>
      </p:grpSp>
      <p:sp>
        <p:nvSpPr>
          <p:cNvPr id="2061"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54277"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063"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2064" name="Text Box 7"/>
          <p:cNvSpPr txBox="1">
            <a:spLocks noChangeArrowheads="1"/>
          </p:cNvSpPr>
          <p:nvPr/>
        </p:nvSpPr>
        <p:spPr bwMode="auto">
          <a:xfrm>
            <a:off x="755650" y="1484313"/>
            <a:ext cx="6337300" cy="366712"/>
          </a:xfrm>
          <a:prstGeom prst="rect">
            <a:avLst/>
          </a:prstGeom>
          <a:noFill/>
          <a:ln w="9525">
            <a:noFill/>
            <a:miter lim="800000"/>
            <a:headEnd/>
            <a:tailEnd/>
          </a:ln>
        </p:spPr>
        <p:txBody>
          <a:bodyPr>
            <a:spAutoFit/>
          </a:bodyPr>
          <a:lstStyle/>
          <a:p>
            <a:pPr algn="l">
              <a:spcBef>
                <a:spcPct val="50000"/>
              </a:spcBef>
            </a:pPr>
            <a:r>
              <a:rPr lang="es-CL"/>
              <a:t>Diferencia entre cambios en el Ingreso y en el Precio</a:t>
            </a:r>
          </a:p>
        </p:txBody>
      </p:sp>
      <p:sp>
        <p:nvSpPr>
          <p:cNvPr id="2065" name="Text Box 8"/>
          <p:cNvSpPr txBox="1">
            <a:spLocks noChangeArrowheads="1"/>
          </p:cNvSpPr>
          <p:nvPr/>
        </p:nvSpPr>
        <p:spPr bwMode="auto">
          <a:xfrm>
            <a:off x="1476375" y="5373688"/>
            <a:ext cx="2808288" cy="366712"/>
          </a:xfrm>
          <a:prstGeom prst="rect">
            <a:avLst/>
          </a:prstGeom>
          <a:noFill/>
          <a:ln w="9525">
            <a:noFill/>
            <a:miter lim="800000"/>
            <a:headEnd/>
            <a:tailEnd/>
          </a:ln>
        </p:spPr>
        <p:txBody>
          <a:bodyPr>
            <a:spAutoFit/>
          </a:bodyPr>
          <a:lstStyle/>
          <a:p>
            <a:pPr algn="l">
              <a:spcBef>
                <a:spcPct val="50000"/>
              </a:spcBef>
            </a:pPr>
            <a:r>
              <a:rPr lang="es-CL"/>
              <a:t>Cambios en el Ingreso</a:t>
            </a:r>
          </a:p>
        </p:txBody>
      </p:sp>
      <p:sp>
        <p:nvSpPr>
          <p:cNvPr id="2066" name="Text Box 9"/>
          <p:cNvSpPr txBox="1">
            <a:spLocks noChangeArrowheads="1"/>
          </p:cNvSpPr>
          <p:nvPr/>
        </p:nvSpPr>
        <p:spPr bwMode="auto">
          <a:xfrm>
            <a:off x="5292725" y="5373688"/>
            <a:ext cx="2808288" cy="366712"/>
          </a:xfrm>
          <a:prstGeom prst="rect">
            <a:avLst/>
          </a:prstGeom>
          <a:noFill/>
          <a:ln w="9525">
            <a:noFill/>
            <a:miter lim="800000"/>
            <a:headEnd/>
            <a:tailEnd/>
          </a:ln>
        </p:spPr>
        <p:txBody>
          <a:bodyPr>
            <a:spAutoFit/>
          </a:bodyPr>
          <a:lstStyle/>
          <a:p>
            <a:pPr algn="l">
              <a:spcBef>
                <a:spcPct val="50000"/>
              </a:spcBef>
            </a:pPr>
            <a:r>
              <a:rPr lang="es-CL"/>
              <a:t>Cambios en el Precio</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8" name="3 Marcador de número de diapositiva"/>
          <p:cNvSpPr>
            <a:spLocks noGrp="1"/>
          </p:cNvSpPr>
          <p:nvPr>
            <p:ph type="sldNum" sz="quarter" idx="12"/>
          </p:nvPr>
        </p:nvSpPr>
        <p:spPr>
          <a:noFill/>
        </p:spPr>
        <p:txBody>
          <a:bodyPr/>
          <a:lstStyle/>
          <a:p>
            <a:fld id="{021347EC-3868-4E2A-BC5D-F124E3834684}" type="slidenum">
              <a:rPr lang="es-CL" smtClean="0"/>
              <a:pPr/>
              <a:t>40</a:t>
            </a:fld>
            <a:endParaRPr lang="es-CL" smtClean="0"/>
          </a:p>
        </p:txBody>
      </p:sp>
      <p:sp>
        <p:nvSpPr>
          <p:cNvPr id="32779" name="Rectangle 3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32780" name="Group 34"/>
          <p:cNvGrpSpPr>
            <a:grpSpLocks/>
          </p:cNvGrpSpPr>
          <p:nvPr/>
        </p:nvGrpSpPr>
        <p:grpSpPr bwMode="auto">
          <a:xfrm>
            <a:off x="323850" y="1557338"/>
            <a:ext cx="4081463" cy="3278187"/>
            <a:chOff x="204" y="981"/>
            <a:chExt cx="2571" cy="2065"/>
          </a:xfrm>
        </p:grpSpPr>
        <p:sp>
          <p:nvSpPr>
            <p:cNvPr id="32793" name="Line 11"/>
            <p:cNvSpPr>
              <a:spLocks noChangeShapeType="1"/>
            </p:cNvSpPr>
            <p:nvPr/>
          </p:nvSpPr>
          <p:spPr bwMode="auto">
            <a:xfrm flipV="1">
              <a:off x="204" y="1267"/>
              <a:ext cx="0" cy="1779"/>
            </a:xfrm>
            <a:prstGeom prst="line">
              <a:avLst/>
            </a:prstGeom>
            <a:noFill/>
            <a:ln w="9525">
              <a:solidFill>
                <a:schemeClr val="tx1"/>
              </a:solidFill>
              <a:round/>
              <a:headEnd/>
              <a:tailEnd type="triangle" w="med" len="med"/>
            </a:ln>
          </p:spPr>
          <p:txBody>
            <a:bodyPr/>
            <a:lstStyle/>
            <a:p>
              <a:endParaRPr lang="es-CL"/>
            </a:p>
          </p:txBody>
        </p:sp>
        <p:sp>
          <p:nvSpPr>
            <p:cNvPr id="32794" name="Line 12"/>
            <p:cNvSpPr>
              <a:spLocks noChangeShapeType="1"/>
            </p:cNvSpPr>
            <p:nvPr/>
          </p:nvSpPr>
          <p:spPr bwMode="auto">
            <a:xfrm>
              <a:off x="204" y="3046"/>
              <a:ext cx="2571" cy="0"/>
            </a:xfrm>
            <a:prstGeom prst="line">
              <a:avLst/>
            </a:prstGeom>
            <a:noFill/>
            <a:ln w="9525">
              <a:solidFill>
                <a:schemeClr val="tx1"/>
              </a:solidFill>
              <a:round/>
              <a:headEnd/>
              <a:tailEnd type="triangle" w="med" len="med"/>
            </a:ln>
          </p:spPr>
          <p:txBody>
            <a:bodyPr/>
            <a:lstStyle/>
            <a:p>
              <a:endParaRPr lang="es-CL"/>
            </a:p>
          </p:txBody>
        </p:sp>
        <p:sp>
          <p:nvSpPr>
            <p:cNvPr id="32795" name="Arc 13"/>
            <p:cNvSpPr>
              <a:spLocks/>
            </p:cNvSpPr>
            <p:nvPr/>
          </p:nvSpPr>
          <p:spPr bwMode="auto">
            <a:xfrm rot="-10332621">
              <a:off x="324" y="981"/>
              <a:ext cx="2188" cy="1613"/>
            </a:xfrm>
            <a:custGeom>
              <a:avLst/>
              <a:gdLst>
                <a:gd name="T0" fmla="*/ 0 w 19710"/>
                <a:gd name="T1" fmla="*/ 0 h 21600"/>
                <a:gd name="T2" fmla="*/ 27 w 19710"/>
                <a:gd name="T3" fmla="*/ 5 h 21600"/>
                <a:gd name="T4" fmla="*/ 0 w 19710"/>
                <a:gd name="T5" fmla="*/ 9 h 21600"/>
                <a:gd name="T6" fmla="*/ 0 60000 65536"/>
                <a:gd name="T7" fmla="*/ 0 60000 65536"/>
                <a:gd name="T8" fmla="*/ 0 60000 65536"/>
                <a:gd name="T9" fmla="*/ 0 w 19710"/>
                <a:gd name="T10" fmla="*/ 0 h 21600"/>
                <a:gd name="T11" fmla="*/ 19710 w 19710"/>
                <a:gd name="T12" fmla="*/ 21600 h 21600"/>
              </a:gdLst>
              <a:ahLst/>
              <a:cxnLst>
                <a:cxn ang="T6">
                  <a:pos x="T0" y="T1"/>
                </a:cxn>
                <a:cxn ang="T7">
                  <a:pos x="T2" y="T3"/>
                </a:cxn>
                <a:cxn ang="T8">
                  <a:pos x="T4" y="T5"/>
                </a:cxn>
              </a:cxnLst>
              <a:rect l="T9" t="T10" r="T11" b="T12"/>
              <a:pathLst>
                <a:path w="19710" h="21600" fill="none" extrusionOk="0">
                  <a:moveTo>
                    <a:pt x="-1" y="0"/>
                  </a:moveTo>
                  <a:cubicBezTo>
                    <a:pt x="8510" y="0"/>
                    <a:pt x="16228" y="4997"/>
                    <a:pt x="19710" y="12763"/>
                  </a:cubicBezTo>
                </a:path>
                <a:path w="19710" h="21600" stroke="0" extrusionOk="0">
                  <a:moveTo>
                    <a:pt x="-1" y="0"/>
                  </a:moveTo>
                  <a:cubicBezTo>
                    <a:pt x="8510" y="0"/>
                    <a:pt x="16228" y="4997"/>
                    <a:pt x="19710" y="12763"/>
                  </a:cubicBezTo>
                  <a:lnTo>
                    <a:pt x="0" y="21600"/>
                  </a:lnTo>
                  <a:close/>
                </a:path>
              </a:pathLst>
            </a:custGeom>
            <a:noFill/>
            <a:ln w="38100">
              <a:solidFill>
                <a:schemeClr val="tx1"/>
              </a:solidFill>
              <a:round/>
              <a:headEnd/>
              <a:tailEnd/>
            </a:ln>
          </p:spPr>
          <p:txBody>
            <a:bodyPr wrap="none" anchor="ctr"/>
            <a:lstStyle/>
            <a:p>
              <a:endParaRPr lang="es-CL"/>
            </a:p>
          </p:txBody>
        </p:sp>
        <p:graphicFrame>
          <p:nvGraphicFramePr>
            <p:cNvPr id="32774" name="Object 14"/>
            <p:cNvGraphicFramePr>
              <a:graphicFrameLocks noChangeAspect="1"/>
            </p:cNvGraphicFramePr>
            <p:nvPr/>
          </p:nvGraphicFramePr>
          <p:xfrm>
            <a:off x="2393" y="2669"/>
            <a:ext cx="235" cy="201"/>
          </p:xfrm>
          <a:graphic>
            <a:graphicData uri="http://schemas.openxmlformats.org/presentationml/2006/ole">
              <p:oleObj spid="_x0000_s32774" name="Ecuación" r:id="rId5" imgW="266400" imgH="228600" progId="Equation.3">
                <p:embed/>
              </p:oleObj>
            </a:graphicData>
          </a:graphic>
        </p:graphicFrame>
        <p:sp>
          <p:nvSpPr>
            <p:cNvPr id="32796" name="Arc 15"/>
            <p:cNvSpPr>
              <a:spLocks/>
            </p:cNvSpPr>
            <p:nvPr/>
          </p:nvSpPr>
          <p:spPr bwMode="auto">
            <a:xfrm rot="-8507187">
              <a:off x="382" y="1222"/>
              <a:ext cx="1663" cy="1342"/>
            </a:xfrm>
            <a:custGeom>
              <a:avLst/>
              <a:gdLst>
                <a:gd name="T0" fmla="*/ 1 w 17992"/>
                <a:gd name="T1" fmla="*/ 0 h 21561"/>
                <a:gd name="T2" fmla="*/ 14 w 17992"/>
                <a:gd name="T3" fmla="*/ 2 h 21561"/>
                <a:gd name="T4" fmla="*/ 0 w 17992"/>
                <a:gd name="T5" fmla="*/ 5 h 21561"/>
                <a:gd name="T6" fmla="*/ 0 60000 65536"/>
                <a:gd name="T7" fmla="*/ 0 60000 65536"/>
                <a:gd name="T8" fmla="*/ 0 60000 65536"/>
                <a:gd name="T9" fmla="*/ 0 w 17992"/>
                <a:gd name="T10" fmla="*/ 0 h 21561"/>
                <a:gd name="T11" fmla="*/ 17992 w 17992"/>
                <a:gd name="T12" fmla="*/ 21561 h 21561"/>
              </a:gdLst>
              <a:ahLst/>
              <a:cxnLst>
                <a:cxn ang="T6">
                  <a:pos x="T0" y="T1"/>
                </a:cxn>
                <a:cxn ang="T7">
                  <a:pos x="T2" y="T3"/>
                </a:cxn>
                <a:cxn ang="T8">
                  <a:pos x="T4" y="T5"/>
                </a:cxn>
              </a:cxnLst>
              <a:rect l="T9" t="T10" r="T11" b="T12"/>
              <a:pathLst>
                <a:path w="17992" h="21561" fill="none" extrusionOk="0">
                  <a:moveTo>
                    <a:pt x="1294" y="-1"/>
                  </a:moveTo>
                  <a:cubicBezTo>
                    <a:pt x="8059" y="405"/>
                    <a:pt x="14241" y="3963"/>
                    <a:pt x="17991" y="9608"/>
                  </a:cubicBezTo>
                </a:path>
                <a:path w="17992" h="21561" stroke="0" extrusionOk="0">
                  <a:moveTo>
                    <a:pt x="1294" y="-1"/>
                  </a:moveTo>
                  <a:cubicBezTo>
                    <a:pt x="8059" y="405"/>
                    <a:pt x="14241" y="3963"/>
                    <a:pt x="17991" y="9608"/>
                  </a:cubicBezTo>
                  <a:lnTo>
                    <a:pt x="0" y="21561"/>
                  </a:lnTo>
                  <a:close/>
                </a:path>
              </a:pathLst>
            </a:custGeom>
            <a:noFill/>
            <a:ln w="38100">
              <a:solidFill>
                <a:srgbClr val="FF0000"/>
              </a:solidFill>
              <a:round/>
              <a:headEnd/>
              <a:tailEnd/>
            </a:ln>
          </p:spPr>
          <p:txBody>
            <a:bodyPr wrap="none" anchor="ctr"/>
            <a:lstStyle/>
            <a:p>
              <a:endParaRPr lang="es-CL"/>
            </a:p>
          </p:txBody>
        </p:sp>
        <p:sp>
          <p:nvSpPr>
            <p:cNvPr id="32797" name="Arc 16"/>
            <p:cNvSpPr>
              <a:spLocks/>
            </p:cNvSpPr>
            <p:nvPr/>
          </p:nvSpPr>
          <p:spPr bwMode="auto">
            <a:xfrm rot="-8507187">
              <a:off x="733" y="1226"/>
              <a:ext cx="1663" cy="1340"/>
            </a:xfrm>
            <a:custGeom>
              <a:avLst/>
              <a:gdLst>
                <a:gd name="T0" fmla="*/ 1 w 17992"/>
                <a:gd name="T1" fmla="*/ 0 h 21538"/>
                <a:gd name="T2" fmla="*/ 14 w 17992"/>
                <a:gd name="T3" fmla="*/ 2 h 21538"/>
                <a:gd name="T4" fmla="*/ 0 w 17992"/>
                <a:gd name="T5" fmla="*/ 5 h 21538"/>
                <a:gd name="T6" fmla="*/ 0 60000 65536"/>
                <a:gd name="T7" fmla="*/ 0 60000 65536"/>
                <a:gd name="T8" fmla="*/ 0 60000 65536"/>
                <a:gd name="T9" fmla="*/ 0 w 17992"/>
                <a:gd name="T10" fmla="*/ 0 h 21538"/>
                <a:gd name="T11" fmla="*/ 17992 w 17992"/>
                <a:gd name="T12" fmla="*/ 21538 h 21538"/>
              </a:gdLst>
              <a:ahLst/>
              <a:cxnLst>
                <a:cxn ang="T6">
                  <a:pos x="T0" y="T1"/>
                </a:cxn>
                <a:cxn ang="T7">
                  <a:pos x="T2" y="T3"/>
                </a:cxn>
                <a:cxn ang="T8">
                  <a:pos x="T4" y="T5"/>
                </a:cxn>
              </a:cxnLst>
              <a:rect l="T9" t="T10" r="T11" b="T12"/>
              <a:pathLst>
                <a:path w="17992" h="21538" fill="none" extrusionOk="0">
                  <a:moveTo>
                    <a:pt x="1639" y="0"/>
                  </a:moveTo>
                  <a:cubicBezTo>
                    <a:pt x="8276" y="505"/>
                    <a:pt x="14308" y="4041"/>
                    <a:pt x="17991" y="9585"/>
                  </a:cubicBezTo>
                </a:path>
                <a:path w="17992" h="21538" stroke="0" extrusionOk="0">
                  <a:moveTo>
                    <a:pt x="1639" y="0"/>
                  </a:moveTo>
                  <a:cubicBezTo>
                    <a:pt x="8276" y="505"/>
                    <a:pt x="14308" y="4041"/>
                    <a:pt x="17991" y="9585"/>
                  </a:cubicBezTo>
                  <a:lnTo>
                    <a:pt x="0" y="21538"/>
                  </a:lnTo>
                  <a:close/>
                </a:path>
              </a:pathLst>
            </a:custGeom>
            <a:noFill/>
            <a:ln w="38100">
              <a:solidFill>
                <a:srgbClr val="FF0000"/>
              </a:solidFill>
              <a:round/>
              <a:headEnd/>
              <a:tailEnd/>
            </a:ln>
          </p:spPr>
          <p:txBody>
            <a:bodyPr wrap="none" anchor="ctr"/>
            <a:lstStyle/>
            <a:p>
              <a:endParaRPr lang="es-CL"/>
            </a:p>
          </p:txBody>
        </p:sp>
        <p:sp>
          <p:nvSpPr>
            <p:cNvPr id="32798" name="Arc 17"/>
            <p:cNvSpPr>
              <a:spLocks/>
            </p:cNvSpPr>
            <p:nvPr/>
          </p:nvSpPr>
          <p:spPr bwMode="auto">
            <a:xfrm rot="-8507187">
              <a:off x="1094" y="1226"/>
              <a:ext cx="1663" cy="1340"/>
            </a:xfrm>
            <a:custGeom>
              <a:avLst/>
              <a:gdLst>
                <a:gd name="T0" fmla="*/ 1 w 17992"/>
                <a:gd name="T1" fmla="*/ 0 h 21527"/>
                <a:gd name="T2" fmla="*/ 14 w 17992"/>
                <a:gd name="T3" fmla="*/ 2 h 21527"/>
                <a:gd name="T4" fmla="*/ 0 w 17992"/>
                <a:gd name="T5" fmla="*/ 5 h 21527"/>
                <a:gd name="T6" fmla="*/ 0 60000 65536"/>
                <a:gd name="T7" fmla="*/ 0 60000 65536"/>
                <a:gd name="T8" fmla="*/ 0 60000 65536"/>
                <a:gd name="T9" fmla="*/ 0 w 17992"/>
                <a:gd name="T10" fmla="*/ 0 h 21527"/>
                <a:gd name="T11" fmla="*/ 17992 w 17992"/>
                <a:gd name="T12" fmla="*/ 21527 h 21527"/>
              </a:gdLst>
              <a:ahLst/>
              <a:cxnLst>
                <a:cxn ang="T6">
                  <a:pos x="T0" y="T1"/>
                </a:cxn>
                <a:cxn ang="T7">
                  <a:pos x="T2" y="T3"/>
                </a:cxn>
                <a:cxn ang="T8">
                  <a:pos x="T4" y="T5"/>
                </a:cxn>
              </a:cxnLst>
              <a:rect l="T9" t="T10" r="T11" b="T12"/>
              <a:pathLst>
                <a:path w="17992" h="21527" fill="none" extrusionOk="0">
                  <a:moveTo>
                    <a:pt x="1774" y="0"/>
                  </a:moveTo>
                  <a:cubicBezTo>
                    <a:pt x="8360" y="543"/>
                    <a:pt x="14335" y="4070"/>
                    <a:pt x="17991" y="9574"/>
                  </a:cubicBezTo>
                </a:path>
                <a:path w="17992" h="21527" stroke="0" extrusionOk="0">
                  <a:moveTo>
                    <a:pt x="1774" y="0"/>
                  </a:moveTo>
                  <a:cubicBezTo>
                    <a:pt x="8360" y="543"/>
                    <a:pt x="14335" y="4070"/>
                    <a:pt x="17991" y="9574"/>
                  </a:cubicBezTo>
                  <a:lnTo>
                    <a:pt x="0" y="21527"/>
                  </a:lnTo>
                  <a:close/>
                </a:path>
              </a:pathLst>
            </a:custGeom>
            <a:noFill/>
            <a:ln w="38100">
              <a:solidFill>
                <a:srgbClr val="FF0000"/>
              </a:solidFill>
              <a:round/>
              <a:headEnd/>
              <a:tailEnd/>
            </a:ln>
          </p:spPr>
          <p:txBody>
            <a:bodyPr wrap="none" anchor="ctr"/>
            <a:lstStyle/>
            <a:p>
              <a:endParaRPr lang="es-CL"/>
            </a:p>
          </p:txBody>
        </p:sp>
        <p:graphicFrame>
          <p:nvGraphicFramePr>
            <p:cNvPr id="32775" name="Object 18"/>
            <p:cNvGraphicFramePr>
              <a:graphicFrameLocks noChangeAspect="1"/>
            </p:cNvGraphicFramePr>
            <p:nvPr/>
          </p:nvGraphicFramePr>
          <p:xfrm>
            <a:off x="2025" y="2840"/>
            <a:ext cx="268" cy="200"/>
          </p:xfrm>
          <a:graphic>
            <a:graphicData uri="http://schemas.openxmlformats.org/presentationml/2006/ole">
              <p:oleObj spid="_x0000_s32775" name="Ecuación" r:id="rId6" imgW="304560" imgH="228600" progId="Equation.3">
                <p:embed/>
              </p:oleObj>
            </a:graphicData>
          </a:graphic>
        </p:graphicFrame>
        <p:graphicFrame>
          <p:nvGraphicFramePr>
            <p:cNvPr id="32776" name="Object 19"/>
            <p:cNvGraphicFramePr>
              <a:graphicFrameLocks noChangeAspect="1"/>
            </p:cNvGraphicFramePr>
            <p:nvPr/>
          </p:nvGraphicFramePr>
          <p:xfrm>
            <a:off x="1693" y="2840"/>
            <a:ext cx="235" cy="200"/>
          </p:xfrm>
          <a:graphic>
            <a:graphicData uri="http://schemas.openxmlformats.org/presentationml/2006/ole">
              <p:oleObj spid="_x0000_s32776" name="Ecuación" r:id="rId7" imgW="266400" imgH="228600" progId="Equation.3">
                <p:embed/>
              </p:oleObj>
            </a:graphicData>
          </a:graphic>
        </p:graphicFrame>
        <p:graphicFrame>
          <p:nvGraphicFramePr>
            <p:cNvPr id="32777" name="Object 20"/>
            <p:cNvGraphicFramePr>
              <a:graphicFrameLocks noChangeAspect="1"/>
            </p:cNvGraphicFramePr>
            <p:nvPr/>
          </p:nvGraphicFramePr>
          <p:xfrm>
            <a:off x="1327" y="2835"/>
            <a:ext cx="280" cy="211"/>
          </p:xfrm>
          <a:graphic>
            <a:graphicData uri="http://schemas.openxmlformats.org/presentationml/2006/ole">
              <p:oleObj spid="_x0000_s32777" name="Ecuación" r:id="rId8" imgW="317160" imgH="241200" progId="Equation.3">
                <p:embed/>
              </p:oleObj>
            </a:graphicData>
          </a:graphic>
        </p:graphicFrame>
      </p:grpSp>
      <p:sp>
        <p:nvSpPr>
          <p:cNvPr id="32781"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9149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2783"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32784" name="Rectangle 8"/>
          <p:cNvSpPr>
            <a:spLocks noChangeArrowheads="1"/>
          </p:cNvSpPr>
          <p:nvPr/>
        </p:nvSpPr>
        <p:spPr bwMode="auto">
          <a:xfrm>
            <a:off x="827088" y="5438775"/>
            <a:ext cx="7632700" cy="366713"/>
          </a:xfrm>
          <a:prstGeom prst="rect">
            <a:avLst/>
          </a:prstGeom>
          <a:noFill/>
          <a:ln w="9525" algn="ctr">
            <a:noFill/>
            <a:miter lim="800000"/>
            <a:headEnd/>
            <a:tailEnd/>
          </a:ln>
        </p:spPr>
        <p:txBody>
          <a:bodyPr>
            <a:spAutoFit/>
          </a:bodyPr>
          <a:lstStyle/>
          <a:p>
            <a:pPr algn="just">
              <a:spcBef>
                <a:spcPct val="50000"/>
              </a:spcBef>
            </a:pPr>
            <a:r>
              <a:rPr lang="es-CL"/>
              <a:t>La diferencia entre las curvas de Demandas es el nivel de Utilidad.</a:t>
            </a:r>
          </a:p>
        </p:txBody>
      </p:sp>
      <p:grpSp>
        <p:nvGrpSpPr>
          <p:cNvPr id="32785" name="Group 35"/>
          <p:cNvGrpSpPr>
            <a:grpSpLocks/>
          </p:cNvGrpSpPr>
          <p:nvPr/>
        </p:nvGrpSpPr>
        <p:grpSpPr bwMode="auto">
          <a:xfrm>
            <a:off x="4699000" y="1576388"/>
            <a:ext cx="4337050" cy="3257550"/>
            <a:chOff x="2960" y="993"/>
            <a:chExt cx="2732" cy="2052"/>
          </a:xfrm>
        </p:grpSpPr>
        <p:grpSp>
          <p:nvGrpSpPr>
            <p:cNvPr id="32786" name="Group 22"/>
            <p:cNvGrpSpPr>
              <a:grpSpLocks/>
            </p:cNvGrpSpPr>
            <p:nvPr/>
          </p:nvGrpSpPr>
          <p:grpSpPr bwMode="auto">
            <a:xfrm>
              <a:off x="2960" y="1267"/>
              <a:ext cx="2572" cy="1778"/>
              <a:chOff x="930" y="935"/>
              <a:chExt cx="3674" cy="2540"/>
            </a:xfrm>
          </p:grpSpPr>
          <p:sp>
            <p:nvSpPr>
              <p:cNvPr id="32791" name="Line 23"/>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32792" name="Line 24"/>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sp>
          <p:nvSpPr>
            <p:cNvPr id="32787" name="Arc 25"/>
            <p:cNvSpPr>
              <a:spLocks/>
            </p:cNvSpPr>
            <p:nvPr/>
          </p:nvSpPr>
          <p:spPr bwMode="auto">
            <a:xfrm rot="-10332621">
              <a:off x="3079" y="993"/>
              <a:ext cx="2375" cy="1613"/>
            </a:xfrm>
            <a:custGeom>
              <a:avLst/>
              <a:gdLst>
                <a:gd name="T0" fmla="*/ 0 w 21396"/>
                <a:gd name="T1" fmla="*/ 0 h 21600"/>
                <a:gd name="T2" fmla="*/ 29 w 21396"/>
                <a:gd name="T3" fmla="*/ 5 h 21600"/>
                <a:gd name="T4" fmla="*/ 2 w 21396"/>
                <a:gd name="T5" fmla="*/ 9 h 21600"/>
                <a:gd name="T6" fmla="*/ 0 60000 65536"/>
                <a:gd name="T7" fmla="*/ 0 60000 65536"/>
                <a:gd name="T8" fmla="*/ 0 60000 65536"/>
                <a:gd name="T9" fmla="*/ 0 w 21396"/>
                <a:gd name="T10" fmla="*/ 0 h 21600"/>
                <a:gd name="T11" fmla="*/ 21396 w 21396"/>
                <a:gd name="T12" fmla="*/ 21600 h 21600"/>
              </a:gdLst>
              <a:ahLst/>
              <a:cxnLst>
                <a:cxn ang="T6">
                  <a:pos x="T0" y="T1"/>
                </a:cxn>
                <a:cxn ang="T7">
                  <a:pos x="T2" y="T3"/>
                </a:cxn>
                <a:cxn ang="T8">
                  <a:pos x="T4" y="T5"/>
                </a:cxn>
              </a:cxnLst>
              <a:rect l="T9" t="T10" r="T11" b="T12"/>
              <a:pathLst>
                <a:path w="21396" h="21600" fill="none" extrusionOk="0">
                  <a:moveTo>
                    <a:pt x="-1" y="65"/>
                  </a:moveTo>
                  <a:cubicBezTo>
                    <a:pt x="560" y="21"/>
                    <a:pt x="1123" y="-1"/>
                    <a:pt x="1686" y="0"/>
                  </a:cubicBezTo>
                  <a:cubicBezTo>
                    <a:pt x="10196" y="0"/>
                    <a:pt x="17914" y="4997"/>
                    <a:pt x="21396" y="12763"/>
                  </a:cubicBezTo>
                </a:path>
                <a:path w="21396" h="21600" stroke="0" extrusionOk="0">
                  <a:moveTo>
                    <a:pt x="-1" y="65"/>
                  </a:moveTo>
                  <a:cubicBezTo>
                    <a:pt x="560" y="21"/>
                    <a:pt x="1123" y="-1"/>
                    <a:pt x="1686" y="0"/>
                  </a:cubicBezTo>
                  <a:cubicBezTo>
                    <a:pt x="10196" y="0"/>
                    <a:pt x="17914" y="4997"/>
                    <a:pt x="21396" y="12763"/>
                  </a:cubicBezTo>
                  <a:lnTo>
                    <a:pt x="1686" y="21600"/>
                  </a:lnTo>
                  <a:close/>
                </a:path>
              </a:pathLst>
            </a:custGeom>
            <a:noFill/>
            <a:ln w="38100">
              <a:solidFill>
                <a:schemeClr val="tx1"/>
              </a:solidFill>
              <a:round/>
              <a:headEnd/>
              <a:tailEnd/>
            </a:ln>
          </p:spPr>
          <p:txBody>
            <a:bodyPr wrap="none" anchor="ctr"/>
            <a:lstStyle/>
            <a:p>
              <a:endParaRPr lang="es-CL"/>
            </a:p>
          </p:txBody>
        </p:sp>
        <p:graphicFrame>
          <p:nvGraphicFramePr>
            <p:cNvPr id="32770" name="Object 26"/>
            <p:cNvGraphicFramePr>
              <a:graphicFrameLocks noChangeAspect="1"/>
            </p:cNvGraphicFramePr>
            <p:nvPr/>
          </p:nvGraphicFramePr>
          <p:xfrm>
            <a:off x="5336" y="2648"/>
            <a:ext cx="235" cy="201"/>
          </p:xfrm>
          <a:graphic>
            <a:graphicData uri="http://schemas.openxmlformats.org/presentationml/2006/ole">
              <p:oleObj spid="_x0000_s32770" name="Ecuación" r:id="rId9" imgW="266400" imgH="228600" progId="Equation.3">
                <p:embed/>
              </p:oleObj>
            </a:graphicData>
          </a:graphic>
        </p:graphicFrame>
        <p:sp>
          <p:nvSpPr>
            <p:cNvPr id="32788" name="Arc 27"/>
            <p:cNvSpPr>
              <a:spLocks/>
            </p:cNvSpPr>
            <p:nvPr/>
          </p:nvSpPr>
          <p:spPr bwMode="auto">
            <a:xfrm rot="-9048232">
              <a:off x="3139" y="1202"/>
              <a:ext cx="1698" cy="1344"/>
            </a:xfrm>
            <a:custGeom>
              <a:avLst/>
              <a:gdLst>
                <a:gd name="T0" fmla="*/ 0 w 18368"/>
                <a:gd name="T1" fmla="*/ 0 h 21600"/>
                <a:gd name="T2" fmla="*/ 15 w 18368"/>
                <a:gd name="T3" fmla="*/ 2 h 21600"/>
                <a:gd name="T4" fmla="*/ 0 w 18368"/>
                <a:gd name="T5" fmla="*/ 5 h 21600"/>
                <a:gd name="T6" fmla="*/ 0 60000 65536"/>
                <a:gd name="T7" fmla="*/ 0 60000 65536"/>
                <a:gd name="T8" fmla="*/ 0 60000 65536"/>
                <a:gd name="T9" fmla="*/ 0 w 18368"/>
                <a:gd name="T10" fmla="*/ 0 h 21600"/>
                <a:gd name="T11" fmla="*/ 18368 w 18368"/>
                <a:gd name="T12" fmla="*/ 21600 h 21600"/>
              </a:gdLst>
              <a:ahLst/>
              <a:cxnLst>
                <a:cxn ang="T6">
                  <a:pos x="T0" y="T1"/>
                </a:cxn>
                <a:cxn ang="T7">
                  <a:pos x="T2" y="T3"/>
                </a:cxn>
                <a:cxn ang="T8">
                  <a:pos x="T4" y="T5"/>
                </a:cxn>
              </a:cxnLst>
              <a:rect l="T9" t="T10" r="T11" b="T12"/>
              <a:pathLst>
                <a:path w="18368" h="21600" fill="none" extrusionOk="0">
                  <a:moveTo>
                    <a:pt x="0" y="3"/>
                  </a:moveTo>
                  <a:cubicBezTo>
                    <a:pt x="125" y="1"/>
                    <a:pt x="250" y="-1"/>
                    <a:pt x="376" y="0"/>
                  </a:cubicBezTo>
                  <a:cubicBezTo>
                    <a:pt x="7610" y="0"/>
                    <a:pt x="14364" y="3621"/>
                    <a:pt x="18367" y="9647"/>
                  </a:cubicBezTo>
                </a:path>
                <a:path w="18368" h="21600" stroke="0" extrusionOk="0">
                  <a:moveTo>
                    <a:pt x="0" y="3"/>
                  </a:moveTo>
                  <a:cubicBezTo>
                    <a:pt x="125" y="1"/>
                    <a:pt x="250" y="-1"/>
                    <a:pt x="376" y="0"/>
                  </a:cubicBezTo>
                  <a:cubicBezTo>
                    <a:pt x="7610" y="0"/>
                    <a:pt x="14364" y="3621"/>
                    <a:pt x="18367" y="9647"/>
                  </a:cubicBezTo>
                  <a:lnTo>
                    <a:pt x="376" y="21600"/>
                  </a:lnTo>
                  <a:close/>
                </a:path>
              </a:pathLst>
            </a:custGeom>
            <a:noFill/>
            <a:ln w="38100">
              <a:solidFill>
                <a:srgbClr val="339966"/>
              </a:solidFill>
              <a:round/>
              <a:headEnd/>
              <a:tailEnd/>
            </a:ln>
          </p:spPr>
          <p:txBody>
            <a:bodyPr wrap="none" anchor="ctr"/>
            <a:lstStyle/>
            <a:p>
              <a:endParaRPr lang="es-CL"/>
            </a:p>
          </p:txBody>
        </p:sp>
        <p:sp>
          <p:nvSpPr>
            <p:cNvPr id="32789" name="Arc 28"/>
            <p:cNvSpPr>
              <a:spLocks/>
            </p:cNvSpPr>
            <p:nvPr/>
          </p:nvSpPr>
          <p:spPr bwMode="auto">
            <a:xfrm rot="-9048232">
              <a:off x="3481" y="1173"/>
              <a:ext cx="1782" cy="1343"/>
            </a:xfrm>
            <a:custGeom>
              <a:avLst/>
              <a:gdLst>
                <a:gd name="T0" fmla="*/ 0 w 19282"/>
                <a:gd name="T1" fmla="*/ 0 h 21600"/>
                <a:gd name="T2" fmla="*/ 15 w 19282"/>
                <a:gd name="T3" fmla="*/ 2 h 21600"/>
                <a:gd name="T4" fmla="*/ 1 w 19282"/>
                <a:gd name="T5" fmla="*/ 5 h 21600"/>
                <a:gd name="T6" fmla="*/ 0 60000 65536"/>
                <a:gd name="T7" fmla="*/ 0 60000 65536"/>
                <a:gd name="T8" fmla="*/ 0 60000 65536"/>
                <a:gd name="T9" fmla="*/ 0 w 19282"/>
                <a:gd name="T10" fmla="*/ 0 h 21600"/>
                <a:gd name="T11" fmla="*/ 19282 w 19282"/>
                <a:gd name="T12" fmla="*/ 21600 h 21600"/>
              </a:gdLst>
              <a:ahLst/>
              <a:cxnLst>
                <a:cxn ang="T6">
                  <a:pos x="T0" y="T1"/>
                </a:cxn>
                <a:cxn ang="T7">
                  <a:pos x="T2" y="T3"/>
                </a:cxn>
                <a:cxn ang="T8">
                  <a:pos x="T4" y="T5"/>
                </a:cxn>
              </a:cxnLst>
              <a:rect l="T9" t="T10" r="T11" b="T12"/>
              <a:pathLst>
                <a:path w="19282" h="21600" fill="none" extrusionOk="0">
                  <a:moveTo>
                    <a:pt x="-1" y="38"/>
                  </a:moveTo>
                  <a:cubicBezTo>
                    <a:pt x="429" y="12"/>
                    <a:pt x="859" y="-1"/>
                    <a:pt x="1290" y="0"/>
                  </a:cubicBezTo>
                  <a:cubicBezTo>
                    <a:pt x="8524" y="0"/>
                    <a:pt x="15278" y="3621"/>
                    <a:pt x="19281" y="9647"/>
                  </a:cubicBezTo>
                </a:path>
                <a:path w="19282" h="21600" stroke="0" extrusionOk="0">
                  <a:moveTo>
                    <a:pt x="-1" y="38"/>
                  </a:moveTo>
                  <a:cubicBezTo>
                    <a:pt x="429" y="12"/>
                    <a:pt x="859" y="-1"/>
                    <a:pt x="1290" y="0"/>
                  </a:cubicBezTo>
                  <a:cubicBezTo>
                    <a:pt x="8524" y="0"/>
                    <a:pt x="15278" y="3621"/>
                    <a:pt x="19281" y="9647"/>
                  </a:cubicBezTo>
                  <a:lnTo>
                    <a:pt x="1290" y="21600"/>
                  </a:lnTo>
                  <a:close/>
                </a:path>
              </a:pathLst>
            </a:custGeom>
            <a:noFill/>
            <a:ln w="38100">
              <a:solidFill>
                <a:srgbClr val="339966"/>
              </a:solidFill>
              <a:round/>
              <a:headEnd/>
              <a:tailEnd/>
            </a:ln>
          </p:spPr>
          <p:txBody>
            <a:bodyPr wrap="none" anchor="ctr"/>
            <a:lstStyle/>
            <a:p>
              <a:endParaRPr lang="es-CL"/>
            </a:p>
          </p:txBody>
        </p:sp>
        <p:sp>
          <p:nvSpPr>
            <p:cNvPr id="32790" name="Arc 29"/>
            <p:cNvSpPr>
              <a:spLocks/>
            </p:cNvSpPr>
            <p:nvPr/>
          </p:nvSpPr>
          <p:spPr bwMode="auto">
            <a:xfrm rot="-9048232">
              <a:off x="3833" y="1135"/>
              <a:ext cx="1859" cy="1344"/>
            </a:xfrm>
            <a:custGeom>
              <a:avLst/>
              <a:gdLst>
                <a:gd name="T0" fmla="*/ 0 w 20116"/>
                <a:gd name="T1" fmla="*/ 0 h 21600"/>
                <a:gd name="T2" fmla="*/ 16 w 20116"/>
                <a:gd name="T3" fmla="*/ 2 h 21600"/>
                <a:gd name="T4" fmla="*/ 2 w 20116"/>
                <a:gd name="T5" fmla="*/ 5 h 21600"/>
                <a:gd name="T6" fmla="*/ 0 60000 65536"/>
                <a:gd name="T7" fmla="*/ 0 60000 65536"/>
                <a:gd name="T8" fmla="*/ 0 60000 65536"/>
                <a:gd name="T9" fmla="*/ 0 w 20116"/>
                <a:gd name="T10" fmla="*/ 0 h 21600"/>
                <a:gd name="T11" fmla="*/ 20116 w 20116"/>
                <a:gd name="T12" fmla="*/ 21600 h 21600"/>
              </a:gdLst>
              <a:ahLst/>
              <a:cxnLst>
                <a:cxn ang="T6">
                  <a:pos x="T0" y="T1"/>
                </a:cxn>
                <a:cxn ang="T7">
                  <a:pos x="T2" y="T3"/>
                </a:cxn>
                <a:cxn ang="T8">
                  <a:pos x="T4" y="T5"/>
                </a:cxn>
              </a:cxnLst>
              <a:rect l="T9" t="T10" r="T11" b="T12"/>
              <a:pathLst>
                <a:path w="20116" h="21600" fill="none" extrusionOk="0">
                  <a:moveTo>
                    <a:pt x="-1" y="104"/>
                  </a:moveTo>
                  <a:cubicBezTo>
                    <a:pt x="705" y="34"/>
                    <a:pt x="1414" y="-1"/>
                    <a:pt x="2124" y="0"/>
                  </a:cubicBezTo>
                  <a:cubicBezTo>
                    <a:pt x="9358" y="0"/>
                    <a:pt x="16112" y="3621"/>
                    <a:pt x="20115" y="9647"/>
                  </a:cubicBezTo>
                </a:path>
                <a:path w="20116" h="21600" stroke="0" extrusionOk="0">
                  <a:moveTo>
                    <a:pt x="-1" y="104"/>
                  </a:moveTo>
                  <a:cubicBezTo>
                    <a:pt x="705" y="34"/>
                    <a:pt x="1414" y="-1"/>
                    <a:pt x="2124" y="0"/>
                  </a:cubicBezTo>
                  <a:cubicBezTo>
                    <a:pt x="9358" y="0"/>
                    <a:pt x="16112" y="3621"/>
                    <a:pt x="20115" y="9647"/>
                  </a:cubicBezTo>
                  <a:lnTo>
                    <a:pt x="2124" y="21600"/>
                  </a:lnTo>
                  <a:close/>
                </a:path>
              </a:pathLst>
            </a:custGeom>
            <a:noFill/>
            <a:ln w="38100">
              <a:solidFill>
                <a:srgbClr val="339966"/>
              </a:solidFill>
              <a:round/>
              <a:headEnd/>
              <a:tailEnd/>
            </a:ln>
          </p:spPr>
          <p:txBody>
            <a:bodyPr wrap="none" anchor="ctr"/>
            <a:lstStyle/>
            <a:p>
              <a:endParaRPr lang="es-CL"/>
            </a:p>
          </p:txBody>
        </p:sp>
        <p:graphicFrame>
          <p:nvGraphicFramePr>
            <p:cNvPr id="32771" name="Object 30"/>
            <p:cNvGraphicFramePr>
              <a:graphicFrameLocks noChangeAspect="1"/>
            </p:cNvGraphicFramePr>
            <p:nvPr/>
          </p:nvGraphicFramePr>
          <p:xfrm>
            <a:off x="5193" y="2834"/>
            <a:ext cx="259" cy="211"/>
          </p:xfrm>
          <a:graphic>
            <a:graphicData uri="http://schemas.openxmlformats.org/presentationml/2006/ole">
              <p:oleObj spid="_x0000_s32771" name="Ecuación" r:id="rId10" imgW="291960" imgH="241200" progId="Equation.3">
                <p:embed/>
              </p:oleObj>
            </a:graphicData>
          </a:graphic>
        </p:graphicFrame>
        <p:graphicFrame>
          <p:nvGraphicFramePr>
            <p:cNvPr id="32772" name="Object 31"/>
            <p:cNvGraphicFramePr>
              <a:graphicFrameLocks noChangeAspect="1"/>
            </p:cNvGraphicFramePr>
            <p:nvPr/>
          </p:nvGraphicFramePr>
          <p:xfrm>
            <a:off x="4777" y="2834"/>
            <a:ext cx="235" cy="211"/>
          </p:xfrm>
          <a:graphic>
            <a:graphicData uri="http://schemas.openxmlformats.org/presentationml/2006/ole">
              <p:oleObj spid="_x0000_s32772" name="Ecuación" r:id="rId11" imgW="266400" imgH="241200" progId="Equation.3">
                <p:embed/>
              </p:oleObj>
            </a:graphicData>
          </a:graphic>
        </p:graphicFrame>
        <p:graphicFrame>
          <p:nvGraphicFramePr>
            <p:cNvPr id="32773" name="Object 32"/>
            <p:cNvGraphicFramePr>
              <a:graphicFrameLocks noChangeAspect="1"/>
            </p:cNvGraphicFramePr>
            <p:nvPr/>
          </p:nvGraphicFramePr>
          <p:xfrm>
            <a:off x="4406" y="2834"/>
            <a:ext cx="257" cy="211"/>
          </p:xfrm>
          <a:graphic>
            <a:graphicData uri="http://schemas.openxmlformats.org/presentationml/2006/ole">
              <p:oleObj spid="_x0000_s32773" name="Ecuación" r:id="rId12" imgW="291960" imgH="241200" progId="Equation.3">
                <p:embed/>
              </p:oleObj>
            </a:graphicData>
          </a:graphic>
        </p:graphicFrame>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3 Marcador de número de diapositiva"/>
          <p:cNvSpPr>
            <a:spLocks noGrp="1"/>
          </p:cNvSpPr>
          <p:nvPr>
            <p:ph type="sldNum" sz="quarter" idx="12"/>
          </p:nvPr>
        </p:nvSpPr>
        <p:spPr>
          <a:noFill/>
        </p:spPr>
        <p:txBody>
          <a:bodyPr/>
          <a:lstStyle/>
          <a:p>
            <a:fld id="{4C42ED20-E12F-44DD-AB9F-F20D182701BE}" type="slidenum">
              <a:rPr lang="es-CL" smtClean="0"/>
              <a:pPr/>
              <a:t>41</a:t>
            </a:fld>
            <a:endParaRPr lang="es-CL" smtClean="0"/>
          </a:p>
        </p:txBody>
      </p:sp>
      <p:sp>
        <p:nvSpPr>
          <p:cNvPr id="33797" name="Rectangle 1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33794" name="Object 14"/>
          <p:cNvGraphicFramePr>
            <a:graphicFrameLocks noChangeAspect="1"/>
          </p:cNvGraphicFramePr>
          <p:nvPr/>
        </p:nvGraphicFramePr>
        <p:xfrm>
          <a:off x="3203575" y="3573463"/>
          <a:ext cx="1420813" cy="431800"/>
        </p:xfrm>
        <a:graphic>
          <a:graphicData uri="http://schemas.openxmlformats.org/presentationml/2006/ole">
            <p:oleObj spid="_x0000_s33794" name="Ecuación" r:id="rId5" imgW="711000" imgH="215640" progId="Equation.3">
              <p:embed/>
            </p:oleObj>
          </a:graphicData>
        </a:graphic>
      </p:graphicFrame>
      <p:sp>
        <p:nvSpPr>
          <p:cNvPr id="33798"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01382"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3800"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33801" name="Text Box 8"/>
          <p:cNvSpPr txBox="1">
            <a:spLocks noChangeArrowheads="1"/>
          </p:cNvSpPr>
          <p:nvPr/>
        </p:nvSpPr>
        <p:spPr bwMode="auto">
          <a:xfrm>
            <a:off x="612775" y="1771650"/>
            <a:ext cx="7920038" cy="779463"/>
          </a:xfrm>
          <a:prstGeom prst="rect">
            <a:avLst/>
          </a:prstGeom>
          <a:noFill/>
          <a:ln w="9525">
            <a:noFill/>
            <a:miter lim="800000"/>
            <a:headEnd/>
            <a:tailEnd/>
          </a:ln>
        </p:spPr>
        <p:txBody>
          <a:bodyPr>
            <a:spAutoFit/>
          </a:bodyPr>
          <a:lstStyle/>
          <a:p>
            <a:pPr algn="just">
              <a:spcBef>
                <a:spcPct val="50000"/>
              </a:spcBef>
            </a:pPr>
            <a:r>
              <a:rPr lang="es-CL"/>
              <a:t>Existe  </a:t>
            </a:r>
            <a:r>
              <a:rPr lang="es-CL" b="1"/>
              <a:t>1 solo concepto</a:t>
            </a:r>
            <a:r>
              <a:rPr lang="es-CL"/>
              <a:t> de Demanda Compensada, y a partir de este</a:t>
            </a:r>
          </a:p>
          <a:p>
            <a:pPr algn="just">
              <a:spcBef>
                <a:spcPct val="50000"/>
              </a:spcBef>
            </a:pPr>
            <a:r>
              <a:rPr lang="es-CL"/>
              <a:t>encontramos las 2 curvas de Demanda Compensada </a:t>
            </a:r>
            <a:endParaRPr lang="es-CL" b="1"/>
          </a:p>
        </p:txBody>
      </p:sp>
      <p:sp>
        <p:nvSpPr>
          <p:cNvPr id="33802" name="Rectangle 9"/>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33803" name="Text Box 10"/>
          <p:cNvSpPr txBox="1">
            <a:spLocks noChangeArrowheads="1"/>
          </p:cNvSpPr>
          <p:nvPr/>
        </p:nvSpPr>
        <p:spPr bwMode="auto">
          <a:xfrm>
            <a:off x="755650" y="3208338"/>
            <a:ext cx="1512888" cy="366712"/>
          </a:xfrm>
          <a:prstGeom prst="rect">
            <a:avLst/>
          </a:prstGeom>
          <a:noFill/>
          <a:ln w="9525">
            <a:noFill/>
            <a:miter lim="800000"/>
            <a:headEnd/>
            <a:tailEnd/>
          </a:ln>
        </p:spPr>
        <p:txBody>
          <a:bodyPr>
            <a:spAutoFit/>
          </a:bodyPr>
          <a:lstStyle/>
          <a:p>
            <a:pPr algn="l">
              <a:spcBef>
                <a:spcPct val="50000"/>
              </a:spcBef>
            </a:pPr>
            <a:r>
              <a:rPr lang="es-CL" b="1" i="1"/>
              <a:t>Propuesto:</a:t>
            </a:r>
          </a:p>
        </p:txBody>
      </p:sp>
      <p:sp>
        <p:nvSpPr>
          <p:cNvPr id="33804" name="Rectangle 11"/>
          <p:cNvSpPr>
            <a:spLocks noChangeArrowheads="1"/>
          </p:cNvSpPr>
          <p:nvPr/>
        </p:nvSpPr>
        <p:spPr bwMode="auto">
          <a:xfrm>
            <a:off x="1258888" y="3575050"/>
            <a:ext cx="2017712" cy="366713"/>
          </a:xfrm>
          <a:prstGeom prst="rect">
            <a:avLst/>
          </a:prstGeom>
          <a:noFill/>
          <a:ln w="9525" algn="ctr">
            <a:noFill/>
            <a:miter lim="800000"/>
            <a:headEnd/>
            <a:tailEnd/>
          </a:ln>
        </p:spPr>
        <p:txBody>
          <a:bodyPr>
            <a:spAutoFit/>
          </a:bodyPr>
          <a:lstStyle/>
          <a:p>
            <a:pPr algn="just">
              <a:spcBef>
                <a:spcPct val="50000"/>
              </a:spcBef>
            </a:pPr>
            <a:r>
              <a:rPr lang="es-ES_tradnl"/>
              <a:t>Demuestre que:</a:t>
            </a:r>
          </a:p>
        </p:txBody>
      </p:sp>
      <p:sp>
        <p:nvSpPr>
          <p:cNvPr id="33805" name="Rectangle 12"/>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graphicFrame>
        <p:nvGraphicFramePr>
          <p:cNvPr id="33795" name="Object 15"/>
          <p:cNvGraphicFramePr>
            <a:graphicFrameLocks noChangeAspect="1"/>
          </p:cNvGraphicFramePr>
          <p:nvPr/>
        </p:nvGraphicFramePr>
        <p:xfrm>
          <a:off x="6192838" y="2162175"/>
          <a:ext cx="1547812" cy="482600"/>
        </p:xfrm>
        <a:graphic>
          <a:graphicData uri="http://schemas.openxmlformats.org/presentationml/2006/ole">
            <p:oleObj spid="_x0000_s33795" name="Ecuación" r:id="rId6" imgW="774360" imgH="241200" progId="Equation.3">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33" name="3 Marcador de número de diapositiva"/>
          <p:cNvSpPr>
            <a:spLocks noGrp="1"/>
          </p:cNvSpPr>
          <p:nvPr>
            <p:ph type="sldNum" sz="quarter" idx="12"/>
          </p:nvPr>
        </p:nvSpPr>
        <p:spPr>
          <a:noFill/>
        </p:spPr>
        <p:txBody>
          <a:bodyPr/>
          <a:lstStyle/>
          <a:p>
            <a:fld id="{E849F2EA-EFF2-4435-AEE1-D69E4FBA1616}" type="slidenum">
              <a:rPr lang="es-CL" smtClean="0"/>
              <a:pPr/>
              <a:t>42</a:t>
            </a:fld>
            <a:endParaRPr lang="es-CL" smtClean="0"/>
          </a:p>
        </p:txBody>
      </p:sp>
      <p:sp>
        <p:nvSpPr>
          <p:cNvPr id="34834" name="Rectangle 53"/>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34818" name="Object 51"/>
          <p:cNvGraphicFramePr>
            <a:graphicFrameLocks noChangeAspect="1"/>
          </p:cNvGraphicFramePr>
          <p:nvPr/>
        </p:nvGraphicFramePr>
        <p:xfrm>
          <a:off x="660400" y="3808413"/>
          <a:ext cx="3119438" cy="508000"/>
        </p:xfrm>
        <a:graphic>
          <a:graphicData uri="http://schemas.openxmlformats.org/presentationml/2006/ole">
            <p:oleObj spid="_x0000_s34818" name="Ecuación" r:id="rId5" imgW="1562040" imgH="253800" progId="Equation.3">
              <p:embed/>
            </p:oleObj>
          </a:graphicData>
        </a:graphic>
      </p:graphicFrame>
      <p:sp>
        <p:nvSpPr>
          <p:cNvPr id="34835"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0342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4837"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34838" name="Text Box 7"/>
          <p:cNvSpPr txBox="1">
            <a:spLocks noChangeArrowheads="1"/>
          </p:cNvSpPr>
          <p:nvPr/>
        </p:nvSpPr>
        <p:spPr bwMode="auto">
          <a:xfrm>
            <a:off x="755650" y="1484313"/>
            <a:ext cx="1800225" cy="366712"/>
          </a:xfrm>
          <a:prstGeom prst="rect">
            <a:avLst/>
          </a:prstGeom>
          <a:noFill/>
          <a:ln w="9525">
            <a:noFill/>
            <a:miter lim="800000"/>
            <a:headEnd/>
            <a:tailEnd/>
          </a:ln>
        </p:spPr>
        <p:txBody>
          <a:bodyPr>
            <a:spAutoFit/>
          </a:bodyPr>
          <a:lstStyle/>
          <a:p>
            <a:pPr algn="l">
              <a:spcBef>
                <a:spcPct val="50000"/>
              </a:spcBef>
            </a:pPr>
            <a:r>
              <a:rPr lang="es-CL"/>
              <a:t>Bienes Giffen</a:t>
            </a:r>
          </a:p>
        </p:txBody>
      </p:sp>
      <p:sp>
        <p:nvSpPr>
          <p:cNvPr id="34839" name="Rectangle 9"/>
          <p:cNvSpPr>
            <a:spLocks noChangeArrowheads="1"/>
          </p:cNvSpPr>
          <p:nvPr/>
        </p:nvSpPr>
        <p:spPr bwMode="auto">
          <a:xfrm>
            <a:off x="323850" y="2093913"/>
            <a:ext cx="4176713" cy="1190625"/>
          </a:xfrm>
          <a:prstGeom prst="rect">
            <a:avLst/>
          </a:prstGeom>
          <a:noFill/>
          <a:ln w="9525" algn="ctr">
            <a:noFill/>
            <a:miter lim="800000"/>
            <a:headEnd/>
            <a:tailEnd/>
          </a:ln>
        </p:spPr>
        <p:txBody>
          <a:bodyPr>
            <a:spAutoFit/>
          </a:bodyPr>
          <a:lstStyle/>
          <a:p>
            <a:pPr algn="just">
              <a:spcBef>
                <a:spcPct val="50000"/>
              </a:spcBef>
            </a:pPr>
            <a:r>
              <a:rPr lang="es-CL"/>
              <a:t>Son bienes que tienen una Curva de Demanda con pendiente positiva, estos cumplen con las siguientes condiciones:</a:t>
            </a:r>
          </a:p>
        </p:txBody>
      </p:sp>
      <p:sp>
        <p:nvSpPr>
          <p:cNvPr id="34840" name="Rectangle 10"/>
          <p:cNvSpPr>
            <a:spLocks noChangeArrowheads="1"/>
          </p:cNvSpPr>
          <p:nvPr/>
        </p:nvSpPr>
        <p:spPr bwMode="auto">
          <a:xfrm>
            <a:off x="323850" y="3802063"/>
            <a:ext cx="4176713" cy="779462"/>
          </a:xfrm>
          <a:prstGeom prst="rect">
            <a:avLst/>
          </a:prstGeom>
          <a:noFill/>
          <a:ln w="9525" algn="ctr">
            <a:noFill/>
            <a:miter lim="800000"/>
            <a:headEnd/>
            <a:tailEnd/>
          </a:ln>
        </p:spPr>
        <p:txBody>
          <a:bodyPr>
            <a:spAutoFit/>
          </a:bodyPr>
          <a:lstStyle/>
          <a:p>
            <a:pPr algn="just">
              <a:spcBef>
                <a:spcPct val="50000"/>
              </a:spcBef>
            </a:pPr>
            <a:r>
              <a:rPr lang="es-CL"/>
              <a:t>a) </a:t>
            </a:r>
          </a:p>
          <a:p>
            <a:pPr algn="just">
              <a:spcBef>
                <a:spcPct val="50000"/>
              </a:spcBef>
            </a:pPr>
            <a:r>
              <a:rPr lang="es-ES_tradnl"/>
              <a:t>b) </a:t>
            </a:r>
            <a:r>
              <a:rPr lang="es-CL"/>
              <a:t>X es un bien inferior.</a:t>
            </a:r>
            <a:r>
              <a:rPr lang="es-ES_tradnl"/>
              <a:t> </a:t>
            </a:r>
            <a:endParaRPr lang="es-CL"/>
          </a:p>
        </p:txBody>
      </p:sp>
      <p:sp>
        <p:nvSpPr>
          <p:cNvPr id="34841" name="Rectangle 11"/>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grpSp>
        <p:nvGrpSpPr>
          <p:cNvPr id="34842" name="Group 52"/>
          <p:cNvGrpSpPr>
            <a:grpSpLocks/>
          </p:cNvGrpSpPr>
          <p:nvPr/>
        </p:nvGrpSpPr>
        <p:grpSpPr bwMode="auto">
          <a:xfrm>
            <a:off x="4579938" y="1765300"/>
            <a:ext cx="4049712" cy="5064125"/>
            <a:chOff x="2885" y="1112"/>
            <a:chExt cx="2551" cy="3190"/>
          </a:xfrm>
        </p:grpSpPr>
        <p:graphicFrame>
          <p:nvGraphicFramePr>
            <p:cNvPr id="34819" name="Object 16"/>
            <p:cNvGraphicFramePr>
              <a:graphicFrameLocks noChangeAspect="1"/>
            </p:cNvGraphicFramePr>
            <p:nvPr/>
          </p:nvGraphicFramePr>
          <p:xfrm>
            <a:off x="2947" y="1157"/>
            <a:ext cx="159" cy="186"/>
          </p:xfrm>
          <a:graphic>
            <a:graphicData uri="http://schemas.openxmlformats.org/presentationml/2006/ole">
              <p:oleObj spid="_x0000_s34819" name="Ecuación" r:id="rId6" imgW="139680" imgH="164880" progId="Equation.3">
                <p:embed/>
              </p:oleObj>
            </a:graphicData>
          </a:graphic>
        </p:graphicFrame>
        <p:sp>
          <p:nvSpPr>
            <p:cNvPr id="34843" name="Line 13"/>
            <p:cNvSpPr>
              <a:spLocks noChangeShapeType="1"/>
            </p:cNvSpPr>
            <p:nvPr/>
          </p:nvSpPr>
          <p:spPr bwMode="auto">
            <a:xfrm flipV="1">
              <a:off x="3111" y="1112"/>
              <a:ext cx="0" cy="1423"/>
            </a:xfrm>
            <a:prstGeom prst="line">
              <a:avLst/>
            </a:prstGeom>
            <a:noFill/>
            <a:ln w="9525">
              <a:solidFill>
                <a:schemeClr val="tx1"/>
              </a:solidFill>
              <a:round/>
              <a:headEnd/>
              <a:tailEnd type="triangle" w="med" len="med"/>
            </a:ln>
          </p:spPr>
          <p:txBody>
            <a:bodyPr/>
            <a:lstStyle/>
            <a:p>
              <a:endParaRPr lang="es-CL"/>
            </a:p>
          </p:txBody>
        </p:sp>
        <p:sp>
          <p:nvSpPr>
            <p:cNvPr id="34844" name="Line 14"/>
            <p:cNvSpPr>
              <a:spLocks noChangeShapeType="1"/>
            </p:cNvSpPr>
            <p:nvPr/>
          </p:nvSpPr>
          <p:spPr bwMode="auto">
            <a:xfrm flipV="1">
              <a:off x="3113" y="2704"/>
              <a:ext cx="0" cy="1423"/>
            </a:xfrm>
            <a:prstGeom prst="line">
              <a:avLst/>
            </a:prstGeom>
            <a:noFill/>
            <a:ln w="9525">
              <a:solidFill>
                <a:schemeClr val="tx1"/>
              </a:solidFill>
              <a:round/>
              <a:headEnd/>
              <a:tailEnd type="triangle" w="med" len="med"/>
            </a:ln>
          </p:spPr>
          <p:txBody>
            <a:bodyPr/>
            <a:lstStyle/>
            <a:p>
              <a:endParaRPr lang="es-CL"/>
            </a:p>
          </p:txBody>
        </p:sp>
        <p:graphicFrame>
          <p:nvGraphicFramePr>
            <p:cNvPr id="34820" name="Object 15"/>
            <p:cNvGraphicFramePr>
              <a:graphicFrameLocks noChangeAspect="1"/>
            </p:cNvGraphicFramePr>
            <p:nvPr/>
          </p:nvGraphicFramePr>
          <p:xfrm>
            <a:off x="5177" y="2540"/>
            <a:ext cx="202" cy="186"/>
          </p:xfrm>
          <a:graphic>
            <a:graphicData uri="http://schemas.openxmlformats.org/presentationml/2006/ole">
              <p:oleObj spid="_x0000_s34820" name="Ecuación" r:id="rId7" imgW="177480" imgH="164880" progId="Equation.3">
                <p:embed/>
              </p:oleObj>
            </a:graphicData>
          </a:graphic>
        </p:graphicFrame>
        <p:graphicFrame>
          <p:nvGraphicFramePr>
            <p:cNvPr id="34821" name="Object 17"/>
            <p:cNvGraphicFramePr>
              <a:graphicFrameLocks noChangeAspect="1"/>
            </p:cNvGraphicFramePr>
            <p:nvPr/>
          </p:nvGraphicFramePr>
          <p:xfrm>
            <a:off x="5209" y="4116"/>
            <a:ext cx="200" cy="186"/>
          </p:xfrm>
          <a:graphic>
            <a:graphicData uri="http://schemas.openxmlformats.org/presentationml/2006/ole">
              <p:oleObj spid="_x0000_s34821" name="Ecuación" r:id="rId8" imgW="177480" imgH="164880" progId="Equation.3">
                <p:embed/>
              </p:oleObj>
            </a:graphicData>
          </a:graphic>
        </p:graphicFrame>
        <p:graphicFrame>
          <p:nvGraphicFramePr>
            <p:cNvPr id="34822" name="Object 18"/>
            <p:cNvGraphicFramePr>
              <a:graphicFrameLocks noChangeAspect="1"/>
            </p:cNvGraphicFramePr>
            <p:nvPr/>
          </p:nvGraphicFramePr>
          <p:xfrm>
            <a:off x="2885" y="2711"/>
            <a:ext cx="230" cy="243"/>
          </p:xfrm>
          <a:graphic>
            <a:graphicData uri="http://schemas.openxmlformats.org/presentationml/2006/ole">
              <p:oleObj spid="_x0000_s34822" name="Ecuación" r:id="rId9" imgW="203040" imgH="215640" progId="Equation.3">
                <p:embed/>
              </p:oleObj>
            </a:graphicData>
          </a:graphic>
        </p:graphicFrame>
        <p:graphicFrame>
          <p:nvGraphicFramePr>
            <p:cNvPr id="34823" name="Object 19"/>
            <p:cNvGraphicFramePr>
              <a:graphicFrameLocks noChangeAspect="1"/>
            </p:cNvGraphicFramePr>
            <p:nvPr/>
          </p:nvGraphicFramePr>
          <p:xfrm>
            <a:off x="2890" y="3071"/>
            <a:ext cx="231" cy="258"/>
          </p:xfrm>
          <a:graphic>
            <a:graphicData uri="http://schemas.openxmlformats.org/presentationml/2006/ole">
              <p:oleObj spid="_x0000_s34823" name="Ecuación" r:id="rId10" imgW="203040" imgH="228600" progId="Equation.3">
                <p:embed/>
              </p:oleObj>
            </a:graphicData>
          </a:graphic>
        </p:graphicFrame>
        <p:graphicFrame>
          <p:nvGraphicFramePr>
            <p:cNvPr id="34824" name="Object 20"/>
            <p:cNvGraphicFramePr>
              <a:graphicFrameLocks noChangeAspect="1"/>
            </p:cNvGraphicFramePr>
            <p:nvPr/>
          </p:nvGraphicFramePr>
          <p:xfrm>
            <a:off x="2890" y="3554"/>
            <a:ext cx="231" cy="257"/>
          </p:xfrm>
          <a:graphic>
            <a:graphicData uri="http://schemas.openxmlformats.org/presentationml/2006/ole">
              <p:oleObj spid="_x0000_s34824" name="Ecuación" r:id="rId11" imgW="203040" imgH="228600" progId="Equation.3">
                <p:embed/>
              </p:oleObj>
            </a:graphicData>
          </a:graphic>
        </p:graphicFrame>
        <p:sp>
          <p:nvSpPr>
            <p:cNvPr id="34845" name="Line 21"/>
            <p:cNvSpPr>
              <a:spLocks noChangeShapeType="1"/>
            </p:cNvSpPr>
            <p:nvPr/>
          </p:nvSpPr>
          <p:spPr bwMode="auto">
            <a:xfrm>
              <a:off x="3109" y="2545"/>
              <a:ext cx="2327" cy="0"/>
            </a:xfrm>
            <a:prstGeom prst="line">
              <a:avLst/>
            </a:prstGeom>
            <a:noFill/>
            <a:ln w="9525">
              <a:solidFill>
                <a:schemeClr val="tx1"/>
              </a:solidFill>
              <a:round/>
              <a:headEnd/>
              <a:tailEnd type="triangle" w="med" len="med"/>
            </a:ln>
          </p:spPr>
          <p:txBody>
            <a:bodyPr/>
            <a:lstStyle/>
            <a:p>
              <a:endParaRPr lang="es-CL"/>
            </a:p>
          </p:txBody>
        </p:sp>
        <p:sp>
          <p:nvSpPr>
            <p:cNvPr id="34846" name="Line 22"/>
            <p:cNvSpPr>
              <a:spLocks noChangeShapeType="1"/>
            </p:cNvSpPr>
            <p:nvPr/>
          </p:nvSpPr>
          <p:spPr bwMode="auto">
            <a:xfrm>
              <a:off x="3108" y="4138"/>
              <a:ext cx="2328" cy="0"/>
            </a:xfrm>
            <a:prstGeom prst="line">
              <a:avLst/>
            </a:prstGeom>
            <a:noFill/>
            <a:ln w="9525">
              <a:solidFill>
                <a:schemeClr val="tx1"/>
              </a:solidFill>
              <a:round/>
              <a:headEnd/>
              <a:tailEnd type="triangle" w="med" len="med"/>
            </a:ln>
          </p:spPr>
          <p:txBody>
            <a:bodyPr/>
            <a:lstStyle/>
            <a:p>
              <a:endParaRPr lang="es-CL"/>
            </a:p>
          </p:txBody>
        </p:sp>
        <p:sp>
          <p:nvSpPr>
            <p:cNvPr id="34847" name="Line 23"/>
            <p:cNvSpPr>
              <a:spLocks noChangeShapeType="1"/>
            </p:cNvSpPr>
            <p:nvPr/>
          </p:nvSpPr>
          <p:spPr bwMode="auto">
            <a:xfrm>
              <a:off x="3112" y="1402"/>
              <a:ext cx="1919" cy="1143"/>
            </a:xfrm>
            <a:prstGeom prst="line">
              <a:avLst/>
            </a:prstGeom>
            <a:noFill/>
            <a:ln w="38100">
              <a:solidFill>
                <a:schemeClr val="tx1"/>
              </a:solidFill>
              <a:round/>
              <a:headEnd/>
              <a:tailEnd/>
            </a:ln>
          </p:spPr>
          <p:txBody>
            <a:bodyPr/>
            <a:lstStyle/>
            <a:p>
              <a:endParaRPr lang="es-CL"/>
            </a:p>
          </p:txBody>
        </p:sp>
        <p:sp>
          <p:nvSpPr>
            <p:cNvPr id="34848" name="Line 24"/>
            <p:cNvSpPr>
              <a:spLocks noChangeShapeType="1"/>
            </p:cNvSpPr>
            <p:nvPr/>
          </p:nvSpPr>
          <p:spPr bwMode="auto">
            <a:xfrm>
              <a:off x="3357" y="1566"/>
              <a:ext cx="0" cy="2572"/>
            </a:xfrm>
            <a:prstGeom prst="line">
              <a:avLst/>
            </a:prstGeom>
            <a:noFill/>
            <a:ln w="25400">
              <a:solidFill>
                <a:srgbClr val="969696"/>
              </a:solidFill>
              <a:prstDash val="lgDash"/>
              <a:round/>
              <a:headEnd/>
              <a:tailEnd/>
            </a:ln>
          </p:spPr>
          <p:txBody>
            <a:bodyPr/>
            <a:lstStyle/>
            <a:p>
              <a:endParaRPr lang="es-CL"/>
            </a:p>
          </p:txBody>
        </p:sp>
        <p:sp>
          <p:nvSpPr>
            <p:cNvPr id="34849" name="Line 25"/>
            <p:cNvSpPr>
              <a:spLocks noChangeShapeType="1"/>
            </p:cNvSpPr>
            <p:nvPr/>
          </p:nvSpPr>
          <p:spPr bwMode="auto">
            <a:xfrm>
              <a:off x="3765" y="1361"/>
              <a:ext cx="0" cy="2777"/>
            </a:xfrm>
            <a:prstGeom prst="line">
              <a:avLst/>
            </a:prstGeom>
            <a:noFill/>
            <a:ln w="25400">
              <a:solidFill>
                <a:srgbClr val="969696"/>
              </a:solidFill>
              <a:prstDash val="lgDash"/>
              <a:round/>
              <a:headEnd/>
              <a:tailEnd/>
            </a:ln>
          </p:spPr>
          <p:txBody>
            <a:bodyPr/>
            <a:lstStyle/>
            <a:p>
              <a:endParaRPr lang="es-CL"/>
            </a:p>
          </p:txBody>
        </p:sp>
        <p:sp>
          <p:nvSpPr>
            <p:cNvPr id="34850" name="Line 26"/>
            <p:cNvSpPr>
              <a:spLocks noChangeShapeType="1"/>
            </p:cNvSpPr>
            <p:nvPr/>
          </p:nvSpPr>
          <p:spPr bwMode="auto">
            <a:xfrm>
              <a:off x="3765" y="2300"/>
              <a:ext cx="1143" cy="0"/>
            </a:xfrm>
            <a:prstGeom prst="line">
              <a:avLst/>
            </a:prstGeom>
            <a:noFill/>
            <a:ln w="25400">
              <a:solidFill>
                <a:srgbClr val="969696"/>
              </a:solidFill>
              <a:prstDash val="lgDash"/>
              <a:round/>
              <a:headEnd/>
              <a:tailEnd/>
            </a:ln>
          </p:spPr>
          <p:txBody>
            <a:bodyPr/>
            <a:lstStyle/>
            <a:p>
              <a:endParaRPr lang="es-CL"/>
            </a:p>
          </p:txBody>
        </p:sp>
        <p:graphicFrame>
          <p:nvGraphicFramePr>
            <p:cNvPr id="34825" name="Object 27"/>
            <p:cNvGraphicFramePr>
              <a:graphicFrameLocks noChangeAspect="1"/>
            </p:cNvGraphicFramePr>
            <p:nvPr/>
          </p:nvGraphicFramePr>
          <p:xfrm>
            <a:off x="4044" y="1771"/>
            <a:ext cx="244" cy="244"/>
          </p:xfrm>
          <a:graphic>
            <a:graphicData uri="http://schemas.openxmlformats.org/presentationml/2006/ole">
              <p:oleObj spid="_x0000_s34825" name="Ecuación" r:id="rId12" imgW="215640" imgH="215640" progId="Equation.3">
                <p:embed/>
              </p:oleObj>
            </a:graphicData>
          </a:graphic>
        </p:graphicFrame>
        <p:sp>
          <p:nvSpPr>
            <p:cNvPr id="34851" name="Line 28"/>
            <p:cNvSpPr>
              <a:spLocks noChangeShapeType="1"/>
            </p:cNvSpPr>
            <p:nvPr/>
          </p:nvSpPr>
          <p:spPr bwMode="auto">
            <a:xfrm>
              <a:off x="4092" y="1974"/>
              <a:ext cx="0" cy="2164"/>
            </a:xfrm>
            <a:prstGeom prst="line">
              <a:avLst/>
            </a:prstGeom>
            <a:noFill/>
            <a:ln w="25400">
              <a:solidFill>
                <a:srgbClr val="969696"/>
              </a:solidFill>
              <a:prstDash val="lgDash"/>
              <a:round/>
              <a:headEnd/>
              <a:tailEnd/>
            </a:ln>
          </p:spPr>
          <p:txBody>
            <a:bodyPr/>
            <a:lstStyle/>
            <a:p>
              <a:endParaRPr lang="es-CL"/>
            </a:p>
          </p:txBody>
        </p:sp>
        <p:graphicFrame>
          <p:nvGraphicFramePr>
            <p:cNvPr id="34826" name="Object 29"/>
            <p:cNvGraphicFramePr>
              <a:graphicFrameLocks noChangeAspect="1"/>
            </p:cNvGraphicFramePr>
            <p:nvPr/>
          </p:nvGraphicFramePr>
          <p:xfrm>
            <a:off x="3765" y="2056"/>
            <a:ext cx="259" cy="244"/>
          </p:xfrm>
          <a:graphic>
            <a:graphicData uri="http://schemas.openxmlformats.org/presentationml/2006/ole">
              <p:oleObj spid="_x0000_s34826" name="Ecuación" r:id="rId13" imgW="228600" imgH="215640" progId="Equation.3">
                <p:embed/>
              </p:oleObj>
            </a:graphicData>
          </a:graphic>
        </p:graphicFrame>
        <p:graphicFrame>
          <p:nvGraphicFramePr>
            <p:cNvPr id="34827" name="Object 31"/>
            <p:cNvGraphicFramePr>
              <a:graphicFrameLocks noChangeAspect="1"/>
            </p:cNvGraphicFramePr>
            <p:nvPr/>
          </p:nvGraphicFramePr>
          <p:xfrm>
            <a:off x="4077" y="2545"/>
            <a:ext cx="289" cy="216"/>
          </p:xfrm>
          <a:graphic>
            <a:graphicData uri="http://schemas.openxmlformats.org/presentationml/2006/ole">
              <p:oleObj spid="_x0000_s34827" name="Ecuación" r:id="rId14" imgW="253800" imgH="190440" progId="Equation.3">
                <p:embed/>
              </p:oleObj>
            </a:graphicData>
          </a:graphic>
        </p:graphicFrame>
        <p:graphicFrame>
          <p:nvGraphicFramePr>
            <p:cNvPr id="34828" name="Object 32"/>
            <p:cNvGraphicFramePr>
              <a:graphicFrameLocks noChangeAspect="1"/>
            </p:cNvGraphicFramePr>
            <p:nvPr/>
          </p:nvGraphicFramePr>
          <p:xfrm>
            <a:off x="3343" y="2549"/>
            <a:ext cx="258" cy="216"/>
          </p:xfrm>
          <a:graphic>
            <a:graphicData uri="http://schemas.openxmlformats.org/presentationml/2006/ole">
              <p:oleObj spid="_x0000_s34828" name="Ecuación" r:id="rId15" imgW="228600" imgH="190440" progId="Equation.3">
                <p:embed/>
              </p:oleObj>
            </a:graphicData>
          </a:graphic>
        </p:graphicFrame>
        <p:sp>
          <p:nvSpPr>
            <p:cNvPr id="34852" name="Line 33"/>
            <p:cNvSpPr>
              <a:spLocks noChangeShapeType="1"/>
            </p:cNvSpPr>
            <p:nvPr/>
          </p:nvSpPr>
          <p:spPr bwMode="auto">
            <a:xfrm>
              <a:off x="3194" y="1453"/>
              <a:ext cx="163" cy="97"/>
            </a:xfrm>
            <a:prstGeom prst="line">
              <a:avLst/>
            </a:prstGeom>
            <a:noFill/>
            <a:ln w="38100">
              <a:solidFill>
                <a:srgbClr val="FF9900"/>
              </a:solidFill>
              <a:round/>
              <a:headEnd/>
              <a:tailEnd/>
            </a:ln>
          </p:spPr>
          <p:txBody>
            <a:bodyPr/>
            <a:lstStyle/>
            <a:p>
              <a:endParaRPr lang="es-CL"/>
            </a:p>
          </p:txBody>
        </p:sp>
        <p:sp>
          <p:nvSpPr>
            <p:cNvPr id="34853" name="Arc 34"/>
            <p:cNvSpPr>
              <a:spLocks/>
            </p:cNvSpPr>
            <p:nvPr/>
          </p:nvSpPr>
          <p:spPr bwMode="auto">
            <a:xfrm rot="9920595">
              <a:off x="3458" y="1495"/>
              <a:ext cx="163" cy="16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34854" name="Arc 35"/>
            <p:cNvSpPr>
              <a:spLocks/>
            </p:cNvSpPr>
            <p:nvPr/>
          </p:nvSpPr>
          <p:spPr bwMode="auto">
            <a:xfrm rot="9920595">
              <a:off x="3254" y="1397"/>
              <a:ext cx="122" cy="12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34855" name="Line 36"/>
            <p:cNvSpPr>
              <a:spLocks noChangeShapeType="1"/>
            </p:cNvSpPr>
            <p:nvPr/>
          </p:nvSpPr>
          <p:spPr bwMode="auto">
            <a:xfrm>
              <a:off x="3275" y="1524"/>
              <a:ext cx="0" cy="2614"/>
            </a:xfrm>
            <a:prstGeom prst="line">
              <a:avLst/>
            </a:prstGeom>
            <a:noFill/>
            <a:ln w="25400">
              <a:solidFill>
                <a:srgbClr val="969696"/>
              </a:solidFill>
              <a:prstDash val="lgDash"/>
              <a:round/>
              <a:headEnd/>
              <a:tailEnd/>
            </a:ln>
          </p:spPr>
          <p:txBody>
            <a:bodyPr/>
            <a:lstStyle/>
            <a:p>
              <a:endParaRPr lang="es-CL"/>
            </a:p>
          </p:txBody>
        </p:sp>
        <p:sp>
          <p:nvSpPr>
            <p:cNvPr id="34856" name="Line 37"/>
            <p:cNvSpPr>
              <a:spLocks noChangeShapeType="1"/>
            </p:cNvSpPr>
            <p:nvPr/>
          </p:nvSpPr>
          <p:spPr bwMode="auto">
            <a:xfrm>
              <a:off x="3520" y="1647"/>
              <a:ext cx="0" cy="898"/>
            </a:xfrm>
            <a:prstGeom prst="line">
              <a:avLst/>
            </a:prstGeom>
            <a:noFill/>
            <a:ln w="25400">
              <a:solidFill>
                <a:srgbClr val="969696"/>
              </a:solidFill>
              <a:prstDash val="lgDash"/>
              <a:round/>
              <a:headEnd/>
              <a:tailEnd/>
            </a:ln>
          </p:spPr>
          <p:txBody>
            <a:bodyPr/>
            <a:lstStyle/>
            <a:p>
              <a:endParaRPr lang="es-CL"/>
            </a:p>
          </p:txBody>
        </p:sp>
        <p:sp>
          <p:nvSpPr>
            <p:cNvPr id="34857" name="Line 38"/>
            <p:cNvSpPr>
              <a:spLocks noChangeShapeType="1"/>
            </p:cNvSpPr>
            <p:nvPr/>
          </p:nvSpPr>
          <p:spPr bwMode="auto">
            <a:xfrm>
              <a:off x="3112" y="1402"/>
              <a:ext cx="531" cy="1143"/>
            </a:xfrm>
            <a:prstGeom prst="line">
              <a:avLst/>
            </a:prstGeom>
            <a:noFill/>
            <a:ln w="38100">
              <a:solidFill>
                <a:schemeClr val="tx1"/>
              </a:solidFill>
              <a:round/>
              <a:headEnd/>
              <a:tailEnd/>
            </a:ln>
          </p:spPr>
          <p:txBody>
            <a:bodyPr/>
            <a:lstStyle/>
            <a:p>
              <a:endParaRPr lang="es-CL"/>
            </a:p>
          </p:txBody>
        </p:sp>
        <p:sp>
          <p:nvSpPr>
            <p:cNvPr id="34858" name="Line 39"/>
            <p:cNvSpPr>
              <a:spLocks noChangeShapeType="1"/>
            </p:cNvSpPr>
            <p:nvPr/>
          </p:nvSpPr>
          <p:spPr bwMode="auto">
            <a:xfrm>
              <a:off x="3112" y="1933"/>
              <a:ext cx="1020" cy="612"/>
            </a:xfrm>
            <a:prstGeom prst="line">
              <a:avLst/>
            </a:prstGeom>
            <a:noFill/>
            <a:ln w="38100">
              <a:solidFill>
                <a:srgbClr val="FF0000"/>
              </a:solidFill>
              <a:round/>
              <a:headEnd/>
              <a:tailEnd/>
            </a:ln>
          </p:spPr>
          <p:txBody>
            <a:bodyPr/>
            <a:lstStyle/>
            <a:p>
              <a:endParaRPr lang="es-CL"/>
            </a:p>
          </p:txBody>
        </p:sp>
        <p:sp>
          <p:nvSpPr>
            <p:cNvPr id="34859" name="Arc 40"/>
            <p:cNvSpPr>
              <a:spLocks/>
            </p:cNvSpPr>
            <p:nvPr/>
          </p:nvSpPr>
          <p:spPr bwMode="auto">
            <a:xfrm rot="10320766">
              <a:off x="3275" y="1207"/>
              <a:ext cx="1234" cy="1336"/>
            </a:xfrm>
            <a:custGeom>
              <a:avLst/>
              <a:gdLst>
                <a:gd name="T0" fmla="*/ 0 w 22496"/>
                <a:gd name="T1" fmla="*/ 0 h 24378"/>
                <a:gd name="T2" fmla="*/ 4 w 22496"/>
                <a:gd name="T3" fmla="*/ 4 h 24378"/>
                <a:gd name="T4" fmla="*/ 0 w 22496"/>
                <a:gd name="T5" fmla="*/ 4 h 24378"/>
                <a:gd name="T6" fmla="*/ 0 60000 65536"/>
                <a:gd name="T7" fmla="*/ 0 60000 65536"/>
                <a:gd name="T8" fmla="*/ 0 60000 65536"/>
                <a:gd name="T9" fmla="*/ 0 w 22496"/>
                <a:gd name="T10" fmla="*/ 0 h 24378"/>
                <a:gd name="T11" fmla="*/ 22496 w 22496"/>
                <a:gd name="T12" fmla="*/ 24378 h 24378"/>
              </a:gdLst>
              <a:ahLst/>
              <a:cxnLst>
                <a:cxn ang="T6">
                  <a:pos x="T0" y="T1"/>
                </a:cxn>
                <a:cxn ang="T7">
                  <a:pos x="T2" y="T3"/>
                </a:cxn>
                <a:cxn ang="T8">
                  <a:pos x="T4" y="T5"/>
                </a:cxn>
              </a:cxnLst>
              <a:rect l="T9" t="T10" r="T11" b="T12"/>
              <a:pathLst>
                <a:path w="22496" h="24378" fill="none" extrusionOk="0">
                  <a:moveTo>
                    <a:pt x="-1" y="18"/>
                  </a:moveTo>
                  <a:cubicBezTo>
                    <a:pt x="298" y="6"/>
                    <a:pt x="597" y="-1"/>
                    <a:pt x="896" y="0"/>
                  </a:cubicBezTo>
                  <a:cubicBezTo>
                    <a:pt x="12825" y="0"/>
                    <a:pt x="22496" y="9670"/>
                    <a:pt x="22496" y="21600"/>
                  </a:cubicBezTo>
                  <a:cubicBezTo>
                    <a:pt x="22496" y="22528"/>
                    <a:pt x="22436" y="23456"/>
                    <a:pt x="22316" y="24377"/>
                  </a:cubicBezTo>
                </a:path>
                <a:path w="22496" h="24378" stroke="0" extrusionOk="0">
                  <a:moveTo>
                    <a:pt x="-1" y="18"/>
                  </a:moveTo>
                  <a:cubicBezTo>
                    <a:pt x="298" y="6"/>
                    <a:pt x="597" y="-1"/>
                    <a:pt x="896" y="0"/>
                  </a:cubicBezTo>
                  <a:cubicBezTo>
                    <a:pt x="12825" y="0"/>
                    <a:pt x="22496" y="9670"/>
                    <a:pt x="22496" y="21600"/>
                  </a:cubicBezTo>
                  <a:cubicBezTo>
                    <a:pt x="22496" y="22528"/>
                    <a:pt x="22436" y="23456"/>
                    <a:pt x="22316" y="24377"/>
                  </a:cubicBezTo>
                  <a:lnTo>
                    <a:pt x="896" y="21600"/>
                  </a:lnTo>
                  <a:close/>
                </a:path>
              </a:pathLst>
            </a:custGeom>
            <a:noFill/>
            <a:ln w="38100">
              <a:solidFill>
                <a:srgbClr val="3366FF"/>
              </a:solidFill>
              <a:round/>
              <a:headEnd/>
              <a:tailEnd/>
            </a:ln>
          </p:spPr>
          <p:txBody>
            <a:bodyPr wrap="none" anchor="ctr"/>
            <a:lstStyle/>
            <a:p>
              <a:endParaRPr lang="es-CL"/>
            </a:p>
          </p:txBody>
        </p:sp>
        <p:sp>
          <p:nvSpPr>
            <p:cNvPr id="34860" name="Line 41"/>
            <p:cNvSpPr>
              <a:spLocks noChangeShapeType="1"/>
            </p:cNvSpPr>
            <p:nvPr/>
          </p:nvSpPr>
          <p:spPr bwMode="auto">
            <a:xfrm>
              <a:off x="3357" y="1550"/>
              <a:ext cx="408" cy="244"/>
            </a:xfrm>
            <a:prstGeom prst="line">
              <a:avLst/>
            </a:prstGeom>
            <a:noFill/>
            <a:ln w="38100">
              <a:solidFill>
                <a:srgbClr val="99CC00"/>
              </a:solidFill>
              <a:round/>
              <a:headEnd/>
              <a:tailEnd/>
            </a:ln>
          </p:spPr>
          <p:txBody>
            <a:bodyPr/>
            <a:lstStyle/>
            <a:p>
              <a:endParaRPr lang="es-CL"/>
            </a:p>
          </p:txBody>
        </p:sp>
        <p:sp>
          <p:nvSpPr>
            <p:cNvPr id="34861" name="Line 42"/>
            <p:cNvSpPr>
              <a:spLocks noChangeShapeType="1"/>
            </p:cNvSpPr>
            <p:nvPr/>
          </p:nvSpPr>
          <p:spPr bwMode="auto">
            <a:xfrm>
              <a:off x="3112" y="3199"/>
              <a:ext cx="1552" cy="0"/>
            </a:xfrm>
            <a:prstGeom prst="line">
              <a:avLst/>
            </a:prstGeom>
            <a:noFill/>
            <a:ln w="25400">
              <a:solidFill>
                <a:srgbClr val="969696"/>
              </a:solidFill>
              <a:prstDash val="lgDash"/>
              <a:round/>
              <a:headEnd/>
              <a:tailEnd/>
            </a:ln>
          </p:spPr>
          <p:txBody>
            <a:bodyPr/>
            <a:lstStyle/>
            <a:p>
              <a:endParaRPr lang="es-CL"/>
            </a:p>
          </p:txBody>
        </p:sp>
        <p:sp>
          <p:nvSpPr>
            <p:cNvPr id="34862" name="Line 43"/>
            <p:cNvSpPr>
              <a:spLocks noChangeShapeType="1"/>
            </p:cNvSpPr>
            <p:nvPr/>
          </p:nvSpPr>
          <p:spPr bwMode="auto">
            <a:xfrm>
              <a:off x="3112" y="3730"/>
              <a:ext cx="1552" cy="0"/>
            </a:xfrm>
            <a:prstGeom prst="line">
              <a:avLst/>
            </a:prstGeom>
            <a:noFill/>
            <a:ln w="25400">
              <a:solidFill>
                <a:srgbClr val="969696"/>
              </a:solidFill>
              <a:prstDash val="lgDash"/>
              <a:round/>
              <a:headEnd/>
              <a:tailEnd/>
            </a:ln>
          </p:spPr>
          <p:txBody>
            <a:bodyPr/>
            <a:lstStyle/>
            <a:p>
              <a:endParaRPr lang="es-CL"/>
            </a:p>
          </p:txBody>
        </p:sp>
        <p:sp>
          <p:nvSpPr>
            <p:cNvPr id="34863" name="Arc 44"/>
            <p:cNvSpPr>
              <a:spLocks/>
            </p:cNvSpPr>
            <p:nvPr/>
          </p:nvSpPr>
          <p:spPr bwMode="auto">
            <a:xfrm rot="9232443">
              <a:off x="3533" y="2864"/>
              <a:ext cx="575" cy="1210"/>
            </a:xfrm>
            <a:custGeom>
              <a:avLst/>
              <a:gdLst>
                <a:gd name="T0" fmla="*/ 0 w 21600"/>
                <a:gd name="T1" fmla="*/ 0 h 25542"/>
                <a:gd name="T2" fmla="*/ 0 w 21600"/>
                <a:gd name="T3" fmla="*/ 3 h 25542"/>
                <a:gd name="T4" fmla="*/ 0 w 21600"/>
                <a:gd name="T5" fmla="*/ 2 h 25542"/>
                <a:gd name="T6" fmla="*/ 0 60000 65536"/>
                <a:gd name="T7" fmla="*/ 0 60000 65536"/>
                <a:gd name="T8" fmla="*/ 0 60000 65536"/>
                <a:gd name="T9" fmla="*/ 0 w 21600"/>
                <a:gd name="T10" fmla="*/ 0 h 25542"/>
                <a:gd name="T11" fmla="*/ 21600 w 21600"/>
                <a:gd name="T12" fmla="*/ 25542 h 25542"/>
              </a:gdLst>
              <a:ahLst/>
              <a:cxnLst>
                <a:cxn ang="T6">
                  <a:pos x="T0" y="T1"/>
                </a:cxn>
                <a:cxn ang="T7">
                  <a:pos x="T2" y="T3"/>
                </a:cxn>
                <a:cxn ang="T8">
                  <a:pos x="T4" y="T5"/>
                </a:cxn>
              </a:cxnLst>
              <a:rect l="T9" t="T10" r="T11" b="T12"/>
              <a:pathLst>
                <a:path w="21600" h="25542" fill="none" extrusionOk="0">
                  <a:moveTo>
                    <a:pt x="5754" y="-1"/>
                  </a:moveTo>
                  <a:cubicBezTo>
                    <a:pt x="15116" y="2587"/>
                    <a:pt x="21600" y="11105"/>
                    <a:pt x="21600" y="20819"/>
                  </a:cubicBezTo>
                  <a:cubicBezTo>
                    <a:pt x="21600" y="22407"/>
                    <a:pt x="21424" y="23991"/>
                    <a:pt x="21077" y="25542"/>
                  </a:cubicBezTo>
                </a:path>
                <a:path w="21600" h="25542" stroke="0" extrusionOk="0">
                  <a:moveTo>
                    <a:pt x="5754" y="-1"/>
                  </a:moveTo>
                  <a:cubicBezTo>
                    <a:pt x="15116" y="2587"/>
                    <a:pt x="21600" y="11105"/>
                    <a:pt x="21600" y="20819"/>
                  </a:cubicBezTo>
                  <a:cubicBezTo>
                    <a:pt x="21600" y="22407"/>
                    <a:pt x="21424" y="23991"/>
                    <a:pt x="21077" y="25542"/>
                  </a:cubicBezTo>
                  <a:lnTo>
                    <a:pt x="0" y="20819"/>
                  </a:lnTo>
                  <a:close/>
                </a:path>
              </a:pathLst>
            </a:custGeom>
            <a:noFill/>
            <a:ln w="38100">
              <a:solidFill>
                <a:srgbClr val="FF9900"/>
              </a:solidFill>
              <a:round/>
              <a:headEnd/>
              <a:tailEnd/>
            </a:ln>
          </p:spPr>
          <p:txBody>
            <a:bodyPr wrap="none" anchor="ctr"/>
            <a:lstStyle/>
            <a:p>
              <a:endParaRPr lang="es-CL"/>
            </a:p>
          </p:txBody>
        </p:sp>
        <p:sp>
          <p:nvSpPr>
            <p:cNvPr id="34864" name="Arc 45"/>
            <p:cNvSpPr>
              <a:spLocks/>
            </p:cNvSpPr>
            <p:nvPr/>
          </p:nvSpPr>
          <p:spPr bwMode="auto">
            <a:xfrm rot="8541602">
              <a:off x="3563" y="2756"/>
              <a:ext cx="585" cy="1154"/>
            </a:xfrm>
            <a:custGeom>
              <a:avLst/>
              <a:gdLst>
                <a:gd name="T0" fmla="*/ 0 w 21600"/>
                <a:gd name="T1" fmla="*/ 0 h 24364"/>
                <a:gd name="T2" fmla="*/ 0 w 21600"/>
                <a:gd name="T3" fmla="*/ 3 h 24364"/>
                <a:gd name="T4" fmla="*/ 0 w 21600"/>
                <a:gd name="T5" fmla="*/ 2 h 24364"/>
                <a:gd name="T6" fmla="*/ 0 60000 65536"/>
                <a:gd name="T7" fmla="*/ 0 60000 65536"/>
                <a:gd name="T8" fmla="*/ 0 60000 65536"/>
                <a:gd name="T9" fmla="*/ 0 w 21600"/>
                <a:gd name="T10" fmla="*/ 0 h 24364"/>
                <a:gd name="T11" fmla="*/ 21600 w 21600"/>
                <a:gd name="T12" fmla="*/ 24364 h 24364"/>
              </a:gdLst>
              <a:ahLst/>
              <a:cxnLst>
                <a:cxn ang="T6">
                  <a:pos x="T0" y="T1"/>
                </a:cxn>
                <a:cxn ang="T7">
                  <a:pos x="T2" y="T3"/>
                </a:cxn>
                <a:cxn ang="T8">
                  <a:pos x="T4" y="T5"/>
                </a:cxn>
              </a:cxnLst>
              <a:rect l="T9" t="T10" r="T11" b="T12"/>
              <a:pathLst>
                <a:path w="21600" h="24364" fill="none" extrusionOk="0">
                  <a:moveTo>
                    <a:pt x="8987" y="-1"/>
                  </a:moveTo>
                  <a:cubicBezTo>
                    <a:pt x="16671" y="3515"/>
                    <a:pt x="21600" y="11190"/>
                    <a:pt x="21600" y="19641"/>
                  </a:cubicBezTo>
                  <a:cubicBezTo>
                    <a:pt x="21600" y="21229"/>
                    <a:pt x="21424" y="22813"/>
                    <a:pt x="21077" y="24364"/>
                  </a:cubicBezTo>
                </a:path>
                <a:path w="21600" h="24364" stroke="0" extrusionOk="0">
                  <a:moveTo>
                    <a:pt x="8987" y="-1"/>
                  </a:moveTo>
                  <a:cubicBezTo>
                    <a:pt x="16671" y="3515"/>
                    <a:pt x="21600" y="11190"/>
                    <a:pt x="21600" y="19641"/>
                  </a:cubicBezTo>
                  <a:cubicBezTo>
                    <a:pt x="21600" y="21229"/>
                    <a:pt x="21424" y="22813"/>
                    <a:pt x="21077" y="24364"/>
                  </a:cubicBezTo>
                  <a:lnTo>
                    <a:pt x="0" y="19641"/>
                  </a:lnTo>
                  <a:close/>
                </a:path>
              </a:pathLst>
            </a:custGeom>
            <a:noFill/>
            <a:ln w="38100">
              <a:solidFill>
                <a:srgbClr val="FF9900"/>
              </a:solidFill>
              <a:round/>
              <a:headEnd/>
              <a:tailEnd/>
            </a:ln>
          </p:spPr>
          <p:txBody>
            <a:bodyPr wrap="none" anchor="ctr"/>
            <a:lstStyle/>
            <a:p>
              <a:endParaRPr lang="es-CL"/>
            </a:p>
          </p:txBody>
        </p:sp>
        <p:graphicFrame>
          <p:nvGraphicFramePr>
            <p:cNvPr id="34829" name="Object 46"/>
            <p:cNvGraphicFramePr>
              <a:graphicFrameLocks noChangeAspect="1"/>
            </p:cNvGraphicFramePr>
            <p:nvPr/>
          </p:nvGraphicFramePr>
          <p:xfrm>
            <a:off x="4207" y="3893"/>
            <a:ext cx="287" cy="259"/>
          </p:xfrm>
          <a:graphic>
            <a:graphicData uri="http://schemas.openxmlformats.org/presentationml/2006/ole">
              <p:oleObj spid="_x0000_s34829" name="Ecuación" r:id="rId16" imgW="253800" imgH="228600" progId="Equation.3">
                <p:embed/>
              </p:oleObj>
            </a:graphicData>
          </a:graphic>
        </p:graphicFrame>
        <p:graphicFrame>
          <p:nvGraphicFramePr>
            <p:cNvPr id="34830" name="Object 47"/>
            <p:cNvGraphicFramePr>
              <a:graphicFrameLocks noChangeAspect="1"/>
            </p:cNvGraphicFramePr>
            <p:nvPr/>
          </p:nvGraphicFramePr>
          <p:xfrm>
            <a:off x="4242" y="3719"/>
            <a:ext cx="272" cy="215"/>
          </p:xfrm>
          <a:graphic>
            <a:graphicData uri="http://schemas.openxmlformats.org/presentationml/2006/ole">
              <p:oleObj spid="_x0000_s34830" name="Ecuación" r:id="rId17" imgW="241200" imgH="190440" progId="Equation.3">
                <p:embed/>
              </p:oleObj>
            </a:graphicData>
          </a:graphic>
        </p:graphicFrame>
        <p:sp>
          <p:nvSpPr>
            <p:cNvPr id="34865" name="Line 48"/>
            <p:cNvSpPr>
              <a:spLocks noChangeShapeType="1"/>
            </p:cNvSpPr>
            <p:nvPr/>
          </p:nvSpPr>
          <p:spPr bwMode="auto">
            <a:xfrm flipV="1">
              <a:off x="3234" y="3036"/>
              <a:ext cx="164" cy="939"/>
            </a:xfrm>
            <a:prstGeom prst="line">
              <a:avLst/>
            </a:prstGeom>
            <a:noFill/>
            <a:ln w="38100">
              <a:solidFill>
                <a:srgbClr val="339966"/>
              </a:solidFill>
              <a:round/>
              <a:headEnd/>
              <a:tailEnd/>
            </a:ln>
          </p:spPr>
          <p:txBody>
            <a:bodyPr/>
            <a:lstStyle/>
            <a:p>
              <a:endParaRPr lang="es-CL"/>
            </a:p>
          </p:txBody>
        </p:sp>
        <p:graphicFrame>
          <p:nvGraphicFramePr>
            <p:cNvPr id="34831" name="Object 49"/>
            <p:cNvGraphicFramePr>
              <a:graphicFrameLocks noChangeAspect="1"/>
            </p:cNvGraphicFramePr>
            <p:nvPr/>
          </p:nvGraphicFramePr>
          <p:xfrm>
            <a:off x="3384" y="2872"/>
            <a:ext cx="272" cy="215"/>
          </p:xfrm>
          <a:graphic>
            <a:graphicData uri="http://schemas.openxmlformats.org/presentationml/2006/ole">
              <p:oleObj spid="_x0000_s34831" name="Ecuación" r:id="rId18" imgW="241200" imgH="190440" progId="Equation.3">
                <p:embed/>
              </p:oleObj>
            </a:graphicData>
          </a:graphic>
        </p:graphicFrame>
        <p:graphicFrame>
          <p:nvGraphicFramePr>
            <p:cNvPr id="34832" name="Object 30"/>
            <p:cNvGraphicFramePr>
              <a:graphicFrameLocks noChangeAspect="1"/>
            </p:cNvGraphicFramePr>
            <p:nvPr/>
          </p:nvGraphicFramePr>
          <p:xfrm>
            <a:off x="3353" y="1688"/>
            <a:ext cx="215" cy="244"/>
          </p:xfrm>
          <a:graphic>
            <a:graphicData uri="http://schemas.openxmlformats.org/presentationml/2006/ole">
              <p:oleObj spid="_x0000_s34832" name="Ecuación" r:id="rId19" imgW="190440" imgH="215640" progId="Equation.3">
                <p:embed/>
              </p:oleObj>
            </a:graphicData>
          </a:graphic>
        </p:graphicFrame>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3 Marcador de número de diapositiva"/>
          <p:cNvSpPr>
            <a:spLocks noGrp="1"/>
          </p:cNvSpPr>
          <p:nvPr>
            <p:ph type="sldNum" sz="quarter" idx="12"/>
          </p:nvPr>
        </p:nvSpPr>
        <p:spPr>
          <a:noFill/>
        </p:spPr>
        <p:txBody>
          <a:bodyPr/>
          <a:lstStyle/>
          <a:p>
            <a:fld id="{EC8E041B-8052-4E44-A2EF-3E88357C1558}" type="slidenum">
              <a:rPr lang="es-CL" smtClean="0"/>
              <a:pPr/>
              <a:t>43</a:t>
            </a:fld>
            <a:endParaRPr lang="es-CL" smtClean="0"/>
          </a:p>
        </p:txBody>
      </p:sp>
      <p:sp>
        <p:nvSpPr>
          <p:cNvPr id="35844" name="Rectangle 14"/>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35845" name="Text Box 3"/>
          <p:cNvSpPr txBox="1">
            <a:spLocks noChangeArrowheads="1"/>
          </p:cNvSpPr>
          <p:nvPr/>
        </p:nvSpPr>
        <p:spPr bwMode="auto">
          <a:xfrm>
            <a:off x="755650" y="1484313"/>
            <a:ext cx="5832475" cy="366712"/>
          </a:xfrm>
          <a:prstGeom prst="rect">
            <a:avLst/>
          </a:prstGeom>
          <a:noFill/>
          <a:ln w="9525">
            <a:noFill/>
            <a:miter lim="800000"/>
            <a:headEnd/>
            <a:tailEnd/>
          </a:ln>
        </p:spPr>
        <p:txBody>
          <a:bodyPr>
            <a:spAutoFit/>
          </a:bodyPr>
          <a:lstStyle/>
          <a:p>
            <a:pPr algn="l">
              <a:spcBef>
                <a:spcPct val="50000"/>
              </a:spcBef>
            </a:pPr>
            <a:r>
              <a:rPr lang="es-CL"/>
              <a:t>Bienes Giffen</a:t>
            </a:r>
          </a:p>
        </p:txBody>
      </p:sp>
      <p:sp>
        <p:nvSpPr>
          <p:cNvPr id="35846"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05478"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5848"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35849" name="Text Box 8"/>
          <p:cNvSpPr txBox="1">
            <a:spLocks noChangeArrowheads="1"/>
          </p:cNvSpPr>
          <p:nvPr/>
        </p:nvSpPr>
        <p:spPr bwMode="auto">
          <a:xfrm>
            <a:off x="611188" y="2060575"/>
            <a:ext cx="7993062" cy="2014538"/>
          </a:xfrm>
          <a:prstGeom prst="rect">
            <a:avLst/>
          </a:prstGeom>
          <a:noFill/>
          <a:ln w="9525" algn="ctr">
            <a:noFill/>
            <a:miter lim="800000"/>
            <a:headEnd/>
            <a:tailEnd/>
          </a:ln>
        </p:spPr>
        <p:txBody>
          <a:bodyPr>
            <a:spAutoFit/>
          </a:bodyPr>
          <a:lstStyle/>
          <a:p>
            <a:pPr algn="just">
              <a:spcBef>
                <a:spcPct val="50000"/>
              </a:spcBef>
            </a:pPr>
            <a:r>
              <a:rPr lang="es-CL"/>
              <a:t>El grafico muestra la comparación entre las Curvas de Demanda entre bienes normales y un bien Giffen (el bien Y continua siendo normal), como se ve en gráfico, la Curva de Demanda del bien Giffen tiene pendiente positiva. En el tramo verde: se logra que X es un bien inferior, pero la Curva de Demanda sigue teniendo pendiente negativa. En el tramo naranjo: Aquí SI se logra que X sea un bien inferior y que la pendiente de la Curva de Demanda sea positiva. </a:t>
            </a:r>
          </a:p>
        </p:txBody>
      </p:sp>
      <p:sp>
        <p:nvSpPr>
          <p:cNvPr id="35850" name="Rectangle 9"/>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s-ES"/>
          </a:p>
        </p:txBody>
      </p:sp>
      <p:sp>
        <p:nvSpPr>
          <p:cNvPr id="35851" name="Text Box 10"/>
          <p:cNvSpPr txBox="1">
            <a:spLocks noChangeArrowheads="1"/>
          </p:cNvSpPr>
          <p:nvPr/>
        </p:nvSpPr>
        <p:spPr bwMode="auto">
          <a:xfrm>
            <a:off x="611188" y="5445125"/>
            <a:ext cx="7993062" cy="915988"/>
          </a:xfrm>
          <a:prstGeom prst="rect">
            <a:avLst/>
          </a:prstGeom>
          <a:noFill/>
          <a:ln w="9525">
            <a:noFill/>
            <a:miter lim="800000"/>
            <a:headEnd/>
            <a:tailEnd/>
          </a:ln>
        </p:spPr>
        <p:txBody>
          <a:bodyPr>
            <a:spAutoFit/>
          </a:bodyPr>
          <a:lstStyle/>
          <a:p>
            <a:pPr algn="just">
              <a:spcBef>
                <a:spcPct val="50000"/>
              </a:spcBef>
            </a:pPr>
            <a:r>
              <a:rPr lang="es-CL"/>
              <a:t>Tener presente que Cuando X es inferior el Efecto Sustitución y el Efecto Ingreso van en direcciones opuestas pero eso no es suficiente para que una curva de Demanda sea </a:t>
            </a:r>
            <a:r>
              <a:rPr lang="es-CL" b="1"/>
              <a:t>m &gt; 0</a:t>
            </a:r>
          </a:p>
        </p:txBody>
      </p:sp>
      <p:graphicFrame>
        <p:nvGraphicFramePr>
          <p:cNvPr id="35842" name="Object 13"/>
          <p:cNvGraphicFramePr>
            <a:graphicFrameLocks noChangeAspect="1"/>
          </p:cNvGraphicFramePr>
          <p:nvPr/>
        </p:nvGraphicFramePr>
        <p:xfrm>
          <a:off x="3203575" y="4292600"/>
          <a:ext cx="2619375" cy="814388"/>
        </p:xfrm>
        <a:graphic>
          <a:graphicData uri="http://schemas.openxmlformats.org/presentationml/2006/ole">
            <p:oleObj spid="_x0000_s35842" name="Ecuación" r:id="rId5" imgW="1307880" imgH="406080" progId="Equation.3">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7" name="3 Marcador de número de diapositiva"/>
          <p:cNvSpPr>
            <a:spLocks noGrp="1"/>
          </p:cNvSpPr>
          <p:nvPr>
            <p:ph type="sldNum" sz="quarter" idx="12"/>
          </p:nvPr>
        </p:nvSpPr>
        <p:spPr>
          <a:noFill/>
        </p:spPr>
        <p:txBody>
          <a:bodyPr/>
          <a:lstStyle/>
          <a:p>
            <a:fld id="{A997B285-C8F3-4A78-8007-8FF3978D46DC}" type="slidenum">
              <a:rPr lang="es-CL" smtClean="0"/>
              <a:pPr/>
              <a:t>44</a:t>
            </a:fld>
            <a:endParaRPr lang="es-CL" smtClean="0"/>
          </a:p>
        </p:txBody>
      </p:sp>
      <p:sp>
        <p:nvSpPr>
          <p:cNvPr id="36878" name="Rectangle 41"/>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36879" name="Group 40"/>
          <p:cNvGrpSpPr>
            <a:grpSpLocks/>
          </p:cNvGrpSpPr>
          <p:nvPr/>
        </p:nvGrpSpPr>
        <p:grpSpPr bwMode="auto">
          <a:xfrm>
            <a:off x="160338" y="2060575"/>
            <a:ext cx="4924425" cy="3714750"/>
            <a:chOff x="101" y="1298"/>
            <a:chExt cx="3102" cy="2340"/>
          </a:xfrm>
        </p:grpSpPr>
        <p:sp>
          <p:nvSpPr>
            <p:cNvPr id="36887" name="Line 15"/>
            <p:cNvSpPr>
              <a:spLocks noChangeShapeType="1"/>
            </p:cNvSpPr>
            <p:nvPr/>
          </p:nvSpPr>
          <p:spPr bwMode="auto">
            <a:xfrm flipV="1">
              <a:off x="459" y="1298"/>
              <a:ext cx="0" cy="2032"/>
            </a:xfrm>
            <a:prstGeom prst="line">
              <a:avLst/>
            </a:prstGeom>
            <a:noFill/>
            <a:ln w="9525">
              <a:solidFill>
                <a:schemeClr val="tx1"/>
              </a:solidFill>
              <a:round/>
              <a:headEnd/>
              <a:tailEnd type="triangle" w="med" len="med"/>
            </a:ln>
          </p:spPr>
          <p:txBody>
            <a:bodyPr/>
            <a:lstStyle/>
            <a:p>
              <a:endParaRPr lang="es-CL"/>
            </a:p>
          </p:txBody>
        </p:sp>
        <p:sp>
          <p:nvSpPr>
            <p:cNvPr id="36888" name="Line 16"/>
            <p:cNvSpPr>
              <a:spLocks noChangeShapeType="1"/>
            </p:cNvSpPr>
            <p:nvPr/>
          </p:nvSpPr>
          <p:spPr bwMode="auto">
            <a:xfrm>
              <a:off x="459" y="3330"/>
              <a:ext cx="2685" cy="0"/>
            </a:xfrm>
            <a:prstGeom prst="line">
              <a:avLst/>
            </a:prstGeom>
            <a:noFill/>
            <a:ln w="9525">
              <a:solidFill>
                <a:schemeClr val="tx1"/>
              </a:solidFill>
              <a:round/>
              <a:headEnd/>
              <a:tailEnd type="triangle" w="med" len="med"/>
            </a:ln>
          </p:spPr>
          <p:txBody>
            <a:bodyPr/>
            <a:lstStyle/>
            <a:p>
              <a:endParaRPr lang="es-CL"/>
            </a:p>
          </p:txBody>
        </p:sp>
        <p:graphicFrame>
          <p:nvGraphicFramePr>
            <p:cNvPr id="36868" name="Object 17"/>
            <p:cNvGraphicFramePr>
              <a:graphicFrameLocks noChangeAspect="1"/>
            </p:cNvGraphicFramePr>
            <p:nvPr/>
          </p:nvGraphicFramePr>
          <p:xfrm>
            <a:off x="2050" y="3136"/>
            <a:ext cx="268" cy="204"/>
          </p:xfrm>
          <a:graphic>
            <a:graphicData uri="http://schemas.openxmlformats.org/presentationml/2006/ole">
              <p:oleObj spid="_x0000_s36868" name="Ecuación" r:id="rId5" imgW="266400" imgH="203040" progId="Equation.3">
                <p:embed/>
              </p:oleObj>
            </a:graphicData>
          </a:graphic>
        </p:graphicFrame>
        <p:graphicFrame>
          <p:nvGraphicFramePr>
            <p:cNvPr id="36869" name="Object 18"/>
            <p:cNvGraphicFramePr>
              <a:graphicFrameLocks noChangeAspect="1"/>
            </p:cNvGraphicFramePr>
            <p:nvPr/>
          </p:nvGraphicFramePr>
          <p:xfrm>
            <a:off x="2446" y="3330"/>
            <a:ext cx="371" cy="308"/>
          </p:xfrm>
          <a:graphic>
            <a:graphicData uri="http://schemas.openxmlformats.org/presentationml/2006/ole">
              <p:oleObj spid="_x0000_s36869" name="Ecuación" r:id="rId6" imgW="520560" imgH="431640" progId="Equation.3">
                <p:embed/>
              </p:oleObj>
            </a:graphicData>
          </a:graphic>
        </p:graphicFrame>
        <p:graphicFrame>
          <p:nvGraphicFramePr>
            <p:cNvPr id="36870" name="Object 19"/>
            <p:cNvGraphicFramePr>
              <a:graphicFrameLocks noChangeAspect="1"/>
            </p:cNvGraphicFramePr>
            <p:nvPr/>
          </p:nvGraphicFramePr>
          <p:xfrm>
            <a:off x="101" y="1762"/>
            <a:ext cx="371" cy="307"/>
          </p:xfrm>
          <a:graphic>
            <a:graphicData uri="http://schemas.openxmlformats.org/presentationml/2006/ole">
              <p:oleObj spid="_x0000_s36870" name="Ecuación" r:id="rId7" imgW="520560" imgH="431640" progId="Equation.3">
                <p:embed/>
              </p:oleObj>
            </a:graphicData>
          </a:graphic>
        </p:graphicFrame>
        <p:sp>
          <p:nvSpPr>
            <p:cNvPr id="36889" name="Line 20"/>
            <p:cNvSpPr>
              <a:spLocks noChangeShapeType="1"/>
            </p:cNvSpPr>
            <p:nvPr/>
          </p:nvSpPr>
          <p:spPr bwMode="auto">
            <a:xfrm>
              <a:off x="459" y="1916"/>
              <a:ext cx="2177" cy="1415"/>
            </a:xfrm>
            <a:prstGeom prst="line">
              <a:avLst/>
            </a:prstGeom>
            <a:noFill/>
            <a:ln w="38100">
              <a:solidFill>
                <a:schemeClr val="tx1"/>
              </a:solidFill>
              <a:round/>
              <a:headEnd/>
              <a:tailEnd/>
            </a:ln>
          </p:spPr>
          <p:txBody>
            <a:bodyPr/>
            <a:lstStyle/>
            <a:p>
              <a:endParaRPr lang="es-CL"/>
            </a:p>
          </p:txBody>
        </p:sp>
        <p:graphicFrame>
          <p:nvGraphicFramePr>
            <p:cNvPr id="36871" name="Object 21"/>
            <p:cNvGraphicFramePr>
              <a:graphicFrameLocks noChangeAspect="1"/>
            </p:cNvGraphicFramePr>
            <p:nvPr/>
          </p:nvGraphicFramePr>
          <p:xfrm>
            <a:off x="676" y="3331"/>
            <a:ext cx="231" cy="191"/>
          </p:xfrm>
          <a:graphic>
            <a:graphicData uri="http://schemas.openxmlformats.org/presentationml/2006/ole">
              <p:oleObj spid="_x0000_s36871" name="Ecuación" r:id="rId8" imgW="228600" imgH="190440" progId="Equation.3">
                <p:embed/>
              </p:oleObj>
            </a:graphicData>
          </a:graphic>
        </p:graphicFrame>
        <p:graphicFrame>
          <p:nvGraphicFramePr>
            <p:cNvPr id="36872" name="Object 22"/>
            <p:cNvGraphicFramePr>
              <a:graphicFrameLocks noChangeAspect="1"/>
            </p:cNvGraphicFramePr>
            <p:nvPr/>
          </p:nvGraphicFramePr>
          <p:xfrm>
            <a:off x="204" y="1372"/>
            <a:ext cx="227" cy="216"/>
          </p:xfrm>
          <a:graphic>
            <a:graphicData uri="http://schemas.openxmlformats.org/presentationml/2006/ole">
              <p:oleObj spid="_x0000_s36872" name="Ecuación" r:id="rId9" imgW="317160" imgH="304560" progId="Equation.3">
                <p:embed/>
              </p:oleObj>
            </a:graphicData>
          </a:graphic>
        </p:graphicFrame>
        <p:graphicFrame>
          <p:nvGraphicFramePr>
            <p:cNvPr id="36873" name="Object 23"/>
            <p:cNvGraphicFramePr>
              <a:graphicFrameLocks noChangeAspect="1"/>
            </p:cNvGraphicFramePr>
            <p:nvPr/>
          </p:nvGraphicFramePr>
          <p:xfrm>
            <a:off x="2959" y="3368"/>
            <a:ext cx="244" cy="217"/>
          </p:xfrm>
          <a:graphic>
            <a:graphicData uri="http://schemas.openxmlformats.org/presentationml/2006/ole">
              <p:oleObj spid="_x0000_s36873" name="Ecuación" r:id="rId10" imgW="342720" imgH="304560" progId="Equation.3">
                <p:embed/>
              </p:oleObj>
            </a:graphicData>
          </a:graphic>
        </p:graphicFrame>
        <p:sp>
          <p:nvSpPr>
            <p:cNvPr id="36890" name="Line 24"/>
            <p:cNvSpPr>
              <a:spLocks noChangeShapeType="1"/>
            </p:cNvSpPr>
            <p:nvPr/>
          </p:nvSpPr>
          <p:spPr bwMode="auto">
            <a:xfrm>
              <a:off x="459" y="1915"/>
              <a:ext cx="980" cy="1415"/>
            </a:xfrm>
            <a:prstGeom prst="line">
              <a:avLst/>
            </a:prstGeom>
            <a:noFill/>
            <a:ln w="38100">
              <a:solidFill>
                <a:schemeClr val="tx1"/>
              </a:solidFill>
              <a:round/>
              <a:headEnd/>
              <a:tailEnd/>
            </a:ln>
          </p:spPr>
          <p:txBody>
            <a:bodyPr/>
            <a:lstStyle/>
            <a:p>
              <a:endParaRPr lang="es-CL"/>
            </a:p>
          </p:txBody>
        </p:sp>
        <p:sp>
          <p:nvSpPr>
            <p:cNvPr id="36891" name="Line 25"/>
            <p:cNvSpPr>
              <a:spLocks noChangeShapeType="1"/>
            </p:cNvSpPr>
            <p:nvPr/>
          </p:nvSpPr>
          <p:spPr bwMode="auto">
            <a:xfrm>
              <a:off x="459" y="2350"/>
              <a:ext cx="1524" cy="980"/>
            </a:xfrm>
            <a:prstGeom prst="line">
              <a:avLst/>
            </a:prstGeom>
            <a:noFill/>
            <a:ln w="38100">
              <a:solidFill>
                <a:srgbClr val="99CC00"/>
              </a:solidFill>
              <a:prstDash val="sysDot"/>
              <a:round/>
              <a:headEnd/>
              <a:tailEnd/>
            </a:ln>
          </p:spPr>
          <p:txBody>
            <a:bodyPr/>
            <a:lstStyle/>
            <a:p>
              <a:endParaRPr lang="es-CL"/>
            </a:p>
          </p:txBody>
        </p:sp>
        <p:sp>
          <p:nvSpPr>
            <p:cNvPr id="36892" name="Arc 26"/>
            <p:cNvSpPr>
              <a:spLocks/>
            </p:cNvSpPr>
            <p:nvPr/>
          </p:nvSpPr>
          <p:spPr bwMode="auto">
            <a:xfrm rot="10583394">
              <a:off x="1330" y="2142"/>
              <a:ext cx="872" cy="680"/>
            </a:xfrm>
            <a:custGeom>
              <a:avLst/>
              <a:gdLst>
                <a:gd name="T0" fmla="*/ 0 w 21600"/>
                <a:gd name="T1" fmla="*/ 0 h 21404"/>
                <a:gd name="T2" fmla="*/ 1 w 21600"/>
                <a:gd name="T3" fmla="*/ 1 h 21404"/>
                <a:gd name="T4" fmla="*/ 0 w 21600"/>
                <a:gd name="T5" fmla="*/ 1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36893" name="Line 27"/>
            <p:cNvSpPr>
              <a:spLocks noChangeShapeType="1"/>
            </p:cNvSpPr>
            <p:nvPr/>
          </p:nvSpPr>
          <p:spPr bwMode="auto">
            <a:xfrm>
              <a:off x="749" y="2314"/>
              <a:ext cx="0" cy="1016"/>
            </a:xfrm>
            <a:prstGeom prst="line">
              <a:avLst/>
            </a:prstGeom>
            <a:noFill/>
            <a:ln w="25400">
              <a:solidFill>
                <a:srgbClr val="993366"/>
              </a:solidFill>
              <a:prstDash val="lgDash"/>
              <a:round/>
              <a:headEnd/>
              <a:tailEnd/>
            </a:ln>
          </p:spPr>
          <p:txBody>
            <a:bodyPr/>
            <a:lstStyle/>
            <a:p>
              <a:endParaRPr lang="es-CL"/>
            </a:p>
          </p:txBody>
        </p:sp>
        <p:sp>
          <p:nvSpPr>
            <p:cNvPr id="36894" name="Line 28"/>
            <p:cNvSpPr>
              <a:spLocks noChangeShapeType="1"/>
            </p:cNvSpPr>
            <p:nvPr/>
          </p:nvSpPr>
          <p:spPr bwMode="auto">
            <a:xfrm>
              <a:off x="1584" y="2640"/>
              <a:ext cx="0" cy="690"/>
            </a:xfrm>
            <a:prstGeom prst="line">
              <a:avLst/>
            </a:prstGeom>
            <a:noFill/>
            <a:ln w="25400">
              <a:solidFill>
                <a:srgbClr val="993366"/>
              </a:solidFill>
              <a:prstDash val="lgDash"/>
              <a:round/>
              <a:headEnd/>
              <a:tailEnd/>
            </a:ln>
          </p:spPr>
          <p:txBody>
            <a:bodyPr/>
            <a:lstStyle/>
            <a:p>
              <a:endParaRPr lang="es-CL"/>
            </a:p>
          </p:txBody>
        </p:sp>
        <p:sp>
          <p:nvSpPr>
            <p:cNvPr id="36895" name="Line 29"/>
            <p:cNvSpPr>
              <a:spLocks noChangeShapeType="1"/>
            </p:cNvSpPr>
            <p:nvPr/>
          </p:nvSpPr>
          <p:spPr bwMode="auto">
            <a:xfrm flipV="1">
              <a:off x="1366" y="2277"/>
              <a:ext cx="508" cy="654"/>
            </a:xfrm>
            <a:prstGeom prst="line">
              <a:avLst/>
            </a:prstGeom>
            <a:noFill/>
            <a:ln w="38100">
              <a:solidFill>
                <a:srgbClr val="3366FF"/>
              </a:solidFill>
              <a:round/>
              <a:headEnd/>
              <a:tailEnd type="triangle" w="med" len="med"/>
            </a:ln>
          </p:spPr>
          <p:txBody>
            <a:bodyPr/>
            <a:lstStyle/>
            <a:p>
              <a:endParaRPr lang="es-CL"/>
            </a:p>
          </p:txBody>
        </p:sp>
        <p:sp>
          <p:nvSpPr>
            <p:cNvPr id="36896" name="Line 30"/>
            <p:cNvSpPr>
              <a:spLocks noChangeShapeType="1"/>
            </p:cNvSpPr>
            <p:nvPr/>
          </p:nvSpPr>
          <p:spPr bwMode="auto">
            <a:xfrm flipV="1">
              <a:off x="582" y="2640"/>
              <a:ext cx="0" cy="291"/>
            </a:xfrm>
            <a:prstGeom prst="line">
              <a:avLst/>
            </a:prstGeom>
            <a:noFill/>
            <a:ln w="38100">
              <a:solidFill>
                <a:srgbClr val="3366FF"/>
              </a:solidFill>
              <a:round/>
              <a:headEnd/>
              <a:tailEnd type="triangle" w="med" len="med"/>
            </a:ln>
          </p:spPr>
          <p:txBody>
            <a:bodyPr/>
            <a:lstStyle/>
            <a:p>
              <a:endParaRPr lang="es-CL"/>
            </a:p>
          </p:txBody>
        </p:sp>
        <p:sp>
          <p:nvSpPr>
            <p:cNvPr id="36897" name="Line 31"/>
            <p:cNvSpPr>
              <a:spLocks noChangeShapeType="1"/>
            </p:cNvSpPr>
            <p:nvPr/>
          </p:nvSpPr>
          <p:spPr bwMode="auto">
            <a:xfrm>
              <a:off x="473" y="2350"/>
              <a:ext cx="290" cy="0"/>
            </a:xfrm>
            <a:prstGeom prst="line">
              <a:avLst/>
            </a:prstGeom>
            <a:noFill/>
            <a:ln w="25400">
              <a:solidFill>
                <a:srgbClr val="993366"/>
              </a:solidFill>
              <a:prstDash val="lgDash"/>
              <a:round/>
              <a:headEnd/>
              <a:tailEnd/>
            </a:ln>
          </p:spPr>
          <p:txBody>
            <a:bodyPr/>
            <a:lstStyle/>
            <a:p>
              <a:endParaRPr lang="es-CL"/>
            </a:p>
          </p:txBody>
        </p:sp>
        <p:sp>
          <p:nvSpPr>
            <p:cNvPr id="36898" name="Arc 32"/>
            <p:cNvSpPr>
              <a:spLocks/>
            </p:cNvSpPr>
            <p:nvPr/>
          </p:nvSpPr>
          <p:spPr bwMode="auto">
            <a:xfrm rot="10583394">
              <a:off x="567" y="1447"/>
              <a:ext cx="2479" cy="1782"/>
            </a:xfrm>
            <a:custGeom>
              <a:avLst/>
              <a:gdLst>
                <a:gd name="T0" fmla="*/ 14 w 21383"/>
                <a:gd name="T1" fmla="*/ 0 h 19531"/>
                <a:gd name="T2" fmla="*/ 33 w 21383"/>
                <a:gd name="T3" fmla="*/ 12 h 19531"/>
                <a:gd name="T4" fmla="*/ 0 w 21383"/>
                <a:gd name="T5" fmla="*/ 15 h 19531"/>
                <a:gd name="T6" fmla="*/ 0 60000 65536"/>
                <a:gd name="T7" fmla="*/ 0 60000 65536"/>
                <a:gd name="T8" fmla="*/ 0 60000 65536"/>
                <a:gd name="T9" fmla="*/ 0 w 21383"/>
                <a:gd name="T10" fmla="*/ 0 h 19531"/>
                <a:gd name="T11" fmla="*/ 21383 w 21383"/>
                <a:gd name="T12" fmla="*/ 19531 h 19531"/>
              </a:gdLst>
              <a:ahLst/>
              <a:cxnLst>
                <a:cxn ang="T6">
                  <a:pos x="T0" y="T1"/>
                </a:cxn>
                <a:cxn ang="T7">
                  <a:pos x="T2" y="T3"/>
                </a:cxn>
                <a:cxn ang="T8">
                  <a:pos x="T4" y="T5"/>
                </a:cxn>
              </a:cxnLst>
              <a:rect l="T9" t="T10" r="T11" b="T12"/>
              <a:pathLst>
                <a:path w="21383" h="19531" fill="none" extrusionOk="0">
                  <a:moveTo>
                    <a:pt x="9224" y="0"/>
                  </a:moveTo>
                  <a:cubicBezTo>
                    <a:pt x="15789" y="3100"/>
                    <a:pt x="20357" y="9292"/>
                    <a:pt x="21383" y="16479"/>
                  </a:cubicBezTo>
                </a:path>
                <a:path w="21383" h="19531" stroke="0" extrusionOk="0">
                  <a:moveTo>
                    <a:pt x="9224" y="0"/>
                  </a:moveTo>
                  <a:cubicBezTo>
                    <a:pt x="15789" y="3100"/>
                    <a:pt x="20357" y="9292"/>
                    <a:pt x="21383" y="16479"/>
                  </a:cubicBezTo>
                  <a:lnTo>
                    <a:pt x="0" y="19531"/>
                  </a:lnTo>
                  <a:close/>
                </a:path>
              </a:pathLst>
            </a:custGeom>
            <a:noFill/>
            <a:ln w="38100">
              <a:solidFill>
                <a:srgbClr val="FF0000"/>
              </a:solidFill>
              <a:round/>
              <a:headEnd/>
              <a:tailEnd/>
            </a:ln>
          </p:spPr>
          <p:txBody>
            <a:bodyPr wrap="none" anchor="ctr"/>
            <a:lstStyle/>
            <a:p>
              <a:endParaRPr lang="es-CL"/>
            </a:p>
          </p:txBody>
        </p:sp>
        <p:sp>
          <p:nvSpPr>
            <p:cNvPr id="36899" name="Line 33"/>
            <p:cNvSpPr>
              <a:spLocks noChangeShapeType="1"/>
            </p:cNvSpPr>
            <p:nvPr/>
          </p:nvSpPr>
          <p:spPr bwMode="auto">
            <a:xfrm>
              <a:off x="473" y="2640"/>
              <a:ext cx="1125" cy="0"/>
            </a:xfrm>
            <a:prstGeom prst="line">
              <a:avLst/>
            </a:prstGeom>
            <a:noFill/>
            <a:ln w="25400">
              <a:solidFill>
                <a:srgbClr val="993366"/>
              </a:solidFill>
              <a:prstDash val="lgDash"/>
              <a:round/>
              <a:headEnd/>
              <a:tailEnd/>
            </a:ln>
          </p:spPr>
          <p:txBody>
            <a:bodyPr/>
            <a:lstStyle/>
            <a:p>
              <a:endParaRPr lang="es-CL"/>
            </a:p>
          </p:txBody>
        </p:sp>
        <p:sp>
          <p:nvSpPr>
            <p:cNvPr id="36900" name="Line 34"/>
            <p:cNvSpPr>
              <a:spLocks noChangeShapeType="1"/>
            </p:cNvSpPr>
            <p:nvPr/>
          </p:nvSpPr>
          <p:spPr bwMode="auto">
            <a:xfrm>
              <a:off x="473" y="2931"/>
              <a:ext cx="907" cy="0"/>
            </a:xfrm>
            <a:prstGeom prst="line">
              <a:avLst/>
            </a:prstGeom>
            <a:noFill/>
            <a:ln w="25400">
              <a:solidFill>
                <a:srgbClr val="993366"/>
              </a:solidFill>
              <a:prstDash val="lgDash"/>
              <a:round/>
              <a:headEnd/>
              <a:tailEnd/>
            </a:ln>
          </p:spPr>
          <p:txBody>
            <a:bodyPr/>
            <a:lstStyle/>
            <a:p>
              <a:endParaRPr lang="es-CL"/>
            </a:p>
          </p:txBody>
        </p:sp>
        <p:graphicFrame>
          <p:nvGraphicFramePr>
            <p:cNvPr id="36874" name="Object 35"/>
            <p:cNvGraphicFramePr>
              <a:graphicFrameLocks noChangeAspect="1"/>
            </p:cNvGraphicFramePr>
            <p:nvPr/>
          </p:nvGraphicFramePr>
          <p:xfrm>
            <a:off x="261" y="2278"/>
            <a:ext cx="192" cy="191"/>
          </p:xfrm>
          <a:graphic>
            <a:graphicData uri="http://schemas.openxmlformats.org/presentationml/2006/ole">
              <p:oleObj spid="_x0000_s36874" name="Ecuación" r:id="rId11" imgW="190440" imgH="190440" progId="Equation.3">
                <p:embed/>
              </p:oleObj>
            </a:graphicData>
          </a:graphic>
        </p:graphicFrame>
        <p:graphicFrame>
          <p:nvGraphicFramePr>
            <p:cNvPr id="36875" name="Object 36"/>
            <p:cNvGraphicFramePr>
              <a:graphicFrameLocks noChangeAspect="1"/>
            </p:cNvGraphicFramePr>
            <p:nvPr/>
          </p:nvGraphicFramePr>
          <p:xfrm>
            <a:off x="267" y="2532"/>
            <a:ext cx="180" cy="191"/>
          </p:xfrm>
          <a:graphic>
            <a:graphicData uri="http://schemas.openxmlformats.org/presentationml/2006/ole">
              <p:oleObj spid="_x0000_s36875" name="Ecuación" r:id="rId12" imgW="177480" imgH="190440" progId="Equation.3">
                <p:embed/>
              </p:oleObj>
            </a:graphicData>
          </a:graphic>
        </p:graphicFrame>
        <p:graphicFrame>
          <p:nvGraphicFramePr>
            <p:cNvPr id="36876" name="Object 37"/>
            <p:cNvGraphicFramePr>
              <a:graphicFrameLocks noChangeAspect="1"/>
            </p:cNvGraphicFramePr>
            <p:nvPr/>
          </p:nvGraphicFramePr>
          <p:xfrm>
            <a:off x="243" y="2822"/>
            <a:ext cx="230" cy="191"/>
          </p:xfrm>
          <a:graphic>
            <a:graphicData uri="http://schemas.openxmlformats.org/presentationml/2006/ole">
              <p:oleObj spid="_x0000_s36876" name="Ecuación" r:id="rId13" imgW="228600" imgH="190440" progId="Equation.3">
                <p:embed/>
              </p:oleObj>
            </a:graphicData>
          </a:graphic>
        </p:graphicFrame>
        <p:sp>
          <p:nvSpPr>
            <p:cNvPr id="36901" name="Line 38"/>
            <p:cNvSpPr>
              <a:spLocks noChangeShapeType="1"/>
            </p:cNvSpPr>
            <p:nvPr/>
          </p:nvSpPr>
          <p:spPr bwMode="auto">
            <a:xfrm>
              <a:off x="509" y="2350"/>
              <a:ext cx="0" cy="581"/>
            </a:xfrm>
            <a:prstGeom prst="line">
              <a:avLst/>
            </a:prstGeom>
            <a:noFill/>
            <a:ln w="38100">
              <a:solidFill>
                <a:srgbClr val="3366FF"/>
              </a:solidFill>
              <a:round/>
              <a:headEnd/>
              <a:tailEnd type="triangle" w="med" len="med"/>
            </a:ln>
          </p:spPr>
          <p:txBody>
            <a:bodyPr/>
            <a:lstStyle/>
            <a:p>
              <a:endParaRPr lang="es-CL"/>
            </a:p>
          </p:txBody>
        </p:sp>
      </p:grpSp>
      <p:graphicFrame>
        <p:nvGraphicFramePr>
          <p:cNvPr id="36866" name="Object 13"/>
          <p:cNvGraphicFramePr>
            <a:graphicFrameLocks noChangeAspect="1"/>
          </p:cNvGraphicFramePr>
          <p:nvPr/>
        </p:nvGraphicFramePr>
        <p:xfrm>
          <a:off x="5148263" y="4098925"/>
          <a:ext cx="2894012" cy="914400"/>
        </p:xfrm>
        <a:graphic>
          <a:graphicData uri="http://schemas.openxmlformats.org/presentationml/2006/ole">
            <p:oleObj spid="_x0000_s36866" name="Ecuación" r:id="rId14" imgW="1447560" imgH="457200" progId="Equation.3">
              <p:embed/>
            </p:oleObj>
          </a:graphicData>
        </a:graphic>
      </p:graphicFrame>
      <p:sp>
        <p:nvSpPr>
          <p:cNvPr id="36880"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8262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6882"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36883" name="Rectangle 7"/>
          <p:cNvSpPr>
            <a:spLocks noChangeArrowheads="1"/>
          </p:cNvSpPr>
          <p:nvPr/>
        </p:nvSpPr>
        <p:spPr bwMode="auto">
          <a:xfrm>
            <a:off x="395288" y="1557338"/>
            <a:ext cx="2016125" cy="366712"/>
          </a:xfrm>
          <a:prstGeom prst="rect">
            <a:avLst/>
          </a:prstGeom>
          <a:noFill/>
          <a:ln w="9525" algn="ctr">
            <a:noFill/>
            <a:miter lim="800000"/>
            <a:headEnd/>
            <a:tailEnd/>
          </a:ln>
        </p:spPr>
        <p:txBody>
          <a:bodyPr>
            <a:spAutoFit/>
          </a:bodyPr>
          <a:lstStyle/>
          <a:p>
            <a:pPr algn="just">
              <a:spcBef>
                <a:spcPct val="50000"/>
              </a:spcBef>
            </a:pPr>
            <a:r>
              <a:rPr lang="es-CL"/>
              <a:t>Efecto Cruzado</a:t>
            </a:r>
            <a:endParaRPr lang="es-ES_tradnl"/>
          </a:p>
        </p:txBody>
      </p:sp>
      <p:sp>
        <p:nvSpPr>
          <p:cNvPr id="36884" name="Rectangle 9"/>
          <p:cNvSpPr>
            <a:spLocks noChangeArrowheads="1"/>
          </p:cNvSpPr>
          <p:nvPr/>
        </p:nvSpPr>
        <p:spPr bwMode="auto">
          <a:xfrm>
            <a:off x="4211638" y="1773238"/>
            <a:ext cx="4681537" cy="1739900"/>
          </a:xfrm>
          <a:prstGeom prst="rect">
            <a:avLst/>
          </a:prstGeom>
          <a:noFill/>
          <a:ln w="9525" algn="ctr">
            <a:noFill/>
            <a:miter lim="800000"/>
            <a:headEnd/>
            <a:tailEnd/>
          </a:ln>
        </p:spPr>
        <p:txBody>
          <a:bodyPr>
            <a:spAutoFit/>
          </a:bodyPr>
          <a:lstStyle/>
          <a:p>
            <a:pPr algn="just">
              <a:spcBef>
                <a:spcPct val="50000"/>
              </a:spcBef>
            </a:pPr>
            <a:r>
              <a:rPr lang="es-CL"/>
              <a:t>El Efecto Cruzado es lo que ocurre con el bien Y, es decir, frente a una disminución del precio de X, cuanto varia el consumo de Y debido a: </a:t>
            </a:r>
            <a:r>
              <a:rPr lang="es-ES_tradnl"/>
              <a:t>el cambio en la inclinación de la Restricción Presupuestaria; o al cambió del Ingreso Real.</a:t>
            </a:r>
          </a:p>
        </p:txBody>
      </p:sp>
      <p:sp>
        <p:nvSpPr>
          <p:cNvPr id="36885" name="Rectangle 10"/>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es-ES"/>
          </a:p>
        </p:txBody>
      </p:sp>
      <p:sp>
        <p:nvSpPr>
          <p:cNvPr id="36886" name="Rectangle 11"/>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graphicFrame>
        <p:nvGraphicFramePr>
          <p:cNvPr id="36867" name="Object 14"/>
          <p:cNvGraphicFramePr>
            <a:graphicFrameLocks noChangeAspect="1"/>
          </p:cNvGraphicFramePr>
          <p:nvPr/>
        </p:nvGraphicFramePr>
        <p:xfrm>
          <a:off x="6011863" y="5441950"/>
          <a:ext cx="1547812" cy="508000"/>
        </p:xfrm>
        <a:graphic>
          <a:graphicData uri="http://schemas.openxmlformats.org/presentationml/2006/ole">
            <p:oleObj spid="_x0000_s36867" name="Ecuación" r:id="rId15" imgW="774360" imgH="253800" progId="Equation.3">
              <p:embed/>
            </p:oleObj>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3 Marcador de número de diapositiva"/>
          <p:cNvSpPr>
            <a:spLocks noGrp="1"/>
          </p:cNvSpPr>
          <p:nvPr>
            <p:ph type="sldNum" sz="quarter" idx="12"/>
          </p:nvPr>
        </p:nvSpPr>
        <p:spPr>
          <a:noFill/>
        </p:spPr>
        <p:txBody>
          <a:bodyPr/>
          <a:lstStyle/>
          <a:p>
            <a:fld id="{3FAD8E64-4FDA-4717-B197-70D75B22A775}" type="slidenum">
              <a:rPr lang="es-CL" smtClean="0"/>
              <a:pPr/>
              <a:t>45</a:t>
            </a:fld>
            <a:endParaRPr lang="es-CL" smtClean="0"/>
          </a:p>
        </p:txBody>
      </p:sp>
      <p:sp>
        <p:nvSpPr>
          <p:cNvPr id="37893" name="Rectangle 1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37890" name="Object 15"/>
          <p:cNvGraphicFramePr>
            <a:graphicFrameLocks noChangeAspect="1"/>
          </p:cNvGraphicFramePr>
          <p:nvPr/>
        </p:nvGraphicFramePr>
        <p:xfrm>
          <a:off x="1993900" y="5514975"/>
          <a:ext cx="5235575" cy="812800"/>
        </p:xfrm>
        <a:graphic>
          <a:graphicData uri="http://schemas.openxmlformats.org/presentationml/2006/ole">
            <p:oleObj spid="_x0000_s37890" name="Ecuación" r:id="rId5" imgW="2616120" imgH="406080" progId="Equation.3">
              <p:embed/>
            </p:oleObj>
          </a:graphicData>
        </a:graphic>
      </p:graphicFrame>
      <p:graphicFrame>
        <p:nvGraphicFramePr>
          <p:cNvPr id="37891" name="Object 14"/>
          <p:cNvGraphicFramePr>
            <a:graphicFrameLocks noChangeAspect="1"/>
          </p:cNvGraphicFramePr>
          <p:nvPr/>
        </p:nvGraphicFramePr>
        <p:xfrm>
          <a:off x="1844675" y="2273300"/>
          <a:ext cx="5180013" cy="2640013"/>
        </p:xfrm>
        <a:graphic>
          <a:graphicData uri="http://schemas.openxmlformats.org/presentationml/2006/ole">
            <p:oleObj spid="_x0000_s37891" name="Ecuación" r:id="rId6" imgW="2590560" imgH="1320480" progId="Equation.3">
              <p:embed/>
            </p:oleObj>
          </a:graphicData>
        </a:graphic>
      </p:graphicFrame>
      <p:sp>
        <p:nvSpPr>
          <p:cNvPr id="37894"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84678"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7896" name="Text Box 7"/>
          <p:cNvSpPr txBox="1">
            <a:spLocks noChangeArrowheads="1"/>
          </p:cNvSpPr>
          <p:nvPr/>
        </p:nvSpPr>
        <p:spPr bwMode="auto">
          <a:xfrm>
            <a:off x="179388" y="1447800"/>
            <a:ext cx="8137525" cy="396875"/>
          </a:xfrm>
          <a:prstGeom prst="rect">
            <a:avLst/>
          </a:prstGeom>
          <a:noFill/>
          <a:ln w="9525" algn="ctr">
            <a:noFill/>
            <a:miter lim="800000"/>
            <a:headEnd/>
            <a:tailEnd/>
          </a:ln>
        </p:spPr>
        <p:txBody>
          <a:bodyPr>
            <a:spAutoFit/>
          </a:bodyPr>
          <a:lstStyle/>
          <a:p>
            <a:pPr algn="l">
              <a:spcBef>
                <a:spcPct val="50000"/>
              </a:spcBef>
            </a:pPr>
            <a:r>
              <a:rPr lang="es-ES_tradnl" sz="2000"/>
              <a:t>Efecto sustitución e ingreso en términos de elasticidades</a:t>
            </a:r>
            <a:endParaRPr lang="es-CL" sz="2000"/>
          </a:p>
        </p:txBody>
      </p:sp>
      <p:sp>
        <p:nvSpPr>
          <p:cNvPr id="37897" name="Rectangle 8"/>
          <p:cNvSpPr>
            <a:spLocks noChangeArrowheads="1"/>
          </p:cNvSpPr>
          <p:nvPr/>
        </p:nvSpPr>
        <p:spPr bwMode="auto">
          <a:xfrm>
            <a:off x="0" y="3148013"/>
            <a:ext cx="9144000" cy="0"/>
          </a:xfrm>
          <a:prstGeom prst="rect">
            <a:avLst/>
          </a:prstGeom>
          <a:noFill/>
          <a:ln w="9525">
            <a:noFill/>
            <a:miter lim="800000"/>
            <a:headEnd/>
            <a:tailEnd/>
          </a:ln>
        </p:spPr>
        <p:txBody>
          <a:bodyPr wrap="none" anchor="ctr">
            <a:spAutoFit/>
          </a:bodyPr>
          <a:lstStyle/>
          <a:p>
            <a:endParaRPr lang="es-ES"/>
          </a:p>
        </p:txBody>
      </p:sp>
      <p:sp>
        <p:nvSpPr>
          <p:cNvPr id="37898" name="Rectangle 9"/>
          <p:cNvSpPr>
            <a:spLocks noChangeArrowheads="1"/>
          </p:cNvSpPr>
          <p:nvPr/>
        </p:nvSpPr>
        <p:spPr bwMode="auto">
          <a:xfrm>
            <a:off x="0" y="2995613"/>
            <a:ext cx="9144000" cy="0"/>
          </a:xfrm>
          <a:prstGeom prst="rect">
            <a:avLst/>
          </a:prstGeom>
          <a:noFill/>
          <a:ln w="9525">
            <a:noFill/>
            <a:miter lim="800000"/>
            <a:headEnd/>
            <a:tailEnd/>
          </a:ln>
        </p:spPr>
        <p:txBody>
          <a:bodyPr wrap="none" anchor="ctr">
            <a:spAutoFit/>
          </a:bodyPr>
          <a:lstStyle/>
          <a:p>
            <a:endParaRPr lang="es-ES"/>
          </a:p>
        </p:txBody>
      </p:sp>
      <p:sp>
        <p:nvSpPr>
          <p:cNvPr id="37899" name="Rectangle 10"/>
          <p:cNvSpPr>
            <a:spLocks noChangeArrowheads="1"/>
          </p:cNvSpPr>
          <p:nvPr/>
        </p:nvSpPr>
        <p:spPr bwMode="auto">
          <a:xfrm>
            <a:off x="0" y="2995613"/>
            <a:ext cx="9144000" cy="0"/>
          </a:xfrm>
          <a:prstGeom prst="rect">
            <a:avLst/>
          </a:prstGeom>
          <a:noFill/>
          <a:ln w="9525">
            <a:noFill/>
            <a:miter lim="800000"/>
            <a:headEnd/>
            <a:tailEnd/>
          </a:ln>
        </p:spPr>
        <p:txBody>
          <a:bodyPr wrap="none" anchor="ctr">
            <a:spAutoFit/>
          </a:bodyPr>
          <a:lstStyle/>
          <a:p>
            <a:endParaRPr lang="es-ES"/>
          </a:p>
        </p:txBody>
      </p:sp>
      <p:sp>
        <p:nvSpPr>
          <p:cNvPr id="37900" name="Rectangle 11"/>
          <p:cNvSpPr>
            <a:spLocks noChangeArrowheads="1"/>
          </p:cNvSpPr>
          <p:nvPr/>
        </p:nvSpPr>
        <p:spPr bwMode="auto">
          <a:xfrm>
            <a:off x="1908175" y="5445125"/>
            <a:ext cx="5472113" cy="936625"/>
          </a:xfrm>
          <a:prstGeom prst="rect">
            <a:avLst/>
          </a:prstGeom>
          <a:noFill/>
          <a:ln w="25400">
            <a:solidFill>
              <a:srgbClr val="FF0000"/>
            </a:solidFill>
            <a:miter lim="800000"/>
            <a:headEnd/>
            <a:tailEnd/>
          </a:ln>
        </p:spPr>
        <p:txBody>
          <a:bodyPr wrap="none" anchor="ctr"/>
          <a:lstStyle/>
          <a:p>
            <a:endParaRPr lang="es-ES"/>
          </a:p>
        </p:txBody>
      </p:sp>
      <p:sp>
        <p:nvSpPr>
          <p:cNvPr id="37901" name="Text Box 13"/>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3 Marcador de número de diapositiva"/>
          <p:cNvSpPr>
            <a:spLocks noGrp="1"/>
          </p:cNvSpPr>
          <p:nvPr>
            <p:ph type="sldNum" sz="quarter" idx="12"/>
          </p:nvPr>
        </p:nvSpPr>
        <p:spPr>
          <a:noFill/>
        </p:spPr>
        <p:txBody>
          <a:bodyPr/>
          <a:lstStyle/>
          <a:p>
            <a:fld id="{713AB66F-21A6-4F87-B609-E90A931A04D7}" type="slidenum">
              <a:rPr lang="es-CL" smtClean="0"/>
              <a:pPr/>
              <a:t>46</a:t>
            </a:fld>
            <a:endParaRPr lang="es-CL" smtClean="0"/>
          </a:p>
        </p:txBody>
      </p:sp>
      <p:sp>
        <p:nvSpPr>
          <p:cNvPr id="38917" name="Rectangle 15"/>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38914" name="Object 14"/>
          <p:cNvGraphicFramePr>
            <a:graphicFrameLocks noChangeAspect="1"/>
          </p:cNvGraphicFramePr>
          <p:nvPr/>
        </p:nvGraphicFramePr>
        <p:xfrm>
          <a:off x="1692275" y="2466975"/>
          <a:ext cx="4643438" cy="457200"/>
        </p:xfrm>
        <a:graphic>
          <a:graphicData uri="http://schemas.openxmlformats.org/presentationml/2006/ole">
            <p:oleObj spid="_x0000_s38914" name="Ecuación" r:id="rId5" imgW="2323800" imgH="228600" progId="Equation.3">
              <p:embed/>
            </p:oleObj>
          </a:graphicData>
        </a:graphic>
      </p:graphicFrame>
      <p:graphicFrame>
        <p:nvGraphicFramePr>
          <p:cNvPr id="38915" name="Object 13"/>
          <p:cNvGraphicFramePr>
            <a:graphicFrameLocks noChangeAspect="1"/>
          </p:cNvGraphicFramePr>
          <p:nvPr/>
        </p:nvGraphicFramePr>
        <p:xfrm>
          <a:off x="2916238" y="3116263"/>
          <a:ext cx="1928812" cy="457200"/>
        </p:xfrm>
        <a:graphic>
          <a:graphicData uri="http://schemas.openxmlformats.org/presentationml/2006/ole">
            <p:oleObj spid="_x0000_s38915" name="Ecuación" r:id="rId6" imgW="965160" imgH="228600" progId="Equation.3">
              <p:embed/>
            </p:oleObj>
          </a:graphicData>
        </a:graphic>
      </p:graphicFrame>
      <p:sp>
        <p:nvSpPr>
          <p:cNvPr id="38918" name="Text Box 4"/>
          <p:cNvSpPr txBox="1">
            <a:spLocks noChangeArrowheads="1"/>
          </p:cNvSpPr>
          <p:nvPr/>
        </p:nvSpPr>
        <p:spPr bwMode="auto">
          <a:xfrm>
            <a:off x="755650" y="2055813"/>
            <a:ext cx="1295400" cy="366712"/>
          </a:xfrm>
          <a:prstGeom prst="rect">
            <a:avLst/>
          </a:prstGeom>
          <a:noFill/>
          <a:ln w="9525">
            <a:noFill/>
            <a:miter lim="800000"/>
            <a:headEnd/>
            <a:tailEnd/>
          </a:ln>
        </p:spPr>
        <p:txBody>
          <a:bodyPr>
            <a:spAutoFit/>
          </a:bodyPr>
          <a:lstStyle/>
          <a:p>
            <a:pPr algn="l">
              <a:spcBef>
                <a:spcPct val="50000"/>
              </a:spcBef>
            </a:pPr>
            <a:r>
              <a:rPr lang="es-CL" b="1" i="1"/>
              <a:t>Ejercicio:</a:t>
            </a:r>
          </a:p>
        </p:txBody>
      </p:sp>
      <p:sp>
        <p:nvSpPr>
          <p:cNvPr id="38919" name="Line 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07527" name="Text Box 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8921" name="Text Box 8"/>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38922" name="Rectangle 9"/>
          <p:cNvSpPr>
            <a:spLocks noChangeArrowheads="1"/>
          </p:cNvSpPr>
          <p:nvPr/>
        </p:nvSpPr>
        <p:spPr bwMode="auto">
          <a:xfrm>
            <a:off x="971550" y="2486025"/>
            <a:ext cx="692150" cy="366713"/>
          </a:xfrm>
          <a:prstGeom prst="rect">
            <a:avLst/>
          </a:prstGeom>
          <a:noFill/>
          <a:ln w="9525">
            <a:noFill/>
            <a:miter lim="800000"/>
            <a:headEnd/>
            <a:tailEnd/>
          </a:ln>
        </p:spPr>
        <p:txBody>
          <a:bodyPr wrap="none" anchor="ctr">
            <a:spAutoFit/>
          </a:bodyPr>
          <a:lstStyle/>
          <a:p>
            <a:pPr algn="just"/>
            <a:r>
              <a:rPr lang="es-ES_tradnl">
                <a:cs typeface="Times New Roman" pitchFamily="18" charset="0"/>
              </a:rPr>
              <a:t>Sea:</a:t>
            </a:r>
            <a:r>
              <a:rPr lang="es-ES_tradnl" sz="1100">
                <a:cs typeface="Times New Roman" pitchFamily="18" charset="0"/>
              </a:rPr>
              <a:t> </a:t>
            </a:r>
            <a:endParaRPr lang="es-ES_tradnl"/>
          </a:p>
        </p:txBody>
      </p:sp>
      <p:sp>
        <p:nvSpPr>
          <p:cNvPr id="38923" name="Rectangle 11"/>
          <p:cNvSpPr>
            <a:spLocks noChangeArrowheads="1"/>
          </p:cNvSpPr>
          <p:nvPr/>
        </p:nvSpPr>
        <p:spPr bwMode="auto">
          <a:xfrm>
            <a:off x="1349375" y="3133725"/>
            <a:ext cx="1555750" cy="366713"/>
          </a:xfrm>
          <a:prstGeom prst="rect">
            <a:avLst/>
          </a:prstGeom>
          <a:noFill/>
          <a:ln w="9525">
            <a:noFill/>
            <a:miter lim="800000"/>
            <a:headEnd/>
            <a:tailEnd/>
          </a:ln>
        </p:spPr>
        <p:txBody>
          <a:bodyPr wrap="none" anchor="ctr">
            <a:spAutoFit/>
          </a:bodyPr>
          <a:lstStyle/>
          <a:p>
            <a:pPr algn="just"/>
            <a:r>
              <a:rPr lang="es-ES_tradnl">
                <a:cs typeface="Times New Roman" pitchFamily="18" charset="0"/>
              </a:rPr>
              <a:t>a) Encuentre:</a:t>
            </a:r>
            <a:endParaRPr lang="es-ES_tradnl"/>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3 Marcador de número de diapositiva"/>
          <p:cNvSpPr>
            <a:spLocks noGrp="1"/>
          </p:cNvSpPr>
          <p:nvPr>
            <p:ph type="sldNum" sz="quarter" idx="12"/>
          </p:nvPr>
        </p:nvSpPr>
        <p:spPr>
          <a:noFill/>
        </p:spPr>
        <p:txBody>
          <a:bodyPr/>
          <a:lstStyle/>
          <a:p>
            <a:fld id="{D5C80131-2586-488C-AC3F-6B820A8F719A}" type="slidenum">
              <a:rPr lang="es-CL" smtClean="0"/>
              <a:pPr/>
              <a:t>47</a:t>
            </a:fld>
            <a:endParaRPr lang="es-CL" smtClean="0"/>
          </a:p>
        </p:txBody>
      </p:sp>
      <p:sp>
        <p:nvSpPr>
          <p:cNvPr id="39943" name="Rectangle 17"/>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39944"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97990"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9946"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39947" name="Text Box 8"/>
          <p:cNvSpPr txBox="1">
            <a:spLocks noChangeArrowheads="1"/>
          </p:cNvSpPr>
          <p:nvPr/>
        </p:nvSpPr>
        <p:spPr bwMode="auto">
          <a:xfrm>
            <a:off x="755650" y="1484313"/>
            <a:ext cx="1295400" cy="366712"/>
          </a:xfrm>
          <a:prstGeom prst="rect">
            <a:avLst/>
          </a:prstGeom>
          <a:noFill/>
          <a:ln w="9525">
            <a:noFill/>
            <a:miter lim="800000"/>
            <a:headEnd/>
            <a:tailEnd/>
          </a:ln>
        </p:spPr>
        <p:txBody>
          <a:bodyPr>
            <a:spAutoFit/>
          </a:bodyPr>
          <a:lstStyle/>
          <a:p>
            <a:pPr algn="l">
              <a:spcBef>
                <a:spcPct val="50000"/>
              </a:spcBef>
            </a:pPr>
            <a:r>
              <a:rPr lang="es-CL" b="1" i="1"/>
              <a:t>Solución:</a:t>
            </a:r>
          </a:p>
        </p:txBody>
      </p:sp>
      <p:graphicFrame>
        <p:nvGraphicFramePr>
          <p:cNvPr id="39938" name="Object 9"/>
          <p:cNvGraphicFramePr>
            <a:graphicFrameLocks noChangeAspect="1"/>
          </p:cNvGraphicFramePr>
          <p:nvPr/>
        </p:nvGraphicFramePr>
        <p:xfrm>
          <a:off x="425450" y="2152650"/>
          <a:ext cx="2994025" cy="1420813"/>
        </p:xfrm>
        <a:graphic>
          <a:graphicData uri="http://schemas.openxmlformats.org/presentationml/2006/ole">
            <p:oleObj spid="_x0000_s39938" name="Ecuación" r:id="rId4" imgW="1498320" imgH="711000" progId="Equation.3">
              <p:embed/>
            </p:oleObj>
          </a:graphicData>
        </a:graphic>
      </p:graphicFrame>
      <p:graphicFrame>
        <p:nvGraphicFramePr>
          <p:cNvPr id="39939" name="Object 10"/>
          <p:cNvGraphicFramePr>
            <a:graphicFrameLocks noChangeAspect="1"/>
          </p:cNvGraphicFramePr>
          <p:nvPr/>
        </p:nvGraphicFramePr>
        <p:xfrm>
          <a:off x="395288" y="3789363"/>
          <a:ext cx="3429000" cy="2667000"/>
        </p:xfrm>
        <a:graphic>
          <a:graphicData uri="http://schemas.openxmlformats.org/presentationml/2006/ole">
            <p:oleObj spid="_x0000_s39939" name="Ecuación" r:id="rId5" imgW="1714320" imgH="1333440" progId="Equation.3">
              <p:embed/>
            </p:oleObj>
          </a:graphicData>
        </a:graphic>
      </p:graphicFrame>
      <p:sp>
        <p:nvSpPr>
          <p:cNvPr id="39948" name="Line 11"/>
          <p:cNvSpPr>
            <a:spLocks noChangeShapeType="1"/>
          </p:cNvSpPr>
          <p:nvPr/>
        </p:nvSpPr>
        <p:spPr bwMode="auto">
          <a:xfrm>
            <a:off x="4140200" y="2060575"/>
            <a:ext cx="0" cy="4537075"/>
          </a:xfrm>
          <a:prstGeom prst="line">
            <a:avLst/>
          </a:prstGeom>
          <a:noFill/>
          <a:ln w="9525">
            <a:solidFill>
              <a:schemeClr val="tx1"/>
            </a:solidFill>
            <a:round/>
            <a:headEnd/>
            <a:tailEnd/>
          </a:ln>
        </p:spPr>
        <p:txBody>
          <a:bodyPr wrap="none" anchor="ctr">
            <a:spAutoFit/>
          </a:bodyPr>
          <a:lstStyle/>
          <a:p>
            <a:endParaRPr lang="es-CL"/>
          </a:p>
        </p:txBody>
      </p:sp>
      <p:graphicFrame>
        <p:nvGraphicFramePr>
          <p:cNvPr id="39940" name="Object 12"/>
          <p:cNvGraphicFramePr>
            <a:graphicFrameLocks noChangeAspect="1"/>
          </p:cNvGraphicFramePr>
          <p:nvPr/>
        </p:nvGraphicFramePr>
        <p:xfrm>
          <a:off x="5724525" y="2468563"/>
          <a:ext cx="1092200" cy="914400"/>
        </p:xfrm>
        <a:graphic>
          <a:graphicData uri="http://schemas.openxmlformats.org/presentationml/2006/ole">
            <p:oleObj spid="_x0000_s39940" name="Ecuación" r:id="rId6" imgW="545760" imgH="457200" progId="Equation.3">
              <p:embed/>
            </p:oleObj>
          </a:graphicData>
        </a:graphic>
      </p:graphicFrame>
      <p:sp>
        <p:nvSpPr>
          <p:cNvPr id="39949" name="Text Box 13"/>
          <p:cNvSpPr txBox="1">
            <a:spLocks noChangeArrowheads="1"/>
          </p:cNvSpPr>
          <p:nvPr/>
        </p:nvSpPr>
        <p:spPr bwMode="auto">
          <a:xfrm>
            <a:off x="4284663" y="2060575"/>
            <a:ext cx="3959225" cy="641350"/>
          </a:xfrm>
          <a:prstGeom prst="rect">
            <a:avLst/>
          </a:prstGeom>
          <a:noFill/>
          <a:ln w="9525" algn="ctr">
            <a:noFill/>
            <a:miter lim="800000"/>
            <a:headEnd/>
            <a:tailEnd/>
          </a:ln>
        </p:spPr>
        <p:txBody>
          <a:bodyPr>
            <a:spAutoFit/>
          </a:bodyPr>
          <a:lstStyle/>
          <a:p>
            <a:pPr algn="l">
              <a:spcBef>
                <a:spcPct val="50000"/>
              </a:spcBef>
            </a:pPr>
            <a:r>
              <a:rPr lang="es-ES_tradnl"/>
              <a:t>Por lo tanto el equilibrio se dará cuando…</a:t>
            </a:r>
            <a:endParaRPr lang="es-CL"/>
          </a:p>
        </p:txBody>
      </p:sp>
      <p:sp>
        <p:nvSpPr>
          <p:cNvPr id="39950" name="Text Box 14"/>
          <p:cNvSpPr txBox="1">
            <a:spLocks noChangeArrowheads="1"/>
          </p:cNvSpPr>
          <p:nvPr/>
        </p:nvSpPr>
        <p:spPr bwMode="auto">
          <a:xfrm>
            <a:off x="4284663" y="3651250"/>
            <a:ext cx="3959225" cy="366713"/>
          </a:xfrm>
          <a:prstGeom prst="rect">
            <a:avLst/>
          </a:prstGeom>
          <a:noFill/>
          <a:ln w="9525" algn="ctr">
            <a:noFill/>
            <a:miter lim="800000"/>
            <a:headEnd/>
            <a:tailEnd/>
          </a:ln>
        </p:spPr>
        <p:txBody>
          <a:bodyPr>
            <a:spAutoFit/>
          </a:bodyPr>
          <a:lstStyle/>
          <a:p>
            <a:pPr algn="l">
              <a:spcBef>
                <a:spcPct val="50000"/>
              </a:spcBef>
            </a:pPr>
            <a:r>
              <a:rPr lang="es-ES_tradnl"/>
              <a:t>Si despejamos X e Y…</a:t>
            </a:r>
            <a:endParaRPr lang="es-CL"/>
          </a:p>
        </p:txBody>
      </p:sp>
      <p:graphicFrame>
        <p:nvGraphicFramePr>
          <p:cNvPr id="39941" name="Object 15"/>
          <p:cNvGraphicFramePr>
            <a:graphicFrameLocks noChangeAspect="1"/>
          </p:cNvGraphicFramePr>
          <p:nvPr/>
        </p:nvGraphicFramePr>
        <p:xfrm>
          <a:off x="5495925" y="4192588"/>
          <a:ext cx="1549400" cy="1828800"/>
        </p:xfrm>
        <a:graphic>
          <a:graphicData uri="http://schemas.openxmlformats.org/presentationml/2006/ole">
            <p:oleObj spid="_x0000_s39941" name="Ecuación" r:id="rId7" imgW="774360" imgH="914400" progId="Equation.3">
              <p:embed/>
            </p:oleObj>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3 Marcador de número de diapositiva"/>
          <p:cNvSpPr>
            <a:spLocks noGrp="1"/>
          </p:cNvSpPr>
          <p:nvPr>
            <p:ph type="sldNum" sz="quarter" idx="12"/>
          </p:nvPr>
        </p:nvSpPr>
        <p:spPr>
          <a:noFill/>
        </p:spPr>
        <p:txBody>
          <a:bodyPr/>
          <a:lstStyle/>
          <a:p>
            <a:fld id="{E033F2ED-AA8E-4696-B8F3-E458BD926ABC}" type="slidenum">
              <a:rPr lang="es-CL" smtClean="0"/>
              <a:pPr/>
              <a:t>48</a:t>
            </a:fld>
            <a:endParaRPr lang="es-CL" smtClean="0"/>
          </a:p>
        </p:txBody>
      </p:sp>
      <p:sp>
        <p:nvSpPr>
          <p:cNvPr id="40965" name="Rectangle 20"/>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40966"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9901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0968"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40969" name="Text Box 6"/>
          <p:cNvSpPr txBox="1">
            <a:spLocks noChangeArrowheads="1"/>
          </p:cNvSpPr>
          <p:nvPr/>
        </p:nvSpPr>
        <p:spPr bwMode="auto">
          <a:xfrm>
            <a:off x="755650" y="1484313"/>
            <a:ext cx="2952750" cy="366712"/>
          </a:xfrm>
          <a:prstGeom prst="rect">
            <a:avLst/>
          </a:prstGeom>
          <a:noFill/>
          <a:ln w="9525">
            <a:noFill/>
            <a:miter lim="800000"/>
            <a:headEnd/>
            <a:tailEnd/>
          </a:ln>
        </p:spPr>
        <p:txBody>
          <a:bodyPr>
            <a:spAutoFit/>
          </a:bodyPr>
          <a:lstStyle/>
          <a:p>
            <a:pPr algn="l">
              <a:spcBef>
                <a:spcPct val="50000"/>
              </a:spcBef>
            </a:pPr>
            <a:r>
              <a:rPr lang="es-CL" b="1" i="1"/>
              <a:t>Solución:</a:t>
            </a:r>
            <a:r>
              <a:rPr lang="es-CL"/>
              <a:t> (continuación)</a:t>
            </a:r>
            <a:endParaRPr lang="es-CL" b="1" i="1"/>
          </a:p>
        </p:txBody>
      </p:sp>
      <p:sp>
        <p:nvSpPr>
          <p:cNvPr id="40970" name="Text Box 14"/>
          <p:cNvSpPr txBox="1">
            <a:spLocks noChangeArrowheads="1"/>
          </p:cNvSpPr>
          <p:nvPr/>
        </p:nvSpPr>
        <p:spPr bwMode="auto">
          <a:xfrm>
            <a:off x="323850" y="2133600"/>
            <a:ext cx="6335713" cy="366713"/>
          </a:xfrm>
          <a:prstGeom prst="rect">
            <a:avLst/>
          </a:prstGeom>
          <a:noFill/>
          <a:ln w="9525" algn="ctr">
            <a:noFill/>
            <a:miter lim="800000"/>
            <a:headEnd/>
            <a:tailEnd/>
          </a:ln>
        </p:spPr>
        <p:txBody>
          <a:bodyPr>
            <a:spAutoFit/>
          </a:bodyPr>
          <a:lstStyle/>
          <a:p>
            <a:pPr algn="l">
              <a:spcBef>
                <a:spcPct val="50000"/>
              </a:spcBef>
            </a:pPr>
            <a:r>
              <a:rPr lang="es-ES_tradnl"/>
              <a:t>Reemplazando en la restricción presupuestaria.</a:t>
            </a:r>
            <a:endParaRPr lang="es-CL"/>
          </a:p>
        </p:txBody>
      </p:sp>
      <p:sp>
        <p:nvSpPr>
          <p:cNvPr id="40971" name="Rectangle 16"/>
          <p:cNvSpPr>
            <a:spLocks noChangeArrowheads="1"/>
          </p:cNvSpPr>
          <p:nvPr/>
        </p:nvSpPr>
        <p:spPr bwMode="auto">
          <a:xfrm>
            <a:off x="0" y="2728913"/>
            <a:ext cx="9144000" cy="0"/>
          </a:xfrm>
          <a:prstGeom prst="rect">
            <a:avLst/>
          </a:prstGeom>
          <a:noFill/>
          <a:ln w="9525" algn="ctr">
            <a:noFill/>
            <a:miter lim="800000"/>
            <a:headEnd/>
            <a:tailEnd/>
          </a:ln>
        </p:spPr>
        <p:txBody>
          <a:bodyPr wrap="none" anchor="ctr">
            <a:spAutoFit/>
          </a:bodyPr>
          <a:lstStyle/>
          <a:p>
            <a:endParaRPr lang="es-ES"/>
          </a:p>
        </p:txBody>
      </p:sp>
      <p:graphicFrame>
        <p:nvGraphicFramePr>
          <p:cNvPr id="40962" name="Object 15"/>
          <p:cNvGraphicFramePr>
            <a:graphicFrameLocks noChangeAspect="1"/>
          </p:cNvGraphicFramePr>
          <p:nvPr/>
        </p:nvGraphicFramePr>
        <p:xfrm>
          <a:off x="900113" y="2924175"/>
          <a:ext cx="2943225" cy="2898775"/>
        </p:xfrm>
        <a:graphic>
          <a:graphicData uri="http://schemas.openxmlformats.org/presentationml/2006/ole">
            <p:oleObj spid="_x0000_s40962" name="Ecuación" r:id="rId4" imgW="1473120" imgH="1447560" progId="Equation.3">
              <p:embed/>
            </p:oleObj>
          </a:graphicData>
        </a:graphic>
      </p:graphicFrame>
      <p:sp>
        <p:nvSpPr>
          <p:cNvPr id="40972" name="Rectangle 18"/>
          <p:cNvSpPr>
            <a:spLocks noChangeArrowheads="1"/>
          </p:cNvSpPr>
          <p:nvPr/>
        </p:nvSpPr>
        <p:spPr bwMode="auto">
          <a:xfrm>
            <a:off x="0" y="2728913"/>
            <a:ext cx="9144000" cy="0"/>
          </a:xfrm>
          <a:prstGeom prst="rect">
            <a:avLst/>
          </a:prstGeom>
          <a:noFill/>
          <a:ln w="9525" algn="ctr">
            <a:noFill/>
            <a:miter lim="800000"/>
            <a:headEnd/>
            <a:tailEnd/>
          </a:ln>
        </p:spPr>
        <p:txBody>
          <a:bodyPr wrap="none" anchor="ctr">
            <a:spAutoFit/>
          </a:bodyPr>
          <a:lstStyle/>
          <a:p>
            <a:endParaRPr lang="es-ES"/>
          </a:p>
        </p:txBody>
      </p:sp>
      <p:graphicFrame>
        <p:nvGraphicFramePr>
          <p:cNvPr id="40963" name="Object 17"/>
          <p:cNvGraphicFramePr>
            <a:graphicFrameLocks noChangeAspect="1"/>
          </p:cNvGraphicFramePr>
          <p:nvPr/>
        </p:nvGraphicFramePr>
        <p:xfrm>
          <a:off x="5148263" y="2924175"/>
          <a:ext cx="2817812" cy="2900363"/>
        </p:xfrm>
        <a:graphic>
          <a:graphicData uri="http://schemas.openxmlformats.org/presentationml/2006/ole">
            <p:oleObj spid="_x0000_s40963" name="Ecuación" r:id="rId5" imgW="1409400" imgH="1447560" progId="Equation.3">
              <p:embed/>
            </p:oleObj>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3 Marcador de número de diapositiva"/>
          <p:cNvSpPr>
            <a:spLocks noGrp="1"/>
          </p:cNvSpPr>
          <p:nvPr>
            <p:ph type="sldNum" sz="quarter" idx="12"/>
          </p:nvPr>
        </p:nvSpPr>
        <p:spPr>
          <a:noFill/>
        </p:spPr>
        <p:txBody>
          <a:bodyPr/>
          <a:lstStyle/>
          <a:p>
            <a:fld id="{ECBC2607-BA73-4A2B-8355-9614C304A208}" type="slidenum">
              <a:rPr lang="es-CL" smtClean="0"/>
              <a:pPr/>
              <a:t>49</a:t>
            </a:fld>
            <a:endParaRPr lang="es-CL" smtClean="0"/>
          </a:p>
        </p:txBody>
      </p:sp>
      <p:sp>
        <p:nvSpPr>
          <p:cNvPr id="41989" name="Rectangle 1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4199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0003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1992"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41993" name="Text Box 7"/>
          <p:cNvSpPr txBox="1">
            <a:spLocks noChangeArrowheads="1"/>
          </p:cNvSpPr>
          <p:nvPr/>
        </p:nvSpPr>
        <p:spPr bwMode="auto">
          <a:xfrm>
            <a:off x="323850" y="1989138"/>
            <a:ext cx="8496300" cy="641350"/>
          </a:xfrm>
          <a:prstGeom prst="rect">
            <a:avLst/>
          </a:prstGeom>
          <a:noFill/>
          <a:ln w="9525" algn="ctr">
            <a:noFill/>
            <a:miter lim="800000"/>
            <a:headEnd/>
            <a:tailEnd/>
          </a:ln>
        </p:spPr>
        <p:txBody>
          <a:bodyPr>
            <a:spAutoFit/>
          </a:bodyPr>
          <a:lstStyle/>
          <a:p>
            <a:pPr algn="just">
              <a:spcBef>
                <a:spcPct val="50000"/>
              </a:spcBef>
            </a:pPr>
            <a:r>
              <a:rPr lang="es-ES"/>
              <a:t>Ahora para encontrar las Demandas a la Hicks debemos reemplazar los valores de X e Y en la función de Utilidad:</a:t>
            </a:r>
            <a:endParaRPr lang="es-CL"/>
          </a:p>
        </p:txBody>
      </p:sp>
      <p:sp>
        <p:nvSpPr>
          <p:cNvPr id="41994" name="Rectangle 8"/>
          <p:cNvSpPr>
            <a:spLocks noChangeArrowheads="1"/>
          </p:cNvSpPr>
          <p:nvPr/>
        </p:nvSpPr>
        <p:spPr bwMode="auto">
          <a:xfrm>
            <a:off x="0" y="2728913"/>
            <a:ext cx="9144000" cy="0"/>
          </a:xfrm>
          <a:prstGeom prst="rect">
            <a:avLst/>
          </a:prstGeom>
          <a:noFill/>
          <a:ln w="9525" algn="ctr">
            <a:noFill/>
            <a:miter lim="800000"/>
            <a:headEnd/>
            <a:tailEnd/>
          </a:ln>
        </p:spPr>
        <p:txBody>
          <a:bodyPr wrap="none" anchor="ctr">
            <a:spAutoFit/>
          </a:bodyPr>
          <a:lstStyle/>
          <a:p>
            <a:endParaRPr lang="es-ES"/>
          </a:p>
        </p:txBody>
      </p:sp>
      <p:sp>
        <p:nvSpPr>
          <p:cNvPr id="41995" name="Rectangle 10"/>
          <p:cNvSpPr>
            <a:spLocks noChangeArrowheads="1"/>
          </p:cNvSpPr>
          <p:nvPr/>
        </p:nvSpPr>
        <p:spPr bwMode="auto">
          <a:xfrm>
            <a:off x="0" y="2728913"/>
            <a:ext cx="9144000" cy="0"/>
          </a:xfrm>
          <a:prstGeom prst="rect">
            <a:avLst/>
          </a:prstGeom>
          <a:noFill/>
          <a:ln w="9525" algn="ctr">
            <a:noFill/>
            <a:miter lim="800000"/>
            <a:headEnd/>
            <a:tailEnd/>
          </a:ln>
        </p:spPr>
        <p:txBody>
          <a:bodyPr wrap="none" anchor="ctr">
            <a:spAutoFit/>
          </a:bodyPr>
          <a:lstStyle/>
          <a:p>
            <a:endParaRPr lang="es-ES"/>
          </a:p>
        </p:txBody>
      </p:sp>
      <p:sp>
        <p:nvSpPr>
          <p:cNvPr id="41996" name="Text Box 12"/>
          <p:cNvSpPr txBox="1">
            <a:spLocks noChangeArrowheads="1"/>
          </p:cNvSpPr>
          <p:nvPr/>
        </p:nvSpPr>
        <p:spPr bwMode="auto">
          <a:xfrm>
            <a:off x="755650" y="1484313"/>
            <a:ext cx="2952750" cy="366712"/>
          </a:xfrm>
          <a:prstGeom prst="rect">
            <a:avLst/>
          </a:prstGeom>
          <a:noFill/>
          <a:ln w="9525">
            <a:noFill/>
            <a:miter lim="800000"/>
            <a:headEnd/>
            <a:tailEnd/>
          </a:ln>
        </p:spPr>
        <p:txBody>
          <a:bodyPr>
            <a:spAutoFit/>
          </a:bodyPr>
          <a:lstStyle/>
          <a:p>
            <a:pPr algn="l">
              <a:spcBef>
                <a:spcPct val="50000"/>
              </a:spcBef>
            </a:pPr>
            <a:r>
              <a:rPr lang="es-CL" b="1" i="1"/>
              <a:t>Solución:</a:t>
            </a:r>
            <a:r>
              <a:rPr lang="es-CL"/>
              <a:t> (continuación)</a:t>
            </a:r>
            <a:endParaRPr lang="es-CL" b="1" i="1"/>
          </a:p>
        </p:txBody>
      </p:sp>
      <p:sp>
        <p:nvSpPr>
          <p:cNvPr id="41997" name="Rectangle 14"/>
          <p:cNvSpPr>
            <a:spLocks noChangeArrowheads="1"/>
          </p:cNvSpPr>
          <p:nvPr/>
        </p:nvSpPr>
        <p:spPr bwMode="auto">
          <a:xfrm>
            <a:off x="0" y="2528888"/>
            <a:ext cx="9144000" cy="0"/>
          </a:xfrm>
          <a:prstGeom prst="rect">
            <a:avLst/>
          </a:prstGeom>
          <a:noFill/>
          <a:ln w="9525" algn="ctr">
            <a:noFill/>
            <a:miter lim="800000"/>
            <a:headEnd/>
            <a:tailEnd/>
          </a:ln>
        </p:spPr>
        <p:txBody>
          <a:bodyPr wrap="none" anchor="ctr">
            <a:spAutoFit/>
          </a:bodyPr>
          <a:lstStyle/>
          <a:p>
            <a:endParaRPr lang="es-ES"/>
          </a:p>
        </p:txBody>
      </p:sp>
      <p:graphicFrame>
        <p:nvGraphicFramePr>
          <p:cNvPr id="41986" name="Object 13"/>
          <p:cNvGraphicFramePr>
            <a:graphicFrameLocks noChangeAspect="1"/>
          </p:cNvGraphicFramePr>
          <p:nvPr/>
        </p:nvGraphicFramePr>
        <p:xfrm>
          <a:off x="1368425" y="2924175"/>
          <a:ext cx="2698750" cy="3600450"/>
        </p:xfrm>
        <a:graphic>
          <a:graphicData uri="http://schemas.openxmlformats.org/presentationml/2006/ole">
            <p:oleObj spid="_x0000_s41986" name="Ecuación" r:id="rId4" imgW="1346040" imgH="1803240" progId="Equation.3">
              <p:embed/>
            </p:oleObj>
          </a:graphicData>
        </a:graphic>
      </p:graphicFrame>
      <p:sp>
        <p:nvSpPr>
          <p:cNvPr id="41998" name="Rectangle 16"/>
          <p:cNvSpPr>
            <a:spLocks noChangeArrowheads="1"/>
          </p:cNvSpPr>
          <p:nvPr/>
        </p:nvSpPr>
        <p:spPr bwMode="auto">
          <a:xfrm>
            <a:off x="0" y="2528888"/>
            <a:ext cx="9144000" cy="0"/>
          </a:xfrm>
          <a:prstGeom prst="rect">
            <a:avLst/>
          </a:prstGeom>
          <a:noFill/>
          <a:ln w="9525" algn="ctr">
            <a:noFill/>
            <a:miter lim="800000"/>
            <a:headEnd/>
            <a:tailEnd/>
          </a:ln>
        </p:spPr>
        <p:txBody>
          <a:bodyPr wrap="none" anchor="ctr">
            <a:spAutoFit/>
          </a:bodyPr>
          <a:lstStyle/>
          <a:p>
            <a:endParaRPr lang="es-ES"/>
          </a:p>
        </p:txBody>
      </p:sp>
      <p:graphicFrame>
        <p:nvGraphicFramePr>
          <p:cNvPr id="41987" name="Object 15"/>
          <p:cNvGraphicFramePr>
            <a:graphicFrameLocks noChangeAspect="1"/>
          </p:cNvGraphicFramePr>
          <p:nvPr/>
        </p:nvGraphicFramePr>
        <p:xfrm>
          <a:off x="5364163" y="2924175"/>
          <a:ext cx="2565400" cy="3600450"/>
        </p:xfrm>
        <a:graphic>
          <a:graphicData uri="http://schemas.openxmlformats.org/presentationml/2006/ole">
            <p:oleObj spid="_x0000_s41987" name="Ecuación" r:id="rId5" imgW="1282680" imgH="1803240" progId="Equation.3">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3 Marcador de número de diapositiva"/>
          <p:cNvSpPr>
            <a:spLocks noGrp="1"/>
          </p:cNvSpPr>
          <p:nvPr>
            <p:ph type="sldNum" sz="quarter" idx="12"/>
          </p:nvPr>
        </p:nvSpPr>
        <p:spPr>
          <a:noFill/>
        </p:spPr>
        <p:txBody>
          <a:bodyPr/>
          <a:lstStyle/>
          <a:p>
            <a:fld id="{67EF9C84-A464-473F-8BCA-00950989F2D8}" type="slidenum">
              <a:rPr lang="es-CL" smtClean="0"/>
              <a:pPr/>
              <a:t>5</a:t>
            </a:fld>
            <a:endParaRPr lang="es-CL" smtClean="0"/>
          </a:p>
        </p:txBody>
      </p:sp>
      <p:sp>
        <p:nvSpPr>
          <p:cNvPr id="115715" name="Rectangle 10"/>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15716"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5632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15718"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15719" name="Rectangle 6"/>
          <p:cNvSpPr>
            <a:spLocks noChangeArrowheads="1"/>
          </p:cNvSpPr>
          <p:nvPr/>
        </p:nvSpPr>
        <p:spPr bwMode="auto">
          <a:xfrm>
            <a:off x="395288" y="1792288"/>
            <a:ext cx="7777162" cy="915987"/>
          </a:xfrm>
          <a:prstGeom prst="rect">
            <a:avLst/>
          </a:prstGeom>
          <a:noFill/>
          <a:ln w="9525" algn="ctr">
            <a:noFill/>
            <a:miter lim="800000"/>
            <a:headEnd/>
            <a:tailEnd/>
          </a:ln>
        </p:spPr>
        <p:txBody>
          <a:bodyPr>
            <a:spAutoFit/>
          </a:bodyPr>
          <a:lstStyle/>
          <a:p>
            <a:pPr algn="just">
              <a:spcBef>
                <a:spcPct val="50000"/>
              </a:spcBef>
            </a:pPr>
            <a:r>
              <a:rPr lang="es-ES_tradnl" b="1" i="1"/>
              <a:t>Efecto Sustitución</a:t>
            </a:r>
            <a:r>
              <a:rPr lang="es-ES_tradnl"/>
              <a:t>: centra su atención en estudiar como cambia la cantidad consumida, únicamente por el cambio en la inclinación de la Restricción Presupuestaria.</a:t>
            </a:r>
            <a:endParaRPr lang="es-CL"/>
          </a:p>
        </p:txBody>
      </p:sp>
      <p:sp>
        <p:nvSpPr>
          <p:cNvPr id="115720" name="Rectangle 7"/>
          <p:cNvSpPr>
            <a:spLocks noChangeArrowheads="1"/>
          </p:cNvSpPr>
          <p:nvPr/>
        </p:nvSpPr>
        <p:spPr bwMode="auto">
          <a:xfrm>
            <a:off x="1403350" y="4868863"/>
            <a:ext cx="6046788" cy="641350"/>
          </a:xfrm>
          <a:prstGeom prst="rect">
            <a:avLst/>
          </a:prstGeom>
          <a:noFill/>
          <a:ln w="9525" algn="ctr">
            <a:noFill/>
            <a:miter lim="800000"/>
            <a:headEnd/>
            <a:tailEnd/>
          </a:ln>
        </p:spPr>
        <p:txBody>
          <a:bodyPr>
            <a:spAutoFit/>
          </a:bodyPr>
          <a:lstStyle/>
          <a:p>
            <a:pPr algn="just">
              <a:spcBef>
                <a:spcPct val="50000"/>
              </a:spcBef>
            </a:pPr>
            <a:r>
              <a:rPr lang="es-ES_tradnl"/>
              <a:t>Para encontrar estos efectos, existen dos métodos: El </a:t>
            </a:r>
            <a:r>
              <a:rPr lang="es-ES_tradnl" b="1"/>
              <a:t>Método Hicks</a:t>
            </a:r>
            <a:r>
              <a:rPr lang="es-ES_tradnl"/>
              <a:t> y </a:t>
            </a:r>
            <a:r>
              <a:rPr lang="es-ES_tradnl" b="1"/>
              <a:t>El Método Slutsky</a:t>
            </a:r>
            <a:r>
              <a:rPr lang="es-ES_tradnl"/>
              <a:t>.</a:t>
            </a:r>
          </a:p>
        </p:txBody>
      </p:sp>
      <p:sp>
        <p:nvSpPr>
          <p:cNvPr id="115721" name="Rectangle 8"/>
          <p:cNvSpPr>
            <a:spLocks noChangeArrowheads="1"/>
          </p:cNvSpPr>
          <p:nvPr/>
        </p:nvSpPr>
        <p:spPr bwMode="auto">
          <a:xfrm>
            <a:off x="1042988" y="3175000"/>
            <a:ext cx="7777162" cy="915988"/>
          </a:xfrm>
          <a:prstGeom prst="rect">
            <a:avLst/>
          </a:prstGeom>
          <a:noFill/>
          <a:ln w="9525" algn="ctr">
            <a:noFill/>
            <a:miter lim="800000"/>
            <a:headEnd/>
            <a:tailEnd/>
          </a:ln>
        </p:spPr>
        <p:txBody>
          <a:bodyPr>
            <a:spAutoFit/>
          </a:bodyPr>
          <a:lstStyle/>
          <a:p>
            <a:pPr algn="just">
              <a:spcBef>
                <a:spcPct val="50000"/>
              </a:spcBef>
            </a:pPr>
            <a:r>
              <a:rPr lang="es-ES_tradnl" b="1" i="1"/>
              <a:t>Efecto Ingreso</a:t>
            </a:r>
            <a:r>
              <a:rPr lang="es-ES_tradnl"/>
              <a:t>: centra su atención en estudiar como cambia la cantidad consumida debido a que cambió el Ingreso Real, y que dicha variación del Ingreso Real fue inducido por el cambio en el precio del bien.</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20" name="3 Marcador de número de diapositiva"/>
          <p:cNvSpPr>
            <a:spLocks noGrp="1"/>
          </p:cNvSpPr>
          <p:nvPr>
            <p:ph type="sldNum" sz="quarter" idx="12"/>
          </p:nvPr>
        </p:nvSpPr>
        <p:spPr>
          <a:noFill/>
        </p:spPr>
        <p:txBody>
          <a:bodyPr/>
          <a:lstStyle/>
          <a:p>
            <a:fld id="{1FB6F023-347C-40AE-9907-7A211BF0B391}" type="slidenum">
              <a:rPr lang="es-CL" smtClean="0"/>
              <a:pPr/>
              <a:t>50</a:t>
            </a:fld>
            <a:endParaRPr lang="es-CL" smtClean="0"/>
          </a:p>
        </p:txBody>
      </p:sp>
      <p:sp>
        <p:nvSpPr>
          <p:cNvPr id="43021" name="Rectangle 39"/>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43010" name="Object 15"/>
          <p:cNvGraphicFramePr>
            <a:graphicFrameLocks noChangeAspect="1"/>
          </p:cNvGraphicFramePr>
          <p:nvPr/>
        </p:nvGraphicFramePr>
        <p:xfrm>
          <a:off x="6761163" y="4229100"/>
          <a:ext cx="1752600" cy="508000"/>
        </p:xfrm>
        <a:graphic>
          <a:graphicData uri="http://schemas.openxmlformats.org/presentationml/2006/ole">
            <p:oleObj spid="_x0000_s43010" name="Ecuación" r:id="rId5" imgW="876240" imgH="253800" progId="Equation.3">
              <p:embed/>
            </p:oleObj>
          </a:graphicData>
        </a:graphic>
      </p:graphicFrame>
      <p:graphicFrame>
        <p:nvGraphicFramePr>
          <p:cNvPr id="43011" name="Object 14"/>
          <p:cNvGraphicFramePr>
            <a:graphicFrameLocks noChangeAspect="1"/>
          </p:cNvGraphicFramePr>
          <p:nvPr/>
        </p:nvGraphicFramePr>
        <p:xfrm>
          <a:off x="6723063" y="3738563"/>
          <a:ext cx="1828800" cy="482600"/>
        </p:xfrm>
        <a:graphic>
          <a:graphicData uri="http://schemas.openxmlformats.org/presentationml/2006/ole">
            <p:oleObj spid="_x0000_s43011" name="Ecuación" r:id="rId6" imgW="914400" imgH="241200" progId="Equation.3">
              <p:embed/>
            </p:oleObj>
          </a:graphicData>
        </a:graphic>
      </p:graphicFrame>
      <p:sp>
        <p:nvSpPr>
          <p:cNvPr id="43022"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09573"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3024"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43025" name="Text Box 7"/>
          <p:cNvSpPr txBox="1">
            <a:spLocks noChangeArrowheads="1"/>
          </p:cNvSpPr>
          <p:nvPr/>
        </p:nvSpPr>
        <p:spPr bwMode="auto">
          <a:xfrm>
            <a:off x="755650" y="1484313"/>
            <a:ext cx="5832475" cy="366712"/>
          </a:xfrm>
          <a:prstGeom prst="rect">
            <a:avLst/>
          </a:prstGeom>
          <a:noFill/>
          <a:ln w="9525">
            <a:noFill/>
            <a:miter lim="800000"/>
            <a:headEnd/>
            <a:tailEnd/>
          </a:ln>
        </p:spPr>
        <p:txBody>
          <a:bodyPr>
            <a:spAutoFit/>
          </a:bodyPr>
          <a:lstStyle/>
          <a:p>
            <a:pPr algn="l">
              <a:spcBef>
                <a:spcPct val="50000"/>
              </a:spcBef>
            </a:pPr>
            <a:r>
              <a:rPr lang="es-CL"/>
              <a:t>Minimización del Gasto</a:t>
            </a:r>
          </a:p>
        </p:txBody>
      </p:sp>
      <p:sp>
        <p:nvSpPr>
          <p:cNvPr id="43026" name="Text Box 9"/>
          <p:cNvSpPr txBox="1">
            <a:spLocks noChangeArrowheads="1"/>
          </p:cNvSpPr>
          <p:nvPr/>
        </p:nvSpPr>
        <p:spPr bwMode="auto">
          <a:xfrm>
            <a:off x="4284663" y="2060575"/>
            <a:ext cx="4535487" cy="1465263"/>
          </a:xfrm>
          <a:prstGeom prst="rect">
            <a:avLst/>
          </a:prstGeom>
          <a:noFill/>
          <a:ln w="9525" algn="ctr">
            <a:noFill/>
            <a:miter lim="800000"/>
            <a:headEnd/>
            <a:tailEnd/>
          </a:ln>
        </p:spPr>
        <p:txBody>
          <a:bodyPr>
            <a:spAutoFit/>
          </a:bodyPr>
          <a:lstStyle/>
          <a:p>
            <a:pPr algn="just">
              <a:spcBef>
                <a:spcPct val="50000"/>
              </a:spcBef>
            </a:pPr>
            <a:r>
              <a:rPr lang="es-CL"/>
              <a:t>El consumidor se ocupa de saber cuánto es el gasto mínimo necesario para alcanzar un nivel de utilidad dado, a diferencia de cuando se maximiza la utilidad.</a:t>
            </a:r>
          </a:p>
        </p:txBody>
      </p:sp>
      <p:sp>
        <p:nvSpPr>
          <p:cNvPr id="43027" name="Rectangle 10"/>
          <p:cNvSpPr>
            <a:spLocks noChangeArrowheads="1"/>
          </p:cNvSpPr>
          <p:nvPr/>
        </p:nvSpPr>
        <p:spPr bwMode="auto">
          <a:xfrm>
            <a:off x="4283075" y="4284663"/>
            <a:ext cx="2736850" cy="366712"/>
          </a:xfrm>
          <a:prstGeom prst="rect">
            <a:avLst/>
          </a:prstGeom>
          <a:noFill/>
          <a:ln w="9525" algn="ctr">
            <a:noFill/>
            <a:miter lim="800000"/>
            <a:headEnd/>
            <a:tailEnd/>
          </a:ln>
        </p:spPr>
        <p:txBody>
          <a:bodyPr>
            <a:spAutoFit/>
          </a:bodyPr>
          <a:lstStyle/>
          <a:p>
            <a:pPr algn="just">
              <a:spcBef>
                <a:spcPct val="50000"/>
              </a:spcBef>
            </a:pPr>
            <a:r>
              <a:rPr lang="es-CL"/>
              <a:t>Función de Utilidad: </a:t>
            </a:r>
          </a:p>
        </p:txBody>
      </p:sp>
      <p:sp>
        <p:nvSpPr>
          <p:cNvPr id="43028" name="Rectangle 11"/>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43029" name="Rectangle 12"/>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43030" name="Rectangle 13"/>
          <p:cNvSpPr>
            <a:spLocks noChangeArrowheads="1"/>
          </p:cNvSpPr>
          <p:nvPr/>
        </p:nvSpPr>
        <p:spPr bwMode="auto">
          <a:xfrm>
            <a:off x="4283075" y="3787775"/>
            <a:ext cx="2736850" cy="366713"/>
          </a:xfrm>
          <a:prstGeom prst="rect">
            <a:avLst/>
          </a:prstGeom>
          <a:noFill/>
          <a:ln w="9525" algn="ctr">
            <a:noFill/>
            <a:miter lim="800000"/>
            <a:headEnd/>
            <a:tailEnd/>
          </a:ln>
        </p:spPr>
        <p:txBody>
          <a:bodyPr>
            <a:spAutoFit/>
          </a:bodyPr>
          <a:lstStyle/>
          <a:p>
            <a:pPr algn="just">
              <a:spcBef>
                <a:spcPct val="50000"/>
              </a:spcBef>
            </a:pPr>
            <a:r>
              <a:rPr lang="es-CL">
                <a:cs typeface="Times New Roman" pitchFamily="18" charset="0"/>
              </a:rPr>
              <a:t>Ecuación del Gasto:</a:t>
            </a:r>
          </a:p>
        </p:txBody>
      </p:sp>
      <p:grpSp>
        <p:nvGrpSpPr>
          <p:cNvPr id="43031" name="Group 38"/>
          <p:cNvGrpSpPr>
            <a:grpSpLocks/>
          </p:cNvGrpSpPr>
          <p:nvPr/>
        </p:nvGrpSpPr>
        <p:grpSpPr bwMode="auto">
          <a:xfrm>
            <a:off x="179388" y="2276475"/>
            <a:ext cx="4910137" cy="3714750"/>
            <a:chOff x="113" y="1434"/>
            <a:chExt cx="3093" cy="2340"/>
          </a:xfrm>
        </p:grpSpPr>
        <p:sp>
          <p:nvSpPr>
            <p:cNvPr id="43032" name="Line 16"/>
            <p:cNvSpPr>
              <a:spLocks noChangeShapeType="1"/>
            </p:cNvSpPr>
            <p:nvPr/>
          </p:nvSpPr>
          <p:spPr bwMode="auto">
            <a:xfrm flipV="1">
              <a:off x="462" y="1434"/>
              <a:ext cx="0" cy="2032"/>
            </a:xfrm>
            <a:prstGeom prst="line">
              <a:avLst/>
            </a:prstGeom>
            <a:noFill/>
            <a:ln w="9525">
              <a:solidFill>
                <a:schemeClr val="tx1"/>
              </a:solidFill>
              <a:round/>
              <a:headEnd/>
              <a:tailEnd type="triangle" w="med" len="med"/>
            </a:ln>
          </p:spPr>
          <p:txBody>
            <a:bodyPr/>
            <a:lstStyle/>
            <a:p>
              <a:endParaRPr lang="es-CL"/>
            </a:p>
          </p:txBody>
        </p:sp>
        <p:sp>
          <p:nvSpPr>
            <p:cNvPr id="43033" name="Line 17"/>
            <p:cNvSpPr>
              <a:spLocks noChangeShapeType="1"/>
            </p:cNvSpPr>
            <p:nvPr/>
          </p:nvSpPr>
          <p:spPr bwMode="auto">
            <a:xfrm>
              <a:off x="462" y="3466"/>
              <a:ext cx="2685" cy="0"/>
            </a:xfrm>
            <a:prstGeom prst="line">
              <a:avLst/>
            </a:prstGeom>
            <a:noFill/>
            <a:ln w="9525">
              <a:solidFill>
                <a:schemeClr val="tx1"/>
              </a:solidFill>
              <a:round/>
              <a:headEnd/>
              <a:tailEnd type="triangle" w="med" len="med"/>
            </a:ln>
          </p:spPr>
          <p:txBody>
            <a:bodyPr/>
            <a:lstStyle/>
            <a:p>
              <a:endParaRPr lang="es-CL"/>
            </a:p>
          </p:txBody>
        </p:sp>
        <p:graphicFrame>
          <p:nvGraphicFramePr>
            <p:cNvPr id="43012" name="Object 18"/>
            <p:cNvGraphicFramePr>
              <a:graphicFrameLocks noChangeAspect="1"/>
            </p:cNvGraphicFramePr>
            <p:nvPr/>
          </p:nvGraphicFramePr>
          <p:xfrm>
            <a:off x="2550" y="3466"/>
            <a:ext cx="363" cy="308"/>
          </p:xfrm>
          <a:graphic>
            <a:graphicData uri="http://schemas.openxmlformats.org/presentationml/2006/ole">
              <p:oleObj spid="_x0000_s43012" name="Ecuación" r:id="rId7" imgW="507960" imgH="431640" progId="Equation.3">
                <p:embed/>
              </p:oleObj>
            </a:graphicData>
          </a:graphic>
        </p:graphicFrame>
        <p:graphicFrame>
          <p:nvGraphicFramePr>
            <p:cNvPr id="43013" name="Object 19"/>
            <p:cNvGraphicFramePr>
              <a:graphicFrameLocks noChangeAspect="1"/>
            </p:cNvGraphicFramePr>
            <p:nvPr/>
          </p:nvGraphicFramePr>
          <p:xfrm>
            <a:off x="113" y="1898"/>
            <a:ext cx="353" cy="307"/>
          </p:xfrm>
          <a:graphic>
            <a:graphicData uri="http://schemas.openxmlformats.org/presentationml/2006/ole">
              <p:oleObj spid="_x0000_s43013" name="Ecuación" r:id="rId8" imgW="495000" imgH="431640" progId="Equation.3">
                <p:embed/>
              </p:oleObj>
            </a:graphicData>
          </a:graphic>
        </p:graphicFrame>
        <p:sp>
          <p:nvSpPr>
            <p:cNvPr id="43034" name="Line 20"/>
            <p:cNvSpPr>
              <a:spLocks noChangeShapeType="1"/>
            </p:cNvSpPr>
            <p:nvPr/>
          </p:nvSpPr>
          <p:spPr bwMode="auto">
            <a:xfrm>
              <a:off x="462" y="2052"/>
              <a:ext cx="2177" cy="1415"/>
            </a:xfrm>
            <a:prstGeom prst="line">
              <a:avLst/>
            </a:prstGeom>
            <a:noFill/>
            <a:ln w="38100">
              <a:solidFill>
                <a:schemeClr val="tx1"/>
              </a:solidFill>
              <a:round/>
              <a:headEnd/>
              <a:tailEnd/>
            </a:ln>
          </p:spPr>
          <p:txBody>
            <a:bodyPr/>
            <a:lstStyle/>
            <a:p>
              <a:endParaRPr lang="es-CL"/>
            </a:p>
          </p:txBody>
        </p:sp>
        <p:graphicFrame>
          <p:nvGraphicFramePr>
            <p:cNvPr id="43014" name="Object 21"/>
            <p:cNvGraphicFramePr>
              <a:graphicFrameLocks noChangeAspect="1"/>
            </p:cNvGraphicFramePr>
            <p:nvPr/>
          </p:nvGraphicFramePr>
          <p:xfrm>
            <a:off x="2182" y="3467"/>
            <a:ext cx="230" cy="191"/>
          </p:xfrm>
          <a:graphic>
            <a:graphicData uri="http://schemas.openxmlformats.org/presentationml/2006/ole">
              <p:oleObj spid="_x0000_s43014" name="Ecuación" r:id="rId9" imgW="228600" imgH="190440" progId="Equation.3">
                <p:embed/>
              </p:oleObj>
            </a:graphicData>
          </a:graphic>
        </p:graphicFrame>
        <p:graphicFrame>
          <p:nvGraphicFramePr>
            <p:cNvPr id="43015" name="Object 22"/>
            <p:cNvGraphicFramePr>
              <a:graphicFrameLocks noChangeAspect="1"/>
            </p:cNvGraphicFramePr>
            <p:nvPr/>
          </p:nvGraphicFramePr>
          <p:xfrm>
            <a:off x="207" y="1508"/>
            <a:ext cx="227" cy="216"/>
          </p:xfrm>
          <a:graphic>
            <a:graphicData uri="http://schemas.openxmlformats.org/presentationml/2006/ole">
              <p:oleObj spid="_x0000_s43015" name="Ecuación" r:id="rId10" imgW="317160" imgH="304560" progId="Equation.3">
                <p:embed/>
              </p:oleObj>
            </a:graphicData>
          </a:graphic>
        </p:graphicFrame>
        <p:graphicFrame>
          <p:nvGraphicFramePr>
            <p:cNvPr id="43016" name="Object 23"/>
            <p:cNvGraphicFramePr>
              <a:graphicFrameLocks noChangeAspect="1"/>
            </p:cNvGraphicFramePr>
            <p:nvPr/>
          </p:nvGraphicFramePr>
          <p:xfrm>
            <a:off x="2962" y="3504"/>
            <a:ext cx="244" cy="217"/>
          </p:xfrm>
          <a:graphic>
            <a:graphicData uri="http://schemas.openxmlformats.org/presentationml/2006/ole">
              <p:oleObj spid="_x0000_s43016" name="Ecuación" r:id="rId11" imgW="342720" imgH="304560" progId="Equation.3">
                <p:embed/>
              </p:oleObj>
            </a:graphicData>
          </a:graphic>
        </p:graphicFrame>
        <p:sp>
          <p:nvSpPr>
            <p:cNvPr id="43035" name="Line 24"/>
            <p:cNvSpPr>
              <a:spLocks noChangeShapeType="1"/>
            </p:cNvSpPr>
            <p:nvPr/>
          </p:nvSpPr>
          <p:spPr bwMode="auto">
            <a:xfrm>
              <a:off x="462" y="2486"/>
              <a:ext cx="1524" cy="980"/>
            </a:xfrm>
            <a:prstGeom prst="line">
              <a:avLst/>
            </a:prstGeom>
            <a:noFill/>
            <a:ln w="38100">
              <a:solidFill>
                <a:schemeClr val="tx1"/>
              </a:solidFill>
              <a:round/>
              <a:headEnd/>
              <a:tailEnd/>
            </a:ln>
          </p:spPr>
          <p:txBody>
            <a:bodyPr/>
            <a:lstStyle/>
            <a:p>
              <a:endParaRPr lang="es-CL"/>
            </a:p>
          </p:txBody>
        </p:sp>
        <p:sp>
          <p:nvSpPr>
            <p:cNvPr id="43036" name="Line 25"/>
            <p:cNvSpPr>
              <a:spLocks noChangeShapeType="1"/>
            </p:cNvSpPr>
            <p:nvPr/>
          </p:nvSpPr>
          <p:spPr bwMode="auto">
            <a:xfrm>
              <a:off x="1202" y="2958"/>
              <a:ext cx="0" cy="508"/>
            </a:xfrm>
            <a:prstGeom prst="line">
              <a:avLst/>
            </a:prstGeom>
            <a:noFill/>
            <a:ln w="25400">
              <a:solidFill>
                <a:srgbClr val="993366"/>
              </a:solidFill>
              <a:prstDash val="lgDash"/>
              <a:round/>
              <a:headEnd/>
              <a:tailEnd/>
            </a:ln>
          </p:spPr>
          <p:txBody>
            <a:bodyPr/>
            <a:lstStyle/>
            <a:p>
              <a:endParaRPr lang="es-CL"/>
            </a:p>
          </p:txBody>
        </p:sp>
        <p:sp>
          <p:nvSpPr>
            <p:cNvPr id="43037" name="Line 26"/>
            <p:cNvSpPr>
              <a:spLocks noChangeShapeType="1"/>
            </p:cNvSpPr>
            <p:nvPr/>
          </p:nvSpPr>
          <p:spPr bwMode="auto">
            <a:xfrm>
              <a:off x="476" y="3212"/>
              <a:ext cx="1778" cy="0"/>
            </a:xfrm>
            <a:prstGeom prst="line">
              <a:avLst/>
            </a:prstGeom>
            <a:noFill/>
            <a:ln w="25400">
              <a:solidFill>
                <a:srgbClr val="993366"/>
              </a:solidFill>
              <a:prstDash val="lgDash"/>
              <a:round/>
              <a:headEnd/>
              <a:tailEnd/>
            </a:ln>
          </p:spPr>
          <p:txBody>
            <a:bodyPr/>
            <a:lstStyle/>
            <a:p>
              <a:endParaRPr lang="es-CL"/>
            </a:p>
          </p:txBody>
        </p:sp>
        <p:sp>
          <p:nvSpPr>
            <p:cNvPr id="43038" name="Line 27"/>
            <p:cNvSpPr>
              <a:spLocks noChangeShapeType="1"/>
            </p:cNvSpPr>
            <p:nvPr/>
          </p:nvSpPr>
          <p:spPr bwMode="auto">
            <a:xfrm>
              <a:off x="476" y="2958"/>
              <a:ext cx="726" cy="0"/>
            </a:xfrm>
            <a:prstGeom prst="line">
              <a:avLst/>
            </a:prstGeom>
            <a:noFill/>
            <a:ln w="25400">
              <a:solidFill>
                <a:srgbClr val="993366"/>
              </a:solidFill>
              <a:prstDash val="lgDash"/>
              <a:round/>
              <a:headEnd/>
              <a:tailEnd/>
            </a:ln>
          </p:spPr>
          <p:txBody>
            <a:bodyPr/>
            <a:lstStyle/>
            <a:p>
              <a:endParaRPr lang="es-CL"/>
            </a:p>
          </p:txBody>
        </p:sp>
        <p:graphicFrame>
          <p:nvGraphicFramePr>
            <p:cNvPr id="43017" name="Object 28"/>
            <p:cNvGraphicFramePr>
              <a:graphicFrameLocks noChangeAspect="1"/>
            </p:cNvGraphicFramePr>
            <p:nvPr/>
          </p:nvGraphicFramePr>
          <p:xfrm>
            <a:off x="265" y="3103"/>
            <a:ext cx="191" cy="191"/>
          </p:xfrm>
          <a:graphic>
            <a:graphicData uri="http://schemas.openxmlformats.org/presentationml/2006/ole">
              <p:oleObj spid="_x0000_s43017" name="Ecuación" r:id="rId12" imgW="190440" imgH="190440" progId="Equation.3">
                <p:embed/>
              </p:oleObj>
            </a:graphicData>
          </a:graphic>
        </p:graphicFrame>
        <p:graphicFrame>
          <p:nvGraphicFramePr>
            <p:cNvPr id="43018" name="Object 29"/>
            <p:cNvGraphicFramePr>
              <a:graphicFrameLocks noChangeAspect="1"/>
            </p:cNvGraphicFramePr>
            <p:nvPr/>
          </p:nvGraphicFramePr>
          <p:xfrm>
            <a:off x="252" y="2840"/>
            <a:ext cx="218" cy="191"/>
          </p:xfrm>
          <a:graphic>
            <a:graphicData uri="http://schemas.openxmlformats.org/presentationml/2006/ole">
              <p:oleObj spid="_x0000_s43018" name="Ecuación" r:id="rId13" imgW="215640" imgH="190440" progId="Equation.3">
                <p:embed/>
              </p:oleObj>
            </a:graphicData>
          </a:graphic>
        </p:graphicFrame>
        <p:sp>
          <p:nvSpPr>
            <p:cNvPr id="43039" name="Arc 30"/>
            <p:cNvSpPr>
              <a:spLocks/>
            </p:cNvSpPr>
            <p:nvPr/>
          </p:nvSpPr>
          <p:spPr bwMode="auto">
            <a:xfrm rot="-10680000">
              <a:off x="695" y="2065"/>
              <a:ext cx="1707" cy="1122"/>
            </a:xfrm>
            <a:custGeom>
              <a:avLst/>
              <a:gdLst>
                <a:gd name="T0" fmla="*/ 0 w 27474"/>
                <a:gd name="T1" fmla="*/ 0 h 22070"/>
                <a:gd name="T2" fmla="*/ 7 w 27474"/>
                <a:gd name="T3" fmla="*/ 3 h 22070"/>
                <a:gd name="T4" fmla="*/ 1 w 27474"/>
                <a:gd name="T5" fmla="*/ 3 h 22070"/>
                <a:gd name="T6" fmla="*/ 0 60000 65536"/>
                <a:gd name="T7" fmla="*/ 0 60000 65536"/>
                <a:gd name="T8" fmla="*/ 0 60000 65536"/>
                <a:gd name="T9" fmla="*/ 0 w 27474"/>
                <a:gd name="T10" fmla="*/ 0 h 22070"/>
                <a:gd name="T11" fmla="*/ 27474 w 27474"/>
                <a:gd name="T12" fmla="*/ 22070 h 22070"/>
              </a:gdLst>
              <a:ahLst/>
              <a:cxnLst>
                <a:cxn ang="T6">
                  <a:pos x="T0" y="T1"/>
                </a:cxn>
                <a:cxn ang="T7">
                  <a:pos x="T2" y="T3"/>
                </a:cxn>
                <a:cxn ang="T8">
                  <a:pos x="T4" y="T5"/>
                </a:cxn>
              </a:cxnLst>
              <a:rect l="T9" t="T10" r="T11" b="T12"/>
              <a:pathLst>
                <a:path w="27474" h="22070" fill="none" extrusionOk="0">
                  <a:moveTo>
                    <a:pt x="0" y="814"/>
                  </a:moveTo>
                  <a:cubicBezTo>
                    <a:pt x="1911" y="273"/>
                    <a:pt x="3887" y="-1"/>
                    <a:pt x="5874" y="0"/>
                  </a:cubicBezTo>
                  <a:cubicBezTo>
                    <a:pt x="17803" y="0"/>
                    <a:pt x="27474" y="9670"/>
                    <a:pt x="27474" y="21600"/>
                  </a:cubicBezTo>
                  <a:cubicBezTo>
                    <a:pt x="27474" y="21756"/>
                    <a:pt x="27472" y="21913"/>
                    <a:pt x="27468" y="22069"/>
                  </a:cubicBezTo>
                </a:path>
                <a:path w="27474" h="22070" stroke="0" extrusionOk="0">
                  <a:moveTo>
                    <a:pt x="0" y="814"/>
                  </a:moveTo>
                  <a:cubicBezTo>
                    <a:pt x="1911" y="273"/>
                    <a:pt x="3887" y="-1"/>
                    <a:pt x="5874" y="0"/>
                  </a:cubicBezTo>
                  <a:cubicBezTo>
                    <a:pt x="17803" y="0"/>
                    <a:pt x="27474" y="9670"/>
                    <a:pt x="27474" y="21600"/>
                  </a:cubicBezTo>
                  <a:cubicBezTo>
                    <a:pt x="27474" y="21756"/>
                    <a:pt x="27472" y="21913"/>
                    <a:pt x="27468" y="22069"/>
                  </a:cubicBezTo>
                  <a:lnTo>
                    <a:pt x="5874" y="21600"/>
                  </a:lnTo>
                  <a:close/>
                </a:path>
              </a:pathLst>
            </a:custGeom>
            <a:noFill/>
            <a:ln w="38100">
              <a:solidFill>
                <a:srgbClr val="FF0000"/>
              </a:solidFill>
              <a:round/>
              <a:headEnd/>
              <a:tailEnd/>
            </a:ln>
          </p:spPr>
          <p:txBody>
            <a:bodyPr wrap="none" anchor="ctr"/>
            <a:lstStyle/>
            <a:p>
              <a:endParaRPr lang="es-CL"/>
            </a:p>
          </p:txBody>
        </p:sp>
        <p:sp>
          <p:nvSpPr>
            <p:cNvPr id="43040" name="Line 31"/>
            <p:cNvSpPr>
              <a:spLocks noChangeShapeType="1"/>
            </p:cNvSpPr>
            <p:nvPr/>
          </p:nvSpPr>
          <p:spPr bwMode="auto">
            <a:xfrm>
              <a:off x="461" y="2268"/>
              <a:ext cx="1830" cy="1198"/>
            </a:xfrm>
            <a:prstGeom prst="line">
              <a:avLst/>
            </a:prstGeom>
            <a:noFill/>
            <a:ln w="38100">
              <a:solidFill>
                <a:schemeClr val="tx1"/>
              </a:solidFill>
              <a:round/>
              <a:headEnd/>
              <a:tailEnd/>
            </a:ln>
          </p:spPr>
          <p:txBody>
            <a:bodyPr/>
            <a:lstStyle/>
            <a:p>
              <a:endParaRPr lang="es-CL"/>
            </a:p>
          </p:txBody>
        </p:sp>
        <p:sp>
          <p:nvSpPr>
            <p:cNvPr id="43041" name="Line 32"/>
            <p:cNvSpPr>
              <a:spLocks noChangeShapeType="1"/>
            </p:cNvSpPr>
            <p:nvPr/>
          </p:nvSpPr>
          <p:spPr bwMode="auto">
            <a:xfrm>
              <a:off x="2254" y="3212"/>
              <a:ext cx="0" cy="254"/>
            </a:xfrm>
            <a:prstGeom prst="line">
              <a:avLst/>
            </a:prstGeom>
            <a:noFill/>
            <a:ln w="25400">
              <a:solidFill>
                <a:srgbClr val="993366"/>
              </a:solidFill>
              <a:prstDash val="lgDash"/>
              <a:round/>
              <a:headEnd/>
              <a:tailEnd/>
            </a:ln>
          </p:spPr>
          <p:txBody>
            <a:bodyPr/>
            <a:lstStyle/>
            <a:p>
              <a:endParaRPr lang="es-CL"/>
            </a:p>
          </p:txBody>
        </p:sp>
        <p:graphicFrame>
          <p:nvGraphicFramePr>
            <p:cNvPr id="43019" name="Object 33"/>
            <p:cNvGraphicFramePr>
              <a:graphicFrameLocks noChangeAspect="1"/>
            </p:cNvGraphicFramePr>
            <p:nvPr/>
          </p:nvGraphicFramePr>
          <p:xfrm>
            <a:off x="1110" y="3466"/>
            <a:ext cx="256" cy="191"/>
          </p:xfrm>
          <a:graphic>
            <a:graphicData uri="http://schemas.openxmlformats.org/presentationml/2006/ole">
              <p:oleObj spid="_x0000_s43019" name="Ecuación" r:id="rId14" imgW="253800" imgH="190440" progId="Equation.3">
                <p:embed/>
              </p:oleObj>
            </a:graphicData>
          </a:graphic>
        </p:graphicFrame>
        <p:sp>
          <p:nvSpPr>
            <p:cNvPr id="43042" name="Line 34"/>
            <p:cNvSpPr>
              <a:spLocks noChangeShapeType="1"/>
            </p:cNvSpPr>
            <p:nvPr/>
          </p:nvSpPr>
          <p:spPr bwMode="auto">
            <a:xfrm flipH="1">
              <a:off x="1347" y="2704"/>
              <a:ext cx="72" cy="109"/>
            </a:xfrm>
            <a:prstGeom prst="line">
              <a:avLst/>
            </a:prstGeom>
            <a:noFill/>
            <a:ln w="38100">
              <a:solidFill>
                <a:srgbClr val="3366FF"/>
              </a:solidFill>
              <a:round/>
              <a:headEnd/>
              <a:tailEnd type="triangle" w="med" len="med"/>
            </a:ln>
          </p:spPr>
          <p:txBody>
            <a:bodyPr/>
            <a:lstStyle/>
            <a:p>
              <a:endParaRPr lang="es-CL"/>
            </a:p>
          </p:txBody>
        </p:sp>
        <p:sp>
          <p:nvSpPr>
            <p:cNvPr id="43043" name="Line 35"/>
            <p:cNvSpPr>
              <a:spLocks noChangeShapeType="1"/>
            </p:cNvSpPr>
            <p:nvPr/>
          </p:nvSpPr>
          <p:spPr bwMode="auto">
            <a:xfrm flipH="1">
              <a:off x="1275" y="2849"/>
              <a:ext cx="72" cy="109"/>
            </a:xfrm>
            <a:prstGeom prst="line">
              <a:avLst/>
            </a:prstGeom>
            <a:noFill/>
            <a:ln w="38100">
              <a:solidFill>
                <a:srgbClr val="3366FF"/>
              </a:solidFill>
              <a:round/>
              <a:headEnd/>
              <a:tailEnd type="triangle" w="med" len="med"/>
            </a:ln>
          </p:spPr>
          <p:txBody>
            <a:bodyPr/>
            <a:lstStyle/>
            <a:p>
              <a:endParaRPr lang="es-CL"/>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3 Marcador de número de diapositiva"/>
          <p:cNvSpPr>
            <a:spLocks noGrp="1"/>
          </p:cNvSpPr>
          <p:nvPr>
            <p:ph type="sldNum" sz="quarter" idx="12"/>
          </p:nvPr>
        </p:nvSpPr>
        <p:spPr>
          <a:noFill/>
        </p:spPr>
        <p:txBody>
          <a:bodyPr/>
          <a:lstStyle/>
          <a:p>
            <a:fld id="{7A577116-4541-4FBC-8B5D-DEE3DCAB7320}" type="slidenum">
              <a:rPr lang="es-CL" smtClean="0"/>
              <a:pPr/>
              <a:t>51</a:t>
            </a:fld>
            <a:endParaRPr lang="es-CL" smtClean="0"/>
          </a:p>
        </p:txBody>
      </p:sp>
      <p:sp>
        <p:nvSpPr>
          <p:cNvPr id="44038" name="Rectangle 21"/>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44034" name="Object 20"/>
          <p:cNvGraphicFramePr>
            <a:graphicFrameLocks noChangeAspect="1"/>
          </p:cNvGraphicFramePr>
          <p:nvPr/>
        </p:nvGraphicFramePr>
        <p:xfrm>
          <a:off x="1851025" y="1916113"/>
          <a:ext cx="5410200" cy="1473200"/>
        </p:xfrm>
        <a:graphic>
          <a:graphicData uri="http://schemas.openxmlformats.org/presentationml/2006/ole">
            <p:oleObj spid="_x0000_s44034" name="Ecuación" r:id="rId5" imgW="2705040" imgH="736560" progId="Equation.3">
              <p:embed/>
            </p:oleObj>
          </a:graphicData>
        </a:graphic>
      </p:graphicFrame>
      <p:graphicFrame>
        <p:nvGraphicFramePr>
          <p:cNvPr id="44035" name="Object 19"/>
          <p:cNvGraphicFramePr>
            <a:graphicFrameLocks noChangeAspect="1"/>
          </p:cNvGraphicFramePr>
          <p:nvPr/>
        </p:nvGraphicFramePr>
        <p:xfrm>
          <a:off x="2795588" y="5924550"/>
          <a:ext cx="4368800" cy="508000"/>
        </p:xfrm>
        <a:graphic>
          <a:graphicData uri="http://schemas.openxmlformats.org/presentationml/2006/ole">
            <p:oleObj spid="_x0000_s44035" name="Ecuación" r:id="rId6" imgW="2184120" imgH="253800" progId="Equation.3">
              <p:embed/>
            </p:oleObj>
          </a:graphicData>
        </a:graphic>
      </p:graphicFrame>
      <p:graphicFrame>
        <p:nvGraphicFramePr>
          <p:cNvPr id="44036" name="Object 18"/>
          <p:cNvGraphicFramePr>
            <a:graphicFrameLocks noChangeAspect="1"/>
          </p:cNvGraphicFramePr>
          <p:nvPr/>
        </p:nvGraphicFramePr>
        <p:xfrm>
          <a:off x="3463925" y="3952875"/>
          <a:ext cx="2159000" cy="863600"/>
        </p:xfrm>
        <a:graphic>
          <a:graphicData uri="http://schemas.openxmlformats.org/presentationml/2006/ole">
            <p:oleObj spid="_x0000_s44036" name="Ecuación" r:id="rId7" imgW="1079280" imgH="431640" progId="Equation.3">
              <p:embed/>
            </p:oleObj>
          </a:graphicData>
        </a:graphic>
      </p:graphicFrame>
      <p:sp>
        <p:nvSpPr>
          <p:cNvPr id="44039" name="Line 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11623" name="Text Box 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4041" name="Text Box 8"/>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44042" name="Rectangle 9"/>
          <p:cNvSpPr>
            <a:spLocks noChangeArrowheads="1"/>
          </p:cNvSpPr>
          <p:nvPr/>
        </p:nvSpPr>
        <p:spPr bwMode="auto">
          <a:xfrm>
            <a:off x="0" y="3062288"/>
            <a:ext cx="9144000" cy="0"/>
          </a:xfrm>
          <a:prstGeom prst="rect">
            <a:avLst/>
          </a:prstGeom>
          <a:noFill/>
          <a:ln w="9525">
            <a:noFill/>
            <a:miter lim="800000"/>
            <a:headEnd/>
            <a:tailEnd/>
          </a:ln>
        </p:spPr>
        <p:txBody>
          <a:bodyPr wrap="none" anchor="ctr">
            <a:spAutoFit/>
          </a:bodyPr>
          <a:lstStyle/>
          <a:p>
            <a:endParaRPr lang="es-ES"/>
          </a:p>
        </p:txBody>
      </p:sp>
      <p:sp>
        <p:nvSpPr>
          <p:cNvPr id="44043" name="Text Box 10"/>
          <p:cNvSpPr txBox="1">
            <a:spLocks noChangeArrowheads="1"/>
          </p:cNvSpPr>
          <p:nvPr/>
        </p:nvSpPr>
        <p:spPr bwMode="auto">
          <a:xfrm>
            <a:off x="755650" y="1550988"/>
            <a:ext cx="1800225" cy="366712"/>
          </a:xfrm>
          <a:prstGeom prst="rect">
            <a:avLst/>
          </a:prstGeom>
          <a:noFill/>
          <a:ln w="9525">
            <a:noFill/>
            <a:miter lim="800000"/>
            <a:headEnd/>
            <a:tailEnd/>
          </a:ln>
        </p:spPr>
        <p:txBody>
          <a:bodyPr>
            <a:spAutoFit/>
          </a:bodyPr>
          <a:lstStyle/>
          <a:p>
            <a:pPr algn="l">
              <a:spcBef>
                <a:spcPct val="50000"/>
              </a:spcBef>
            </a:pPr>
            <a:r>
              <a:rPr lang="es-CL"/>
              <a:t>En el punto E:</a:t>
            </a:r>
          </a:p>
        </p:txBody>
      </p:sp>
      <p:sp>
        <p:nvSpPr>
          <p:cNvPr id="44044" name="Text Box 11"/>
          <p:cNvSpPr txBox="1">
            <a:spLocks noChangeArrowheads="1"/>
          </p:cNvSpPr>
          <p:nvPr/>
        </p:nvSpPr>
        <p:spPr bwMode="auto">
          <a:xfrm>
            <a:off x="755650" y="3567113"/>
            <a:ext cx="3529013" cy="366712"/>
          </a:xfrm>
          <a:prstGeom prst="rect">
            <a:avLst/>
          </a:prstGeom>
          <a:noFill/>
          <a:ln w="9525">
            <a:noFill/>
            <a:miter lim="800000"/>
            <a:headEnd/>
            <a:tailEnd/>
          </a:ln>
        </p:spPr>
        <p:txBody>
          <a:bodyPr>
            <a:spAutoFit/>
          </a:bodyPr>
          <a:lstStyle/>
          <a:p>
            <a:pPr algn="l">
              <a:spcBef>
                <a:spcPct val="50000"/>
              </a:spcBef>
            </a:pPr>
            <a:r>
              <a:rPr lang="es-CL"/>
              <a:t>En el punto de Tangencia:</a:t>
            </a:r>
          </a:p>
        </p:txBody>
      </p:sp>
      <p:sp>
        <p:nvSpPr>
          <p:cNvPr id="44045" name="Text Box 12"/>
          <p:cNvSpPr txBox="1">
            <a:spLocks noChangeArrowheads="1"/>
          </p:cNvSpPr>
          <p:nvPr/>
        </p:nvSpPr>
        <p:spPr bwMode="auto">
          <a:xfrm>
            <a:off x="755650" y="5216525"/>
            <a:ext cx="1512888" cy="366713"/>
          </a:xfrm>
          <a:prstGeom prst="rect">
            <a:avLst/>
          </a:prstGeom>
          <a:noFill/>
          <a:ln w="9525">
            <a:noFill/>
            <a:miter lim="800000"/>
            <a:headEnd/>
            <a:tailEnd/>
          </a:ln>
        </p:spPr>
        <p:txBody>
          <a:bodyPr>
            <a:spAutoFit/>
          </a:bodyPr>
          <a:lstStyle/>
          <a:p>
            <a:pPr algn="l">
              <a:spcBef>
                <a:spcPct val="50000"/>
              </a:spcBef>
            </a:pPr>
            <a:r>
              <a:rPr lang="es-CL" b="1" i="1"/>
              <a:t>Propuesto:</a:t>
            </a:r>
          </a:p>
        </p:txBody>
      </p:sp>
      <p:sp>
        <p:nvSpPr>
          <p:cNvPr id="44046" name="Rectangle 13"/>
          <p:cNvSpPr>
            <a:spLocks noChangeArrowheads="1"/>
          </p:cNvSpPr>
          <p:nvPr/>
        </p:nvSpPr>
        <p:spPr bwMode="auto">
          <a:xfrm>
            <a:off x="1258888" y="5583238"/>
            <a:ext cx="5184775" cy="366712"/>
          </a:xfrm>
          <a:prstGeom prst="rect">
            <a:avLst/>
          </a:prstGeom>
          <a:noFill/>
          <a:ln w="9525" algn="ctr">
            <a:noFill/>
            <a:miter lim="800000"/>
            <a:headEnd/>
            <a:tailEnd/>
          </a:ln>
        </p:spPr>
        <p:txBody>
          <a:bodyPr>
            <a:spAutoFit/>
          </a:bodyPr>
          <a:lstStyle/>
          <a:p>
            <a:pPr algn="just">
              <a:spcBef>
                <a:spcPct val="50000"/>
              </a:spcBef>
            </a:pPr>
            <a:r>
              <a:rPr lang="es-ES_tradnl"/>
              <a:t>¿Cuál es la Restricción Presupuestaria?</a:t>
            </a:r>
          </a:p>
        </p:txBody>
      </p:sp>
      <p:sp>
        <p:nvSpPr>
          <p:cNvPr id="44047" name="Rectangle 14"/>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44048" name="Rectangle 15"/>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9" name="3 Marcador de número de diapositiva"/>
          <p:cNvSpPr>
            <a:spLocks noGrp="1"/>
          </p:cNvSpPr>
          <p:nvPr>
            <p:ph type="sldNum" sz="quarter" idx="12"/>
          </p:nvPr>
        </p:nvSpPr>
        <p:spPr>
          <a:noFill/>
        </p:spPr>
        <p:txBody>
          <a:bodyPr/>
          <a:lstStyle/>
          <a:p>
            <a:fld id="{7A364DFF-0C2E-4682-A76D-7D01F1631000}" type="slidenum">
              <a:rPr lang="es-CL" smtClean="0"/>
              <a:pPr/>
              <a:t>52</a:t>
            </a:fld>
            <a:endParaRPr lang="es-CL" smtClean="0"/>
          </a:p>
        </p:txBody>
      </p:sp>
      <p:sp>
        <p:nvSpPr>
          <p:cNvPr id="45070" name="Rectangle 71"/>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45058" name="Object 67"/>
          <p:cNvGraphicFramePr>
            <a:graphicFrameLocks noChangeAspect="1"/>
          </p:cNvGraphicFramePr>
          <p:nvPr/>
        </p:nvGraphicFramePr>
        <p:xfrm>
          <a:off x="1042988" y="2416175"/>
          <a:ext cx="2360612" cy="508000"/>
        </p:xfrm>
        <a:graphic>
          <a:graphicData uri="http://schemas.openxmlformats.org/presentationml/2006/ole">
            <p:oleObj spid="_x0000_s45058" name="Ecuación" r:id="rId5" imgW="1180800" imgH="253800" progId="Equation.3">
              <p:embed/>
            </p:oleObj>
          </a:graphicData>
        </a:graphic>
      </p:graphicFrame>
      <p:pic>
        <p:nvPicPr>
          <p:cNvPr id="45071" name="Picture 3" descr="Sin título13"/>
          <p:cNvPicPr>
            <a:picLocks noChangeAspect="1" noChangeArrowheads="1"/>
          </p:cNvPicPr>
          <p:nvPr/>
        </p:nvPicPr>
        <p:blipFill>
          <a:blip r:embed="rId6" cstate="print"/>
          <a:srcRect/>
          <a:stretch>
            <a:fillRect/>
          </a:stretch>
        </p:blipFill>
        <p:spPr bwMode="auto">
          <a:xfrm>
            <a:off x="4448175" y="2060575"/>
            <a:ext cx="247650" cy="238125"/>
          </a:xfrm>
          <a:prstGeom prst="rect">
            <a:avLst/>
          </a:prstGeom>
          <a:noFill/>
          <a:ln w="9525">
            <a:noFill/>
            <a:miter lim="800000"/>
            <a:headEnd/>
            <a:tailEnd/>
          </a:ln>
        </p:spPr>
      </p:pic>
      <p:sp>
        <p:nvSpPr>
          <p:cNvPr id="45072" name="Line 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13671" name="Text Box 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5074" name="Text Box 8"/>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45075" name="Text Box 9"/>
          <p:cNvSpPr txBox="1">
            <a:spLocks noChangeArrowheads="1"/>
          </p:cNvSpPr>
          <p:nvPr/>
        </p:nvSpPr>
        <p:spPr bwMode="auto">
          <a:xfrm>
            <a:off x="611188" y="1982788"/>
            <a:ext cx="7993062" cy="366712"/>
          </a:xfrm>
          <a:prstGeom prst="rect">
            <a:avLst/>
          </a:prstGeom>
          <a:noFill/>
          <a:ln w="9525" algn="ctr">
            <a:noFill/>
            <a:miter lim="800000"/>
            <a:headEnd/>
            <a:tailEnd/>
          </a:ln>
        </p:spPr>
        <p:txBody>
          <a:bodyPr>
            <a:spAutoFit/>
          </a:bodyPr>
          <a:lstStyle/>
          <a:p>
            <a:pPr algn="just">
              <a:spcBef>
                <a:spcPct val="50000"/>
              </a:spcBef>
            </a:pPr>
            <a:r>
              <a:rPr lang="es-ES_tradnl" b="1"/>
              <a:t>Maximización de la Utilidad                           Minimización del Gasto</a:t>
            </a:r>
            <a:endParaRPr lang="es-CL" b="1"/>
          </a:p>
        </p:txBody>
      </p:sp>
      <p:sp>
        <p:nvSpPr>
          <p:cNvPr id="45076" name="Text Box 10"/>
          <p:cNvSpPr txBox="1">
            <a:spLocks noChangeArrowheads="1"/>
          </p:cNvSpPr>
          <p:nvPr/>
        </p:nvSpPr>
        <p:spPr bwMode="auto">
          <a:xfrm>
            <a:off x="755650" y="1484313"/>
            <a:ext cx="3671888" cy="366712"/>
          </a:xfrm>
          <a:prstGeom prst="rect">
            <a:avLst/>
          </a:prstGeom>
          <a:noFill/>
          <a:ln w="9525" algn="ctr">
            <a:noFill/>
            <a:miter lim="800000"/>
            <a:headEnd/>
            <a:tailEnd/>
          </a:ln>
        </p:spPr>
        <p:txBody>
          <a:bodyPr>
            <a:spAutoFit/>
          </a:bodyPr>
          <a:lstStyle/>
          <a:p>
            <a:pPr algn="just">
              <a:spcBef>
                <a:spcPct val="50000"/>
              </a:spcBef>
            </a:pPr>
            <a:r>
              <a:rPr lang="es-CL"/>
              <a:t>Hay que tener presente que:</a:t>
            </a:r>
          </a:p>
        </p:txBody>
      </p:sp>
      <p:sp>
        <p:nvSpPr>
          <p:cNvPr id="45077" name="Rectangle 11"/>
          <p:cNvSpPr>
            <a:spLocks noChangeArrowheads="1"/>
          </p:cNvSpPr>
          <p:nvPr/>
        </p:nvSpPr>
        <p:spPr bwMode="auto">
          <a:xfrm>
            <a:off x="323850" y="2959100"/>
            <a:ext cx="3889375" cy="915988"/>
          </a:xfrm>
          <a:prstGeom prst="rect">
            <a:avLst/>
          </a:prstGeom>
          <a:noFill/>
          <a:ln w="9525" algn="ctr">
            <a:noFill/>
            <a:miter lim="800000"/>
            <a:headEnd/>
            <a:tailEnd/>
          </a:ln>
        </p:spPr>
        <p:txBody>
          <a:bodyPr>
            <a:spAutoFit/>
          </a:bodyPr>
          <a:lstStyle/>
          <a:p>
            <a:pPr algn="just">
              <a:spcBef>
                <a:spcPct val="50000"/>
              </a:spcBef>
            </a:pPr>
            <a:r>
              <a:rPr lang="es-ES"/>
              <a:t>Se intenta alcanzar la curva de utilidad lo más alta, a una restricción presupuestaria dada.</a:t>
            </a:r>
            <a:r>
              <a:rPr lang="es-CL"/>
              <a:t> </a:t>
            </a:r>
          </a:p>
        </p:txBody>
      </p:sp>
      <p:sp>
        <p:nvSpPr>
          <p:cNvPr id="45078" name="Rectangle 12"/>
          <p:cNvSpPr>
            <a:spLocks noChangeArrowheads="1"/>
          </p:cNvSpPr>
          <p:nvPr/>
        </p:nvSpPr>
        <p:spPr bwMode="auto">
          <a:xfrm>
            <a:off x="4859338" y="2944813"/>
            <a:ext cx="3889375" cy="1190625"/>
          </a:xfrm>
          <a:prstGeom prst="rect">
            <a:avLst/>
          </a:prstGeom>
          <a:noFill/>
          <a:ln w="9525" algn="ctr">
            <a:noFill/>
            <a:miter lim="800000"/>
            <a:headEnd/>
            <a:tailEnd/>
          </a:ln>
        </p:spPr>
        <p:txBody>
          <a:bodyPr>
            <a:spAutoFit/>
          </a:bodyPr>
          <a:lstStyle/>
          <a:p>
            <a:pPr algn="just">
              <a:spcBef>
                <a:spcPct val="50000"/>
              </a:spcBef>
            </a:pPr>
            <a:r>
              <a:rPr lang="es-ES"/>
              <a:t>El consumidor se ocupa de saber cuánto es el gasto mínimo necesario para alcanzar un nivel de utilidad dado.</a:t>
            </a:r>
            <a:r>
              <a:rPr lang="es-CL"/>
              <a:t> </a:t>
            </a:r>
          </a:p>
        </p:txBody>
      </p:sp>
      <p:grpSp>
        <p:nvGrpSpPr>
          <p:cNvPr id="45079" name="Group 14"/>
          <p:cNvGrpSpPr>
            <a:grpSpLocks/>
          </p:cNvGrpSpPr>
          <p:nvPr/>
        </p:nvGrpSpPr>
        <p:grpSpPr bwMode="auto">
          <a:xfrm>
            <a:off x="3779838" y="4581525"/>
            <a:ext cx="1512887" cy="2016125"/>
            <a:chOff x="2381" y="2886"/>
            <a:chExt cx="953" cy="1270"/>
          </a:xfrm>
        </p:grpSpPr>
        <p:sp>
          <p:nvSpPr>
            <p:cNvPr id="45094" name="Rectangle 15"/>
            <p:cNvSpPr>
              <a:spLocks noChangeArrowheads="1"/>
            </p:cNvSpPr>
            <p:nvPr/>
          </p:nvSpPr>
          <p:spPr bwMode="auto">
            <a:xfrm>
              <a:off x="2381" y="2886"/>
              <a:ext cx="272" cy="363"/>
            </a:xfrm>
            <a:prstGeom prst="rect">
              <a:avLst/>
            </a:prstGeom>
            <a:solidFill>
              <a:schemeClr val="bg1"/>
            </a:solidFill>
            <a:ln w="9525">
              <a:noFill/>
              <a:miter lim="800000"/>
              <a:headEnd/>
              <a:tailEnd/>
            </a:ln>
          </p:spPr>
          <p:txBody>
            <a:bodyPr wrap="none" anchor="ctr"/>
            <a:lstStyle/>
            <a:p>
              <a:endParaRPr lang="es-ES"/>
            </a:p>
          </p:txBody>
        </p:sp>
        <p:sp>
          <p:nvSpPr>
            <p:cNvPr id="45095" name="Rectangle 16"/>
            <p:cNvSpPr>
              <a:spLocks noChangeArrowheads="1"/>
            </p:cNvSpPr>
            <p:nvPr/>
          </p:nvSpPr>
          <p:spPr bwMode="auto">
            <a:xfrm>
              <a:off x="3016" y="3884"/>
              <a:ext cx="318" cy="272"/>
            </a:xfrm>
            <a:prstGeom prst="rect">
              <a:avLst/>
            </a:prstGeom>
            <a:solidFill>
              <a:schemeClr val="bg1"/>
            </a:solidFill>
            <a:ln w="9525">
              <a:noFill/>
              <a:miter lim="800000"/>
              <a:headEnd/>
              <a:tailEnd/>
            </a:ln>
          </p:spPr>
          <p:txBody>
            <a:bodyPr wrap="none" anchor="ctr"/>
            <a:lstStyle/>
            <a:p>
              <a:endParaRPr lang="es-ES"/>
            </a:p>
          </p:txBody>
        </p:sp>
      </p:grpSp>
      <p:grpSp>
        <p:nvGrpSpPr>
          <p:cNvPr id="45080" name="Group 70"/>
          <p:cNvGrpSpPr>
            <a:grpSpLocks/>
          </p:cNvGrpSpPr>
          <p:nvPr/>
        </p:nvGrpSpPr>
        <p:grpSpPr bwMode="auto">
          <a:xfrm>
            <a:off x="4770438" y="4149725"/>
            <a:ext cx="3546475" cy="2533650"/>
            <a:chOff x="3005" y="2614"/>
            <a:chExt cx="2234" cy="1596"/>
          </a:xfrm>
        </p:grpSpPr>
        <p:sp>
          <p:nvSpPr>
            <p:cNvPr id="45088" name="Line 17"/>
            <p:cNvSpPr>
              <a:spLocks noChangeShapeType="1"/>
            </p:cNvSpPr>
            <p:nvPr/>
          </p:nvSpPr>
          <p:spPr bwMode="auto">
            <a:xfrm flipV="1">
              <a:off x="3379" y="2614"/>
              <a:ext cx="0" cy="1270"/>
            </a:xfrm>
            <a:prstGeom prst="line">
              <a:avLst/>
            </a:prstGeom>
            <a:noFill/>
            <a:ln w="9525">
              <a:solidFill>
                <a:schemeClr val="tx1"/>
              </a:solidFill>
              <a:round/>
              <a:headEnd/>
              <a:tailEnd type="triangle" w="med" len="med"/>
            </a:ln>
          </p:spPr>
          <p:txBody>
            <a:bodyPr wrap="none" anchor="ctr">
              <a:spAutoFit/>
            </a:bodyPr>
            <a:lstStyle/>
            <a:p>
              <a:endParaRPr lang="es-CL"/>
            </a:p>
          </p:txBody>
        </p:sp>
        <p:sp>
          <p:nvSpPr>
            <p:cNvPr id="45089" name="Line 18"/>
            <p:cNvSpPr>
              <a:spLocks noChangeShapeType="1"/>
            </p:cNvSpPr>
            <p:nvPr/>
          </p:nvSpPr>
          <p:spPr bwMode="auto">
            <a:xfrm>
              <a:off x="3379" y="3884"/>
              <a:ext cx="1860" cy="0"/>
            </a:xfrm>
            <a:prstGeom prst="line">
              <a:avLst/>
            </a:prstGeom>
            <a:noFill/>
            <a:ln w="9525">
              <a:solidFill>
                <a:schemeClr val="tx1"/>
              </a:solidFill>
              <a:round/>
              <a:headEnd/>
              <a:tailEnd type="triangle" w="med" len="med"/>
            </a:ln>
          </p:spPr>
          <p:txBody>
            <a:bodyPr wrap="none" anchor="ctr">
              <a:spAutoFit/>
            </a:bodyPr>
            <a:lstStyle/>
            <a:p>
              <a:endParaRPr lang="es-CL"/>
            </a:p>
          </p:txBody>
        </p:sp>
        <p:graphicFrame>
          <p:nvGraphicFramePr>
            <p:cNvPr id="45065" name="Object 20"/>
            <p:cNvGraphicFramePr>
              <a:graphicFrameLocks noChangeAspect="1"/>
            </p:cNvGraphicFramePr>
            <p:nvPr/>
          </p:nvGraphicFramePr>
          <p:xfrm>
            <a:off x="4996" y="3884"/>
            <a:ext cx="228" cy="211"/>
          </p:xfrm>
          <a:graphic>
            <a:graphicData uri="http://schemas.openxmlformats.org/presentationml/2006/ole">
              <p:oleObj spid="_x0000_s45065" name="Ecuación" r:id="rId7" imgW="177480" imgH="164880" progId="Equation.3">
                <p:embed/>
              </p:oleObj>
            </a:graphicData>
          </a:graphic>
        </p:graphicFrame>
        <p:graphicFrame>
          <p:nvGraphicFramePr>
            <p:cNvPr id="45066" name="Object 21"/>
            <p:cNvGraphicFramePr>
              <a:graphicFrameLocks noChangeAspect="1"/>
            </p:cNvGraphicFramePr>
            <p:nvPr/>
          </p:nvGraphicFramePr>
          <p:xfrm>
            <a:off x="3192" y="2659"/>
            <a:ext cx="178" cy="211"/>
          </p:xfrm>
          <a:graphic>
            <a:graphicData uri="http://schemas.openxmlformats.org/presentationml/2006/ole">
              <p:oleObj spid="_x0000_s45066" name="Ecuación" r:id="rId8" imgW="139680" imgH="164880" progId="Equation.3">
                <p:embed/>
              </p:oleObj>
            </a:graphicData>
          </a:graphic>
        </p:graphicFrame>
        <p:sp>
          <p:nvSpPr>
            <p:cNvPr id="45090" name="Line 22"/>
            <p:cNvSpPr>
              <a:spLocks noChangeShapeType="1"/>
            </p:cNvSpPr>
            <p:nvPr/>
          </p:nvSpPr>
          <p:spPr bwMode="auto">
            <a:xfrm>
              <a:off x="3379" y="3067"/>
              <a:ext cx="1089" cy="817"/>
            </a:xfrm>
            <a:prstGeom prst="line">
              <a:avLst/>
            </a:prstGeom>
            <a:noFill/>
            <a:ln w="38100">
              <a:solidFill>
                <a:srgbClr val="99CC00"/>
              </a:solidFill>
              <a:round/>
              <a:headEnd/>
              <a:tailEnd/>
            </a:ln>
          </p:spPr>
          <p:txBody>
            <a:bodyPr anchor="ctr">
              <a:spAutoFit/>
            </a:bodyPr>
            <a:lstStyle/>
            <a:p>
              <a:endParaRPr lang="es-CL"/>
            </a:p>
          </p:txBody>
        </p:sp>
        <p:sp>
          <p:nvSpPr>
            <p:cNvPr id="45091" name="Line 23"/>
            <p:cNvSpPr>
              <a:spLocks noChangeShapeType="1"/>
            </p:cNvSpPr>
            <p:nvPr/>
          </p:nvSpPr>
          <p:spPr bwMode="auto">
            <a:xfrm>
              <a:off x="3379" y="2886"/>
              <a:ext cx="1315" cy="998"/>
            </a:xfrm>
            <a:prstGeom prst="line">
              <a:avLst/>
            </a:prstGeom>
            <a:noFill/>
            <a:ln w="38100">
              <a:solidFill>
                <a:srgbClr val="99CC00"/>
              </a:solidFill>
              <a:round/>
              <a:headEnd/>
              <a:tailEnd/>
            </a:ln>
          </p:spPr>
          <p:txBody>
            <a:bodyPr anchor="ctr">
              <a:spAutoFit/>
            </a:bodyPr>
            <a:lstStyle/>
            <a:p>
              <a:endParaRPr lang="es-CL"/>
            </a:p>
          </p:txBody>
        </p:sp>
        <p:sp>
          <p:nvSpPr>
            <p:cNvPr id="45092" name="Line 24"/>
            <p:cNvSpPr>
              <a:spLocks noChangeShapeType="1"/>
            </p:cNvSpPr>
            <p:nvPr/>
          </p:nvSpPr>
          <p:spPr bwMode="auto">
            <a:xfrm>
              <a:off x="3379" y="2704"/>
              <a:ext cx="1542" cy="1180"/>
            </a:xfrm>
            <a:prstGeom prst="line">
              <a:avLst/>
            </a:prstGeom>
            <a:noFill/>
            <a:ln w="38100">
              <a:solidFill>
                <a:srgbClr val="99CC00"/>
              </a:solidFill>
              <a:round/>
              <a:headEnd/>
              <a:tailEnd/>
            </a:ln>
          </p:spPr>
          <p:txBody>
            <a:bodyPr anchor="ctr">
              <a:spAutoFit/>
            </a:bodyPr>
            <a:lstStyle/>
            <a:p>
              <a:endParaRPr lang="es-CL"/>
            </a:p>
          </p:txBody>
        </p:sp>
        <p:sp>
          <p:nvSpPr>
            <p:cNvPr id="45093" name="Arc 19"/>
            <p:cNvSpPr>
              <a:spLocks/>
            </p:cNvSpPr>
            <p:nvPr/>
          </p:nvSpPr>
          <p:spPr bwMode="auto">
            <a:xfrm rot="10800000">
              <a:off x="3560" y="2750"/>
              <a:ext cx="1270" cy="998"/>
            </a:xfrm>
            <a:custGeom>
              <a:avLst/>
              <a:gdLst>
                <a:gd name="T0" fmla="*/ 0 w 21600"/>
                <a:gd name="T1" fmla="*/ 0 h 21600"/>
                <a:gd name="T2" fmla="*/ 4 w 21600"/>
                <a:gd name="T3" fmla="*/ 2 h 21600"/>
                <a:gd name="T4" fmla="*/ 0 w 21600"/>
                <a:gd name="T5" fmla="*/ 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p:spPr>
          <p:txBody>
            <a:bodyPr wrap="none" anchor="ctr">
              <a:spAutoFit/>
            </a:bodyPr>
            <a:lstStyle/>
            <a:p>
              <a:endParaRPr lang="es-CL"/>
            </a:p>
          </p:txBody>
        </p:sp>
        <p:graphicFrame>
          <p:nvGraphicFramePr>
            <p:cNvPr id="45067" name="Object 25"/>
            <p:cNvGraphicFramePr>
              <a:graphicFrameLocks noChangeAspect="1"/>
            </p:cNvGraphicFramePr>
            <p:nvPr/>
          </p:nvGraphicFramePr>
          <p:xfrm>
            <a:off x="4271" y="3884"/>
            <a:ext cx="383" cy="326"/>
          </p:xfrm>
          <a:graphic>
            <a:graphicData uri="http://schemas.openxmlformats.org/presentationml/2006/ole">
              <p:oleObj spid="_x0000_s45067" name="Ecuación" r:id="rId9" imgW="507960" imgH="431640" progId="Equation.3">
                <p:embed/>
              </p:oleObj>
            </a:graphicData>
          </a:graphic>
        </p:graphicFrame>
        <p:graphicFrame>
          <p:nvGraphicFramePr>
            <p:cNvPr id="45068" name="Object 26"/>
            <p:cNvGraphicFramePr>
              <a:graphicFrameLocks noChangeAspect="1"/>
            </p:cNvGraphicFramePr>
            <p:nvPr/>
          </p:nvGraphicFramePr>
          <p:xfrm>
            <a:off x="3005" y="2923"/>
            <a:ext cx="374" cy="326"/>
          </p:xfrm>
          <a:graphic>
            <a:graphicData uri="http://schemas.openxmlformats.org/presentationml/2006/ole">
              <p:oleObj spid="_x0000_s45068" name="Ecuación" r:id="rId10" imgW="495000" imgH="431640" progId="Equation.3">
                <p:embed/>
              </p:oleObj>
            </a:graphicData>
          </a:graphic>
        </p:graphicFrame>
      </p:grpSp>
      <p:grpSp>
        <p:nvGrpSpPr>
          <p:cNvPr id="45081" name="Group 69"/>
          <p:cNvGrpSpPr>
            <a:grpSpLocks/>
          </p:cNvGrpSpPr>
          <p:nvPr/>
        </p:nvGrpSpPr>
        <p:grpSpPr bwMode="auto">
          <a:xfrm>
            <a:off x="468313" y="4076700"/>
            <a:ext cx="3546475" cy="2606675"/>
            <a:chOff x="295" y="2568"/>
            <a:chExt cx="2234" cy="1642"/>
          </a:xfrm>
        </p:grpSpPr>
        <p:sp>
          <p:nvSpPr>
            <p:cNvPr id="45082" name="Line 29"/>
            <p:cNvSpPr>
              <a:spLocks noChangeShapeType="1"/>
            </p:cNvSpPr>
            <p:nvPr/>
          </p:nvSpPr>
          <p:spPr bwMode="auto">
            <a:xfrm flipV="1">
              <a:off x="669" y="2614"/>
              <a:ext cx="0" cy="1270"/>
            </a:xfrm>
            <a:prstGeom prst="line">
              <a:avLst/>
            </a:prstGeom>
            <a:noFill/>
            <a:ln w="9525">
              <a:solidFill>
                <a:schemeClr val="tx1"/>
              </a:solidFill>
              <a:round/>
              <a:headEnd/>
              <a:tailEnd type="triangle" w="med" len="med"/>
            </a:ln>
          </p:spPr>
          <p:txBody>
            <a:bodyPr wrap="none" anchor="ctr">
              <a:spAutoFit/>
            </a:bodyPr>
            <a:lstStyle/>
            <a:p>
              <a:endParaRPr lang="es-CL"/>
            </a:p>
          </p:txBody>
        </p:sp>
        <p:sp>
          <p:nvSpPr>
            <p:cNvPr id="45083" name="Line 30"/>
            <p:cNvSpPr>
              <a:spLocks noChangeShapeType="1"/>
            </p:cNvSpPr>
            <p:nvPr/>
          </p:nvSpPr>
          <p:spPr bwMode="auto">
            <a:xfrm>
              <a:off x="669" y="3884"/>
              <a:ext cx="1860" cy="0"/>
            </a:xfrm>
            <a:prstGeom prst="line">
              <a:avLst/>
            </a:prstGeom>
            <a:noFill/>
            <a:ln w="9525">
              <a:solidFill>
                <a:schemeClr val="tx1"/>
              </a:solidFill>
              <a:round/>
              <a:headEnd/>
              <a:tailEnd type="triangle" w="med" len="med"/>
            </a:ln>
          </p:spPr>
          <p:txBody>
            <a:bodyPr wrap="none" anchor="ctr">
              <a:spAutoFit/>
            </a:bodyPr>
            <a:lstStyle/>
            <a:p>
              <a:endParaRPr lang="es-CL"/>
            </a:p>
          </p:txBody>
        </p:sp>
        <p:graphicFrame>
          <p:nvGraphicFramePr>
            <p:cNvPr id="45060" name="Object 31"/>
            <p:cNvGraphicFramePr>
              <a:graphicFrameLocks noChangeAspect="1"/>
            </p:cNvGraphicFramePr>
            <p:nvPr/>
          </p:nvGraphicFramePr>
          <p:xfrm>
            <a:off x="2286" y="3884"/>
            <a:ext cx="227" cy="211"/>
          </p:xfrm>
          <a:graphic>
            <a:graphicData uri="http://schemas.openxmlformats.org/presentationml/2006/ole">
              <p:oleObj spid="_x0000_s45060" name="Ecuación" r:id="rId11" imgW="177480" imgH="164880" progId="Equation.3">
                <p:embed/>
              </p:oleObj>
            </a:graphicData>
          </a:graphic>
        </p:graphicFrame>
        <p:graphicFrame>
          <p:nvGraphicFramePr>
            <p:cNvPr id="45061" name="Object 32"/>
            <p:cNvGraphicFramePr>
              <a:graphicFrameLocks noChangeAspect="1"/>
            </p:cNvGraphicFramePr>
            <p:nvPr/>
          </p:nvGraphicFramePr>
          <p:xfrm>
            <a:off x="482" y="2568"/>
            <a:ext cx="178" cy="211"/>
          </p:xfrm>
          <a:graphic>
            <a:graphicData uri="http://schemas.openxmlformats.org/presentationml/2006/ole">
              <p:oleObj spid="_x0000_s45061" name="Ecuación" r:id="rId12" imgW="139680" imgH="164880" progId="Equation.3">
                <p:embed/>
              </p:oleObj>
            </a:graphicData>
          </a:graphic>
        </p:graphicFrame>
        <p:sp>
          <p:nvSpPr>
            <p:cNvPr id="45084" name="Line 34"/>
            <p:cNvSpPr>
              <a:spLocks noChangeShapeType="1"/>
            </p:cNvSpPr>
            <p:nvPr/>
          </p:nvSpPr>
          <p:spPr bwMode="auto">
            <a:xfrm>
              <a:off x="669" y="2886"/>
              <a:ext cx="1349" cy="998"/>
            </a:xfrm>
            <a:prstGeom prst="line">
              <a:avLst/>
            </a:prstGeom>
            <a:noFill/>
            <a:ln w="38100">
              <a:solidFill>
                <a:schemeClr val="tx1"/>
              </a:solidFill>
              <a:round/>
              <a:headEnd/>
              <a:tailEnd/>
            </a:ln>
          </p:spPr>
          <p:txBody>
            <a:bodyPr anchor="ctr">
              <a:spAutoFit/>
            </a:bodyPr>
            <a:lstStyle/>
            <a:p>
              <a:endParaRPr lang="es-CL"/>
            </a:p>
          </p:txBody>
        </p:sp>
        <p:sp>
          <p:nvSpPr>
            <p:cNvPr id="45085" name="Arc 36"/>
            <p:cNvSpPr>
              <a:spLocks/>
            </p:cNvSpPr>
            <p:nvPr/>
          </p:nvSpPr>
          <p:spPr bwMode="auto">
            <a:xfrm rot="10800000">
              <a:off x="891" y="2895"/>
              <a:ext cx="932" cy="732"/>
            </a:xfrm>
            <a:custGeom>
              <a:avLst/>
              <a:gdLst>
                <a:gd name="T0" fmla="*/ 0 w 21600"/>
                <a:gd name="T1" fmla="*/ 0 h 21600"/>
                <a:gd name="T2" fmla="*/ 2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anchor="ctr">
              <a:spAutoFit/>
            </a:bodyPr>
            <a:lstStyle/>
            <a:p>
              <a:endParaRPr lang="es-CL"/>
            </a:p>
          </p:txBody>
        </p:sp>
        <p:graphicFrame>
          <p:nvGraphicFramePr>
            <p:cNvPr id="45062" name="Object 37"/>
            <p:cNvGraphicFramePr>
              <a:graphicFrameLocks noChangeAspect="1"/>
            </p:cNvGraphicFramePr>
            <p:nvPr/>
          </p:nvGraphicFramePr>
          <p:xfrm>
            <a:off x="1776" y="3884"/>
            <a:ext cx="383" cy="326"/>
          </p:xfrm>
          <a:graphic>
            <a:graphicData uri="http://schemas.openxmlformats.org/presentationml/2006/ole">
              <p:oleObj spid="_x0000_s45062" name="Ecuación" r:id="rId13" imgW="507960" imgH="431640" progId="Equation.3">
                <p:embed/>
              </p:oleObj>
            </a:graphicData>
          </a:graphic>
        </p:graphicFrame>
        <p:graphicFrame>
          <p:nvGraphicFramePr>
            <p:cNvPr id="45063" name="Object 38"/>
            <p:cNvGraphicFramePr>
              <a:graphicFrameLocks noChangeAspect="1"/>
            </p:cNvGraphicFramePr>
            <p:nvPr/>
          </p:nvGraphicFramePr>
          <p:xfrm>
            <a:off x="295" y="2795"/>
            <a:ext cx="374" cy="326"/>
          </p:xfrm>
          <a:graphic>
            <a:graphicData uri="http://schemas.openxmlformats.org/presentationml/2006/ole">
              <p:oleObj spid="_x0000_s45063" name="Ecuación" r:id="rId14" imgW="495000" imgH="431640" progId="Equation.3">
                <p:embed/>
              </p:oleObj>
            </a:graphicData>
          </a:graphic>
        </p:graphicFrame>
        <p:sp>
          <p:nvSpPr>
            <p:cNvPr id="45086" name="Arc 61"/>
            <p:cNvSpPr>
              <a:spLocks/>
            </p:cNvSpPr>
            <p:nvPr/>
          </p:nvSpPr>
          <p:spPr bwMode="auto">
            <a:xfrm rot="10641341">
              <a:off x="1021" y="2795"/>
              <a:ext cx="952" cy="748"/>
            </a:xfrm>
            <a:custGeom>
              <a:avLst/>
              <a:gdLst>
                <a:gd name="T0" fmla="*/ 0 w 21600"/>
                <a:gd name="T1" fmla="*/ 0 h 21600"/>
                <a:gd name="T2" fmla="*/ 2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anchor="ctr">
              <a:spAutoFit/>
            </a:bodyPr>
            <a:lstStyle/>
            <a:p>
              <a:endParaRPr lang="es-CL"/>
            </a:p>
          </p:txBody>
        </p:sp>
        <p:sp>
          <p:nvSpPr>
            <p:cNvPr id="45087" name="Arc 62"/>
            <p:cNvSpPr>
              <a:spLocks/>
            </p:cNvSpPr>
            <p:nvPr/>
          </p:nvSpPr>
          <p:spPr bwMode="auto">
            <a:xfrm rot="10613798">
              <a:off x="795" y="3019"/>
              <a:ext cx="957" cy="752"/>
            </a:xfrm>
            <a:custGeom>
              <a:avLst/>
              <a:gdLst>
                <a:gd name="T0" fmla="*/ 0 w 21600"/>
                <a:gd name="T1" fmla="*/ 0 h 21600"/>
                <a:gd name="T2" fmla="*/ 2 w 21600"/>
                <a:gd name="T3" fmla="*/ 1 h 21600"/>
                <a:gd name="T4" fmla="*/ 0 w 21600"/>
                <a:gd name="T5" fmla="*/ 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anchor="ctr">
              <a:spAutoFit/>
            </a:bodyPr>
            <a:lstStyle/>
            <a:p>
              <a:endParaRPr lang="es-CL"/>
            </a:p>
          </p:txBody>
        </p:sp>
        <p:graphicFrame>
          <p:nvGraphicFramePr>
            <p:cNvPr id="45064" name="Object 63"/>
            <p:cNvGraphicFramePr>
              <a:graphicFrameLocks noChangeAspect="1"/>
            </p:cNvGraphicFramePr>
            <p:nvPr/>
          </p:nvGraphicFramePr>
          <p:xfrm>
            <a:off x="2018" y="3431"/>
            <a:ext cx="209" cy="226"/>
          </p:xfrm>
          <a:graphic>
            <a:graphicData uri="http://schemas.openxmlformats.org/presentationml/2006/ole">
              <p:oleObj spid="_x0000_s45064" name="Ecuación" r:id="rId15" imgW="164880" imgH="177480" progId="Equation.3">
                <p:embed/>
              </p:oleObj>
            </a:graphicData>
          </a:graphic>
        </p:graphicFrame>
      </p:grpSp>
      <p:graphicFrame>
        <p:nvGraphicFramePr>
          <p:cNvPr id="45059" name="Object 68"/>
          <p:cNvGraphicFramePr>
            <a:graphicFrameLocks noChangeAspect="1"/>
          </p:cNvGraphicFramePr>
          <p:nvPr/>
        </p:nvGraphicFramePr>
        <p:xfrm>
          <a:off x="5435600" y="2420938"/>
          <a:ext cx="2436813" cy="533400"/>
        </p:xfrm>
        <a:graphic>
          <a:graphicData uri="http://schemas.openxmlformats.org/presentationml/2006/ole">
            <p:oleObj spid="_x0000_s45059" name="Ecuación" r:id="rId16" imgW="1218960" imgH="266400" progId="Equation.3">
              <p:embed/>
            </p:oleObj>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2" name="3 Marcador de número de diapositiva"/>
          <p:cNvSpPr>
            <a:spLocks noGrp="1"/>
          </p:cNvSpPr>
          <p:nvPr>
            <p:ph type="sldNum" sz="quarter" idx="12"/>
          </p:nvPr>
        </p:nvSpPr>
        <p:spPr>
          <a:noFill/>
        </p:spPr>
        <p:txBody>
          <a:bodyPr/>
          <a:lstStyle/>
          <a:p>
            <a:fld id="{59F4BB04-41F4-4666-B520-4DF8DECCE674}" type="slidenum">
              <a:rPr lang="es-CL" smtClean="0"/>
              <a:pPr/>
              <a:t>53</a:t>
            </a:fld>
            <a:endParaRPr lang="es-CL" smtClean="0"/>
          </a:p>
        </p:txBody>
      </p:sp>
      <p:sp>
        <p:nvSpPr>
          <p:cNvPr id="46093" name="Rectangle 28"/>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46082" name="Object 11"/>
          <p:cNvGraphicFramePr>
            <a:graphicFrameLocks noChangeAspect="1"/>
          </p:cNvGraphicFramePr>
          <p:nvPr/>
        </p:nvGraphicFramePr>
        <p:xfrm>
          <a:off x="5148263" y="2205038"/>
          <a:ext cx="1547812" cy="508000"/>
        </p:xfrm>
        <a:graphic>
          <a:graphicData uri="http://schemas.openxmlformats.org/presentationml/2006/ole">
            <p:oleObj spid="_x0000_s46082" name="Ecuación" r:id="rId5" imgW="774360" imgH="253800" progId="Equation.3">
              <p:embed/>
            </p:oleObj>
          </a:graphicData>
        </a:graphic>
      </p:graphicFrame>
      <p:sp>
        <p:nvSpPr>
          <p:cNvPr id="46094"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115717"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6096"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46097" name="Text Box 7"/>
          <p:cNvSpPr txBox="1">
            <a:spLocks noChangeArrowheads="1"/>
          </p:cNvSpPr>
          <p:nvPr/>
        </p:nvSpPr>
        <p:spPr bwMode="auto">
          <a:xfrm>
            <a:off x="755650" y="1484313"/>
            <a:ext cx="8137525" cy="366712"/>
          </a:xfrm>
          <a:prstGeom prst="rect">
            <a:avLst/>
          </a:prstGeom>
          <a:noFill/>
          <a:ln w="9525" algn="ctr">
            <a:noFill/>
            <a:miter lim="800000"/>
            <a:headEnd/>
            <a:tailEnd/>
          </a:ln>
        </p:spPr>
        <p:txBody>
          <a:bodyPr>
            <a:spAutoFit/>
          </a:bodyPr>
          <a:lstStyle/>
          <a:p>
            <a:pPr algn="just">
              <a:spcBef>
                <a:spcPct val="50000"/>
              </a:spcBef>
            </a:pPr>
            <a:r>
              <a:rPr lang="es-CL"/>
              <a:t>Relación entre Demanda Marshalliana y las Demandas Compensadas</a:t>
            </a:r>
          </a:p>
        </p:txBody>
      </p:sp>
      <p:sp>
        <p:nvSpPr>
          <p:cNvPr id="46098" name="Text Box 8"/>
          <p:cNvSpPr txBox="1">
            <a:spLocks noChangeArrowheads="1"/>
          </p:cNvSpPr>
          <p:nvPr/>
        </p:nvSpPr>
        <p:spPr bwMode="auto">
          <a:xfrm>
            <a:off x="1330325" y="5124450"/>
            <a:ext cx="6913563" cy="1328738"/>
          </a:xfrm>
          <a:prstGeom prst="rect">
            <a:avLst/>
          </a:prstGeom>
          <a:noFill/>
          <a:ln w="9525" algn="ctr">
            <a:noFill/>
            <a:miter lim="800000"/>
            <a:headEnd/>
            <a:tailEnd/>
          </a:ln>
        </p:spPr>
        <p:txBody>
          <a:bodyPr>
            <a:spAutoFit/>
          </a:bodyPr>
          <a:lstStyle/>
          <a:p>
            <a:pPr algn="just">
              <a:spcBef>
                <a:spcPct val="50000"/>
              </a:spcBef>
            </a:pPr>
            <a:r>
              <a:rPr lang="es-ES"/>
              <a:t>La diferencia en el Ingreso Real será mayor, mientras más alejadas estén las curvas.</a:t>
            </a:r>
          </a:p>
          <a:p>
            <a:pPr algn="just">
              <a:spcBef>
                <a:spcPct val="50000"/>
              </a:spcBef>
            </a:pPr>
            <a:r>
              <a:rPr lang="es-ES"/>
              <a:t>Existen tantas posibilidades de curvas compensadas como puntos de la curva de demanda ordinaria haya.</a:t>
            </a:r>
            <a:endParaRPr lang="es-CL"/>
          </a:p>
        </p:txBody>
      </p:sp>
      <p:grpSp>
        <p:nvGrpSpPr>
          <p:cNvPr id="46099" name="Group 27"/>
          <p:cNvGrpSpPr>
            <a:grpSpLocks/>
          </p:cNvGrpSpPr>
          <p:nvPr/>
        </p:nvGrpSpPr>
        <p:grpSpPr bwMode="auto">
          <a:xfrm>
            <a:off x="2217738" y="1414463"/>
            <a:ext cx="4370387" cy="3527425"/>
            <a:chOff x="1397" y="891"/>
            <a:chExt cx="2753" cy="2222"/>
          </a:xfrm>
        </p:grpSpPr>
        <p:sp>
          <p:nvSpPr>
            <p:cNvPr id="46100" name="Line 12"/>
            <p:cNvSpPr>
              <a:spLocks noChangeShapeType="1"/>
            </p:cNvSpPr>
            <p:nvPr/>
          </p:nvSpPr>
          <p:spPr bwMode="auto">
            <a:xfrm flipV="1">
              <a:off x="1579" y="1177"/>
              <a:ext cx="0" cy="1779"/>
            </a:xfrm>
            <a:prstGeom prst="line">
              <a:avLst/>
            </a:prstGeom>
            <a:noFill/>
            <a:ln w="9525">
              <a:solidFill>
                <a:schemeClr val="tx1"/>
              </a:solidFill>
              <a:round/>
              <a:headEnd/>
              <a:tailEnd type="triangle" w="med" len="med"/>
            </a:ln>
          </p:spPr>
          <p:txBody>
            <a:bodyPr/>
            <a:lstStyle/>
            <a:p>
              <a:endParaRPr lang="es-CL"/>
            </a:p>
          </p:txBody>
        </p:sp>
        <p:sp>
          <p:nvSpPr>
            <p:cNvPr id="46101" name="Line 13"/>
            <p:cNvSpPr>
              <a:spLocks noChangeShapeType="1"/>
            </p:cNvSpPr>
            <p:nvPr/>
          </p:nvSpPr>
          <p:spPr bwMode="auto">
            <a:xfrm>
              <a:off x="1579" y="2956"/>
              <a:ext cx="2571" cy="0"/>
            </a:xfrm>
            <a:prstGeom prst="line">
              <a:avLst/>
            </a:prstGeom>
            <a:noFill/>
            <a:ln w="9525">
              <a:solidFill>
                <a:schemeClr val="tx1"/>
              </a:solidFill>
              <a:round/>
              <a:headEnd/>
              <a:tailEnd type="triangle" w="med" len="med"/>
            </a:ln>
          </p:spPr>
          <p:txBody>
            <a:bodyPr/>
            <a:lstStyle/>
            <a:p>
              <a:endParaRPr lang="es-CL"/>
            </a:p>
          </p:txBody>
        </p:sp>
        <p:sp>
          <p:nvSpPr>
            <p:cNvPr id="46102" name="Arc 14"/>
            <p:cNvSpPr>
              <a:spLocks/>
            </p:cNvSpPr>
            <p:nvPr/>
          </p:nvSpPr>
          <p:spPr bwMode="auto">
            <a:xfrm rot="-10332621">
              <a:off x="1699" y="891"/>
              <a:ext cx="2188" cy="1613"/>
            </a:xfrm>
            <a:custGeom>
              <a:avLst/>
              <a:gdLst>
                <a:gd name="T0" fmla="*/ 0 w 19710"/>
                <a:gd name="T1" fmla="*/ 0 h 21600"/>
                <a:gd name="T2" fmla="*/ 27 w 19710"/>
                <a:gd name="T3" fmla="*/ 5 h 21600"/>
                <a:gd name="T4" fmla="*/ 0 w 19710"/>
                <a:gd name="T5" fmla="*/ 9 h 21600"/>
                <a:gd name="T6" fmla="*/ 0 60000 65536"/>
                <a:gd name="T7" fmla="*/ 0 60000 65536"/>
                <a:gd name="T8" fmla="*/ 0 60000 65536"/>
                <a:gd name="T9" fmla="*/ 0 w 19710"/>
                <a:gd name="T10" fmla="*/ 0 h 21600"/>
                <a:gd name="T11" fmla="*/ 19710 w 19710"/>
                <a:gd name="T12" fmla="*/ 21600 h 21600"/>
              </a:gdLst>
              <a:ahLst/>
              <a:cxnLst>
                <a:cxn ang="T6">
                  <a:pos x="T0" y="T1"/>
                </a:cxn>
                <a:cxn ang="T7">
                  <a:pos x="T2" y="T3"/>
                </a:cxn>
                <a:cxn ang="T8">
                  <a:pos x="T4" y="T5"/>
                </a:cxn>
              </a:cxnLst>
              <a:rect l="T9" t="T10" r="T11" b="T12"/>
              <a:pathLst>
                <a:path w="19710" h="21600" fill="none" extrusionOk="0">
                  <a:moveTo>
                    <a:pt x="-1" y="0"/>
                  </a:moveTo>
                  <a:cubicBezTo>
                    <a:pt x="8510" y="0"/>
                    <a:pt x="16228" y="4997"/>
                    <a:pt x="19710" y="12763"/>
                  </a:cubicBezTo>
                </a:path>
                <a:path w="19710" h="21600" stroke="0" extrusionOk="0">
                  <a:moveTo>
                    <a:pt x="-1" y="0"/>
                  </a:moveTo>
                  <a:cubicBezTo>
                    <a:pt x="8510" y="0"/>
                    <a:pt x="16228" y="4997"/>
                    <a:pt x="19710" y="12763"/>
                  </a:cubicBezTo>
                  <a:lnTo>
                    <a:pt x="0" y="21600"/>
                  </a:lnTo>
                  <a:close/>
                </a:path>
              </a:pathLst>
            </a:custGeom>
            <a:noFill/>
            <a:ln w="38100">
              <a:solidFill>
                <a:schemeClr val="tx1"/>
              </a:solidFill>
              <a:round/>
              <a:headEnd/>
              <a:tailEnd/>
            </a:ln>
          </p:spPr>
          <p:txBody>
            <a:bodyPr wrap="none" anchor="ctr"/>
            <a:lstStyle/>
            <a:p>
              <a:endParaRPr lang="es-CL"/>
            </a:p>
          </p:txBody>
        </p:sp>
        <p:graphicFrame>
          <p:nvGraphicFramePr>
            <p:cNvPr id="46083" name="Object 15"/>
            <p:cNvGraphicFramePr>
              <a:graphicFrameLocks noChangeAspect="1"/>
            </p:cNvGraphicFramePr>
            <p:nvPr/>
          </p:nvGraphicFramePr>
          <p:xfrm>
            <a:off x="3768" y="2579"/>
            <a:ext cx="235" cy="201"/>
          </p:xfrm>
          <a:graphic>
            <a:graphicData uri="http://schemas.openxmlformats.org/presentationml/2006/ole">
              <p:oleObj spid="_x0000_s46083" name="Ecuación" r:id="rId6" imgW="266400" imgH="228600" progId="Equation.3">
                <p:embed/>
              </p:oleObj>
            </a:graphicData>
          </a:graphic>
        </p:graphicFrame>
        <p:sp>
          <p:nvSpPr>
            <p:cNvPr id="46103" name="Arc 16"/>
            <p:cNvSpPr>
              <a:spLocks/>
            </p:cNvSpPr>
            <p:nvPr/>
          </p:nvSpPr>
          <p:spPr bwMode="auto">
            <a:xfrm rot="-8507187">
              <a:off x="1757" y="1132"/>
              <a:ext cx="1663" cy="1342"/>
            </a:xfrm>
            <a:custGeom>
              <a:avLst/>
              <a:gdLst>
                <a:gd name="T0" fmla="*/ 1 w 17992"/>
                <a:gd name="T1" fmla="*/ 0 h 21561"/>
                <a:gd name="T2" fmla="*/ 14 w 17992"/>
                <a:gd name="T3" fmla="*/ 2 h 21561"/>
                <a:gd name="T4" fmla="*/ 0 w 17992"/>
                <a:gd name="T5" fmla="*/ 5 h 21561"/>
                <a:gd name="T6" fmla="*/ 0 60000 65536"/>
                <a:gd name="T7" fmla="*/ 0 60000 65536"/>
                <a:gd name="T8" fmla="*/ 0 60000 65536"/>
                <a:gd name="T9" fmla="*/ 0 w 17992"/>
                <a:gd name="T10" fmla="*/ 0 h 21561"/>
                <a:gd name="T11" fmla="*/ 17992 w 17992"/>
                <a:gd name="T12" fmla="*/ 21561 h 21561"/>
              </a:gdLst>
              <a:ahLst/>
              <a:cxnLst>
                <a:cxn ang="T6">
                  <a:pos x="T0" y="T1"/>
                </a:cxn>
                <a:cxn ang="T7">
                  <a:pos x="T2" y="T3"/>
                </a:cxn>
                <a:cxn ang="T8">
                  <a:pos x="T4" y="T5"/>
                </a:cxn>
              </a:cxnLst>
              <a:rect l="T9" t="T10" r="T11" b="T12"/>
              <a:pathLst>
                <a:path w="17992" h="21561" fill="none" extrusionOk="0">
                  <a:moveTo>
                    <a:pt x="1294" y="-1"/>
                  </a:moveTo>
                  <a:cubicBezTo>
                    <a:pt x="8059" y="405"/>
                    <a:pt x="14241" y="3963"/>
                    <a:pt x="17991" y="9608"/>
                  </a:cubicBezTo>
                </a:path>
                <a:path w="17992" h="21561" stroke="0" extrusionOk="0">
                  <a:moveTo>
                    <a:pt x="1294" y="-1"/>
                  </a:moveTo>
                  <a:cubicBezTo>
                    <a:pt x="8059" y="405"/>
                    <a:pt x="14241" y="3963"/>
                    <a:pt x="17991" y="9608"/>
                  </a:cubicBezTo>
                  <a:lnTo>
                    <a:pt x="0" y="21561"/>
                  </a:lnTo>
                  <a:close/>
                </a:path>
              </a:pathLst>
            </a:custGeom>
            <a:noFill/>
            <a:ln w="38100">
              <a:solidFill>
                <a:srgbClr val="FF0000"/>
              </a:solidFill>
              <a:round/>
              <a:headEnd/>
              <a:tailEnd/>
            </a:ln>
          </p:spPr>
          <p:txBody>
            <a:bodyPr wrap="none" anchor="ctr"/>
            <a:lstStyle/>
            <a:p>
              <a:endParaRPr lang="es-CL"/>
            </a:p>
          </p:txBody>
        </p:sp>
        <p:sp>
          <p:nvSpPr>
            <p:cNvPr id="46104" name="Arc 17"/>
            <p:cNvSpPr>
              <a:spLocks/>
            </p:cNvSpPr>
            <p:nvPr/>
          </p:nvSpPr>
          <p:spPr bwMode="auto">
            <a:xfrm rot="-8507187">
              <a:off x="2108" y="1136"/>
              <a:ext cx="1663" cy="1340"/>
            </a:xfrm>
            <a:custGeom>
              <a:avLst/>
              <a:gdLst>
                <a:gd name="T0" fmla="*/ 1 w 17992"/>
                <a:gd name="T1" fmla="*/ 0 h 21538"/>
                <a:gd name="T2" fmla="*/ 14 w 17992"/>
                <a:gd name="T3" fmla="*/ 2 h 21538"/>
                <a:gd name="T4" fmla="*/ 0 w 17992"/>
                <a:gd name="T5" fmla="*/ 5 h 21538"/>
                <a:gd name="T6" fmla="*/ 0 60000 65536"/>
                <a:gd name="T7" fmla="*/ 0 60000 65536"/>
                <a:gd name="T8" fmla="*/ 0 60000 65536"/>
                <a:gd name="T9" fmla="*/ 0 w 17992"/>
                <a:gd name="T10" fmla="*/ 0 h 21538"/>
                <a:gd name="T11" fmla="*/ 17992 w 17992"/>
                <a:gd name="T12" fmla="*/ 21538 h 21538"/>
              </a:gdLst>
              <a:ahLst/>
              <a:cxnLst>
                <a:cxn ang="T6">
                  <a:pos x="T0" y="T1"/>
                </a:cxn>
                <a:cxn ang="T7">
                  <a:pos x="T2" y="T3"/>
                </a:cxn>
                <a:cxn ang="T8">
                  <a:pos x="T4" y="T5"/>
                </a:cxn>
              </a:cxnLst>
              <a:rect l="T9" t="T10" r="T11" b="T12"/>
              <a:pathLst>
                <a:path w="17992" h="21538" fill="none" extrusionOk="0">
                  <a:moveTo>
                    <a:pt x="1639" y="0"/>
                  </a:moveTo>
                  <a:cubicBezTo>
                    <a:pt x="8276" y="505"/>
                    <a:pt x="14308" y="4041"/>
                    <a:pt x="17991" y="9585"/>
                  </a:cubicBezTo>
                </a:path>
                <a:path w="17992" h="21538" stroke="0" extrusionOk="0">
                  <a:moveTo>
                    <a:pt x="1639" y="0"/>
                  </a:moveTo>
                  <a:cubicBezTo>
                    <a:pt x="8276" y="505"/>
                    <a:pt x="14308" y="4041"/>
                    <a:pt x="17991" y="9585"/>
                  </a:cubicBezTo>
                  <a:lnTo>
                    <a:pt x="0" y="21538"/>
                  </a:lnTo>
                  <a:close/>
                </a:path>
              </a:pathLst>
            </a:custGeom>
            <a:noFill/>
            <a:ln w="38100">
              <a:solidFill>
                <a:srgbClr val="339966"/>
              </a:solidFill>
              <a:round/>
              <a:headEnd/>
              <a:tailEnd/>
            </a:ln>
          </p:spPr>
          <p:txBody>
            <a:bodyPr wrap="none" anchor="ctr"/>
            <a:lstStyle/>
            <a:p>
              <a:endParaRPr lang="es-CL"/>
            </a:p>
          </p:txBody>
        </p:sp>
        <p:sp>
          <p:nvSpPr>
            <p:cNvPr id="46105" name="Arc 18"/>
            <p:cNvSpPr>
              <a:spLocks/>
            </p:cNvSpPr>
            <p:nvPr/>
          </p:nvSpPr>
          <p:spPr bwMode="auto">
            <a:xfrm rot="-8507187">
              <a:off x="2469" y="1136"/>
              <a:ext cx="1663" cy="1340"/>
            </a:xfrm>
            <a:custGeom>
              <a:avLst/>
              <a:gdLst>
                <a:gd name="T0" fmla="*/ 1 w 17992"/>
                <a:gd name="T1" fmla="*/ 0 h 21527"/>
                <a:gd name="T2" fmla="*/ 14 w 17992"/>
                <a:gd name="T3" fmla="*/ 2 h 21527"/>
                <a:gd name="T4" fmla="*/ 0 w 17992"/>
                <a:gd name="T5" fmla="*/ 5 h 21527"/>
                <a:gd name="T6" fmla="*/ 0 60000 65536"/>
                <a:gd name="T7" fmla="*/ 0 60000 65536"/>
                <a:gd name="T8" fmla="*/ 0 60000 65536"/>
                <a:gd name="T9" fmla="*/ 0 w 17992"/>
                <a:gd name="T10" fmla="*/ 0 h 21527"/>
                <a:gd name="T11" fmla="*/ 17992 w 17992"/>
                <a:gd name="T12" fmla="*/ 21527 h 21527"/>
              </a:gdLst>
              <a:ahLst/>
              <a:cxnLst>
                <a:cxn ang="T6">
                  <a:pos x="T0" y="T1"/>
                </a:cxn>
                <a:cxn ang="T7">
                  <a:pos x="T2" y="T3"/>
                </a:cxn>
                <a:cxn ang="T8">
                  <a:pos x="T4" y="T5"/>
                </a:cxn>
              </a:cxnLst>
              <a:rect l="T9" t="T10" r="T11" b="T12"/>
              <a:pathLst>
                <a:path w="17992" h="21527" fill="none" extrusionOk="0">
                  <a:moveTo>
                    <a:pt x="1774" y="0"/>
                  </a:moveTo>
                  <a:cubicBezTo>
                    <a:pt x="8360" y="543"/>
                    <a:pt x="14335" y="4070"/>
                    <a:pt x="17991" y="9574"/>
                  </a:cubicBezTo>
                </a:path>
                <a:path w="17992" h="21527" stroke="0" extrusionOk="0">
                  <a:moveTo>
                    <a:pt x="1774" y="0"/>
                  </a:moveTo>
                  <a:cubicBezTo>
                    <a:pt x="8360" y="543"/>
                    <a:pt x="14335" y="4070"/>
                    <a:pt x="17991" y="9574"/>
                  </a:cubicBezTo>
                  <a:lnTo>
                    <a:pt x="0" y="21527"/>
                  </a:lnTo>
                  <a:close/>
                </a:path>
              </a:pathLst>
            </a:custGeom>
            <a:noFill/>
            <a:ln w="38100">
              <a:solidFill>
                <a:srgbClr val="FF0000"/>
              </a:solidFill>
              <a:round/>
              <a:headEnd/>
              <a:tailEnd/>
            </a:ln>
          </p:spPr>
          <p:txBody>
            <a:bodyPr wrap="none" anchor="ctr"/>
            <a:lstStyle/>
            <a:p>
              <a:endParaRPr lang="es-CL"/>
            </a:p>
          </p:txBody>
        </p:sp>
        <p:graphicFrame>
          <p:nvGraphicFramePr>
            <p:cNvPr id="46084" name="Object 19"/>
            <p:cNvGraphicFramePr>
              <a:graphicFrameLocks noChangeAspect="1"/>
            </p:cNvGraphicFramePr>
            <p:nvPr/>
          </p:nvGraphicFramePr>
          <p:xfrm>
            <a:off x="3411" y="2739"/>
            <a:ext cx="246" cy="222"/>
          </p:xfrm>
          <a:graphic>
            <a:graphicData uri="http://schemas.openxmlformats.org/presentationml/2006/ole">
              <p:oleObj spid="_x0000_s46084" name="Ecuación" r:id="rId7" imgW="279360" imgH="253800" progId="Equation.3">
                <p:embed/>
              </p:oleObj>
            </a:graphicData>
          </a:graphic>
        </p:graphicFrame>
        <p:graphicFrame>
          <p:nvGraphicFramePr>
            <p:cNvPr id="46085" name="Object 20"/>
            <p:cNvGraphicFramePr>
              <a:graphicFrameLocks noChangeAspect="1"/>
            </p:cNvGraphicFramePr>
            <p:nvPr/>
          </p:nvGraphicFramePr>
          <p:xfrm>
            <a:off x="3068" y="2739"/>
            <a:ext cx="235" cy="222"/>
          </p:xfrm>
          <a:graphic>
            <a:graphicData uri="http://schemas.openxmlformats.org/presentationml/2006/ole">
              <p:oleObj spid="_x0000_s46085" name="Ecuación" r:id="rId8" imgW="266400" imgH="253800" progId="Equation.3">
                <p:embed/>
              </p:oleObj>
            </a:graphicData>
          </a:graphic>
        </p:graphicFrame>
        <p:graphicFrame>
          <p:nvGraphicFramePr>
            <p:cNvPr id="46086" name="Object 21"/>
            <p:cNvGraphicFramePr>
              <a:graphicFrameLocks noChangeAspect="1"/>
            </p:cNvGraphicFramePr>
            <p:nvPr/>
          </p:nvGraphicFramePr>
          <p:xfrm>
            <a:off x="2719" y="2740"/>
            <a:ext cx="246" cy="222"/>
          </p:xfrm>
          <a:graphic>
            <a:graphicData uri="http://schemas.openxmlformats.org/presentationml/2006/ole">
              <p:oleObj spid="_x0000_s46086" name="Ecuación" r:id="rId9" imgW="279360" imgH="253800" progId="Equation.3">
                <p:embed/>
              </p:oleObj>
            </a:graphicData>
          </a:graphic>
        </p:graphicFrame>
        <p:graphicFrame>
          <p:nvGraphicFramePr>
            <p:cNvPr id="46087" name="Object 22"/>
            <p:cNvGraphicFramePr>
              <a:graphicFrameLocks noChangeAspect="1"/>
            </p:cNvGraphicFramePr>
            <p:nvPr/>
          </p:nvGraphicFramePr>
          <p:xfrm>
            <a:off x="3892" y="2968"/>
            <a:ext cx="157" cy="145"/>
          </p:xfrm>
          <a:graphic>
            <a:graphicData uri="http://schemas.openxmlformats.org/presentationml/2006/ole">
              <p:oleObj spid="_x0000_s46087" name="Ecuación" r:id="rId10" imgW="177480" imgH="164880" progId="Equation.3">
                <p:embed/>
              </p:oleObj>
            </a:graphicData>
          </a:graphic>
        </p:graphicFrame>
        <p:graphicFrame>
          <p:nvGraphicFramePr>
            <p:cNvPr id="46088" name="Object 23"/>
            <p:cNvGraphicFramePr>
              <a:graphicFrameLocks noChangeAspect="1"/>
            </p:cNvGraphicFramePr>
            <p:nvPr/>
          </p:nvGraphicFramePr>
          <p:xfrm>
            <a:off x="1397" y="1246"/>
            <a:ext cx="179" cy="189"/>
          </p:xfrm>
          <a:graphic>
            <a:graphicData uri="http://schemas.openxmlformats.org/presentationml/2006/ole">
              <p:oleObj spid="_x0000_s46088" name="Ecuación" r:id="rId11" imgW="203040" imgH="215640" progId="Equation.3">
                <p:embed/>
              </p:oleObj>
            </a:graphicData>
          </a:graphic>
        </p:graphicFrame>
        <p:graphicFrame>
          <p:nvGraphicFramePr>
            <p:cNvPr id="46089" name="Object 24"/>
            <p:cNvGraphicFramePr>
              <a:graphicFrameLocks noChangeAspect="1"/>
            </p:cNvGraphicFramePr>
            <p:nvPr/>
          </p:nvGraphicFramePr>
          <p:xfrm>
            <a:off x="3184" y="2329"/>
            <a:ext cx="179" cy="167"/>
          </p:xfrm>
          <a:graphic>
            <a:graphicData uri="http://schemas.openxmlformats.org/presentationml/2006/ole">
              <p:oleObj spid="_x0000_s46089" name="Ecuación" r:id="rId12" imgW="203040" imgH="190440" progId="Equation.3">
                <p:embed/>
              </p:oleObj>
            </a:graphicData>
          </a:graphic>
        </p:graphicFrame>
        <p:graphicFrame>
          <p:nvGraphicFramePr>
            <p:cNvPr id="46090" name="Object 25"/>
            <p:cNvGraphicFramePr>
              <a:graphicFrameLocks noChangeAspect="1"/>
            </p:cNvGraphicFramePr>
            <p:nvPr/>
          </p:nvGraphicFramePr>
          <p:xfrm>
            <a:off x="2627" y="2115"/>
            <a:ext cx="168" cy="167"/>
          </p:xfrm>
          <a:graphic>
            <a:graphicData uri="http://schemas.openxmlformats.org/presentationml/2006/ole">
              <p:oleObj spid="_x0000_s46090" name="Ecuación" r:id="rId13" imgW="190440" imgH="190440" progId="Equation.3">
                <p:embed/>
              </p:oleObj>
            </a:graphicData>
          </a:graphic>
        </p:graphicFrame>
        <p:graphicFrame>
          <p:nvGraphicFramePr>
            <p:cNvPr id="46091" name="Object 26"/>
            <p:cNvGraphicFramePr>
              <a:graphicFrameLocks noChangeAspect="1"/>
            </p:cNvGraphicFramePr>
            <p:nvPr/>
          </p:nvGraphicFramePr>
          <p:xfrm>
            <a:off x="2032" y="1662"/>
            <a:ext cx="179" cy="167"/>
          </p:xfrm>
          <a:graphic>
            <a:graphicData uri="http://schemas.openxmlformats.org/presentationml/2006/ole">
              <p:oleObj spid="_x0000_s46091" name="Ecuación" r:id="rId14" imgW="203040" imgH="190440" progId="Equation.3">
                <p:embed/>
              </p:oleObj>
            </a:graphicData>
          </a:graphic>
        </p:graphicFrame>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3 Marcador de número de diapositiva"/>
          <p:cNvSpPr>
            <a:spLocks noGrp="1"/>
          </p:cNvSpPr>
          <p:nvPr>
            <p:ph type="sldNum" sz="quarter" idx="12"/>
          </p:nvPr>
        </p:nvSpPr>
        <p:spPr>
          <a:noFill/>
        </p:spPr>
        <p:txBody>
          <a:bodyPr/>
          <a:lstStyle/>
          <a:p>
            <a:fld id="{6E1AAF8F-C335-41B8-B0BE-C2F090B6A094}" type="slidenum">
              <a:rPr lang="es-CL" smtClean="0"/>
              <a:pPr/>
              <a:t>54</a:t>
            </a:fld>
            <a:endParaRPr lang="es-CL" smtClean="0"/>
          </a:p>
        </p:txBody>
      </p:sp>
      <p:sp>
        <p:nvSpPr>
          <p:cNvPr id="121859" name="Rectangle 10"/>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2186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0378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21862"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21863" name="Text Box 6"/>
          <p:cNvSpPr txBox="1">
            <a:spLocks noChangeArrowheads="1"/>
          </p:cNvSpPr>
          <p:nvPr/>
        </p:nvSpPr>
        <p:spPr bwMode="auto">
          <a:xfrm>
            <a:off x="755650" y="1484313"/>
            <a:ext cx="4537075" cy="366712"/>
          </a:xfrm>
          <a:prstGeom prst="rect">
            <a:avLst/>
          </a:prstGeom>
          <a:noFill/>
          <a:ln w="9525">
            <a:noFill/>
            <a:miter lim="800000"/>
            <a:headEnd/>
            <a:tailEnd/>
          </a:ln>
        </p:spPr>
        <p:txBody>
          <a:bodyPr>
            <a:spAutoFit/>
          </a:bodyPr>
          <a:lstStyle/>
          <a:p>
            <a:pPr algn="l">
              <a:spcBef>
                <a:spcPct val="50000"/>
              </a:spcBef>
            </a:pPr>
            <a:r>
              <a:rPr lang="es-CL" b="1"/>
              <a:t>Modelo de Consumo Intertemporal</a:t>
            </a:r>
          </a:p>
        </p:txBody>
      </p:sp>
      <p:sp>
        <p:nvSpPr>
          <p:cNvPr id="121864" name="Text Box 7"/>
          <p:cNvSpPr txBox="1">
            <a:spLocks noChangeArrowheads="1"/>
          </p:cNvSpPr>
          <p:nvPr/>
        </p:nvSpPr>
        <p:spPr bwMode="auto">
          <a:xfrm>
            <a:off x="395288" y="2060575"/>
            <a:ext cx="8353425" cy="2016125"/>
          </a:xfrm>
          <a:prstGeom prst="rect">
            <a:avLst/>
          </a:prstGeom>
          <a:noFill/>
          <a:ln w="9525" algn="ctr">
            <a:noFill/>
            <a:miter lim="800000"/>
            <a:headEnd/>
            <a:tailEnd/>
          </a:ln>
        </p:spPr>
        <p:txBody>
          <a:bodyPr>
            <a:spAutoFit/>
          </a:bodyPr>
          <a:lstStyle/>
          <a:p>
            <a:pPr algn="just">
              <a:spcBef>
                <a:spcPct val="50000"/>
              </a:spcBef>
            </a:pPr>
            <a:r>
              <a:rPr lang="es-CL"/>
              <a:t>La idea central es ver como se suaviza el consumo a través del tiempo, empleando el mercado de capitales. El Consumidor debe decidir cuánto de su riqueza o dotación de ingresos destina para el consumo presente y cuánto destina para su consumo futuro. </a:t>
            </a:r>
          </a:p>
          <a:p>
            <a:pPr algn="just">
              <a:spcBef>
                <a:spcPct val="50000"/>
              </a:spcBef>
            </a:pPr>
            <a:endParaRPr lang="es-CL"/>
          </a:p>
          <a:p>
            <a:pPr algn="l">
              <a:spcBef>
                <a:spcPct val="50000"/>
              </a:spcBef>
            </a:pPr>
            <a:r>
              <a:rPr lang="es-CL"/>
              <a:t>Tienen que cumplirse los siguientes supuestos:</a:t>
            </a:r>
          </a:p>
        </p:txBody>
      </p:sp>
      <p:sp>
        <p:nvSpPr>
          <p:cNvPr id="121865" name="Text Box 8"/>
          <p:cNvSpPr txBox="1">
            <a:spLocks noChangeArrowheads="1"/>
          </p:cNvSpPr>
          <p:nvPr/>
        </p:nvSpPr>
        <p:spPr bwMode="auto">
          <a:xfrm>
            <a:off x="1476375" y="4267200"/>
            <a:ext cx="6767513" cy="1466850"/>
          </a:xfrm>
          <a:prstGeom prst="rect">
            <a:avLst/>
          </a:prstGeom>
          <a:noFill/>
          <a:ln w="9525" algn="ctr">
            <a:noFill/>
            <a:miter lim="800000"/>
            <a:headEnd/>
            <a:tailEnd/>
          </a:ln>
        </p:spPr>
        <p:txBody>
          <a:bodyPr>
            <a:spAutoFit/>
          </a:bodyPr>
          <a:lstStyle/>
          <a:p>
            <a:pPr marL="914400" lvl="1" indent="-457200" algn="just">
              <a:spcBef>
                <a:spcPct val="50000"/>
              </a:spcBef>
              <a:buFontTx/>
              <a:buAutoNum type="romanUcPeriod"/>
            </a:pPr>
            <a:r>
              <a:rPr lang="es-CL"/>
              <a:t>Existen dos bienes.</a:t>
            </a:r>
          </a:p>
          <a:p>
            <a:pPr marL="914400" lvl="1" indent="-457200" algn="just">
              <a:spcBef>
                <a:spcPct val="50000"/>
              </a:spcBef>
              <a:buFontTx/>
              <a:buAutoNum type="romanUcPeriod"/>
            </a:pPr>
            <a:endParaRPr lang="es-CL"/>
          </a:p>
          <a:p>
            <a:pPr marL="914400" lvl="1" indent="-457200" algn="just">
              <a:spcBef>
                <a:spcPct val="50000"/>
              </a:spcBef>
              <a:buFontTx/>
              <a:buAutoNum type="romanUcPeriod"/>
            </a:pPr>
            <a:r>
              <a:rPr lang="es-CL"/>
              <a:t>Existe un agente representativo, es decir, que refleja el comportamiento promedio de los consumidores.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3 Marcador de número de diapositiva"/>
          <p:cNvSpPr>
            <a:spLocks noGrp="1"/>
          </p:cNvSpPr>
          <p:nvPr>
            <p:ph type="sldNum" sz="quarter" idx="12"/>
          </p:nvPr>
        </p:nvSpPr>
        <p:spPr>
          <a:noFill/>
        </p:spPr>
        <p:txBody>
          <a:bodyPr/>
          <a:lstStyle/>
          <a:p>
            <a:fld id="{A2FDDFBA-3AC2-4D1A-BF8D-01151A2EF276}" type="slidenum">
              <a:rPr lang="es-CL" smtClean="0"/>
              <a:pPr/>
              <a:t>55</a:t>
            </a:fld>
            <a:endParaRPr lang="es-CL" smtClean="0"/>
          </a:p>
        </p:txBody>
      </p:sp>
      <p:sp>
        <p:nvSpPr>
          <p:cNvPr id="47110" name="Rectangle 1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47111" name="Text Box 9"/>
          <p:cNvSpPr txBox="1">
            <a:spLocks noChangeArrowheads="1"/>
          </p:cNvSpPr>
          <p:nvPr/>
        </p:nvSpPr>
        <p:spPr bwMode="auto">
          <a:xfrm>
            <a:off x="2843213" y="4495800"/>
            <a:ext cx="4824412" cy="366713"/>
          </a:xfrm>
          <a:prstGeom prst="rect">
            <a:avLst/>
          </a:prstGeom>
          <a:noFill/>
          <a:ln w="9525">
            <a:noFill/>
            <a:miter lim="800000"/>
            <a:headEnd/>
            <a:tailEnd/>
          </a:ln>
        </p:spPr>
        <p:txBody>
          <a:bodyPr>
            <a:spAutoFit/>
          </a:bodyPr>
          <a:lstStyle/>
          <a:p>
            <a:pPr algn="l">
              <a:spcBef>
                <a:spcPct val="50000"/>
              </a:spcBef>
            </a:pPr>
            <a:r>
              <a:rPr lang="es-ES_tradnl"/>
              <a:t>b)        (consumo en el periodo presente)</a:t>
            </a:r>
            <a:endParaRPr lang="es-CL"/>
          </a:p>
        </p:txBody>
      </p:sp>
      <p:graphicFrame>
        <p:nvGraphicFramePr>
          <p:cNvPr id="47106" name="Object 13"/>
          <p:cNvGraphicFramePr>
            <a:graphicFrameLocks noChangeAspect="1"/>
          </p:cNvGraphicFramePr>
          <p:nvPr/>
        </p:nvGraphicFramePr>
        <p:xfrm>
          <a:off x="3203575" y="4437063"/>
          <a:ext cx="431800" cy="431800"/>
        </p:xfrm>
        <a:graphic>
          <a:graphicData uri="http://schemas.openxmlformats.org/presentationml/2006/ole">
            <p:oleObj spid="_x0000_s47106" name="Ecuación" r:id="rId5" imgW="215640" imgH="215640" progId="Equation.3">
              <p:embed/>
            </p:oleObj>
          </a:graphicData>
        </a:graphic>
      </p:graphicFrame>
      <p:sp>
        <p:nvSpPr>
          <p:cNvPr id="47112" name="Text Box 3"/>
          <p:cNvSpPr txBox="1">
            <a:spLocks noChangeArrowheads="1"/>
          </p:cNvSpPr>
          <p:nvPr/>
        </p:nvSpPr>
        <p:spPr bwMode="auto">
          <a:xfrm>
            <a:off x="1476375" y="1909763"/>
            <a:ext cx="6767513" cy="1741487"/>
          </a:xfrm>
          <a:prstGeom prst="rect">
            <a:avLst/>
          </a:prstGeom>
          <a:noFill/>
          <a:ln w="9525" algn="ctr">
            <a:noFill/>
            <a:miter lim="800000"/>
            <a:headEnd/>
            <a:tailEnd/>
          </a:ln>
        </p:spPr>
        <p:txBody>
          <a:bodyPr>
            <a:spAutoFit/>
          </a:bodyPr>
          <a:lstStyle/>
          <a:p>
            <a:pPr marL="914400" lvl="1" indent="-457200" algn="just">
              <a:spcBef>
                <a:spcPct val="50000"/>
              </a:spcBef>
              <a:buFontTx/>
              <a:buAutoNum type="romanUcPeriod" startAt="3"/>
            </a:pPr>
            <a:r>
              <a:rPr lang="es-CL"/>
              <a:t>El agente posee una dotación de ingreso (o riqueza) dado, tanto en el periodo presente, como en el futuro.</a:t>
            </a:r>
          </a:p>
          <a:p>
            <a:pPr marL="914400" lvl="1" indent="-457200" algn="just">
              <a:spcBef>
                <a:spcPct val="50000"/>
              </a:spcBef>
              <a:buFontTx/>
              <a:buAutoNum type="romanUcPeriod" startAt="3"/>
            </a:pPr>
            <a:endParaRPr lang="es-CL"/>
          </a:p>
          <a:p>
            <a:pPr marL="914400" lvl="1" indent="-457200" algn="just">
              <a:spcBef>
                <a:spcPct val="50000"/>
              </a:spcBef>
              <a:buFontTx/>
              <a:buAutoNum type="romanUcPeriod" startAt="3"/>
            </a:pPr>
            <a:r>
              <a:rPr lang="es-CL"/>
              <a:t>Existe una función de Utilidad que muestra las preferencias del agente:</a:t>
            </a:r>
          </a:p>
        </p:txBody>
      </p:sp>
      <p:sp>
        <p:nvSpPr>
          <p:cNvPr id="47113"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05830"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7115"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47116" name="Text Box 8"/>
          <p:cNvSpPr txBox="1">
            <a:spLocks noChangeArrowheads="1"/>
          </p:cNvSpPr>
          <p:nvPr/>
        </p:nvSpPr>
        <p:spPr bwMode="auto">
          <a:xfrm>
            <a:off x="2843213" y="3997325"/>
            <a:ext cx="504825" cy="366713"/>
          </a:xfrm>
          <a:prstGeom prst="rect">
            <a:avLst/>
          </a:prstGeom>
          <a:noFill/>
          <a:ln w="9525">
            <a:noFill/>
            <a:miter lim="800000"/>
            <a:headEnd/>
            <a:tailEnd/>
          </a:ln>
        </p:spPr>
        <p:txBody>
          <a:bodyPr>
            <a:spAutoFit/>
          </a:bodyPr>
          <a:lstStyle/>
          <a:p>
            <a:pPr algn="l">
              <a:spcBef>
                <a:spcPct val="50000"/>
              </a:spcBef>
            </a:pPr>
            <a:r>
              <a:rPr lang="es-ES_tradnl"/>
              <a:t>a)</a:t>
            </a:r>
            <a:endParaRPr lang="es-CL"/>
          </a:p>
        </p:txBody>
      </p:sp>
      <p:sp>
        <p:nvSpPr>
          <p:cNvPr id="47117" name="Rectangle 10"/>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47118" name="Text Box 11"/>
          <p:cNvSpPr txBox="1">
            <a:spLocks noChangeArrowheads="1"/>
          </p:cNvSpPr>
          <p:nvPr/>
        </p:nvSpPr>
        <p:spPr bwMode="auto">
          <a:xfrm>
            <a:off x="2843213" y="4933950"/>
            <a:ext cx="4824412" cy="366713"/>
          </a:xfrm>
          <a:prstGeom prst="rect">
            <a:avLst/>
          </a:prstGeom>
          <a:noFill/>
          <a:ln w="9525">
            <a:noFill/>
            <a:miter lim="800000"/>
            <a:headEnd/>
            <a:tailEnd/>
          </a:ln>
        </p:spPr>
        <p:txBody>
          <a:bodyPr>
            <a:spAutoFit/>
          </a:bodyPr>
          <a:lstStyle/>
          <a:p>
            <a:pPr algn="l">
              <a:spcBef>
                <a:spcPct val="50000"/>
              </a:spcBef>
            </a:pPr>
            <a:r>
              <a:rPr lang="es-ES_tradnl"/>
              <a:t>c)        (consumo en el periodo futuro)</a:t>
            </a:r>
            <a:endParaRPr lang="es-CL"/>
          </a:p>
        </p:txBody>
      </p:sp>
      <p:graphicFrame>
        <p:nvGraphicFramePr>
          <p:cNvPr id="47107" name="Object 14"/>
          <p:cNvGraphicFramePr>
            <a:graphicFrameLocks noChangeAspect="1"/>
          </p:cNvGraphicFramePr>
          <p:nvPr/>
        </p:nvGraphicFramePr>
        <p:xfrm>
          <a:off x="3203575" y="4868863"/>
          <a:ext cx="431800" cy="431800"/>
        </p:xfrm>
        <a:graphic>
          <a:graphicData uri="http://schemas.openxmlformats.org/presentationml/2006/ole">
            <p:oleObj spid="_x0000_s47107" name="Ecuación" r:id="rId6" imgW="215640" imgH="215640" progId="Equation.3">
              <p:embed/>
            </p:oleObj>
          </a:graphicData>
        </a:graphic>
      </p:graphicFrame>
      <p:graphicFrame>
        <p:nvGraphicFramePr>
          <p:cNvPr id="47108" name="Object 15"/>
          <p:cNvGraphicFramePr>
            <a:graphicFrameLocks noChangeAspect="1"/>
          </p:cNvGraphicFramePr>
          <p:nvPr/>
        </p:nvGraphicFramePr>
        <p:xfrm>
          <a:off x="3213100" y="4005263"/>
          <a:ext cx="1879600" cy="431800"/>
        </p:xfrm>
        <a:graphic>
          <a:graphicData uri="http://schemas.openxmlformats.org/presentationml/2006/ole">
            <p:oleObj spid="_x0000_s47108" name="Ecuación" r:id="rId7" imgW="939600" imgH="215640" progId="Equation.3">
              <p:embed/>
            </p:oleObj>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3 Marcador de número de diapositiva"/>
          <p:cNvSpPr>
            <a:spLocks noGrp="1"/>
          </p:cNvSpPr>
          <p:nvPr>
            <p:ph type="sldNum" sz="quarter" idx="12"/>
          </p:nvPr>
        </p:nvSpPr>
        <p:spPr>
          <a:noFill/>
        </p:spPr>
        <p:txBody>
          <a:bodyPr/>
          <a:lstStyle/>
          <a:p>
            <a:fld id="{FFBC5B5C-A7D8-46E6-AD0F-C9513FDFCCF2}" type="slidenum">
              <a:rPr lang="es-CL" smtClean="0"/>
              <a:pPr/>
              <a:t>56</a:t>
            </a:fld>
            <a:endParaRPr lang="es-CL" smtClean="0"/>
          </a:p>
        </p:txBody>
      </p:sp>
      <p:sp>
        <p:nvSpPr>
          <p:cNvPr id="48134" name="Rectangle 20"/>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48135"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0787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8137"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48138" name="Text Box 7"/>
          <p:cNvSpPr txBox="1">
            <a:spLocks noChangeArrowheads="1"/>
          </p:cNvSpPr>
          <p:nvPr/>
        </p:nvSpPr>
        <p:spPr bwMode="auto">
          <a:xfrm>
            <a:off x="250825" y="2492375"/>
            <a:ext cx="3744913" cy="2014538"/>
          </a:xfrm>
          <a:prstGeom prst="rect">
            <a:avLst/>
          </a:prstGeom>
          <a:noFill/>
          <a:ln w="9525" algn="ctr">
            <a:noFill/>
            <a:miter lim="800000"/>
            <a:headEnd/>
            <a:tailEnd/>
          </a:ln>
        </p:spPr>
        <p:txBody>
          <a:bodyPr>
            <a:spAutoFit/>
          </a:bodyPr>
          <a:lstStyle/>
          <a:p>
            <a:pPr algn="just">
              <a:spcBef>
                <a:spcPct val="50000"/>
              </a:spcBef>
            </a:pPr>
            <a:r>
              <a:rPr lang="es-CL"/>
              <a:t>El gráfico muestra el como ocurre le consumo a lo largo del tiempo, cabe notar que el agente no siempre consumirá lo mismo en cada período del tiempo, la distribución de su Ingreso dependerá de sus preferencias. </a:t>
            </a:r>
          </a:p>
        </p:txBody>
      </p:sp>
      <p:grpSp>
        <p:nvGrpSpPr>
          <p:cNvPr id="48139" name="Group 19"/>
          <p:cNvGrpSpPr>
            <a:grpSpLocks/>
          </p:cNvGrpSpPr>
          <p:nvPr/>
        </p:nvGrpSpPr>
        <p:grpSpPr bwMode="auto">
          <a:xfrm>
            <a:off x="4152900" y="2276475"/>
            <a:ext cx="4727575" cy="3128963"/>
            <a:chOff x="2616" y="1434"/>
            <a:chExt cx="2978" cy="1971"/>
          </a:xfrm>
        </p:grpSpPr>
        <p:sp>
          <p:nvSpPr>
            <p:cNvPr id="48140" name="Line 8"/>
            <p:cNvSpPr>
              <a:spLocks noChangeShapeType="1"/>
            </p:cNvSpPr>
            <p:nvPr/>
          </p:nvSpPr>
          <p:spPr bwMode="auto">
            <a:xfrm flipV="1">
              <a:off x="3198" y="1434"/>
              <a:ext cx="0" cy="1769"/>
            </a:xfrm>
            <a:prstGeom prst="line">
              <a:avLst/>
            </a:prstGeom>
            <a:noFill/>
            <a:ln w="9525">
              <a:noFill/>
              <a:round/>
              <a:headEnd/>
              <a:tailEnd type="triangle" w="med" len="med"/>
            </a:ln>
          </p:spPr>
          <p:txBody>
            <a:bodyPr wrap="none" anchor="ctr">
              <a:spAutoFit/>
            </a:bodyPr>
            <a:lstStyle/>
            <a:p>
              <a:endParaRPr lang="es-CL"/>
            </a:p>
          </p:txBody>
        </p:sp>
        <p:sp>
          <p:nvSpPr>
            <p:cNvPr id="48141" name="Line 9"/>
            <p:cNvSpPr>
              <a:spLocks noChangeShapeType="1"/>
            </p:cNvSpPr>
            <p:nvPr/>
          </p:nvSpPr>
          <p:spPr bwMode="auto">
            <a:xfrm flipV="1">
              <a:off x="3198" y="1434"/>
              <a:ext cx="0" cy="1769"/>
            </a:xfrm>
            <a:prstGeom prst="line">
              <a:avLst/>
            </a:prstGeom>
            <a:noFill/>
            <a:ln w="9525">
              <a:solidFill>
                <a:schemeClr val="tx1"/>
              </a:solidFill>
              <a:round/>
              <a:headEnd/>
              <a:tailEnd type="triangle" w="med" len="med"/>
            </a:ln>
          </p:spPr>
          <p:txBody>
            <a:bodyPr wrap="none" anchor="ctr">
              <a:spAutoFit/>
            </a:bodyPr>
            <a:lstStyle/>
            <a:p>
              <a:endParaRPr lang="es-CL"/>
            </a:p>
          </p:txBody>
        </p:sp>
        <p:sp>
          <p:nvSpPr>
            <p:cNvPr id="48142" name="Line 10"/>
            <p:cNvSpPr>
              <a:spLocks noChangeShapeType="1"/>
            </p:cNvSpPr>
            <p:nvPr/>
          </p:nvSpPr>
          <p:spPr bwMode="auto">
            <a:xfrm>
              <a:off x="3198" y="3203"/>
              <a:ext cx="2358" cy="0"/>
            </a:xfrm>
            <a:prstGeom prst="line">
              <a:avLst/>
            </a:prstGeom>
            <a:noFill/>
            <a:ln w="9525">
              <a:solidFill>
                <a:schemeClr val="tx1"/>
              </a:solidFill>
              <a:round/>
              <a:headEnd/>
              <a:tailEnd type="triangle" w="med" len="med"/>
            </a:ln>
          </p:spPr>
          <p:txBody>
            <a:bodyPr wrap="none" anchor="ctr">
              <a:spAutoFit/>
            </a:bodyPr>
            <a:lstStyle/>
            <a:p>
              <a:endParaRPr lang="es-CL"/>
            </a:p>
          </p:txBody>
        </p:sp>
        <p:graphicFrame>
          <p:nvGraphicFramePr>
            <p:cNvPr id="48130" name="Object 12"/>
            <p:cNvGraphicFramePr>
              <a:graphicFrameLocks noChangeAspect="1"/>
            </p:cNvGraphicFramePr>
            <p:nvPr/>
          </p:nvGraphicFramePr>
          <p:xfrm>
            <a:off x="2616" y="1522"/>
            <a:ext cx="533" cy="275"/>
          </p:xfrm>
          <a:graphic>
            <a:graphicData uri="http://schemas.openxmlformats.org/presentationml/2006/ole">
              <p:oleObj spid="_x0000_s48130" name="Ecuación" r:id="rId5" imgW="419040" imgH="215640" progId="Equation.3">
                <p:embed/>
              </p:oleObj>
            </a:graphicData>
          </a:graphic>
        </p:graphicFrame>
        <p:sp>
          <p:nvSpPr>
            <p:cNvPr id="48143" name="Freeform 13"/>
            <p:cNvSpPr>
              <a:spLocks/>
            </p:cNvSpPr>
            <p:nvPr/>
          </p:nvSpPr>
          <p:spPr bwMode="auto">
            <a:xfrm>
              <a:off x="3198" y="1979"/>
              <a:ext cx="2041" cy="725"/>
            </a:xfrm>
            <a:custGeom>
              <a:avLst/>
              <a:gdLst>
                <a:gd name="T0" fmla="*/ 0 w 2041"/>
                <a:gd name="T1" fmla="*/ 45 h 725"/>
                <a:gd name="T2" fmla="*/ 317 w 2041"/>
                <a:gd name="T3" fmla="*/ 45 h 725"/>
                <a:gd name="T4" fmla="*/ 725 w 2041"/>
                <a:gd name="T5" fmla="*/ 680 h 725"/>
                <a:gd name="T6" fmla="*/ 1088 w 2041"/>
                <a:gd name="T7" fmla="*/ 181 h 725"/>
                <a:gd name="T8" fmla="*/ 1496 w 2041"/>
                <a:gd name="T9" fmla="*/ 725 h 725"/>
                <a:gd name="T10" fmla="*/ 2041 w 2041"/>
                <a:gd name="T11" fmla="*/ 0 h 725"/>
                <a:gd name="T12" fmla="*/ 0 60000 65536"/>
                <a:gd name="T13" fmla="*/ 0 60000 65536"/>
                <a:gd name="T14" fmla="*/ 0 60000 65536"/>
                <a:gd name="T15" fmla="*/ 0 60000 65536"/>
                <a:gd name="T16" fmla="*/ 0 60000 65536"/>
                <a:gd name="T17" fmla="*/ 0 60000 65536"/>
                <a:gd name="T18" fmla="*/ 0 w 2041"/>
                <a:gd name="T19" fmla="*/ 0 h 725"/>
                <a:gd name="T20" fmla="*/ 2041 w 2041"/>
                <a:gd name="T21" fmla="*/ 725 h 725"/>
              </a:gdLst>
              <a:ahLst/>
              <a:cxnLst>
                <a:cxn ang="T12">
                  <a:pos x="T0" y="T1"/>
                </a:cxn>
                <a:cxn ang="T13">
                  <a:pos x="T2" y="T3"/>
                </a:cxn>
                <a:cxn ang="T14">
                  <a:pos x="T4" y="T5"/>
                </a:cxn>
                <a:cxn ang="T15">
                  <a:pos x="T6" y="T7"/>
                </a:cxn>
                <a:cxn ang="T16">
                  <a:pos x="T8" y="T9"/>
                </a:cxn>
                <a:cxn ang="T17">
                  <a:pos x="T10" y="T11"/>
                </a:cxn>
              </a:cxnLst>
              <a:rect l="T18" t="T19" r="T20" b="T21"/>
              <a:pathLst>
                <a:path w="2041" h="725">
                  <a:moveTo>
                    <a:pt x="0" y="45"/>
                  </a:moveTo>
                  <a:lnTo>
                    <a:pt x="317" y="45"/>
                  </a:lnTo>
                  <a:lnTo>
                    <a:pt x="725" y="680"/>
                  </a:lnTo>
                  <a:lnTo>
                    <a:pt x="1088" y="181"/>
                  </a:lnTo>
                  <a:lnTo>
                    <a:pt x="1496" y="725"/>
                  </a:lnTo>
                  <a:lnTo>
                    <a:pt x="2041" y="0"/>
                  </a:lnTo>
                </a:path>
              </a:pathLst>
            </a:custGeom>
            <a:noFill/>
            <a:ln w="38100" cap="flat" cmpd="sng">
              <a:solidFill>
                <a:srgbClr val="0000FF"/>
              </a:solidFill>
              <a:prstDash val="solid"/>
              <a:round/>
              <a:headEnd/>
              <a:tailEnd/>
            </a:ln>
          </p:spPr>
          <p:txBody>
            <a:bodyPr wrap="none" anchor="ctr">
              <a:spAutoFit/>
            </a:bodyPr>
            <a:lstStyle/>
            <a:p>
              <a:endParaRPr lang="es-CL"/>
            </a:p>
          </p:txBody>
        </p:sp>
        <p:graphicFrame>
          <p:nvGraphicFramePr>
            <p:cNvPr id="48131" name="Object 14"/>
            <p:cNvGraphicFramePr>
              <a:graphicFrameLocks noChangeAspect="1"/>
            </p:cNvGraphicFramePr>
            <p:nvPr/>
          </p:nvGraphicFramePr>
          <p:xfrm>
            <a:off x="5383" y="3211"/>
            <a:ext cx="113" cy="194"/>
          </p:xfrm>
          <a:graphic>
            <a:graphicData uri="http://schemas.openxmlformats.org/presentationml/2006/ole">
              <p:oleObj spid="_x0000_s48131" name="Ecuación" r:id="rId6" imgW="88560" imgH="152280" progId="Equation.3">
                <p:embed/>
              </p:oleObj>
            </a:graphicData>
          </a:graphic>
        </p:graphicFrame>
        <p:sp>
          <p:nvSpPr>
            <p:cNvPr id="48144" name="Freeform 15"/>
            <p:cNvSpPr>
              <a:spLocks/>
            </p:cNvSpPr>
            <p:nvPr/>
          </p:nvSpPr>
          <p:spPr bwMode="auto">
            <a:xfrm>
              <a:off x="3200" y="1998"/>
              <a:ext cx="2058" cy="751"/>
            </a:xfrm>
            <a:custGeom>
              <a:avLst/>
              <a:gdLst>
                <a:gd name="T0" fmla="*/ 0 w 2058"/>
                <a:gd name="T1" fmla="*/ 48 h 751"/>
                <a:gd name="T2" fmla="*/ 304 w 2058"/>
                <a:gd name="T3" fmla="*/ 48 h 751"/>
                <a:gd name="T4" fmla="*/ 723 w 2058"/>
                <a:gd name="T5" fmla="*/ 706 h 751"/>
                <a:gd name="T6" fmla="*/ 1086 w 2058"/>
                <a:gd name="T7" fmla="*/ 207 h 751"/>
                <a:gd name="T8" fmla="*/ 1494 w 2058"/>
                <a:gd name="T9" fmla="*/ 751 h 751"/>
                <a:gd name="T10" fmla="*/ 2058 w 2058"/>
                <a:gd name="T11" fmla="*/ 0 h 751"/>
                <a:gd name="T12" fmla="*/ 0 60000 65536"/>
                <a:gd name="T13" fmla="*/ 0 60000 65536"/>
                <a:gd name="T14" fmla="*/ 0 60000 65536"/>
                <a:gd name="T15" fmla="*/ 0 60000 65536"/>
                <a:gd name="T16" fmla="*/ 0 60000 65536"/>
                <a:gd name="T17" fmla="*/ 0 60000 65536"/>
                <a:gd name="T18" fmla="*/ 0 w 2058"/>
                <a:gd name="T19" fmla="*/ 0 h 751"/>
                <a:gd name="T20" fmla="*/ 2058 w 2058"/>
                <a:gd name="T21" fmla="*/ 751 h 751"/>
              </a:gdLst>
              <a:ahLst/>
              <a:cxnLst>
                <a:cxn ang="T12">
                  <a:pos x="T0" y="T1"/>
                </a:cxn>
                <a:cxn ang="T13">
                  <a:pos x="T2" y="T3"/>
                </a:cxn>
                <a:cxn ang="T14">
                  <a:pos x="T4" y="T5"/>
                </a:cxn>
                <a:cxn ang="T15">
                  <a:pos x="T6" y="T7"/>
                </a:cxn>
                <a:cxn ang="T16">
                  <a:pos x="T8" y="T9"/>
                </a:cxn>
                <a:cxn ang="T17">
                  <a:pos x="T10" y="T11"/>
                </a:cxn>
              </a:cxnLst>
              <a:rect l="T18" t="T19" r="T20" b="T21"/>
              <a:pathLst>
                <a:path w="2058" h="751">
                  <a:moveTo>
                    <a:pt x="0" y="48"/>
                  </a:moveTo>
                  <a:lnTo>
                    <a:pt x="304" y="48"/>
                  </a:lnTo>
                  <a:lnTo>
                    <a:pt x="723" y="706"/>
                  </a:lnTo>
                  <a:lnTo>
                    <a:pt x="1086" y="207"/>
                  </a:lnTo>
                  <a:lnTo>
                    <a:pt x="1494" y="751"/>
                  </a:lnTo>
                  <a:lnTo>
                    <a:pt x="2058" y="0"/>
                  </a:lnTo>
                </a:path>
              </a:pathLst>
            </a:custGeom>
            <a:noFill/>
            <a:ln w="38100" cap="flat" cmpd="sng">
              <a:solidFill>
                <a:srgbClr val="00CCFF"/>
              </a:solidFill>
              <a:prstDash val="solid"/>
              <a:round/>
              <a:headEnd/>
              <a:tailEnd/>
            </a:ln>
          </p:spPr>
          <p:txBody>
            <a:bodyPr wrap="none" anchor="ctr">
              <a:spAutoFit/>
            </a:bodyPr>
            <a:lstStyle/>
            <a:p>
              <a:endParaRPr lang="es-CL"/>
            </a:p>
          </p:txBody>
        </p:sp>
        <p:graphicFrame>
          <p:nvGraphicFramePr>
            <p:cNvPr id="48132" name="Object 16"/>
            <p:cNvGraphicFramePr>
              <a:graphicFrameLocks noChangeAspect="1"/>
            </p:cNvGraphicFramePr>
            <p:nvPr/>
          </p:nvGraphicFramePr>
          <p:xfrm>
            <a:off x="4964" y="1706"/>
            <a:ext cx="630" cy="275"/>
          </p:xfrm>
          <a:graphic>
            <a:graphicData uri="http://schemas.openxmlformats.org/presentationml/2006/ole">
              <p:oleObj spid="_x0000_s48132" name="Ecuación" r:id="rId7" imgW="495000" imgH="215640" progId="Equation.3">
                <p:embed/>
              </p:oleObj>
            </a:graphicData>
          </a:graphic>
        </p:graphicFrame>
      </p:gr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3 Marcador de número de diapositiva"/>
          <p:cNvSpPr>
            <a:spLocks noGrp="1"/>
          </p:cNvSpPr>
          <p:nvPr>
            <p:ph type="sldNum" sz="quarter" idx="12"/>
          </p:nvPr>
        </p:nvSpPr>
        <p:spPr>
          <a:noFill/>
        </p:spPr>
        <p:txBody>
          <a:bodyPr/>
          <a:lstStyle/>
          <a:p>
            <a:fld id="{3C576906-869D-4773-9B3B-B9272DDA44C8}" type="slidenum">
              <a:rPr lang="es-CL" smtClean="0"/>
              <a:pPr/>
              <a:t>57</a:t>
            </a:fld>
            <a:endParaRPr lang="es-CL" smtClean="0"/>
          </a:p>
        </p:txBody>
      </p:sp>
      <p:sp>
        <p:nvSpPr>
          <p:cNvPr id="49158" name="Rectangle 2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49159" name="Group 25"/>
          <p:cNvGrpSpPr>
            <a:grpSpLocks/>
          </p:cNvGrpSpPr>
          <p:nvPr/>
        </p:nvGrpSpPr>
        <p:grpSpPr bwMode="auto">
          <a:xfrm>
            <a:off x="4211638" y="2530475"/>
            <a:ext cx="4816475" cy="3152775"/>
            <a:chOff x="2653" y="1594"/>
            <a:chExt cx="3034" cy="1986"/>
          </a:xfrm>
        </p:grpSpPr>
        <p:grpSp>
          <p:nvGrpSpPr>
            <p:cNvPr id="49166" name="Group 11"/>
            <p:cNvGrpSpPr>
              <a:grpSpLocks/>
            </p:cNvGrpSpPr>
            <p:nvPr/>
          </p:nvGrpSpPr>
          <p:grpSpPr bwMode="auto">
            <a:xfrm>
              <a:off x="2840" y="1594"/>
              <a:ext cx="2572" cy="1779"/>
              <a:chOff x="930" y="935"/>
              <a:chExt cx="3674" cy="2540"/>
            </a:xfrm>
          </p:grpSpPr>
          <p:sp>
            <p:nvSpPr>
              <p:cNvPr id="49174" name="Line 12"/>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49175" name="Line 13"/>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graphicFrame>
          <p:nvGraphicFramePr>
            <p:cNvPr id="49154" name="Object 14"/>
            <p:cNvGraphicFramePr>
              <a:graphicFrameLocks noChangeAspect="1"/>
            </p:cNvGraphicFramePr>
            <p:nvPr/>
          </p:nvGraphicFramePr>
          <p:xfrm>
            <a:off x="2653" y="1636"/>
            <a:ext cx="190" cy="189"/>
          </p:xfrm>
          <a:graphic>
            <a:graphicData uri="http://schemas.openxmlformats.org/presentationml/2006/ole">
              <p:oleObj spid="_x0000_s49154" name="Ecuación" r:id="rId5" imgW="215640" imgH="215640" progId="Equation.3">
                <p:embed/>
              </p:oleObj>
            </a:graphicData>
          </a:graphic>
        </p:graphicFrame>
        <p:sp>
          <p:nvSpPr>
            <p:cNvPr id="49167" name="Arc 15"/>
            <p:cNvSpPr>
              <a:spLocks/>
            </p:cNvSpPr>
            <p:nvPr/>
          </p:nvSpPr>
          <p:spPr bwMode="auto">
            <a:xfrm rot="10679980">
              <a:off x="3189" y="1626"/>
              <a:ext cx="1937" cy="1525"/>
            </a:xfrm>
            <a:custGeom>
              <a:avLst/>
              <a:gdLst>
                <a:gd name="T0" fmla="*/ 0 w 21600"/>
                <a:gd name="T1" fmla="*/ 0 h 21600"/>
                <a:gd name="T2" fmla="*/ 16 w 21600"/>
                <a:gd name="T3" fmla="*/ 8 h 21600"/>
                <a:gd name="T4" fmla="*/ 0 w 21600"/>
                <a:gd name="T5" fmla="*/ 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graphicFrame>
          <p:nvGraphicFramePr>
            <p:cNvPr id="49155" name="Object 16"/>
            <p:cNvGraphicFramePr>
              <a:graphicFrameLocks noChangeAspect="1"/>
            </p:cNvGraphicFramePr>
            <p:nvPr/>
          </p:nvGraphicFramePr>
          <p:xfrm>
            <a:off x="4780" y="2881"/>
            <a:ext cx="907" cy="201"/>
          </p:xfrm>
          <a:graphic>
            <a:graphicData uri="http://schemas.openxmlformats.org/presentationml/2006/ole">
              <p:oleObj spid="_x0000_s49155" name="Ecuación" r:id="rId6" imgW="1028520" imgH="228600" progId="Equation.3">
                <p:embed/>
              </p:oleObj>
            </a:graphicData>
          </a:graphic>
        </p:graphicFrame>
        <p:sp>
          <p:nvSpPr>
            <p:cNvPr id="49168" name="Line 17"/>
            <p:cNvSpPr>
              <a:spLocks noChangeShapeType="1"/>
            </p:cNvSpPr>
            <p:nvPr/>
          </p:nvSpPr>
          <p:spPr bwMode="auto">
            <a:xfrm>
              <a:off x="3126" y="1626"/>
              <a:ext cx="254" cy="1144"/>
            </a:xfrm>
            <a:prstGeom prst="line">
              <a:avLst/>
            </a:prstGeom>
            <a:noFill/>
            <a:ln w="38100">
              <a:solidFill>
                <a:srgbClr val="3366FF"/>
              </a:solidFill>
              <a:round/>
              <a:headEnd/>
              <a:tailEnd/>
            </a:ln>
          </p:spPr>
          <p:txBody>
            <a:bodyPr/>
            <a:lstStyle/>
            <a:p>
              <a:endParaRPr lang="es-CL"/>
            </a:p>
          </p:txBody>
        </p:sp>
        <p:sp>
          <p:nvSpPr>
            <p:cNvPr id="49169" name="Line 18"/>
            <p:cNvSpPr>
              <a:spLocks noChangeShapeType="1"/>
            </p:cNvSpPr>
            <p:nvPr/>
          </p:nvSpPr>
          <p:spPr bwMode="auto">
            <a:xfrm>
              <a:off x="3951" y="2960"/>
              <a:ext cx="1080" cy="222"/>
            </a:xfrm>
            <a:prstGeom prst="line">
              <a:avLst/>
            </a:prstGeom>
            <a:noFill/>
            <a:ln w="38100">
              <a:solidFill>
                <a:srgbClr val="3366FF"/>
              </a:solidFill>
              <a:round/>
              <a:headEnd/>
              <a:tailEnd/>
            </a:ln>
          </p:spPr>
          <p:txBody>
            <a:bodyPr/>
            <a:lstStyle/>
            <a:p>
              <a:endParaRPr lang="es-CL"/>
            </a:p>
          </p:txBody>
        </p:sp>
        <p:graphicFrame>
          <p:nvGraphicFramePr>
            <p:cNvPr id="49156" name="Object 19"/>
            <p:cNvGraphicFramePr>
              <a:graphicFrameLocks noChangeAspect="1"/>
            </p:cNvGraphicFramePr>
            <p:nvPr/>
          </p:nvGraphicFramePr>
          <p:xfrm>
            <a:off x="5158" y="3391"/>
            <a:ext cx="190" cy="189"/>
          </p:xfrm>
          <a:graphic>
            <a:graphicData uri="http://schemas.openxmlformats.org/presentationml/2006/ole">
              <p:oleObj spid="_x0000_s49156" name="Ecuación" r:id="rId7" imgW="215640" imgH="215640" progId="Equation.3">
                <p:embed/>
              </p:oleObj>
            </a:graphicData>
          </a:graphic>
        </p:graphicFrame>
        <p:sp>
          <p:nvSpPr>
            <p:cNvPr id="49170" name="Line 20"/>
            <p:cNvSpPr>
              <a:spLocks noChangeShapeType="1"/>
            </p:cNvSpPr>
            <p:nvPr/>
          </p:nvSpPr>
          <p:spPr bwMode="auto">
            <a:xfrm flipH="1">
              <a:off x="2840" y="1930"/>
              <a:ext cx="349" cy="0"/>
            </a:xfrm>
            <a:prstGeom prst="line">
              <a:avLst/>
            </a:prstGeom>
            <a:noFill/>
            <a:ln w="25400">
              <a:solidFill>
                <a:srgbClr val="969696"/>
              </a:solidFill>
              <a:prstDash val="lgDash"/>
              <a:round/>
              <a:headEnd/>
              <a:tailEnd/>
            </a:ln>
          </p:spPr>
          <p:txBody>
            <a:bodyPr/>
            <a:lstStyle/>
            <a:p>
              <a:endParaRPr lang="es-CL"/>
            </a:p>
          </p:txBody>
        </p:sp>
        <p:sp>
          <p:nvSpPr>
            <p:cNvPr id="49171" name="Line 21"/>
            <p:cNvSpPr>
              <a:spLocks noChangeShapeType="1"/>
            </p:cNvSpPr>
            <p:nvPr/>
          </p:nvSpPr>
          <p:spPr bwMode="auto">
            <a:xfrm>
              <a:off x="3189" y="1930"/>
              <a:ext cx="0" cy="1429"/>
            </a:xfrm>
            <a:prstGeom prst="line">
              <a:avLst/>
            </a:prstGeom>
            <a:noFill/>
            <a:ln w="25400">
              <a:solidFill>
                <a:srgbClr val="969696"/>
              </a:solidFill>
              <a:prstDash val="lgDash"/>
              <a:round/>
              <a:headEnd/>
              <a:tailEnd/>
            </a:ln>
          </p:spPr>
          <p:txBody>
            <a:bodyPr/>
            <a:lstStyle/>
            <a:p>
              <a:endParaRPr lang="es-CL"/>
            </a:p>
          </p:txBody>
        </p:sp>
        <p:sp>
          <p:nvSpPr>
            <p:cNvPr id="49172" name="Freeform 22"/>
            <p:cNvSpPr>
              <a:spLocks/>
            </p:cNvSpPr>
            <p:nvPr/>
          </p:nvSpPr>
          <p:spPr bwMode="auto">
            <a:xfrm>
              <a:off x="3189" y="2565"/>
              <a:ext cx="381" cy="476"/>
            </a:xfrm>
            <a:custGeom>
              <a:avLst/>
              <a:gdLst>
                <a:gd name="T0" fmla="*/ 0 w 544"/>
                <a:gd name="T1" fmla="*/ 45 h 680"/>
                <a:gd name="T2" fmla="*/ 200 w 544"/>
                <a:gd name="T3" fmla="*/ 0 h 680"/>
                <a:gd name="T4" fmla="*/ 267 w 544"/>
                <a:gd name="T5" fmla="*/ 333 h 680"/>
                <a:gd name="T6" fmla="*/ 67 w 544"/>
                <a:gd name="T7" fmla="*/ 289 h 680"/>
                <a:gd name="T8" fmla="*/ 0 60000 65536"/>
                <a:gd name="T9" fmla="*/ 0 60000 65536"/>
                <a:gd name="T10" fmla="*/ 0 60000 65536"/>
                <a:gd name="T11" fmla="*/ 0 60000 65536"/>
                <a:gd name="T12" fmla="*/ 0 w 544"/>
                <a:gd name="T13" fmla="*/ 0 h 680"/>
                <a:gd name="T14" fmla="*/ 544 w 544"/>
                <a:gd name="T15" fmla="*/ 680 h 680"/>
              </a:gdLst>
              <a:ahLst/>
              <a:cxnLst>
                <a:cxn ang="T8">
                  <a:pos x="T0" y="T1"/>
                </a:cxn>
                <a:cxn ang="T9">
                  <a:pos x="T2" y="T3"/>
                </a:cxn>
                <a:cxn ang="T10">
                  <a:pos x="T4" y="T5"/>
                </a:cxn>
                <a:cxn ang="T11">
                  <a:pos x="T6" y="T7"/>
                </a:cxn>
              </a:cxnLst>
              <a:rect l="T12" t="T13" r="T14" b="T15"/>
              <a:pathLst>
                <a:path w="544" h="680">
                  <a:moveTo>
                    <a:pt x="0" y="91"/>
                  </a:moveTo>
                  <a:lnTo>
                    <a:pt x="408" y="0"/>
                  </a:lnTo>
                  <a:lnTo>
                    <a:pt x="544" y="680"/>
                  </a:lnTo>
                  <a:lnTo>
                    <a:pt x="136" y="590"/>
                  </a:lnTo>
                </a:path>
              </a:pathLst>
            </a:custGeom>
            <a:solidFill>
              <a:schemeClr val="bg1"/>
            </a:solidFill>
            <a:ln w="9525">
              <a:noFill/>
              <a:round/>
              <a:headEnd/>
              <a:tailEnd/>
            </a:ln>
          </p:spPr>
          <p:txBody>
            <a:bodyPr/>
            <a:lstStyle/>
            <a:p>
              <a:endParaRPr lang="es-CL"/>
            </a:p>
          </p:txBody>
        </p:sp>
        <p:sp>
          <p:nvSpPr>
            <p:cNvPr id="49173" name="Arc 23"/>
            <p:cNvSpPr>
              <a:spLocks/>
            </p:cNvSpPr>
            <p:nvPr/>
          </p:nvSpPr>
          <p:spPr bwMode="auto">
            <a:xfrm rot="10679980">
              <a:off x="2939" y="1648"/>
              <a:ext cx="2191" cy="1725"/>
            </a:xfrm>
            <a:custGeom>
              <a:avLst/>
              <a:gdLst>
                <a:gd name="T0" fmla="*/ 0 w 21600"/>
                <a:gd name="T1" fmla="*/ 0 h 21600"/>
                <a:gd name="T2" fmla="*/ 23 w 21600"/>
                <a:gd name="T3" fmla="*/ 11 h 21600"/>
                <a:gd name="T4" fmla="*/ 0 w 21600"/>
                <a:gd name="T5" fmla="*/ 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9966"/>
              </a:solidFill>
              <a:round/>
              <a:headEnd/>
              <a:tailEnd/>
            </a:ln>
          </p:spPr>
          <p:txBody>
            <a:bodyPr/>
            <a:lstStyle/>
            <a:p>
              <a:endParaRPr lang="es-CL"/>
            </a:p>
          </p:txBody>
        </p:sp>
      </p:grpSp>
      <p:sp>
        <p:nvSpPr>
          <p:cNvPr id="4916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0992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9162"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49163" name="Text Box 6"/>
          <p:cNvSpPr txBox="1">
            <a:spLocks noChangeArrowheads="1"/>
          </p:cNvSpPr>
          <p:nvPr/>
        </p:nvSpPr>
        <p:spPr bwMode="auto">
          <a:xfrm>
            <a:off x="755650" y="1484313"/>
            <a:ext cx="7416800" cy="366712"/>
          </a:xfrm>
          <a:prstGeom prst="rect">
            <a:avLst/>
          </a:prstGeom>
          <a:noFill/>
          <a:ln w="9525">
            <a:noFill/>
            <a:miter lim="800000"/>
            <a:headEnd/>
            <a:tailEnd/>
          </a:ln>
        </p:spPr>
        <p:txBody>
          <a:bodyPr>
            <a:spAutoFit/>
          </a:bodyPr>
          <a:lstStyle/>
          <a:p>
            <a:pPr algn="l">
              <a:spcBef>
                <a:spcPct val="50000"/>
              </a:spcBef>
            </a:pPr>
            <a:r>
              <a:rPr lang="es-CL"/>
              <a:t>Curvas de Indiferencia en el Modelo de Consumo Intertemporal</a:t>
            </a:r>
          </a:p>
        </p:txBody>
      </p:sp>
      <p:sp>
        <p:nvSpPr>
          <p:cNvPr id="49164" name="Text Box 7"/>
          <p:cNvSpPr txBox="1">
            <a:spLocks noChangeArrowheads="1"/>
          </p:cNvSpPr>
          <p:nvPr/>
        </p:nvSpPr>
        <p:spPr bwMode="auto">
          <a:xfrm>
            <a:off x="250825" y="2060575"/>
            <a:ext cx="3671888" cy="915988"/>
          </a:xfrm>
          <a:prstGeom prst="rect">
            <a:avLst/>
          </a:prstGeom>
          <a:noFill/>
          <a:ln w="9525" algn="ctr">
            <a:noFill/>
            <a:miter lim="800000"/>
            <a:headEnd/>
            <a:tailEnd/>
          </a:ln>
        </p:spPr>
        <p:txBody>
          <a:bodyPr>
            <a:spAutoFit/>
          </a:bodyPr>
          <a:lstStyle/>
          <a:p>
            <a:pPr marL="342900" indent="-342900" algn="just">
              <a:spcBef>
                <a:spcPct val="50000"/>
              </a:spcBef>
            </a:pPr>
            <a:r>
              <a:rPr lang="es-CL"/>
              <a:t>Primero hay que tener en cuenta las propiedades de las Curvas de Indiferencia, que son:</a:t>
            </a:r>
          </a:p>
        </p:txBody>
      </p:sp>
      <p:sp>
        <p:nvSpPr>
          <p:cNvPr id="49165" name="Text Box 8"/>
          <p:cNvSpPr txBox="1">
            <a:spLocks noChangeArrowheads="1"/>
          </p:cNvSpPr>
          <p:nvPr/>
        </p:nvSpPr>
        <p:spPr bwMode="auto">
          <a:xfrm>
            <a:off x="250825" y="3416300"/>
            <a:ext cx="3529013" cy="2659063"/>
          </a:xfrm>
          <a:prstGeom prst="rect">
            <a:avLst/>
          </a:prstGeom>
          <a:noFill/>
          <a:ln w="9525" algn="ctr">
            <a:noFill/>
            <a:miter lim="800000"/>
            <a:headEnd/>
            <a:tailEnd/>
          </a:ln>
        </p:spPr>
        <p:txBody>
          <a:bodyPr>
            <a:spAutoFit/>
          </a:bodyPr>
          <a:lstStyle/>
          <a:p>
            <a:pPr marL="800100" lvl="1" indent="-342900" algn="just">
              <a:spcBef>
                <a:spcPct val="50000"/>
              </a:spcBef>
              <a:buFontTx/>
              <a:buAutoNum type="alphaLcParenR"/>
            </a:pPr>
            <a:r>
              <a:rPr lang="es-CL" sz="1600"/>
              <a:t>Existe un Mapa de Curvas de Indiferencia.</a:t>
            </a:r>
          </a:p>
          <a:p>
            <a:pPr marL="800100" lvl="1" indent="-342900" algn="just">
              <a:spcBef>
                <a:spcPct val="50000"/>
              </a:spcBef>
              <a:buFontTx/>
              <a:buAutoNum type="alphaLcParenR"/>
            </a:pPr>
            <a:r>
              <a:rPr lang="es-CL" sz="1600"/>
              <a:t>Las Curvas de Indiferencia no se cortan.</a:t>
            </a:r>
          </a:p>
          <a:p>
            <a:pPr marL="800100" lvl="1" indent="-342900" algn="just">
              <a:spcBef>
                <a:spcPct val="50000"/>
              </a:spcBef>
              <a:buFontTx/>
              <a:buAutoNum type="alphaLcParenR"/>
            </a:pPr>
            <a:r>
              <a:rPr lang="es-CL" sz="1600"/>
              <a:t>Las Curvas de Indiferencia tienen pendiente negativa.</a:t>
            </a:r>
          </a:p>
          <a:p>
            <a:pPr marL="800100" lvl="1" indent="-342900" algn="just">
              <a:spcBef>
                <a:spcPct val="50000"/>
              </a:spcBef>
              <a:buFontTx/>
              <a:buAutoNum type="alphaLcParenR"/>
            </a:pPr>
            <a:r>
              <a:rPr lang="es-CL" sz="1600"/>
              <a:t>La Tasa Marginal de Sustitución del Consumidor es decreciente</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3 Marcador de número de diapositiva"/>
          <p:cNvSpPr>
            <a:spLocks noGrp="1"/>
          </p:cNvSpPr>
          <p:nvPr>
            <p:ph type="sldNum" sz="quarter" idx="12"/>
          </p:nvPr>
        </p:nvSpPr>
        <p:spPr>
          <a:noFill/>
        </p:spPr>
        <p:txBody>
          <a:bodyPr/>
          <a:lstStyle/>
          <a:p>
            <a:fld id="{15DBA64A-EE7F-4D38-84B1-A7E2BB07757F}" type="slidenum">
              <a:rPr lang="es-CL" smtClean="0"/>
              <a:pPr/>
              <a:t>58</a:t>
            </a:fld>
            <a:endParaRPr lang="es-CL" smtClean="0"/>
          </a:p>
        </p:txBody>
      </p:sp>
      <p:sp>
        <p:nvSpPr>
          <p:cNvPr id="50182" name="Rectangle 19"/>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50178" name="Object 17"/>
          <p:cNvGraphicFramePr>
            <a:graphicFrameLocks noChangeAspect="1"/>
          </p:cNvGraphicFramePr>
          <p:nvPr/>
        </p:nvGraphicFramePr>
        <p:xfrm>
          <a:off x="611188" y="1430338"/>
          <a:ext cx="4675187" cy="4014787"/>
        </p:xfrm>
        <a:graphic>
          <a:graphicData uri="http://schemas.openxmlformats.org/presentationml/2006/ole">
            <p:oleObj spid="_x0000_s50178" name="Ecuación" r:id="rId5" imgW="2336760" imgH="2006280" progId="Equation.3">
              <p:embed/>
            </p:oleObj>
          </a:graphicData>
        </a:graphic>
      </p:graphicFrame>
      <p:graphicFrame>
        <p:nvGraphicFramePr>
          <p:cNvPr id="50179" name="Object 16"/>
          <p:cNvGraphicFramePr>
            <a:graphicFrameLocks noChangeAspect="1"/>
          </p:cNvGraphicFramePr>
          <p:nvPr/>
        </p:nvGraphicFramePr>
        <p:xfrm>
          <a:off x="360363" y="5970588"/>
          <a:ext cx="1547812" cy="482600"/>
        </p:xfrm>
        <a:graphic>
          <a:graphicData uri="http://schemas.openxmlformats.org/presentationml/2006/ole">
            <p:oleObj spid="_x0000_s50179" name="Ecuación" r:id="rId6" imgW="774360" imgH="241200" progId="Equation.3">
              <p:embed/>
            </p:oleObj>
          </a:graphicData>
        </a:graphic>
      </p:graphicFrame>
      <p:sp>
        <p:nvSpPr>
          <p:cNvPr id="50183" name="Text Box 2"/>
          <p:cNvSpPr txBox="1">
            <a:spLocks noChangeArrowheads="1"/>
          </p:cNvSpPr>
          <p:nvPr/>
        </p:nvSpPr>
        <p:spPr bwMode="auto">
          <a:xfrm>
            <a:off x="4643438" y="3141663"/>
            <a:ext cx="3816350" cy="366712"/>
          </a:xfrm>
          <a:prstGeom prst="rect">
            <a:avLst/>
          </a:prstGeom>
          <a:noFill/>
          <a:ln w="9525" algn="ctr">
            <a:noFill/>
            <a:miter lim="800000"/>
            <a:headEnd/>
            <a:tailEnd/>
          </a:ln>
        </p:spPr>
        <p:txBody>
          <a:bodyPr>
            <a:spAutoFit/>
          </a:bodyPr>
          <a:lstStyle/>
          <a:p>
            <a:pPr algn="just">
              <a:spcBef>
                <a:spcPct val="50000"/>
              </a:spcBef>
            </a:pPr>
            <a:r>
              <a:rPr lang="es-CL"/>
              <a:t>El valor numérico de            es cero</a:t>
            </a:r>
          </a:p>
        </p:txBody>
      </p:sp>
      <p:sp>
        <p:nvSpPr>
          <p:cNvPr id="50184" name="Line 8"/>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11977" name="Text Box 9"/>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0186" name="Text Box 10"/>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50187" name="Rectangle 11"/>
          <p:cNvSpPr>
            <a:spLocks noChangeArrowheads="1"/>
          </p:cNvSpPr>
          <p:nvPr/>
        </p:nvSpPr>
        <p:spPr bwMode="auto">
          <a:xfrm>
            <a:off x="0" y="2857500"/>
            <a:ext cx="9144000" cy="0"/>
          </a:xfrm>
          <a:prstGeom prst="rect">
            <a:avLst/>
          </a:prstGeom>
          <a:noFill/>
          <a:ln w="9525">
            <a:noFill/>
            <a:miter lim="800000"/>
            <a:headEnd/>
            <a:tailEnd/>
          </a:ln>
        </p:spPr>
        <p:txBody>
          <a:bodyPr wrap="none" anchor="ctr">
            <a:spAutoFit/>
          </a:bodyPr>
          <a:lstStyle/>
          <a:p>
            <a:endParaRPr lang="es-ES"/>
          </a:p>
        </p:txBody>
      </p:sp>
      <p:sp>
        <p:nvSpPr>
          <p:cNvPr id="50188" name="Rectangle 12"/>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s-ES"/>
          </a:p>
        </p:txBody>
      </p:sp>
      <p:sp>
        <p:nvSpPr>
          <p:cNvPr id="50189" name="Rectangle 13"/>
          <p:cNvSpPr>
            <a:spLocks noChangeArrowheads="1"/>
          </p:cNvSpPr>
          <p:nvPr/>
        </p:nvSpPr>
        <p:spPr bwMode="auto">
          <a:xfrm>
            <a:off x="4643438" y="2997200"/>
            <a:ext cx="3816350" cy="576263"/>
          </a:xfrm>
          <a:prstGeom prst="rect">
            <a:avLst/>
          </a:prstGeom>
          <a:noFill/>
          <a:ln w="19050">
            <a:solidFill>
              <a:srgbClr val="0000FF"/>
            </a:solidFill>
            <a:miter lim="800000"/>
            <a:headEnd/>
            <a:tailEnd/>
          </a:ln>
        </p:spPr>
        <p:txBody>
          <a:bodyPr wrap="none" anchor="ctr"/>
          <a:lstStyle/>
          <a:p>
            <a:endParaRPr lang="es-ES"/>
          </a:p>
        </p:txBody>
      </p:sp>
      <p:sp>
        <p:nvSpPr>
          <p:cNvPr id="50190" name="Text Box 14"/>
          <p:cNvSpPr txBox="1">
            <a:spLocks noChangeArrowheads="1"/>
          </p:cNvSpPr>
          <p:nvPr/>
        </p:nvSpPr>
        <p:spPr bwMode="auto">
          <a:xfrm>
            <a:off x="2051050" y="5589588"/>
            <a:ext cx="6049963" cy="1190625"/>
          </a:xfrm>
          <a:prstGeom prst="rect">
            <a:avLst/>
          </a:prstGeom>
          <a:noFill/>
          <a:ln w="9525" algn="ctr">
            <a:noFill/>
            <a:miter lim="800000"/>
            <a:headEnd/>
            <a:tailEnd/>
          </a:ln>
        </p:spPr>
        <p:txBody>
          <a:bodyPr>
            <a:spAutoFit/>
          </a:bodyPr>
          <a:lstStyle/>
          <a:p>
            <a:pPr algn="just">
              <a:spcBef>
                <a:spcPct val="50000"/>
              </a:spcBef>
            </a:pPr>
            <a:r>
              <a:rPr lang="es-CL"/>
              <a:t>Unidades monetarias de consumo futuro que el consumidor está dispuesto a sacrificar por una unidad monetaria (un peso) en el consumo adicional del presente. </a:t>
            </a:r>
          </a:p>
        </p:txBody>
      </p:sp>
      <p:graphicFrame>
        <p:nvGraphicFramePr>
          <p:cNvPr id="50180" name="Object 15"/>
          <p:cNvGraphicFramePr>
            <a:graphicFrameLocks noChangeAspect="1"/>
          </p:cNvGraphicFramePr>
          <p:nvPr/>
        </p:nvGraphicFramePr>
        <p:xfrm>
          <a:off x="6915150" y="3068638"/>
          <a:ext cx="658813" cy="455612"/>
        </p:xfrm>
        <a:graphic>
          <a:graphicData uri="http://schemas.openxmlformats.org/presentationml/2006/ole">
            <p:oleObj spid="_x0000_s50180" name="Ecuación" r:id="rId7" imgW="330120" imgH="228600" progId="Equation.3">
              <p:embed/>
            </p:oleObj>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3 Marcador de número de diapositiva"/>
          <p:cNvSpPr>
            <a:spLocks noGrp="1"/>
          </p:cNvSpPr>
          <p:nvPr>
            <p:ph type="sldNum" sz="quarter" idx="12"/>
          </p:nvPr>
        </p:nvSpPr>
        <p:spPr>
          <a:noFill/>
        </p:spPr>
        <p:txBody>
          <a:bodyPr/>
          <a:lstStyle/>
          <a:p>
            <a:fld id="{604A4A2B-DD95-4472-A999-A5A55395A16B}" type="slidenum">
              <a:rPr lang="es-CL" smtClean="0"/>
              <a:pPr/>
              <a:t>59</a:t>
            </a:fld>
            <a:endParaRPr lang="es-CL" smtClean="0"/>
          </a:p>
        </p:txBody>
      </p:sp>
      <p:sp>
        <p:nvSpPr>
          <p:cNvPr id="122883" name="Rectangle 9"/>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22884"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1402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22886"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22887" name="Text Box 6"/>
          <p:cNvSpPr txBox="1">
            <a:spLocks noChangeArrowheads="1"/>
          </p:cNvSpPr>
          <p:nvPr/>
        </p:nvSpPr>
        <p:spPr bwMode="auto">
          <a:xfrm>
            <a:off x="755650" y="1484313"/>
            <a:ext cx="7848600" cy="366712"/>
          </a:xfrm>
          <a:prstGeom prst="rect">
            <a:avLst/>
          </a:prstGeom>
          <a:noFill/>
          <a:ln w="9525">
            <a:noFill/>
            <a:miter lim="800000"/>
            <a:headEnd/>
            <a:tailEnd/>
          </a:ln>
        </p:spPr>
        <p:txBody>
          <a:bodyPr>
            <a:spAutoFit/>
          </a:bodyPr>
          <a:lstStyle/>
          <a:p>
            <a:pPr algn="l">
              <a:spcBef>
                <a:spcPct val="50000"/>
              </a:spcBef>
            </a:pPr>
            <a:r>
              <a:rPr lang="es-CL"/>
              <a:t>Restricción Presupuestaria del Modelo de Consumo Intertemporal</a:t>
            </a:r>
          </a:p>
        </p:txBody>
      </p:sp>
      <p:sp>
        <p:nvSpPr>
          <p:cNvPr id="122888" name="Text Box 7"/>
          <p:cNvSpPr txBox="1">
            <a:spLocks noChangeArrowheads="1"/>
          </p:cNvSpPr>
          <p:nvPr/>
        </p:nvSpPr>
        <p:spPr bwMode="auto">
          <a:xfrm>
            <a:off x="250825" y="2060575"/>
            <a:ext cx="8713788" cy="3387725"/>
          </a:xfrm>
          <a:prstGeom prst="rect">
            <a:avLst/>
          </a:prstGeom>
          <a:noFill/>
          <a:ln w="9525">
            <a:noFill/>
            <a:miter lim="800000"/>
            <a:headEnd/>
            <a:tailEnd/>
          </a:ln>
        </p:spPr>
        <p:txBody>
          <a:bodyPr>
            <a:spAutoFit/>
          </a:bodyPr>
          <a:lstStyle/>
          <a:p>
            <a:pPr marL="371475" indent="-371475" algn="l"/>
            <a:r>
              <a:rPr lang="es-CL"/>
              <a:t>Está sujeta a la condición que los ingresos del agente (del período presente más los del período futuro) son iguales a sus gastos (del período presente más los del período futuro) </a:t>
            </a:r>
            <a:r>
              <a:rPr lang="es-CL" b="1"/>
              <a:t>G=I</a:t>
            </a:r>
          </a:p>
          <a:p>
            <a:pPr marL="371475" indent="-371475" algn="l"/>
            <a:endParaRPr lang="es-CL"/>
          </a:p>
          <a:p>
            <a:pPr marL="371475" indent="-371475" algn="l"/>
            <a:r>
              <a:rPr lang="es-CL"/>
              <a:t>Asume un ingreso dado en el período presente y en el período futuro. Existen tres posibilidades:</a:t>
            </a:r>
          </a:p>
          <a:p>
            <a:pPr marL="371475" indent="-371475" algn="l"/>
            <a:r>
              <a:rPr lang="es-CL"/>
              <a:t>	●  El agente sólo obtiene ingresos en el período presente.</a:t>
            </a:r>
          </a:p>
          <a:p>
            <a:pPr marL="371475" indent="-371475" algn="l"/>
            <a:r>
              <a:rPr lang="es-CL"/>
              <a:t>	●  El agente tendrá ingresos en el presente y en el futuro.</a:t>
            </a:r>
          </a:p>
          <a:p>
            <a:pPr marL="371475" indent="-371475" algn="l"/>
            <a:endParaRPr lang="es-ES_tradnl"/>
          </a:p>
          <a:p>
            <a:pPr marL="371475" indent="-371475" algn="l"/>
            <a:r>
              <a:rPr lang="es-CL"/>
              <a:t>El dinero que se ahorra, se ve afectado por la tasa de Interés, que refleja el concepto de “costo de oportunidad” del dinero, es decir, del “precio” de no consumir el dinero. Se denota por: </a:t>
            </a:r>
            <a:r>
              <a:rPr lang="es-CL" b="1"/>
              <a:t>r</a:t>
            </a:r>
            <a:r>
              <a:rPr lang="es-CL"/>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3 Marcador de número de diapositiva"/>
          <p:cNvSpPr>
            <a:spLocks noGrp="1"/>
          </p:cNvSpPr>
          <p:nvPr>
            <p:ph type="sldNum" sz="quarter" idx="12"/>
          </p:nvPr>
        </p:nvSpPr>
        <p:spPr>
          <a:noFill/>
        </p:spPr>
        <p:txBody>
          <a:bodyPr/>
          <a:lstStyle/>
          <a:p>
            <a:fld id="{0BA9673F-8F5B-4CEB-A234-6041C61E68E4}" type="slidenum">
              <a:rPr lang="es-CL" smtClean="0"/>
              <a:pPr/>
              <a:t>6</a:t>
            </a:fld>
            <a:endParaRPr lang="es-CL" smtClean="0"/>
          </a:p>
        </p:txBody>
      </p:sp>
      <p:sp>
        <p:nvSpPr>
          <p:cNvPr id="116739" name="Rectangle 20"/>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1674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5837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16742"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16743" name="Text Box 6"/>
          <p:cNvSpPr txBox="1">
            <a:spLocks noChangeArrowheads="1"/>
          </p:cNvSpPr>
          <p:nvPr/>
        </p:nvSpPr>
        <p:spPr bwMode="auto">
          <a:xfrm>
            <a:off x="755650" y="1484313"/>
            <a:ext cx="2879725" cy="366712"/>
          </a:xfrm>
          <a:prstGeom prst="rect">
            <a:avLst/>
          </a:prstGeom>
          <a:noFill/>
          <a:ln w="9525">
            <a:noFill/>
            <a:miter lim="800000"/>
            <a:headEnd/>
            <a:tailEnd/>
          </a:ln>
        </p:spPr>
        <p:txBody>
          <a:bodyPr>
            <a:spAutoFit/>
          </a:bodyPr>
          <a:lstStyle/>
          <a:p>
            <a:pPr algn="l">
              <a:spcBef>
                <a:spcPct val="50000"/>
              </a:spcBef>
            </a:pPr>
            <a:r>
              <a:rPr lang="es-CL" b="1"/>
              <a:t>Curvas de Indiferencias</a:t>
            </a:r>
          </a:p>
        </p:txBody>
      </p:sp>
      <p:sp>
        <p:nvSpPr>
          <p:cNvPr id="116744" name="Rectangle 7"/>
          <p:cNvSpPr>
            <a:spLocks noChangeArrowheads="1"/>
          </p:cNvSpPr>
          <p:nvPr/>
        </p:nvSpPr>
        <p:spPr bwMode="auto">
          <a:xfrm>
            <a:off x="395288" y="1989138"/>
            <a:ext cx="7848600" cy="641350"/>
          </a:xfrm>
          <a:prstGeom prst="rect">
            <a:avLst/>
          </a:prstGeom>
          <a:noFill/>
          <a:ln w="9525" algn="ctr">
            <a:noFill/>
            <a:miter lim="800000"/>
            <a:headEnd/>
            <a:tailEnd/>
          </a:ln>
        </p:spPr>
        <p:txBody>
          <a:bodyPr>
            <a:spAutoFit/>
          </a:bodyPr>
          <a:lstStyle/>
          <a:p>
            <a:pPr algn="just">
              <a:spcBef>
                <a:spcPct val="50000"/>
              </a:spcBef>
            </a:pPr>
            <a:r>
              <a:rPr lang="es-ES_tradnl" b="1" i="1"/>
              <a:t>Definición</a:t>
            </a:r>
            <a:r>
              <a:rPr lang="es-ES_tradnl"/>
              <a:t>: es el lugar geométrico, creado por el conjunto de canastas que son igualmente preferidas.</a:t>
            </a:r>
            <a:endParaRPr lang="es-CL"/>
          </a:p>
        </p:txBody>
      </p:sp>
      <p:sp>
        <p:nvSpPr>
          <p:cNvPr id="116745" name="Text Box 8"/>
          <p:cNvSpPr txBox="1">
            <a:spLocks noChangeArrowheads="1"/>
          </p:cNvSpPr>
          <p:nvPr/>
        </p:nvSpPr>
        <p:spPr bwMode="auto">
          <a:xfrm>
            <a:off x="755650" y="3068638"/>
            <a:ext cx="5111750" cy="366712"/>
          </a:xfrm>
          <a:prstGeom prst="rect">
            <a:avLst/>
          </a:prstGeom>
          <a:noFill/>
          <a:ln w="9525">
            <a:noFill/>
            <a:miter lim="800000"/>
            <a:headEnd/>
            <a:tailEnd/>
          </a:ln>
        </p:spPr>
        <p:txBody>
          <a:bodyPr>
            <a:spAutoFit/>
          </a:bodyPr>
          <a:lstStyle/>
          <a:p>
            <a:pPr algn="l">
              <a:spcBef>
                <a:spcPct val="50000"/>
              </a:spcBef>
            </a:pPr>
            <a:r>
              <a:rPr lang="es-CL"/>
              <a:t>Obtención de Curvas de Indiferencia</a:t>
            </a:r>
          </a:p>
        </p:txBody>
      </p:sp>
      <p:sp>
        <p:nvSpPr>
          <p:cNvPr id="116746" name="Text Box 9"/>
          <p:cNvSpPr txBox="1">
            <a:spLocks noChangeArrowheads="1"/>
          </p:cNvSpPr>
          <p:nvPr/>
        </p:nvSpPr>
        <p:spPr bwMode="auto">
          <a:xfrm>
            <a:off x="396875" y="3573463"/>
            <a:ext cx="3022600" cy="1604962"/>
          </a:xfrm>
          <a:prstGeom prst="rect">
            <a:avLst/>
          </a:prstGeom>
          <a:noFill/>
          <a:ln w="9525">
            <a:noFill/>
            <a:miter lim="800000"/>
            <a:headEnd/>
            <a:tailEnd/>
          </a:ln>
        </p:spPr>
        <p:txBody>
          <a:bodyPr>
            <a:spAutoFit/>
          </a:bodyPr>
          <a:lstStyle/>
          <a:p>
            <a:pPr algn="l">
              <a:spcBef>
                <a:spcPct val="50000"/>
              </a:spcBef>
            </a:pPr>
            <a:r>
              <a:rPr lang="es-CL" u="sng"/>
              <a:t>Axiomas de Preferencia</a:t>
            </a:r>
            <a:r>
              <a:rPr lang="es-CL"/>
              <a:t>:</a:t>
            </a:r>
          </a:p>
          <a:p>
            <a:pPr algn="l">
              <a:spcBef>
                <a:spcPct val="50000"/>
              </a:spcBef>
            </a:pPr>
            <a:r>
              <a:rPr lang="es-CL"/>
              <a:t>Orden</a:t>
            </a:r>
          </a:p>
          <a:p>
            <a:pPr algn="l">
              <a:spcBef>
                <a:spcPct val="50000"/>
              </a:spcBef>
            </a:pPr>
            <a:r>
              <a:rPr lang="es-CL"/>
              <a:t>Transitividad</a:t>
            </a:r>
          </a:p>
          <a:p>
            <a:pPr algn="l">
              <a:spcBef>
                <a:spcPct val="50000"/>
              </a:spcBef>
            </a:pPr>
            <a:r>
              <a:rPr lang="es-CL"/>
              <a:t>Insaciabilidad</a:t>
            </a:r>
          </a:p>
        </p:txBody>
      </p:sp>
      <p:sp>
        <p:nvSpPr>
          <p:cNvPr id="116747" name="Rectangle 10"/>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s-ES"/>
          </a:p>
        </p:txBody>
      </p:sp>
      <p:sp>
        <p:nvSpPr>
          <p:cNvPr id="116748" name="Rectangle 11"/>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s-ES"/>
          </a:p>
        </p:txBody>
      </p:sp>
      <p:sp>
        <p:nvSpPr>
          <p:cNvPr id="116749" name="Rectangle 12"/>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s-ES"/>
          </a:p>
        </p:txBody>
      </p:sp>
      <p:sp>
        <p:nvSpPr>
          <p:cNvPr id="116750" name="Rectangle 13"/>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116751" name="Rectangle 14"/>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116752" name="Rectangle 15"/>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3 Marcador de número de diapositiva"/>
          <p:cNvSpPr>
            <a:spLocks noGrp="1"/>
          </p:cNvSpPr>
          <p:nvPr>
            <p:ph type="sldNum" sz="quarter" idx="12"/>
          </p:nvPr>
        </p:nvSpPr>
        <p:spPr>
          <a:noFill/>
        </p:spPr>
        <p:txBody>
          <a:bodyPr/>
          <a:lstStyle/>
          <a:p>
            <a:fld id="{D6AADCCB-861B-4532-9335-372F05FD58ED}" type="slidenum">
              <a:rPr lang="es-CL" smtClean="0"/>
              <a:pPr/>
              <a:t>60</a:t>
            </a:fld>
            <a:endParaRPr lang="es-CL" smtClean="0"/>
          </a:p>
        </p:txBody>
      </p:sp>
      <p:sp>
        <p:nvSpPr>
          <p:cNvPr id="51205" name="Rectangle 17"/>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51202" name="Object 16"/>
          <p:cNvGraphicFramePr>
            <a:graphicFrameLocks noChangeAspect="1"/>
          </p:cNvGraphicFramePr>
          <p:nvPr/>
        </p:nvGraphicFramePr>
        <p:xfrm>
          <a:off x="3648075" y="4941888"/>
          <a:ext cx="1500188" cy="839787"/>
        </p:xfrm>
        <a:graphic>
          <a:graphicData uri="http://schemas.openxmlformats.org/presentationml/2006/ole">
            <p:oleObj spid="_x0000_s51202" name="Ecuación" r:id="rId5" imgW="749160" imgH="419040" progId="Equation.3">
              <p:embed/>
            </p:oleObj>
          </a:graphicData>
        </a:graphic>
      </p:graphicFrame>
      <p:sp>
        <p:nvSpPr>
          <p:cNvPr id="51206"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16070"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1208"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51209" name="Text Box 8"/>
          <p:cNvSpPr txBox="1">
            <a:spLocks noChangeArrowheads="1"/>
          </p:cNvSpPr>
          <p:nvPr/>
        </p:nvSpPr>
        <p:spPr bwMode="auto">
          <a:xfrm>
            <a:off x="971550" y="1484313"/>
            <a:ext cx="7488238" cy="641350"/>
          </a:xfrm>
          <a:prstGeom prst="rect">
            <a:avLst/>
          </a:prstGeom>
          <a:noFill/>
          <a:ln w="9525">
            <a:noFill/>
            <a:miter lim="800000"/>
            <a:headEnd/>
            <a:tailEnd/>
          </a:ln>
        </p:spPr>
        <p:txBody>
          <a:bodyPr>
            <a:spAutoFit/>
          </a:bodyPr>
          <a:lstStyle/>
          <a:p>
            <a:pPr algn="just">
              <a:spcBef>
                <a:spcPct val="50000"/>
              </a:spcBef>
            </a:pPr>
            <a:r>
              <a:rPr lang="es-CL"/>
              <a:t>El valor futuro (V.F.) de un suma de dinero (que denotaremos por A</a:t>
            </a:r>
            <a:r>
              <a:rPr lang="es-CL" baseline="-25000"/>
              <a:t>1</a:t>
            </a:r>
            <a:r>
              <a:rPr lang="es-CL"/>
              <a:t>), que se recibe o que se paga hoy, corresponderá a la siguiente formula:</a:t>
            </a:r>
          </a:p>
        </p:txBody>
      </p:sp>
      <p:sp>
        <p:nvSpPr>
          <p:cNvPr id="51210" name="Rectangle 9"/>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51211" name="Rectangle 10"/>
          <p:cNvSpPr>
            <a:spLocks noChangeArrowheads="1"/>
          </p:cNvSpPr>
          <p:nvPr/>
        </p:nvSpPr>
        <p:spPr bwMode="auto">
          <a:xfrm>
            <a:off x="0" y="3538538"/>
            <a:ext cx="9144000" cy="0"/>
          </a:xfrm>
          <a:prstGeom prst="rect">
            <a:avLst/>
          </a:prstGeom>
          <a:noFill/>
          <a:ln w="9525">
            <a:noFill/>
            <a:miter lim="800000"/>
            <a:headEnd/>
            <a:tailEnd/>
          </a:ln>
        </p:spPr>
        <p:txBody>
          <a:bodyPr wrap="none" anchor="ctr">
            <a:spAutoFit/>
          </a:bodyPr>
          <a:lstStyle/>
          <a:p>
            <a:endParaRPr lang="es-ES"/>
          </a:p>
        </p:txBody>
      </p:sp>
      <p:sp>
        <p:nvSpPr>
          <p:cNvPr id="51212" name="Text Box 11"/>
          <p:cNvSpPr txBox="1">
            <a:spLocks noChangeArrowheads="1"/>
          </p:cNvSpPr>
          <p:nvPr/>
        </p:nvSpPr>
        <p:spPr bwMode="auto">
          <a:xfrm>
            <a:off x="971550" y="3462338"/>
            <a:ext cx="7488238" cy="915987"/>
          </a:xfrm>
          <a:prstGeom prst="rect">
            <a:avLst/>
          </a:prstGeom>
          <a:noFill/>
          <a:ln w="9525">
            <a:noFill/>
            <a:miter lim="800000"/>
            <a:headEnd/>
            <a:tailEnd/>
          </a:ln>
        </p:spPr>
        <p:txBody>
          <a:bodyPr>
            <a:spAutoFit/>
          </a:bodyPr>
          <a:lstStyle/>
          <a:p>
            <a:pPr algn="just">
              <a:spcBef>
                <a:spcPct val="50000"/>
              </a:spcBef>
            </a:pPr>
            <a:r>
              <a:rPr lang="es-CL"/>
              <a:t>Asimismo, el valor presente (VP) de una suma de dinero que se recibirá o se pagará en el futuro (que denotaremos por A</a:t>
            </a:r>
            <a:r>
              <a:rPr lang="es-CL" baseline="-25000"/>
              <a:t>2</a:t>
            </a:r>
            <a:r>
              <a:rPr lang="es-CL"/>
              <a:t>), debe considerar también la tasa de interés, en la relación presentada a continuación: </a:t>
            </a:r>
          </a:p>
        </p:txBody>
      </p:sp>
      <p:sp>
        <p:nvSpPr>
          <p:cNvPr id="51213" name="Rectangle 13"/>
          <p:cNvSpPr>
            <a:spLocks noChangeArrowheads="1"/>
          </p:cNvSpPr>
          <p:nvPr/>
        </p:nvSpPr>
        <p:spPr bwMode="auto">
          <a:xfrm>
            <a:off x="0" y="3643313"/>
            <a:ext cx="9144000" cy="0"/>
          </a:xfrm>
          <a:prstGeom prst="rect">
            <a:avLst/>
          </a:prstGeom>
          <a:noFill/>
          <a:ln w="9525">
            <a:noFill/>
            <a:miter lim="800000"/>
            <a:headEnd/>
            <a:tailEnd/>
          </a:ln>
        </p:spPr>
        <p:txBody>
          <a:bodyPr wrap="none" anchor="ctr">
            <a:spAutoFit/>
          </a:bodyPr>
          <a:lstStyle/>
          <a:p>
            <a:endParaRPr lang="es-ES"/>
          </a:p>
        </p:txBody>
      </p:sp>
      <p:graphicFrame>
        <p:nvGraphicFramePr>
          <p:cNvPr id="51203" name="Object 15"/>
          <p:cNvGraphicFramePr>
            <a:graphicFrameLocks noChangeAspect="1"/>
          </p:cNvGraphicFramePr>
          <p:nvPr/>
        </p:nvGraphicFramePr>
        <p:xfrm>
          <a:off x="3492500" y="2276475"/>
          <a:ext cx="1727200" cy="431800"/>
        </p:xfrm>
        <a:graphic>
          <a:graphicData uri="http://schemas.openxmlformats.org/presentationml/2006/ole">
            <p:oleObj spid="_x0000_s51203" name="Ecuación" r:id="rId6" imgW="863280" imgH="215640" progId="Equation.3">
              <p:embed/>
            </p:oleObj>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3 Marcador de número de diapositiva"/>
          <p:cNvSpPr>
            <a:spLocks noGrp="1"/>
          </p:cNvSpPr>
          <p:nvPr>
            <p:ph type="sldNum" sz="quarter" idx="12"/>
          </p:nvPr>
        </p:nvSpPr>
        <p:spPr>
          <a:noFill/>
        </p:spPr>
        <p:txBody>
          <a:bodyPr/>
          <a:lstStyle/>
          <a:p>
            <a:fld id="{BC3582CA-B165-4B05-AD1C-B5CA3B982333}" type="slidenum">
              <a:rPr lang="es-CL" smtClean="0"/>
              <a:pPr/>
              <a:t>61</a:t>
            </a:fld>
            <a:endParaRPr lang="es-CL" smtClean="0"/>
          </a:p>
        </p:txBody>
      </p:sp>
      <p:sp>
        <p:nvSpPr>
          <p:cNvPr id="52228" name="Rectangle 11"/>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52226" name="Object 10"/>
          <p:cNvGraphicFramePr>
            <a:graphicFrameLocks noChangeAspect="1"/>
          </p:cNvGraphicFramePr>
          <p:nvPr/>
        </p:nvGraphicFramePr>
        <p:xfrm>
          <a:off x="793750" y="2708275"/>
          <a:ext cx="7666038" cy="2335213"/>
        </p:xfrm>
        <a:graphic>
          <a:graphicData uri="http://schemas.openxmlformats.org/presentationml/2006/ole">
            <p:oleObj spid="_x0000_s52226" name="Ecuación" r:id="rId5" imgW="3835080" imgH="1168200" progId="Equation.3">
              <p:embed/>
            </p:oleObj>
          </a:graphicData>
        </a:graphic>
      </p:graphicFrame>
      <p:sp>
        <p:nvSpPr>
          <p:cNvPr id="52229"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18117"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2231"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52232" name="Text Box 7"/>
          <p:cNvSpPr txBox="1">
            <a:spLocks noChangeArrowheads="1"/>
          </p:cNvSpPr>
          <p:nvPr/>
        </p:nvSpPr>
        <p:spPr bwMode="auto">
          <a:xfrm>
            <a:off x="755650" y="1484313"/>
            <a:ext cx="6480175" cy="641350"/>
          </a:xfrm>
          <a:prstGeom prst="rect">
            <a:avLst/>
          </a:prstGeom>
          <a:noFill/>
          <a:ln w="9525">
            <a:noFill/>
            <a:miter lim="800000"/>
            <a:headEnd/>
            <a:tailEnd/>
          </a:ln>
        </p:spPr>
        <p:txBody>
          <a:bodyPr>
            <a:spAutoFit/>
          </a:bodyPr>
          <a:lstStyle/>
          <a:p>
            <a:pPr algn="l">
              <a:spcBef>
                <a:spcPct val="50000"/>
              </a:spcBef>
            </a:pPr>
            <a:r>
              <a:rPr lang="es-CL"/>
              <a:t>Restricción Presupuestaria de un agente que solo recibe Ingresos Presentes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3 Marcador de número de diapositiva"/>
          <p:cNvSpPr>
            <a:spLocks noGrp="1"/>
          </p:cNvSpPr>
          <p:nvPr>
            <p:ph type="sldNum" sz="quarter" idx="12"/>
          </p:nvPr>
        </p:nvSpPr>
        <p:spPr>
          <a:noFill/>
        </p:spPr>
        <p:txBody>
          <a:bodyPr/>
          <a:lstStyle/>
          <a:p>
            <a:fld id="{222417A4-2E4C-4F0C-856B-74F1D6A44841}" type="slidenum">
              <a:rPr lang="es-CL" smtClean="0"/>
              <a:pPr/>
              <a:t>62</a:t>
            </a:fld>
            <a:endParaRPr lang="es-CL" smtClean="0"/>
          </a:p>
        </p:txBody>
      </p:sp>
      <p:sp>
        <p:nvSpPr>
          <p:cNvPr id="53252" name="Rectangle 11"/>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53250" name="Object 10"/>
          <p:cNvGraphicFramePr>
            <a:graphicFrameLocks noChangeAspect="1"/>
          </p:cNvGraphicFramePr>
          <p:nvPr/>
        </p:nvGraphicFramePr>
        <p:xfrm>
          <a:off x="468313" y="2492375"/>
          <a:ext cx="8250237" cy="2792413"/>
        </p:xfrm>
        <a:graphic>
          <a:graphicData uri="http://schemas.openxmlformats.org/presentationml/2006/ole">
            <p:oleObj spid="_x0000_s53250" name="Ecuación" r:id="rId5" imgW="4127400" imgH="1396800" progId="Equation.3">
              <p:embed/>
            </p:oleObj>
          </a:graphicData>
        </a:graphic>
      </p:graphicFrame>
      <p:sp>
        <p:nvSpPr>
          <p:cNvPr id="53253"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20165"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3255"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53256" name="Text Box 7"/>
          <p:cNvSpPr txBox="1">
            <a:spLocks noChangeArrowheads="1"/>
          </p:cNvSpPr>
          <p:nvPr/>
        </p:nvSpPr>
        <p:spPr bwMode="auto">
          <a:xfrm>
            <a:off x="755650" y="1484313"/>
            <a:ext cx="6480175" cy="641350"/>
          </a:xfrm>
          <a:prstGeom prst="rect">
            <a:avLst/>
          </a:prstGeom>
          <a:noFill/>
          <a:ln w="9525">
            <a:noFill/>
            <a:miter lim="800000"/>
            <a:headEnd/>
            <a:tailEnd/>
          </a:ln>
        </p:spPr>
        <p:txBody>
          <a:bodyPr>
            <a:spAutoFit/>
          </a:bodyPr>
          <a:lstStyle/>
          <a:p>
            <a:pPr algn="l">
              <a:spcBef>
                <a:spcPct val="50000"/>
              </a:spcBef>
            </a:pPr>
            <a:r>
              <a:rPr lang="es-CL"/>
              <a:t>Restricción Presupuestaria de un agente que recibe Ingresos Presentes y Futuros </a:t>
            </a:r>
          </a:p>
        </p:txBody>
      </p:sp>
      <p:sp>
        <p:nvSpPr>
          <p:cNvPr id="53257" name="Rectangle 8"/>
          <p:cNvSpPr>
            <a:spLocks noChangeArrowheads="1"/>
          </p:cNvSpPr>
          <p:nvPr/>
        </p:nvSpPr>
        <p:spPr bwMode="auto">
          <a:xfrm>
            <a:off x="0" y="2719388"/>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80" name="3 Marcador de número de diapositiva"/>
          <p:cNvSpPr>
            <a:spLocks noGrp="1"/>
          </p:cNvSpPr>
          <p:nvPr>
            <p:ph type="sldNum" sz="quarter" idx="12"/>
          </p:nvPr>
        </p:nvSpPr>
        <p:spPr>
          <a:noFill/>
        </p:spPr>
        <p:txBody>
          <a:bodyPr/>
          <a:lstStyle/>
          <a:p>
            <a:fld id="{2A6BAC52-7C5F-48B2-B88F-C424FD5CF89D}" type="slidenum">
              <a:rPr lang="es-CL" smtClean="0"/>
              <a:pPr/>
              <a:t>63</a:t>
            </a:fld>
            <a:endParaRPr lang="es-CL" smtClean="0"/>
          </a:p>
        </p:txBody>
      </p:sp>
      <p:sp>
        <p:nvSpPr>
          <p:cNvPr id="54281" name="Rectangle 28"/>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54282" name="Group 26"/>
          <p:cNvGrpSpPr>
            <a:grpSpLocks/>
          </p:cNvGrpSpPr>
          <p:nvPr/>
        </p:nvGrpSpPr>
        <p:grpSpPr bwMode="auto">
          <a:xfrm>
            <a:off x="4030663" y="2349500"/>
            <a:ext cx="4959350" cy="3159125"/>
            <a:chOff x="97" y="845"/>
            <a:chExt cx="4462" cy="2842"/>
          </a:xfrm>
        </p:grpSpPr>
        <p:sp>
          <p:nvSpPr>
            <p:cNvPr id="54287" name="AutoShape 8"/>
            <p:cNvSpPr>
              <a:spLocks noChangeArrowheads="1"/>
            </p:cNvSpPr>
            <p:nvPr/>
          </p:nvSpPr>
          <p:spPr bwMode="auto">
            <a:xfrm>
              <a:off x="884" y="1525"/>
              <a:ext cx="2631" cy="1860"/>
            </a:xfrm>
            <a:prstGeom prst="rtTriangle">
              <a:avLst/>
            </a:prstGeom>
            <a:pattFill prst="shingle">
              <a:fgClr>
                <a:srgbClr val="99CCFF">
                  <a:alpha val="50195"/>
                </a:srgbClr>
              </a:fgClr>
              <a:bgClr>
                <a:schemeClr val="bg1">
                  <a:alpha val="50195"/>
                </a:schemeClr>
              </a:bgClr>
            </a:pattFill>
            <a:ln w="9525">
              <a:noFill/>
              <a:miter lim="800000"/>
              <a:headEnd/>
              <a:tailEnd/>
            </a:ln>
          </p:spPr>
          <p:txBody>
            <a:bodyPr wrap="none" anchor="ctr"/>
            <a:lstStyle/>
            <a:p>
              <a:endParaRPr lang="es-ES"/>
            </a:p>
          </p:txBody>
        </p:sp>
        <p:sp>
          <p:nvSpPr>
            <p:cNvPr id="54288" name="AutoShape 9"/>
            <p:cNvSpPr>
              <a:spLocks noChangeArrowheads="1"/>
            </p:cNvSpPr>
            <p:nvPr/>
          </p:nvSpPr>
          <p:spPr bwMode="auto">
            <a:xfrm>
              <a:off x="884" y="2523"/>
              <a:ext cx="2631" cy="862"/>
            </a:xfrm>
            <a:prstGeom prst="rtTriangle">
              <a:avLst/>
            </a:prstGeom>
            <a:solidFill>
              <a:schemeClr val="bg1"/>
            </a:solidFill>
            <a:ln w="9525">
              <a:noFill/>
              <a:miter lim="800000"/>
              <a:headEnd/>
              <a:tailEnd/>
            </a:ln>
          </p:spPr>
          <p:txBody>
            <a:bodyPr wrap="none" anchor="ctr"/>
            <a:lstStyle/>
            <a:p>
              <a:endParaRPr lang="es-ES"/>
            </a:p>
          </p:txBody>
        </p:sp>
        <p:grpSp>
          <p:nvGrpSpPr>
            <p:cNvPr id="54289" name="Group 10"/>
            <p:cNvGrpSpPr>
              <a:grpSpLocks/>
            </p:cNvGrpSpPr>
            <p:nvPr/>
          </p:nvGrpSpPr>
          <p:grpSpPr bwMode="auto">
            <a:xfrm>
              <a:off x="885" y="845"/>
              <a:ext cx="3674" cy="2540"/>
              <a:chOff x="930" y="935"/>
              <a:chExt cx="3674" cy="2540"/>
            </a:xfrm>
          </p:grpSpPr>
          <p:sp>
            <p:nvSpPr>
              <p:cNvPr id="54297" name="Line 11"/>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54298" name="Line 12"/>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graphicFrame>
          <p:nvGraphicFramePr>
            <p:cNvPr id="54274" name="Object 13"/>
            <p:cNvGraphicFramePr>
              <a:graphicFrameLocks noChangeAspect="1"/>
            </p:cNvGraphicFramePr>
            <p:nvPr/>
          </p:nvGraphicFramePr>
          <p:xfrm>
            <a:off x="270" y="905"/>
            <a:ext cx="561" cy="270"/>
          </p:xfrm>
          <a:graphic>
            <a:graphicData uri="http://schemas.openxmlformats.org/presentationml/2006/ole">
              <p:oleObj spid="_x0000_s54274" name="Ecuación" r:id="rId5" imgW="444240" imgH="215640" progId="Equation.3">
                <p:embed/>
              </p:oleObj>
            </a:graphicData>
          </a:graphic>
        </p:graphicFrame>
        <p:graphicFrame>
          <p:nvGraphicFramePr>
            <p:cNvPr id="54275" name="Object 14"/>
            <p:cNvGraphicFramePr>
              <a:graphicFrameLocks noChangeAspect="1"/>
            </p:cNvGraphicFramePr>
            <p:nvPr/>
          </p:nvGraphicFramePr>
          <p:xfrm>
            <a:off x="3962" y="3386"/>
            <a:ext cx="544" cy="270"/>
          </p:xfrm>
          <a:graphic>
            <a:graphicData uri="http://schemas.openxmlformats.org/presentationml/2006/ole">
              <p:oleObj spid="_x0000_s54275" name="Ecuación" r:id="rId6" imgW="431640" imgH="215640" progId="Equation.3">
                <p:embed/>
              </p:oleObj>
            </a:graphicData>
          </a:graphic>
        </p:graphicFrame>
        <p:sp>
          <p:nvSpPr>
            <p:cNvPr id="54290" name="Line 15"/>
            <p:cNvSpPr>
              <a:spLocks noChangeShapeType="1"/>
            </p:cNvSpPr>
            <p:nvPr/>
          </p:nvSpPr>
          <p:spPr bwMode="auto">
            <a:xfrm>
              <a:off x="884" y="1525"/>
              <a:ext cx="2631" cy="1860"/>
            </a:xfrm>
            <a:prstGeom prst="line">
              <a:avLst/>
            </a:prstGeom>
            <a:noFill/>
            <a:ln w="38100">
              <a:solidFill>
                <a:schemeClr val="tx1"/>
              </a:solidFill>
              <a:round/>
              <a:headEnd/>
              <a:tailEnd/>
            </a:ln>
          </p:spPr>
          <p:txBody>
            <a:bodyPr/>
            <a:lstStyle/>
            <a:p>
              <a:endParaRPr lang="es-CL"/>
            </a:p>
          </p:txBody>
        </p:sp>
        <p:sp>
          <p:nvSpPr>
            <p:cNvPr id="54291" name="Line 16"/>
            <p:cNvSpPr>
              <a:spLocks noChangeShapeType="1"/>
            </p:cNvSpPr>
            <p:nvPr/>
          </p:nvSpPr>
          <p:spPr bwMode="auto">
            <a:xfrm>
              <a:off x="884" y="2523"/>
              <a:ext cx="2631" cy="862"/>
            </a:xfrm>
            <a:prstGeom prst="line">
              <a:avLst/>
            </a:prstGeom>
            <a:noFill/>
            <a:ln w="25400">
              <a:solidFill>
                <a:srgbClr val="FF0000"/>
              </a:solidFill>
              <a:prstDash val="lgDash"/>
              <a:round/>
              <a:headEnd/>
              <a:tailEnd/>
            </a:ln>
          </p:spPr>
          <p:txBody>
            <a:bodyPr/>
            <a:lstStyle/>
            <a:p>
              <a:endParaRPr lang="es-CL"/>
            </a:p>
          </p:txBody>
        </p:sp>
        <p:sp>
          <p:nvSpPr>
            <p:cNvPr id="54292" name="Line 17"/>
            <p:cNvSpPr>
              <a:spLocks noChangeShapeType="1"/>
            </p:cNvSpPr>
            <p:nvPr/>
          </p:nvSpPr>
          <p:spPr bwMode="auto">
            <a:xfrm>
              <a:off x="2018" y="1253"/>
              <a:ext cx="1497" cy="2132"/>
            </a:xfrm>
            <a:prstGeom prst="line">
              <a:avLst/>
            </a:prstGeom>
            <a:noFill/>
            <a:ln w="25400">
              <a:solidFill>
                <a:srgbClr val="339966"/>
              </a:solidFill>
              <a:prstDash val="lgDash"/>
              <a:round/>
              <a:headEnd/>
              <a:tailEnd/>
            </a:ln>
          </p:spPr>
          <p:txBody>
            <a:bodyPr/>
            <a:lstStyle/>
            <a:p>
              <a:endParaRPr lang="es-CL"/>
            </a:p>
          </p:txBody>
        </p:sp>
        <p:graphicFrame>
          <p:nvGraphicFramePr>
            <p:cNvPr id="54276" name="Object 18"/>
            <p:cNvGraphicFramePr>
              <a:graphicFrameLocks noChangeAspect="1"/>
            </p:cNvGraphicFramePr>
            <p:nvPr/>
          </p:nvGraphicFramePr>
          <p:xfrm>
            <a:off x="3375" y="3386"/>
            <a:ext cx="240" cy="301"/>
          </p:xfrm>
          <a:graphic>
            <a:graphicData uri="http://schemas.openxmlformats.org/presentationml/2006/ole">
              <p:oleObj spid="_x0000_s54276" name="Ecuación" r:id="rId7" imgW="190440" imgH="241200" progId="Equation.3">
                <p:embed/>
              </p:oleObj>
            </a:graphicData>
          </a:graphic>
        </p:graphicFrame>
        <p:graphicFrame>
          <p:nvGraphicFramePr>
            <p:cNvPr id="54277" name="Object 19"/>
            <p:cNvGraphicFramePr>
              <a:graphicFrameLocks noChangeAspect="1"/>
            </p:cNvGraphicFramePr>
            <p:nvPr/>
          </p:nvGraphicFramePr>
          <p:xfrm>
            <a:off x="97" y="1389"/>
            <a:ext cx="767" cy="301"/>
          </p:xfrm>
          <a:graphic>
            <a:graphicData uri="http://schemas.openxmlformats.org/presentationml/2006/ole">
              <p:oleObj spid="_x0000_s54277" name="Ecuación" r:id="rId8" imgW="609480" imgH="241200" progId="Equation.3">
                <p:embed/>
              </p:oleObj>
            </a:graphicData>
          </a:graphic>
        </p:graphicFrame>
        <p:graphicFrame>
          <p:nvGraphicFramePr>
            <p:cNvPr id="54278" name="Object 20"/>
            <p:cNvGraphicFramePr>
              <a:graphicFrameLocks noChangeAspect="1"/>
            </p:cNvGraphicFramePr>
            <p:nvPr/>
          </p:nvGraphicFramePr>
          <p:xfrm>
            <a:off x="1647" y="3021"/>
            <a:ext cx="528" cy="272"/>
          </p:xfrm>
          <a:graphic>
            <a:graphicData uri="http://schemas.openxmlformats.org/presentationml/2006/ole">
              <p:oleObj spid="_x0000_s54278" name="Ecuación" r:id="rId9" imgW="419040" imgH="215640" progId="Equation.3">
                <p:embed/>
              </p:oleObj>
            </a:graphicData>
          </a:graphic>
        </p:graphicFrame>
        <p:sp>
          <p:nvSpPr>
            <p:cNvPr id="54293" name="Arc 21"/>
            <p:cNvSpPr>
              <a:spLocks/>
            </p:cNvSpPr>
            <p:nvPr/>
          </p:nvSpPr>
          <p:spPr bwMode="auto">
            <a:xfrm rot="10800000" flipV="1">
              <a:off x="2245" y="2206"/>
              <a:ext cx="590" cy="1179"/>
            </a:xfrm>
            <a:custGeom>
              <a:avLst/>
              <a:gdLst>
                <a:gd name="T0" fmla="*/ 0 w 21600"/>
                <a:gd name="T1" fmla="*/ 0 h 28040"/>
                <a:gd name="T2" fmla="*/ 0 w 21600"/>
                <a:gd name="T3" fmla="*/ 2 h 28040"/>
                <a:gd name="T4" fmla="*/ 0 w 21600"/>
                <a:gd name="T5" fmla="*/ 2 h 28040"/>
                <a:gd name="T6" fmla="*/ 0 60000 65536"/>
                <a:gd name="T7" fmla="*/ 0 60000 65536"/>
                <a:gd name="T8" fmla="*/ 0 60000 65536"/>
                <a:gd name="T9" fmla="*/ 0 w 21600"/>
                <a:gd name="T10" fmla="*/ 0 h 28040"/>
                <a:gd name="T11" fmla="*/ 21600 w 21600"/>
                <a:gd name="T12" fmla="*/ 28040 h 28040"/>
              </a:gdLst>
              <a:ahLst/>
              <a:cxnLst>
                <a:cxn ang="T6">
                  <a:pos x="T0" y="T1"/>
                </a:cxn>
                <a:cxn ang="T7">
                  <a:pos x="T2" y="T3"/>
                </a:cxn>
                <a:cxn ang="T8">
                  <a:pos x="T4" y="T5"/>
                </a:cxn>
              </a:cxnLst>
              <a:rect l="T9" t="T10" r="T11" b="T12"/>
              <a:pathLst>
                <a:path w="21600" h="28040" fill="none" extrusionOk="0">
                  <a:moveTo>
                    <a:pt x="5515" y="0"/>
                  </a:moveTo>
                  <a:cubicBezTo>
                    <a:pt x="14995" y="2504"/>
                    <a:pt x="21600" y="11079"/>
                    <a:pt x="21600" y="20884"/>
                  </a:cubicBezTo>
                  <a:cubicBezTo>
                    <a:pt x="21600" y="23321"/>
                    <a:pt x="21187" y="25740"/>
                    <a:pt x="20380" y="28040"/>
                  </a:cubicBezTo>
                </a:path>
                <a:path w="21600" h="28040" stroke="0" extrusionOk="0">
                  <a:moveTo>
                    <a:pt x="5515" y="0"/>
                  </a:moveTo>
                  <a:cubicBezTo>
                    <a:pt x="14995" y="2504"/>
                    <a:pt x="21600" y="11079"/>
                    <a:pt x="21600" y="20884"/>
                  </a:cubicBezTo>
                  <a:cubicBezTo>
                    <a:pt x="21600" y="23321"/>
                    <a:pt x="21187" y="25740"/>
                    <a:pt x="20380" y="28040"/>
                  </a:cubicBezTo>
                  <a:lnTo>
                    <a:pt x="0" y="20884"/>
                  </a:lnTo>
                  <a:close/>
                </a:path>
              </a:pathLst>
            </a:custGeom>
            <a:noFill/>
            <a:ln w="38100">
              <a:solidFill>
                <a:srgbClr val="3366FF"/>
              </a:solidFill>
              <a:round/>
              <a:headEnd type="triangle" w="med" len="med"/>
              <a:tailEnd/>
            </a:ln>
          </p:spPr>
          <p:txBody>
            <a:bodyPr wrap="none" anchor="ctr"/>
            <a:lstStyle/>
            <a:p>
              <a:endParaRPr lang="es-CL"/>
            </a:p>
          </p:txBody>
        </p:sp>
        <p:sp>
          <p:nvSpPr>
            <p:cNvPr id="54294" name="Arc 22"/>
            <p:cNvSpPr>
              <a:spLocks/>
            </p:cNvSpPr>
            <p:nvPr/>
          </p:nvSpPr>
          <p:spPr bwMode="auto">
            <a:xfrm rot="10800000" flipV="1">
              <a:off x="1586" y="2795"/>
              <a:ext cx="296" cy="590"/>
            </a:xfrm>
            <a:custGeom>
              <a:avLst/>
              <a:gdLst>
                <a:gd name="T0" fmla="*/ 0 w 21600"/>
                <a:gd name="T1" fmla="*/ 0 h 28040"/>
                <a:gd name="T2" fmla="*/ 0 w 21600"/>
                <a:gd name="T3" fmla="*/ 0 h 28040"/>
                <a:gd name="T4" fmla="*/ 0 w 21600"/>
                <a:gd name="T5" fmla="*/ 0 h 28040"/>
                <a:gd name="T6" fmla="*/ 0 60000 65536"/>
                <a:gd name="T7" fmla="*/ 0 60000 65536"/>
                <a:gd name="T8" fmla="*/ 0 60000 65536"/>
                <a:gd name="T9" fmla="*/ 0 w 21600"/>
                <a:gd name="T10" fmla="*/ 0 h 28040"/>
                <a:gd name="T11" fmla="*/ 21600 w 21600"/>
                <a:gd name="T12" fmla="*/ 28040 h 28040"/>
              </a:gdLst>
              <a:ahLst/>
              <a:cxnLst>
                <a:cxn ang="T6">
                  <a:pos x="T0" y="T1"/>
                </a:cxn>
                <a:cxn ang="T7">
                  <a:pos x="T2" y="T3"/>
                </a:cxn>
                <a:cxn ang="T8">
                  <a:pos x="T4" y="T5"/>
                </a:cxn>
              </a:cxnLst>
              <a:rect l="T9" t="T10" r="T11" b="T12"/>
              <a:pathLst>
                <a:path w="21600" h="28040" fill="none" extrusionOk="0">
                  <a:moveTo>
                    <a:pt x="5515" y="0"/>
                  </a:moveTo>
                  <a:cubicBezTo>
                    <a:pt x="14995" y="2504"/>
                    <a:pt x="21600" y="11079"/>
                    <a:pt x="21600" y="20884"/>
                  </a:cubicBezTo>
                  <a:cubicBezTo>
                    <a:pt x="21600" y="23321"/>
                    <a:pt x="21187" y="25740"/>
                    <a:pt x="20380" y="28040"/>
                  </a:cubicBezTo>
                </a:path>
                <a:path w="21600" h="28040" stroke="0" extrusionOk="0">
                  <a:moveTo>
                    <a:pt x="5515" y="0"/>
                  </a:moveTo>
                  <a:cubicBezTo>
                    <a:pt x="14995" y="2504"/>
                    <a:pt x="21600" y="11079"/>
                    <a:pt x="21600" y="20884"/>
                  </a:cubicBezTo>
                  <a:cubicBezTo>
                    <a:pt x="21600" y="23321"/>
                    <a:pt x="21187" y="25740"/>
                    <a:pt x="20380" y="28040"/>
                  </a:cubicBezTo>
                  <a:lnTo>
                    <a:pt x="0" y="20884"/>
                  </a:lnTo>
                  <a:close/>
                </a:path>
              </a:pathLst>
            </a:custGeom>
            <a:noFill/>
            <a:ln w="38100">
              <a:solidFill>
                <a:srgbClr val="3366FF"/>
              </a:solidFill>
              <a:round/>
              <a:headEnd type="triangle" w="med" len="med"/>
              <a:tailEnd/>
            </a:ln>
          </p:spPr>
          <p:txBody>
            <a:bodyPr wrap="none" anchor="ctr"/>
            <a:lstStyle/>
            <a:p>
              <a:endParaRPr lang="es-CL"/>
            </a:p>
          </p:txBody>
        </p:sp>
        <p:sp>
          <p:nvSpPr>
            <p:cNvPr id="54295" name="Arc 23"/>
            <p:cNvSpPr>
              <a:spLocks/>
            </p:cNvSpPr>
            <p:nvPr/>
          </p:nvSpPr>
          <p:spPr bwMode="auto">
            <a:xfrm rot="10800000" flipV="1">
              <a:off x="2448" y="2795"/>
              <a:ext cx="296" cy="590"/>
            </a:xfrm>
            <a:custGeom>
              <a:avLst/>
              <a:gdLst>
                <a:gd name="T0" fmla="*/ 0 w 21600"/>
                <a:gd name="T1" fmla="*/ 0 h 28040"/>
                <a:gd name="T2" fmla="*/ 0 w 21600"/>
                <a:gd name="T3" fmla="*/ 0 h 28040"/>
                <a:gd name="T4" fmla="*/ 0 w 21600"/>
                <a:gd name="T5" fmla="*/ 0 h 28040"/>
                <a:gd name="T6" fmla="*/ 0 60000 65536"/>
                <a:gd name="T7" fmla="*/ 0 60000 65536"/>
                <a:gd name="T8" fmla="*/ 0 60000 65536"/>
                <a:gd name="T9" fmla="*/ 0 w 21600"/>
                <a:gd name="T10" fmla="*/ 0 h 28040"/>
                <a:gd name="T11" fmla="*/ 21600 w 21600"/>
                <a:gd name="T12" fmla="*/ 28040 h 28040"/>
              </a:gdLst>
              <a:ahLst/>
              <a:cxnLst>
                <a:cxn ang="T6">
                  <a:pos x="T0" y="T1"/>
                </a:cxn>
                <a:cxn ang="T7">
                  <a:pos x="T2" y="T3"/>
                </a:cxn>
                <a:cxn ang="T8">
                  <a:pos x="T4" y="T5"/>
                </a:cxn>
              </a:cxnLst>
              <a:rect l="T9" t="T10" r="T11" b="T12"/>
              <a:pathLst>
                <a:path w="21600" h="28040" fill="none" extrusionOk="0">
                  <a:moveTo>
                    <a:pt x="5515" y="0"/>
                  </a:moveTo>
                  <a:cubicBezTo>
                    <a:pt x="14995" y="2504"/>
                    <a:pt x="21600" y="11079"/>
                    <a:pt x="21600" y="20884"/>
                  </a:cubicBezTo>
                  <a:cubicBezTo>
                    <a:pt x="21600" y="23321"/>
                    <a:pt x="21187" y="25740"/>
                    <a:pt x="20380" y="28040"/>
                  </a:cubicBezTo>
                </a:path>
                <a:path w="21600" h="28040" stroke="0" extrusionOk="0">
                  <a:moveTo>
                    <a:pt x="5515" y="0"/>
                  </a:moveTo>
                  <a:cubicBezTo>
                    <a:pt x="14995" y="2504"/>
                    <a:pt x="21600" y="11079"/>
                    <a:pt x="21600" y="20884"/>
                  </a:cubicBezTo>
                  <a:cubicBezTo>
                    <a:pt x="21600" y="23321"/>
                    <a:pt x="21187" y="25740"/>
                    <a:pt x="20380" y="28040"/>
                  </a:cubicBezTo>
                  <a:lnTo>
                    <a:pt x="0" y="20884"/>
                  </a:lnTo>
                  <a:close/>
                </a:path>
              </a:pathLst>
            </a:custGeom>
            <a:noFill/>
            <a:ln w="38100">
              <a:solidFill>
                <a:srgbClr val="3366FF"/>
              </a:solidFill>
              <a:round/>
              <a:headEnd type="triangle" w="med" len="med"/>
              <a:tailEnd/>
            </a:ln>
          </p:spPr>
          <p:txBody>
            <a:bodyPr wrap="none" anchor="ctr"/>
            <a:lstStyle/>
            <a:p>
              <a:endParaRPr lang="es-CL"/>
            </a:p>
          </p:txBody>
        </p:sp>
        <p:sp>
          <p:nvSpPr>
            <p:cNvPr id="54296" name="Freeform 24"/>
            <p:cNvSpPr>
              <a:spLocks/>
            </p:cNvSpPr>
            <p:nvPr/>
          </p:nvSpPr>
          <p:spPr bwMode="auto">
            <a:xfrm>
              <a:off x="2562" y="3072"/>
              <a:ext cx="420" cy="177"/>
            </a:xfrm>
            <a:custGeom>
              <a:avLst/>
              <a:gdLst>
                <a:gd name="T0" fmla="*/ 420 w 420"/>
                <a:gd name="T1" fmla="*/ 128 h 177"/>
                <a:gd name="T2" fmla="*/ 32 w 420"/>
                <a:gd name="T3" fmla="*/ 0 h 177"/>
                <a:gd name="T4" fmla="*/ 0 w 420"/>
                <a:gd name="T5" fmla="*/ 41 h 177"/>
                <a:gd name="T6" fmla="*/ 409 w 420"/>
                <a:gd name="T7" fmla="*/ 177 h 177"/>
                <a:gd name="T8" fmla="*/ 420 w 420"/>
                <a:gd name="T9" fmla="*/ 128 h 177"/>
                <a:gd name="T10" fmla="*/ 0 60000 65536"/>
                <a:gd name="T11" fmla="*/ 0 60000 65536"/>
                <a:gd name="T12" fmla="*/ 0 60000 65536"/>
                <a:gd name="T13" fmla="*/ 0 60000 65536"/>
                <a:gd name="T14" fmla="*/ 0 60000 65536"/>
                <a:gd name="T15" fmla="*/ 0 w 420"/>
                <a:gd name="T16" fmla="*/ 0 h 177"/>
                <a:gd name="T17" fmla="*/ 420 w 420"/>
                <a:gd name="T18" fmla="*/ 177 h 177"/>
              </a:gdLst>
              <a:ahLst/>
              <a:cxnLst>
                <a:cxn ang="T10">
                  <a:pos x="T0" y="T1"/>
                </a:cxn>
                <a:cxn ang="T11">
                  <a:pos x="T2" y="T3"/>
                </a:cxn>
                <a:cxn ang="T12">
                  <a:pos x="T4" y="T5"/>
                </a:cxn>
                <a:cxn ang="T13">
                  <a:pos x="T6" y="T7"/>
                </a:cxn>
                <a:cxn ang="T14">
                  <a:pos x="T8" y="T9"/>
                </a:cxn>
              </a:cxnLst>
              <a:rect l="T15" t="T16" r="T17" b="T18"/>
              <a:pathLst>
                <a:path w="420" h="177">
                  <a:moveTo>
                    <a:pt x="420" y="128"/>
                  </a:moveTo>
                  <a:lnTo>
                    <a:pt x="32" y="0"/>
                  </a:lnTo>
                  <a:lnTo>
                    <a:pt x="0" y="41"/>
                  </a:lnTo>
                  <a:lnTo>
                    <a:pt x="409" y="177"/>
                  </a:lnTo>
                  <a:lnTo>
                    <a:pt x="420" y="128"/>
                  </a:lnTo>
                  <a:close/>
                </a:path>
              </a:pathLst>
            </a:custGeom>
            <a:solidFill>
              <a:schemeClr val="bg1"/>
            </a:solidFill>
            <a:ln w="9525">
              <a:noFill/>
              <a:round/>
              <a:headEnd/>
              <a:tailEnd/>
            </a:ln>
          </p:spPr>
          <p:txBody>
            <a:bodyPr/>
            <a:lstStyle/>
            <a:p>
              <a:endParaRPr lang="es-CL"/>
            </a:p>
          </p:txBody>
        </p:sp>
        <p:graphicFrame>
          <p:nvGraphicFramePr>
            <p:cNvPr id="54279" name="Object 25"/>
            <p:cNvGraphicFramePr>
              <a:graphicFrameLocks noChangeAspect="1"/>
            </p:cNvGraphicFramePr>
            <p:nvPr/>
          </p:nvGraphicFramePr>
          <p:xfrm>
            <a:off x="2529" y="3021"/>
            <a:ext cx="496" cy="272"/>
          </p:xfrm>
          <a:graphic>
            <a:graphicData uri="http://schemas.openxmlformats.org/presentationml/2006/ole">
              <p:oleObj spid="_x0000_s54279" name="Ecuación" r:id="rId10" imgW="393480" imgH="215640" progId="Equation.3">
                <p:embed/>
              </p:oleObj>
            </a:graphicData>
          </a:graphic>
        </p:graphicFrame>
      </p:grpSp>
      <p:sp>
        <p:nvSpPr>
          <p:cNvPr id="54283"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2221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4285"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54286" name="Text Box 7"/>
          <p:cNvSpPr txBox="1">
            <a:spLocks noChangeArrowheads="1"/>
          </p:cNvSpPr>
          <p:nvPr/>
        </p:nvSpPr>
        <p:spPr bwMode="auto">
          <a:xfrm>
            <a:off x="179388" y="2449513"/>
            <a:ext cx="3671887" cy="2563812"/>
          </a:xfrm>
          <a:prstGeom prst="rect">
            <a:avLst/>
          </a:prstGeom>
          <a:noFill/>
          <a:ln w="9525">
            <a:noFill/>
            <a:miter lim="800000"/>
            <a:headEnd/>
            <a:tailEnd/>
          </a:ln>
        </p:spPr>
        <p:txBody>
          <a:bodyPr>
            <a:spAutoFit/>
          </a:bodyPr>
          <a:lstStyle/>
          <a:p>
            <a:pPr algn="just">
              <a:spcBef>
                <a:spcPct val="50000"/>
              </a:spcBef>
            </a:pPr>
            <a:r>
              <a:rPr lang="es-CL"/>
              <a:t>El grafico muestra como se mueve la Restricción Presupuestaria frente a cambios en la tasa de Interés, lo importante de este grafico es que cuando solo se tienen Ingresos Presentes, el eje de rotación se encuentra en el punto de Ingreso Presente.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6" name="3 Marcador de número de diapositiva"/>
          <p:cNvSpPr>
            <a:spLocks noGrp="1"/>
          </p:cNvSpPr>
          <p:nvPr>
            <p:ph type="sldNum" sz="quarter" idx="12"/>
          </p:nvPr>
        </p:nvSpPr>
        <p:spPr>
          <a:noFill/>
        </p:spPr>
        <p:txBody>
          <a:bodyPr/>
          <a:lstStyle/>
          <a:p>
            <a:fld id="{8259C6A7-46AB-47B1-B443-FC02501A07F9}" type="slidenum">
              <a:rPr lang="es-CL" smtClean="0"/>
              <a:pPr/>
              <a:t>64</a:t>
            </a:fld>
            <a:endParaRPr lang="es-CL" smtClean="0"/>
          </a:p>
        </p:txBody>
      </p:sp>
      <p:sp>
        <p:nvSpPr>
          <p:cNvPr id="55307" name="Rectangle 28"/>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55308" name="Group 27"/>
          <p:cNvGrpSpPr>
            <a:grpSpLocks/>
          </p:cNvGrpSpPr>
          <p:nvPr/>
        </p:nvGrpSpPr>
        <p:grpSpPr bwMode="auto">
          <a:xfrm>
            <a:off x="0" y="2060575"/>
            <a:ext cx="5389563" cy="3721100"/>
            <a:chOff x="452" y="892"/>
            <a:chExt cx="4243" cy="2931"/>
          </a:xfrm>
        </p:grpSpPr>
        <p:grpSp>
          <p:nvGrpSpPr>
            <p:cNvPr id="55313" name="Group 9"/>
            <p:cNvGrpSpPr>
              <a:grpSpLocks/>
            </p:cNvGrpSpPr>
            <p:nvPr/>
          </p:nvGrpSpPr>
          <p:grpSpPr bwMode="auto">
            <a:xfrm>
              <a:off x="1021" y="981"/>
              <a:ext cx="3674" cy="2540"/>
              <a:chOff x="930" y="935"/>
              <a:chExt cx="3674" cy="2540"/>
            </a:xfrm>
          </p:grpSpPr>
          <p:sp>
            <p:nvSpPr>
              <p:cNvPr id="55321" name="Line 10"/>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55322" name="Line 11"/>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graphicFrame>
          <p:nvGraphicFramePr>
            <p:cNvPr id="55298" name="Object 12"/>
            <p:cNvGraphicFramePr>
              <a:graphicFrameLocks noChangeAspect="1"/>
            </p:cNvGraphicFramePr>
            <p:nvPr/>
          </p:nvGraphicFramePr>
          <p:xfrm>
            <a:off x="452" y="892"/>
            <a:ext cx="561" cy="270"/>
          </p:xfrm>
          <a:graphic>
            <a:graphicData uri="http://schemas.openxmlformats.org/presentationml/2006/ole">
              <p:oleObj spid="_x0000_s55298" name="Ecuación" r:id="rId5" imgW="444240" imgH="215640" progId="Equation.3">
                <p:embed/>
              </p:oleObj>
            </a:graphicData>
          </a:graphic>
        </p:graphicFrame>
        <p:graphicFrame>
          <p:nvGraphicFramePr>
            <p:cNvPr id="55299" name="Object 13"/>
            <p:cNvGraphicFramePr>
              <a:graphicFrameLocks noChangeAspect="1"/>
            </p:cNvGraphicFramePr>
            <p:nvPr/>
          </p:nvGraphicFramePr>
          <p:xfrm>
            <a:off x="4098" y="3520"/>
            <a:ext cx="543" cy="270"/>
          </p:xfrm>
          <a:graphic>
            <a:graphicData uri="http://schemas.openxmlformats.org/presentationml/2006/ole">
              <p:oleObj spid="_x0000_s55299" name="Ecuación" r:id="rId6" imgW="431640" imgH="215640" progId="Equation.3">
                <p:embed/>
              </p:oleObj>
            </a:graphicData>
          </a:graphic>
        </p:graphicFrame>
        <p:sp>
          <p:nvSpPr>
            <p:cNvPr id="55314" name="Line 14"/>
            <p:cNvSpPr>
              <a:spLocks noChangeShapeType="1"/>
            </p:cNvSpPr>
            <p:nvPr/>
          </p:nvSpPr>
          <p:spPr bwMode="auto">
            <a:xfrm>
              <a:off x="1020" y="1661"/>
              <a:ext cx="2631" cy="1860"/>
            </a:xfrm>
            <a:prstGeom prst="line">
              <a:avLst/>
            </a:prstGeom>
            <a:noFill/>
            <a:ln w="38100">
              <a:solidFill>
                <a:schemeClr val="tx1"/>
              </a:solidFill>
              <a:round/>
              <a:headEnd/>
              <a:tailEnd/>
            </a:ln>
          </p:spPr>
          <p:txBody>
            <a:bodyPr/>
            <a:lstStyle/>
            <a:p>
              <a:endParaRPr lang="es-CL"/>
            </a:p>
          </p:txBody>
        </p:sp>
        <p:sp>
          <p:nvSpPr>
            <p:cNvPr id="55315" name="Line 15"/>
            <p:cNvSpPr>
              <a:spLocks noChangeShapeType="1"/>
            </p:cNvSpPr>
            <p:nvPr/>
          </p:nvSpPr>
          <p:spPr bwMode="auto">
            <a:xfrm>
              <a:off x="1020" y="1253"/>
              <a:ext cx="2132" cy="2268"/>
            </a:xfrm>
            <a:prstGeom prst="line">
              <a:avLst/>
            </a:prstGeom>
            <a:noFill/>
            <a:ln w="25400">
              <a:solidFill>
                <a:srgbClr val="FF0000"/>
              </a:solidFill>
              <a:prstDash val="lgDash"/>
              <a:round/>
              <a:headEnd/>
              <a:tailEnd/>
            </a:ln>
          </p:spPr>
          <p:txBody>
            <a:bodyPr/>
            <a:lstStyle/>
            <a:p>
              <a:endParaRPr lang="es-CL"/>
            </a:p>
          </p:txBody>
        </p:sp>
        <p:graphicFrame>
          <p:nvGraphicFramePr>
            <p:cNvPr id="55300" name="Object 16"/>
            <p:cNvGraphicFramePr>
              <a:graphicFrameLocks noChangeAspect="1"/>
            </p:cNvGraphicFramePr>
            <p:nvPr/>
          </p:nvGraphicFramePr>
          <p:xfrm>
            <a:off x="3504" y="3537"/>
            <a:ext cx="304" cy="270"/>
          </p:xfrm>
          <a:graphic>
            <a:graphicData uri="http://schemas.openxmlformats.org/presentationml/2006/ole">
              <p:oleObj spid="_x0000_s55300" name="Ecuación" r:id="rId7" imgW="241200" imgH="215640" progId="Equation.3">
                <p:embed/>
              </p:oleObj>
            </a:graphicData>
          </a:graphic>
        </p:graphicFrame>
        <p:graphicFrame>
          <p:nvGraphicFramePr>
            <p:cNvPr id="55301" name="Object 17"/>
            <p:cNvGraphicFramePr>
              <a:graphicFrameLocks noChangeAspect="1"/>
            </p:cNvGraphicFramePr>
            <p:nvPr/>
          </p:nvGraphicFramePr>
          <p:xfrm>
            <a:off x="647" y="1525"/>
            <a:ext cx="319" cy="270"/>
          </p:xfrm>
          <a:graphic>
            <a:graphicData uri="http://schemas.openxmlformats.org/presentationml/2006/ole">
              <p:oleObj spid="_x0000_s55301" name="Ecuación" r:id="rId8" imgW="253800" imgH="215640" progId="Equation.3">
                <p:embed/>
              </p:oleObj>
            </a:graphicData>
          </a:graphic>
        </p:graphicFrame>
        <p:sp>
          <p:nvSpPr>
            <p:cNvPr id="55316" name="Line 18"/>
            <p:cNvSpPr>
              <a:spLocks noChangeShapeType="1"/>
            </p:cNvSpPr>
            <p:nvPr/>
          </p:nvSpPr>
          <p:spPr bwMode="auto">
            <a:xfrm>
              <a:off x="2200" y="2523"/>
              <a:ext cx="0" cy="998"/>
            </a:xfrm>
            <a:prstGeom prst="line">
              <a:avLst/>
            </a:prstGeom>
            <a:noFill/>
            <a:ln w="25400">
              <a:solidFill>
                <a:srgbClr val="969696"/>
              </a:solidFill>
              <a:prstDash val="lgDash"/>
              <a:round/>
              <a:headEnd/>
              <a:tailEnd/>
            </a:ln>
          </p:spPr>
          <p:txBody>
            <a:bodyPr/>
            <a:lstStyle/>
            <a:p>
              <a:endParaRPr lang="es-CL"/>
            </a:p>
          </p:txBody>
        </p:sp>
        <p:sp>
          <p:nvSpPr>
            <p:cNvPr id="55317" name="Line 19"/>
            <p:cNvSpPr>
              <a:spLocks noChangeShapeType="1"/>
            </p:cNvSpPr>
            <p:nvPr/>
          </p:nvSpPr>
          <p:spPr bwMode="auto">
            <a:xfrm flipH="1">
              <a:off x="1020" y="2523"/>
              <a:ext cx="1180" cy="0"/>
            </a:xfrm>
            <a:prstGeom prst="line">
              <a:avLst/>
            </a:prstGeom>
            <a:noFill/>
            <a:ln w="25400">
              <a:solidFill>
                <a:srgbClr val="969696"/>
              </a:solidFill>
              <a:prstDash val="lgDash"/>
              <a:round/>
              <a:headEnd/>
              <a:tailEnd/>
            </a:ln>
          </p:spPr>
          <p:txBody>
            <a:bodyPr/>
            <a:lstStyle/>
            <a:p>
              <a:endParaRPr lang="es-CL"/>
            </a:p>
          </p:txBody>
        </p:sp>
        <p:graphicFrame>
          <p:nvGraphicFramePr>
            <p:cNvPr id="55302" name="Object 20"/>
            <p:cNvGraphicFramePr>
              <a:graphicFrameLocks noChangeAspect="1"/>
            </p:cNvGraphicFramePr>
            <p:nvPr/>
          </p:nvGraphicFramePr>
          <p:xfrm>
            <a:off x="2102" y="3520"/>
            <a:ext cx="240" cy="303"/>
          </p:xfrm>
          <a:graphic>
            <a:graphicData uri="http://schemas.openxmlformats.org/presentationml/2006/ole">
              <p:oleObj spid="_x0000_s55302" name="Ecuación" r:id="rId9" imgW="190440" imgH="241200" progId="Equation.3">
                <p:embed/>
              </p:oleObj>
            </a:graphicData>
          </a:graphic>
        </p:graphicFrame>
        <p:graphicFrame>
          <p:nvGraphicFramePr>
            <p:cNvPr id="55303" name="Object 21"/>
            <p:cNvGraphicFramePr>
              <a:graphicFrameLocks noChangeAspect="1"/>
            </p:cNvGraphicFramePr>
            <p:nvPr/>
          </p:nvGraphicFramePr>
          <p:xfrm>
            <a:off x="733" y="2358"/>
            <a:ext cx="255" cy="301"/>
          </p:xfrm>
          <a:graphic>
            <a:graphicData uri="http://schemas.openxmlformats.org/presentationml/2006/ole">
              <p:oleObj spid="_x0000_s55303" name="Ecuación" r:id="rId10" imgW="203040" imgH="241200" progId="Equation.3">
                <p:embed/>
              </p:oleObj>
            </a:graphicData>
          </a:graphic>
        </p:graphicFrame>
        <p:sp>
          <p:nvSpPr>
            <p:cNvPr id="55318" name="Arc 22"/>
            <p:cNvSpPr>
              <a:spLocks/>
            </p:cNvSpPr>
            <p:nvPr/>
          </p:nvSpPr>
          <p:spPr bwMode="auto">
            <a:xfrm rot="10800000" flipV="1">
              <a:off x="2584" y="2931"/>
              <a:ext cx="296" cy="590"/>
            </a:xfrm>
            <a:custGeom>
              <a:avLst/>
              <a:gdLst>
                <a:gd name="T0" fmla="*/ 0 w 21600"/>
                <a:gd name="T1" fmla="*/ 0 h 28040"/>
                <a:gd name="T2" fmla="*/ 0 w 21600"/>
                <a:gd name="T3" fmla="*/ 0 h 28040"/>
                <a:gd name="T4" fmla="*/ 0 w 21600"/>
                <a:gd name="T5" fmla="*/ 0 h 28040"/>
                <a:gd name="T6" fmla="*/ 0 60000 65536"/>
                <a:gd name="T7" fmla="*/ 0 60000 65536"/>
                <a:gd name="T8" fmla="*/ 0 60000 65536"/>
                <a:gd name="T9" fmla="*/ 0 w 21600"/>
                <a:gd name="T10" fmla="*/ 0 h 28040"/>
                <a:gd name="T11" fmla="*/ 21600 w 21600"/>
                <a:gd name="T12" fmla="*/ 28040 h 28040"/>
              </a:gdLst>
              <a:ahLst/>
              <a:cxnLst>
                <a:cxn ang="T6">
                  <a:pos x="T0" y="T1"/>
                </a:cxn>
                <a:cxn ang="T7">
                  <a:pos x="T2" y="T3"/>
                </a:cxn>
                <a:cxn ang="T8">
                  <a:pos x="T4" y="T5"/>
                </a:cxn>
              </a:cxnLst>
              <a:rect l="T9" t="T10" r="T11" b="T12"/>
              <a:pathLst>
                <a:path w="21600" h="28040" fill="none" extrusionOk="0">
                  <a:moveTo>
                    <a:pt x="5515" y="0"/>
                  </a:moveTo>
                  <a:cubicBezTo>
                    <a:pt x="14995" y="2504"/>
                    <a:pt x="21600" y="11079"/>
                    <a:pt x="21600" y="20884"/>
                  </a:cubicBezTo>
                  <a:cubicBezTo>
                    <a:pt x="21600" y="23321"/>
                    <a:pt x="21187" y="25740"/>
                    <a:pt x="20380" y="28040"/>
                  </a:cubicBezTo>
                </a:path>
                <a:path w="21600" h="28040" stroke="0" extrusionOk="0">
                  <a:moveTo>
                    <a:pt x="5515" y="0"/>
                  </a:moveTo>
                  <a:cubicBezTo>
                    <a:pt x="14995" y="2504"/>
                    <a:pt x="21600" y="11079"/>
                    <a:pt x="21600" y="20884"/>
                  </a:cubicBezTo>
                  <a:cubicBezTo>
                    <a:pt x="21600" y="23321"/>
                    <a:pt x="21187" y="25740"/>
                    <a:pt x="20380" y="28040"/>
                  </a:cubicBezTo>
                  <a:lnTo>
                    <a:pt x="0" y="20884"/>
                  </a:lnTo>
                  <a:close/>
                </a:path>
              </a:pathLst>
            </a:custGeom>
            <a:noFill/>
            <a:ln w="38100">
              <a:solidFill>
                <a:srgbClr val="3366FF"/>
              </a:solidFill>
              <a:round/>
              <a:headEnd type="triangle" w="med" len="med"/>
              <a:tailEnd/>
            </a:ln>
          </p:spPr>
          <p:txBody>
            <a:bodyPr wrap="none" anchor="ctr"/>
            <a:lstStyle/>
            <a:p>
              <a:endParaRPr lang="es-CL"/>
            </a:p>
          </p:txBody>
        </p:sp>
        <p:sp>
          <p:nvSpPr>
            <p:cNvPr id="55319" name="Arc 23"/>
            <p:cNvSpPr>
              <a:spLocks/>
            </p:cNvSpPr>
            <p:nvPr/>
          </p:nvSpPr>
          <p:spPr bwMode="auto">
            <a:xfrm rot="10800000" flipV="1">
              <a:off x="2357" y="2931"/>
              <a:ext cx="296" cy="590"/>
            </a:xfrm>
            <a:custGeom>
              <a:avLst/>
              <a:gdLst>
                <a:gd name="T0" fmla="*/ 0 w 21600"/>
                <a:gd name="T1" fmla="*/ 0 h 28040"/>
                <a:gd name="T2" fmla="*/ 0 w 21600"/>
                <a:gd name="T3" fmla="*/ 0 h 28040"/>
                <a:gd name="T4" fmla="*/ 0 w 21600"/>
                <a:gd name="T5" fmla="*/ 0 h 28040"/>
                <a:gd name="T6" fmla="*/ 0 60000 65536"/>
                <a:gd name="T7" fmla="*/ 0 60000 65536"/>
                <a:gd name="T8" fmla="*/ 0 60000 65536"/>
                <a:gd name="T9" fmla="*/ 0 w 21600"/>
                <a:gd name="T10" fmla="*/ 0 h 28040"/>
                <a:gd name="T11" fmla="*/ 21600 w 21600"/>
                <a:gd name="T12" fmla="*/ 28040 h 28040"/>
              </a:gdLst>
              <a:ahLst/>
              <a:cxnLst>
                <a:cxn ang="T6">
                  <a:pos x="T0" y="T1"/>
                </a:cxn>
                <a:cxn ang="T7">
                  <a:pos x="T2" y="T3"/>
                </a:cxn>
                <a:cxn ang="T8">
                  <a:pos x="T4" y="T5"/>
                </a:cxn>
              </a:cxnLst>
              <a:rect l="T9" t="T10" r="T11" b="T12"/>
              <a:pathLst>
                <a:path w="21600" h="28040" fill="none" extrusionOk="0">
                  <a:moveTo>
                    <a:pt x="5515" y="0"/>
                  </a:moveTo>
                  <a:cubicBezTo>
                    <a:pt x="14995" y="2504"/>
                    <a:pt x="21600" y="11079"/>
                    <a:pt x="21600" y="20884"/>
                  </a:cubicBezTo>
                  <a:cubicBezTo>
                    <a:pt x="21600" y="23321"/>
                    <a:pt x="21187" y="25740"/>
                    <a:pt x="20380" y="28040"/>
                  </a:cubicBezTo>
                </a:path>
                <a:path w="21600" h="28040" stroke="0" extrusionOk="0">
                  <a:moveTo>
                    <a:pt x="5515" y="0"/>
                  </a:moveTo>
                  <a:cubicBezTo>
                    <a:pt x="14995" y="2504"/>
                    <a:pt x="21600" y="11079"/>
                    <a:pt x="21600" y="20884"/>
                  </a:cubicBezTo>
                  <a:cubicBezTo>
                    <a:pt x="21600" y="23321"/>
                    <a:pt x="21187" y="25740"/>
                    <a:pt x="20380" y="28040"/>
                  </a:cubicBezTo>
                  <a:lnTo>
                    <a:pt x="0" y="20884"/>
                  </a:lnTo>
                  <a:close/>
                </a:path>
              </a:pathLst>
            </a:custGeom>
            <a:noFill/>
            <a:ln w="38100">
              <a:solidFill>
                <a:srgbClr val="3366FF"/>
              </a:solidFill>
              <a:round/>
              <a:headEnd type="triangle" w="med" len="med"/>
              <a:tailEnd/>
            </a:ln>
          </p:spPr>
          <p:txBody>
            <a:bodyPr wrap="none" anchor="ctr"/>
            <a:lstStyle/>
            <a:p>
              <a:endParaRPr lang="es-CL"/>
            </a:p>
          </p:txBody>
        </p:sp>
        <p:sp>
          <p:nvSpPr>
            <p:cNvPr id="55320" name="Freeform 24"/>
            <p:cNvSpPr>
              <a:spLocks/>
            </p:cNvSpPr>
            <p:nvPr/>
          </p:nvSpPr>
          <p:spPr bwMode="auto">
            <a:xfrm>
              <a:off x="2880" y="3203"/>
              <a:ext cx="159" cy="227"/>
            </a:xfrm>
            <a:custGeom>
              <a:avLst/>
              <a:gdLst>
                <a:gd name="T0" fmla="*/ 0 w 159"/>
                <a:gd name="T1" fmla="*/ 46 h 227"/>
                <a:gd name="T2" fmla="*/ 45 w 159"/>
                <a:gd name="T3" fmla="*/ 0 h 227"/>
                <a:gd name="T4" fmla="*/ 159 w 159"/>
                <a:gd name="T5" fmla="*/ 149 h 227"/>
                <a:gd name="T6" fmla="*/ 91 w 159"/>
                <a:gd name="T7" fmla="*/ 227 h 227"/>
                <a:gd name="T8" fmla="*/ 0 w 159"/>
                <a:gd name="T9" fmla="*/ 46 h 227"/>
                <a:gd name="T10" fmla="*/ 0 60000 65536"/>
                <a:gd name="T11" fmla="*/ 0 60000 65536"/>
                <a:gd name="T12" fmla="*/ 0 60000 65536"/>
                <a:gd name="T13" fmla="*/ 0 60000 65536"/>
                <a:gd name="T14" fmla="*/ 0 60000 65536"/>
                <a:gd name="T15" fmla="*/ 0 w 159"/>
                <a:gd name="T16" fmla="*/ 0 h 227"/>
                <a:gd name="T17" fmla="*/ 159 w 159"/>
                <a:gd name="T18" fmla="*/ 227 h 227"/>
              </a:gdLst>
              <a:ahLst/>
              <a:cxnLst>
                <a:cxn ang="T10">
                  <a:pos x="T0" y="T1"/>
                </a:cxn>
                <a:cxn ang="T11">
                  <a:pos x="T2" y="T3"/>
                </a:cxn>
                <a:cxn ang="T12">
                  <a:pos x="T4" y="T5"/>
                </a:cxn>
                <a:cxn ang="T13">
                  <a:pos x="T6" y="T7"/>
                </a:cxn>
                <a:cxn ang="T14">
                  <a:pos x="T8" y="T9"/>
                </a:cxn>
              </a:cxnLst>
              <a:rect l="T15" t="T16" r="T17" b="T18"/>
              <a:pathLst>
                <a:path w="159" h="227">
                  <a:moveTo>
                    <a:pt x="0" y="46"/>
                  </a:moveTo>
                  <a:lnTo>
                    <a:pt x="45" y="0"/>
                  </a:lnTo>
                  <a:lnTo>
                    <a:pt x="159" y="149"/>
                  </a:lnTo>
                  <a:lnTo>
                    <a:pt x="91" y="227"/>
                  </a:lnTo>
                  <a:lnTo>
                    <a:pt x="0" y="46"/>
                  </a:lnTo>
                  <a:close/>
                </a:path>
              </a:pathLst>
            </a:custGeom>
            <a:solidFill>
              <a:schemeClr val="bg1"/>
            </a:solidFill>
            <a:ln w="9525">
              <a:noFill/>
              <a:round/>
              <a:headEnd/>
              <a:tailEnd/>
            </a:ln>
          </p:spPr>
          <p:txBody>
            <a:bodyPr/>
            <a:lstStyle/>
            <a:p>
              <a:endParaRPr lang="es-CL"/>
            </a:p>
          </p:txBody>
        </p:sp>
        <p:graphicFrame>
          <p:nvGraphicFramePr>
            <p:cNvPr id="55304" name="Object 25"/>
            <p:cNvGraphicFramePr>
              <a:graphicFrameLocks noChangeAspect="1"/>
            </p:cNvGraphicFramePr>
            <p:nvPr/>
          </p:nvGraphicFramePr>
          <p:xfrm>
            <a:off x="2664" y="3158"/>
            <a:ext cx="496" cy="271"/>
          </p:xfrm>
          <a:graphic>
            <a:graphicData uri="http://schemas.openxmlformats.org/presentationml/2006/ole">
              <p:oleObj spid="_x0000_s55304" name="Ecuación" r:id="rId11" imgW="393480" imgH="215640" progId="Equation.3">
                <p:embed/>
              </p:oleObj>
            </a:graphicData>
          </a:graphic>
        </p:graphicFrame>
        <p:graphicFrame>
          <p:nvGraphicFramePr>
            <p:cNvPr id="55305" name="Object 26"/>
            <p:cNvGraphicFramePr>
              <a:graphicFrameLocks noChangeAspect="1"/>
            </p:cNvGraphicFramePr>
            <p:nvPr/>
          </p:nvGraphicFramePr>
          <p:xfrm>
            <a:off x="2224" y="2300"/>
            <a:ext cx="781" cy="223"/>
          </p:xfrm>
          <a:graphic>
            <a:graphicData uri="http://schemas.openxmlformats.org/presentationml/2006/ole">
              <p:oleObj spid="_x0000_s55305" name="Ecuación" r:id="rId12" imgW="622080" imgH="177480" progId="Equation.3">
                <p:embed/>
              </p:oleObj>
            </a:graphicData>
          </a:graphic>
        </p:graphicFrame>
      </p:grpSp>
      <p:sp>
        <p:nvSpPr>
          <p:cNvPr id="55309"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24261"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5311"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55312" name="Text Box 7"/>
          <p:cNvSpPr txBox="1">
            <a:spLocks noChangeArrowheads="1"/>
          </p:cNvSpPr>
          <p:nvPr/>
        </p:nvSpPr>
        <p:spPr bwMode="auto">
          <a:xfrm>
            <a:off x="5076825" y="2449513"/>
            <a:ext cx="3671888" cy="2289175"/>
          </a:xfrm>
          <a:prstGeom prst="rect">
            <a:avLst/>
          </a:prstGeom>
          <a:noFill/>
          <a:ln w="9525">
            <a:noFill/>
            <a:miter lim="800000"/>
            <a:headEnd/>
            <a:tailEnd/>
          </a:ln>
        </p:spPr>
        <p:txBody>
          <a:bodyPr>
            <a:spAutoFit/>
          </a:bodyPr>
          <a:lstStyle/>
          <a:p>
            <a:pPr algn="just">
              <a:spcBef>
                <a:spcPct val="50000"/>
              </a:spcBef>
            </a:pPr>
            <a:r>
              <a:rPr lang="es-CL"/>
              <a:t>El grafico muestra como cambia la Restricción Presupuestaria de un agente que recibe Ingresos Presentes y Futuros, frente a cambios en la tasa de Interés. En este caso, el eje de Rotación se encuentra en el Punto de Dotación.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33" name="3 Marcador de número de diapositiva"/>
          <p:cNvSpPr>
            <a:spLocks noGrp="1"/>
          </p:cNvSpPr>
          <p:nvPr>
            <p:ph type="sldNum" sz="quarter" idx="12"/>
          </p:nvPr>
        </p:nvSpPr>
        <p:spPr>
          <a:noFill/>
        </p:spPr>
        <p:txBody>
          <a:bodyPr/>
          <a:lstStyle/>
          <a:p>
            <a:fld id="{1EC666C4-1B70-4972-B08F-EAE1BBDFC9C0}" type="slidenum">
              <a:rPr lang="es-CL" smtClean="0"/>
              <a:pPr/>
              <a:t>65</a:t>
            </a:fld>
            <a:endParaRPr lang="es-CL" smtClean="0"/>
          </a:p>
        </p:txBody>
      </p:sp>
      <p:sp>
        <p:nvSpPr>
          <p:cNvPr id="56334" name="Rectangle 3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56335" name="Group 35"/>
          <p:cNvGrpSpPr>
            <a:grpSpLocks/>
          </p:cNvGrpSpPr>
          <p:nvPr/>
        </p:nvGrpSpPr>
        <p:grpSpPr bwMode="auto">
          <a:xfrm>
            <a:off x="4597400" y="2698750"/>
            <a:ext cx="4337050" cy="3135313"/>
            <a:chOff x="620" y="774"/>
            <a:chExt cx="3902" cy="2821"/>
          </a:xfrm>
        </p:grpSpPr>
        <p:sp>
          <p:nvSpPr>
            <p:cNvPr id="56342" name="Arc 13"/>
            <p:cNvSpPr>
              <a:spLocks/>
            </p:cNvSpPr>
            <p:nvPr/>
          </p:nvSpPr>
          <p:spPr bwMode="auto">
            <a:xfrm rot="10583394">
              <a:off x="1803" y="1563"/>
              <a:ext cx="1757" cy="1368"/>
            </a:xfrm>
            <a:custGeom>
              <a:avLst/>
              <a:gdLst>
                <a:gd name="T0" fmla="*/ 0 w 21831"/>
                <a:gd name="T1" fmla="*/ 0 h 21600"/>
                <a:gd name="T2" fmla="*/ 11 w 21831"/>
                <a:gd name="T3" fmla="*/ 6 h 21600"/>
                <a:gd name="T4" fmla="*/ 0 w 21831"/>
                <a:gd name="T5" fmla="*/ 6 h 21600"/>
                <a:gd name="T6" fmla="*/ 0 60000 65536"/>
                <a:gd name="T7" fmla="*/ 0 60000 65536"/>
                <a:gd name="T8" fmla="*/ 0 60000 65536"/>
                <a:gd name="T9" fmla="*/ 0 w 21831"/>
                <a:gd name="T10" fmla="*/ 0 h 21600"/>
                <a:gd name="T11" fmla="*/ 21831 w 21831"/>
                <a:gd name="T12" fmla="*/ 21600 h 21600"/>
              </a:gdLst>
              <a:ahLst/>
              <a:cxnLst>
                <a:cxn ang="T6">
                  <a:pos x="T0" y="T1"/>
                </a:cxn>
                <a:cxn ang="T7">
                  <a:pos x="T2" y="T3"/>
                </a:cxn>
                <a:cxn ang="T8">
                  <a:pos x="T4" y="T5"/>
                </a:cxn>
              </a:cxnLst>
              <a:rect l="T9" t="T10" r="T11" b="T12"/>
              <a:pathLst>
                <a:path w="21831" h="21600" fill="none" extrusionOk="0">
                  <a:moveTo>
                    <a:pt x="0" y="1"/>
                  </a:moveTo>
                  <a:cubicBezTo>
                    <a:pt x="76" y="0"/>
                    <a:pt x="153" y="-1"/>
                    <a:pt x="231" y="0"/>
                  </a:cubicBezTo>
                  <a:cubicBezTo>
                    <a:pt x="12160" y="0"/>
                    <a:pt x="21831" y="9670"/>
                    <a:pt x="21831" y="21600"/>
                  </a:cubicBezTo>
                </a:path>
                <a:path w="21831" h="21600" stroke="0" extrusionOk="0">
                  <a:moveTo>
                    <a:pt x="0" y="1"/>
                  </a:moveTo>
                  <a:cubicBezTo>
                    <a:pt x="76" y="0"/>
                    <a:pt x="153" y="-1"/>
                    <a:pt x="231" y="0"/>
                  </a:cubicBezTo>
                  <a:cubicBezTo>
                    <a:pt x="12160" y="0"/>
                    <a:pt x="21831" y="9670"/>
                    <a:pt x="21831" y="21600"/>
                  </a:cubicBezTo>
                  <a:lnTo>
                    <a:pt x="231" y="21600"/>
                  </a:lnTo>
                  <a:close/>
                </a:path>
              </a:pathLst>
            </a:custGeom>
            <a:noFill/>
            <a:ln w="38100">
              <a:solidFill>
                <a:srgbClr val="3366FF"/>
              </a:solidFill>
              <a:round/>
              <a:headEnd/>
              <a:tailEnd/>
            </a:ln>
          </p:spPr>
          <p:txBody>
            <a:bodyPr wrap="none" anchor="ctr"/>
            <a:lstStyle/>
            <a:p>
              <a:endParaRPr lang="es-CL"/>
            </a:p>
          </p:txBody>
        </p:sp>
        <p:sp>
          <p:nvSpPr>
            <p:cNvPr id="56343" name="Line 14"/>
            <p:cNvSpPr>
              <a:spLocks noChangeShapeType="1"/>
            </p:cNvSpPr>
            <p:nvPr/>
          </p:nvSpPr>
          <p:spPr bwMode="auto">
            <a:xfrm flipV="1">
              <a:off x="1156" y="774"/>
              <a:ext cx="0" cy="2540"/>
            </a:xfrm>
            <a:prstGeom prst="line">
              <a:avLst/>
            </a:prstGeom>
            <a:noFill/>
            <a:ln w="9525">
              <a:solidFill>
                <a:schemeClr val="tx1"/>
              </a:solidFill>
              <a:round/>
              <a:headEnd/>
              <a:tailEnd type="triangle" w="med" len="med"/>
            </a:ln>
          </p:spPr>
          <p:txBody>
            <a:bodyPr/>
            <a:lstStyle/>
            <a:p>
              <a:endParaRPr lang="es-CL"/>
            </a:p>
          </p:txBody>
        </p:sp>
        <p:sp>
          <p:nvSpPr>
            <p:cNvPr id="56344" name="Line 15"/>
            <p:cNvSpPr>
              <a:spLocks noChangeShapeType="1"/>
            </p:cNvSpPr>
            <p:nvPr/>
          </p:nvSpPr>
          <p:spPr bwMode="auto">
            <a:xfrm>
              <a:off x="1157" y="3294"/>
              <a:ext cx="3356" cy="0"/>
            </a:xfrm>
            <a:prstGeom prst="line">
              <a:avLst/>
            </a:prstGeom>
            <a:noFill/>
            <a:ln w="9525">
              <a:solidFill>
                <a:schemeClr val="tx1"/>
              </a:solidFill>
              <a:round/>
              <a:headEnd/>
              <a:tailEnd type="triangle" w="med" len="med"/>
            </a:ln>
          </p:spPr>
          <p:txBody>
            <a:bodyPr/>
            <a:lstStyle/>
            <a:p>
              <a:endParaRPr lang="es-CL"/>
            </a:p>
          </p:txBody>
        </p:sp>
        <p:graphicFrame>
          <p:nvGraphicFramePr>
            <p:cNvPr id="56323" name="Object 16"/>
            <p:cNvGraphicFramePr>
              <a:graphicFrameLocks noChangeAspect="1"/>
            </p:cNvGraphicFramePr>
            <p:nvPr/>
          </p:nvGraphicFramePr>
          <p:xfrm>
            <a:off x="2510" y="2189"/>
            <a:ext cx="255" cy="239"/>
          </p:xfrm>
          <a:graphic>
            <a:graphicData uri="http://schemas.openxmlformats.org/presentationml/2006/ole">
              <p:oleObj spid="_x0000_s56323" name="Ecuación" r:id="rId5" imgW="203040" imgH="190440" progId="Equation.3">
                <p:embed/>
              </p:oleObj>
            </a:graphicData>
          </a:graphic>
        </p:graphicFrame>
        <p:sp>
          <p:nvSpPr>
            <p:cNvPr id="56345" name="Line 17"/>
            <p:cNvSpPr>
              <a:spLocks noChangeShapeType="1"/>
            </p:cNvSpPr>
            <p:nvPr/>
          </p:nvSpPr>
          <p:spPr bwMode="auto">
            <a:xfrm>
              <a:off x="2562" y="2478"/>
              <a:ext cx="0" cy="816"/>
            </a:xfrm>
            <a:prstGeom prst="line">
              <a:avLst/>
            </a:prstGeom>
            <a:noFill/>
            <a:ln w="25400">
              <a:solidFill>
                <a:srgbClr val="969696"/>
              </a:solidFill>
              <a:prstDash val="lgDash"/>
              <a:round/>
              <a:headEnd/>
              <a:tailEnd/>
            </a:ln>
          </p:spPr>
          <p:txBody>
            <a:bodyPr/>
            <a:lstStyle/>
            <a:p>
              <a:endParaRPr lang="es-CL"/>
            </a:p>
          </p:txBody>
        </p:sp>
        <p:sp>
          <p:nvSpPr>
            <p:cNvPr id="56346" name="Line 18"/>
            <p:cNvSpPr>
              <a:spLocks noChangeShapeType="1"/>
            </p:cNvSpPr>
            <p:nvPr/>
          </p:nvSpPr>
          <p:spPr bwMode="auto">
            <a:xfrm flipH="1">
              <a:off x="1156" y="2478"/>
              <a:ext cx="1406" cy="0"/>
            </a:xfrm>
            <a:prstGeom prst="line">
              <a:avLst/>
            </a:prstGeom>
            <a:noFill/>
            <a:ln w="25400">
              <a:solidFill>
                <a:srgbClr val="969696"/>
              </a:solidFill>
              <a:prstDash val="lgDash"/>
              <a:round/>
              <a:headEnd/>
              <a:tailEnd/>
            </a:ln>
          </p:spPr>
          <p:txBody>
            <a:bodyPr/>
            <a:lstStyle/>
            <a:p>
              <a:endParaRPr lang="es-CL"/>
            </a:p>
          </p:txBody>
        </p:sp>
        <p:sp>
          <p:nvSpPr>
            <p:cNvPr id="56347" name="Line 19"/>
            <p:cNvSpPr>
              <a:spLocks noChangeShapeType="1"/>
            </p:cNvSpPr>
            <p:nvPr/>
          </p:nvSpPr>
          <p:spPr bwMode="auto">
            <a:xfrm flipH="1">
              <a:off x="1156" y="3067"/>
              <a:ext cx="2268" cy="0"/>
            </a:xfrm>
            <a:prstGeom prst="line">
              <a:avLst/>
            </a:prstGeom>
            <a:noFill/>
            <a:ln w="25400">
              <a:solidFill>
                <a:srgbClr val="969696"/>
              </a:solidFill>
              <a:prstDash val="lgDash"/>
              <a:round/>
              <a:headEnd/>
              <a:tailEnd/>
            </a:ln>
          </p:spPr>
          <p:txBody>
            <a:bodyPr/>
            <a:lstStyle/>
            <a:p>
              <a:endParaRPr lang="es-CL"/>
            </a:p>
          </p:txBody>
        </p:sp>
        <p:sp>
          <p:nvSpPr>
            <p:cNvPr id="56348" name="Line 20"/>
            <p:cNvSpPr>
              <a:spLocks noChangeShapeType="1"/>
            </p:cNvSpPr>
            <p:nvPr/>
          </p:nvSpPr>
          <p:spPr bwMode="auto">
            <a:xfrm>
              <a:off x="3424" y="3067"/>
              <a:ext cx="0" cy="227"/>
            </a:xfrm>
            <a:prstGeom prst="line">
              <a:avLst/>
            </a:prstGeom>
            <a:noFill/>
            <a:ln w="25400">
              <a:solidFill>
                <a:srgbClr val="969696"/>
              </a:solidFill>
              <a:prstDash val="lgDash"/>
              <a:round/>
              <a:headEnd/>
              <a:tailEnd/>
            </a:ln>
          </p:spPr>
          <p:txBody>
            <a:bodyPr/>
            <a:lstStyle/>
            <a:p>
              <a:endParaRPr lang="es-CL"/>
            </a:p>
          </p:txBody>
        </p:sp>
        <p:sp>
          <p:nvSpPr>
            <p:cNvPr id="56349" name="Arc 21"/>
            <p:cNvSpPr>
              <a:spLocks/>
            </p:cNvSpPr>
            <p:nvPr/>
          </p:nvSpPr>
          <p:spPr bwMode="auto">
            <a:xfrm rot="10583394">
              <a:off x="2223" y="1829"/>
              <a:ext cx="1090" cy="850"/>
            </a:xfrm>
            <a:custGeom>
              <a:avLst/>
              <a:gdLst>
                <a:gd name="T0" fmla="*/ 0 w 21600"/>
                <a:gd name="T1" fmla="*/ 0 h 21404"/>
                <a:gd name="T2" fmla="*/ 3 w 21600"/>
                <a:gd name="T3" fmla="*/ 1 h 21404"/>
                <a:gd name="T4" fmla="*/ 0 w 21600"/>
                <a:gd name="T5" fmla="*/ 1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56350" name="Line 22"/>
            <p:cNvSpPr>
              <a:spLocks noChangeShapeType="1"/>
            </p:cNvSpPr>
            <p:nvPr/>
          </p:nvSpPr>
          <p:spPr bwMode="auto">
            <a:xfrm>
              <a:off x="1157" y="1546"/>
              <a:ext cx="2630" cy="1748"/>
            </a:xfrm>
            <a:prstGeom prst="line">
              <a:avLst/>
            </a:prstGeom>
            <a:noFill/>
            <a:ln w="38100">
              <a:solidFill>
                <a:schemeClr val="tx1"/>
              </a:solidFill>
              <a:round/>
              <a:headEnd/>
              <a:tailEnd/>
            </a:ln>
          </p:spPr>
          <p:txBody>
            <a:bodyPr/>
            <a:lstStyle/>
            <a:p>
              <a:endParaRPr lang="es-CL"/>
            </a:p>
          </p:txBody>
        </p:sp>
        <p:graphicFrame>
          <p:nvGraphicFramePr>
            <p:cNvPr id="56324" name="Object 23"/>
            <p:cNvGraphicFramePr>
              <a:graphicFrameLocks noChangeAspect="1"/>
            </p:cNvGraphicFramePr>
            <p:nvPr/>
          </p:nvGraphicFramePr>
          <p:xfrm>
            <a:off x="620" y="845"/>
            <a:ext cx="560" cy="270"/>
          </p:xfrm>
          <a:graphic>
            <a:graphicData uri="http://schemas.openxmlformats.org/presentationml/2006/ole">
              <p:oleObj spid="_x0000_s56324" name="Ecuación" r:id="rId6" imgW="444240" imgH="215640" progId="Equation.3">
                <p:embed/>
              </p:oleObj>
            </a:graphicData>
          </a:graphic>
        </p:graphicFrame>
        <p:graphicFrame>
          <p:nvGraphicFramePr>
            <p:cNvPr id="56325" name="Object 24"/>
            <p:cNvGraphicFramePr>
              <a:graphicFrameLocks noChangeAspect="1"/>
            </p:cNvGraphicFramePr>
            <p:nvPr/>
          </p:nvGraphicFramePr>
          <p:xfrm>
            <a:off x="3977" y="3294"/>
            <a:ext cx="545" cy="270"/>
          </p:xfrm>
          <a:graphic>
            <a:graphicData uri="http://schemas.openxmlformats.org/presentationml/2006/ole">
              <p:oleObj spid="_x0000_s56325" name="Ecuación" r:id="rId7" imgW="431640" imgH="215640" progId="Equation.3">
                <p:embed/>
              </p:oleObj>
            </a:graphicData>
          </a:graphic>
        </p:graphicFrame>
        <p:graphicFrame>
          <p:nvGraphicFramePr>
            <p:cNvPr id="56326" name="Object 25"/>
            <p:cNvGraphicFramePr>
              <a:graphicFrameLocks noChangeAspect="1"/>
            </p:cNvGraphicFramePr>
            <p:nvPr/>
          </p:nvGraphicFramePr>
          <p:xfrm>
            <a:off x="884" y="2298"/>
            <a:ext cx="272" cy="270"/>
          </p:xfrm>
          <a:graphic>
            <a:graphicData uri="http://schemas.openxmlformats.org/presentationml/2006/ole">
              <p:oleObj spid="_x0000_s56326" name="Ecuación" r:id="rId8" imgW="215640" imgH="215640" progId="Equation.3">
                <p:embed/>
              </p:oleObj>
            </a:graphicData>
          </a:graphic>
        </p:graphicFrame>
        <p:graphicFrame>
          <p:nvGraphicFramePr>
            <p:cNvPr id="56327" name="Object 26"/>
            <p:cNvGraphicFramePr>
              <a:graphicFrameLocks noChangeAspect="1"/>
            </p:cNvGraphicFramePr>
            <p:nvPr/>
          </p:nvGraphicFramePr>
          <p:xfrm>
            <a:off x="916" y="2872"/>
            <a:ext cx="255" cy="302"/>
          </p:xfrm>
          <a:graphic>
            <a:graphicData uri="http://schemas.openxmlformats.org/presentationml/2006/ole">
              <p:oleObj spid="_x0000_s56327" name="Ecuación" r:id="rId9" imgW="203040" imgH="241200" progId="Equation.3">
                <p:embed/>
              </p:oleObj>
            </a:graphicData>
          </a:graphic>
        </p:graphicFrame>
        <p:graphicFrame>
          <p:nvGraphicFramePr>
            <p:cNvPr id="56328" name="Object 27"/>
            <p:cNvGraphicFramePr>
              <a:graphicFrameLocks noChangeAspect="1"/>
            </p:cNvGraphicFramePr>
            <p:nvPr/>
          </p:nvGraphicFramePr>
          <p:xfrm>
            <a:off x="2426" y="3294"/>
            <a:ext cx="272" cy="270"/>
          </p:xfrm>
          <a:graphic>
            <a:graphicData uri="http://schemas.openxmlformats.org/presentationml/2006/ole">
              <p:oleObj spid="_x0000_s56328" name="Ecuación" r:id="rId10" imgW="215640" imgH="215640" progId="Equation.3">
                <p:embed/>
              </p:oleObj>
            </a:graphicData>
          </a:graphic>
        </p:graphicFrame>
        <p:graphicFrame>
          <p:nvGraphicFramePr>
            <p:cNvPr id="56329" name="Object 28"/>
            <p:cNvGraphicFramePr>
              <a:graphicFrameLocks noChangeAspect="1"/>
            </p:cNvGraphicFramePr>
            <p:nvPr/>
          </p:nvGraphicFramePr>
          <p:xfrm>
            <a:off x="3327" y="3294"/>
            <a:ext cx="239" cy="301"/>
          </p:xfrm>
          <a:graphic>
            <a:graphicData uri="http://schemas.openxmlformats.org/presentationml/2006/ole">
              <p:oleObj spid="_x0000_s56329" name="Ecuación" r:id="rId11" imgW="190440" imgH="241200" progId="Equation.3">
                <p:embed/>
              </p:oleObj>
            </a:graphicData>
          </a:graphic>
        </p:graphicFrame>
        <p:sp>
          <p:nvSpPr>
            <p:cNvPr id="56351" name="Line 29"/>
            <p:cNvSpPr>
              <a:spLocks noChangeShapeType="1"/>
            </p:cNvSpPr>
            <p:nvPr/>
          </p:nvSpPr>
          <p:spPr bwMode="auto">
            <a:xfrm>
              <a:off x="2653" y="3430"/>
              <a:ext cx="681" cy="0"/>
            </a:xfrm>
            <a:prstGeom prst="line">
              <a:avLst/>
            </a:prstGeom>
            <a:noFill/>
            <a:ln w="25400">
              <a:solidFill>
                <a:srgbClr val="FF0000"/>
              </a:solidFill>
              <a:round/>
              <a:headEnd/>
              <a:tailEnd/>
            </a:ln>
          </p:spPr>
          <p:txBody>
            <a:bodyPr/>
            <a:lstStyle/>
            <a:p>
              <a:endParaRPr lang="es-CL"/>
            </a:p>
          </p:txBody>
        </p:sp>
        <p:graphicFrame>
          <p:nvGraphicFramePr>
            <p:cNvPr id="56330" name="Object 30"/>
            <p:cNvGraphicFramePr>
              <a:graphicFrameLocks noChangeAspect="1"/>
            </p:cNvGraphicFramePr>
            <p:nvPr/>
          </p:nvGraphicFramePr>
          <p:xfrm>
            <a:off x="2892" y="3339"/>
            <a:ext cx="177" cy="222"/>
          </p:xfrm>
          <a:graphic>
            <a:graphicData uri="http://schemas.openxmlformats.org/presentationml/2006/ole">
              <p:oleObj spid="_x0000_s56330" name="Ecuación" r:id="rId12" imgW="139680" imgH="177480" progId="Equation.3">
                <p:embed/>
              </p:oleObj>
            </a:graphicData>
          </a:graphic>
        </p:graphicFrame>
        <p:graphicFrame>
          <p:nvGraphicFramePr>
            <p:cNvPr id="56331" name="Object 31"/>
            <p:cNvGraphicFramePr>
              <a:graphicFrameLocks noChangeAspect="1"/>
            </p:cNvGraphicFramePr>
            <p:nvPr/>
          </p:nvGraphicFramePr>
          <p:xfrm>
            <a:off x="1354" y="2659"/>
            <a:ext cx="607" cy="269"/>
          </p:xfrm>
          <a:graphic>
            <a:graphicData uri="http://schemas.openxmlformats.org/presentationml/2006/ole">
              <p:oleObj spid="_x0000_s56331" name="Ecuación" r:id="rId13" imgW="482400" imgH="215640" progId="Equation.3">
                <p:embed/>
              </p:oleObj>
            </a:graphicData>
          </a:graphic>
        </p:graphicFrame>
        <p:sp>
          <p:nvSpPr>
            <p:cNvPr id="56352" name="AutoShape 32"/>
            <p:cNvSpPr>
              <a:spLocks/>
            </p:cNvSpPr>
            <p:nvPr/>
          </p:nvSpPr>
          <p:spPr bwMode="auto">
            <a:xfrm>
              <a:off x="1156" y="2478"/>
              <a:ext cx="136" cy="589"/>
            </a:xfrm>
            <a:prstGeom prst="rightBrace">
              <a:avLst>
                <a:gd name="adj1" fmla="val 36091"/>
                <a:gd name="adj2" fmla="val 50000"/>
              </a:avLst>
            </a:prstGeom>
            <a:noFill/>
            <a:ln w="19050">
              <a:solidFill>
                <a:schemeClr val="tx1"/>
              </a:solidFill>
              <a:round/>
              <a:headEnd/>
              <a:tailEnd/>
            </a:ln>
          </p:spPr>
          <p:txBody>
            <a:bodyPr wrap="none" anchor="ctr"/>
            <a:lstStyle/>
            <a:p>
              <a:endParaRPr lang="es-ES"/>
            </a:p>
          </p:txBody>
        </p:sp>
        <p:graphicFrame>
          <p:nvGraphicFramePr>
            <p:cNvPr id="56332" name="Object 33"/>
            <p:cNvGraphicFramePr>
              <a:graphicFrameLocks noChangeAspect="1"/>
            </p:cNvGraphicFramePr>
            <p:nvPr/>
          </p:nvGraphicFramePr>
          <p:xfrm>
            <a:off x="3527" y="2931"/>
            <a:ext cx="781" cy="223"/>
          </p:xfrm>
          <a:graphic>
            <a:graphicData uri="http://schemas.openxmlformats.org/presentationml/2006/ole">
              <p:oleObj spid="_x0000_s56332" name="Ecuación" r:id="rId14" imgW="622080" imgH="177480" progId="Equation.3">
                <p:embed/>
              </p:oleObj>
            </a:graphicData>
          </a:graphic>
        </p:graphicFrame>
        <p:sp>
          <p:nvSpPr>
            <p:cNvPr id="56353" name="Oval 34"/>
            <p:cNvSpPr>
              <a:spLocks noChangeArrowheads="1"/>
            </p:cNvSpPr>
            <p:nvPr/>
          </p:nvSpPr>
          <p:spPr bwMode="auto">
            <a:xfrm>
              <a:off x="3379" y="3022"/>
              <a:ext cx="91" cy="91"/>
            </a:xfrm>
            <a:prstGeom prst="ellipse">
              <a:avLst/>
            </a:prstGeom>
            <a:solidFill>
              <a:srgbClr val="339966"/>
            </a:solidFill>
            <a:ln w="9525">
              <a:noFill/>
              <a:round/>
              <a:headEnd/>
              <a:tailEnd/>
            </a:ln>
          </p:spPr>
          <p:txBody>
            <a:bodyPr wrap="none" anchor="ctr"/>
            <a:lstStyle/>
            <a:p>
              <a:endParaRPr lang="es-ES"/>
            </a:p>
          </p:txBody>
        </p:sp>
      </p:grpSp>
      <p:graphicFrame>
        <p:nvGraphicFramePr>
          <p:cNvPr id="56322" name="Object 12"/>
          <p:cNvGraphicFramePr>
            <a:graphicFrameLocks noChangeAspect="1"/>
          </p:cNvGraphicFramePr>
          <p:nvPr/>
        </p:nvGraphicFramePr>
        <p:xfrm>
          <a:off x="539750" y="5200650"/>
          <a:ext cx="2868613" cy="1397000"/>
        </p:xfrm>
        <a:graphic>
          <a:graphicData uri="http://schemas.openxmlformats.org/presentationml/2006/ole">
            <p:oleObj spid="_x0000_s56322" name="Ecuación" r:id="rId15" imgW="1434960" imgH="698400" progId="Equation.3">
              <p:embed/>
            </p:oleObj>
          </a:graphicData>
        </a:graphic>
      </p:graphicFrame>
      <p:sp>
        <p:nvSpPr>
          <p:cNvPr id="56336"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2630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6338"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56339" name="Text Box 7"/>
          <p:cNvSpPr txBox="1">
            <a:spLocks noChangeArrowheads="1"/>
          </p:cNvSpPr>
          <p:nvPr/>
        </p:nvSpPr>
        <p:spPr bwMode="auto">
          <a:xfrm>
            <a:off x="755650" y="1484313"/>
            <a:ext cx="3311525" cy="366712"/>
          </a:xfrm>
          <a:prstGeom prst="rect">
            <a:avLst/>
          </a:prstGeom>
          <a:noFill/>
          <a:ln w="9525">
            <a:noFill/>
            <a:miter lim="800000"/>
            <a:headEnd/>
            <a:tailEnd/>
          </a:ln>
        </p:spPr>
        <p:txBody>
          <a:bodyPr>
            <a:spAutoFit/>
          </a:bodyPr>
          <a:lstStyle/>
          <a:p>
            <a:pPr algn="l">
              <a:spcBef>
                <a:spcPct val="50000"/>
              </a:spcBef>
            </a:pPr>
            <a:r>
              <a:rPr lang="es-CL"/>
              <a:t>Equilibrio del Consumidor</a:t>
            </a:r>
          </a:p>
        </p:txBody>
      </p:sp>
      <p:sp>
        <p:nvSpPr>
          <p:cNvPr id="56340" name="Text Box 9"/>
          <p:cNvSpPr txBox="1">
            <a:spLocks noChangeArrowheads="1"/>
          </p:cNvSpPr>
          <p:nvPr/>
        </p:nvSpPr>
        <p:spPr bwMode="auto">
          <a:xfrm>
            <a:off x="250825" y="2205038"/>
            <a:ext cx="4248150" cy="2563812"/>
          </a:xfrm>
          <a:prstGeom prst="rect">
            <a:avLst/>
          </a:prstGeom>
          <a:noFill/>
          <a:ln w="9525">
            <a:noFill/>
            <a:miter lim="800000"/>
            <a:headEnd/>
            <a:tailEnd/>
          </a:ln>
        </p:spPr>
        <p:txBody>
          <a:bodyPr>
            <a:spAutoFit/>
          </a:bodyPr>
          <a:lstStyle/>
          <a:p>
            <a:pPr algn="just">
              <a:spcBef>
                <a:spcPct val="50000"/>
              </a:spcBef>
            </a:pPr>
            <a:r>
              <a:rPr lang="es-CL"/>
              <a:t>El grafico muestra donde ocurre el Equilibrio de un agente con Ingresos Presentes y Futuros, debido a la tasa de Interés, el agente no consume todo su Ingreso Presente en el Presente, por lo que se produce un Ahorro (S), entonces lo ahorrado se consume en el Futuro, produciéndose el Equilibrio como muestra el grafico. </a:t>
            </a:r>
          </a:p>
        </p:txBody>
      </p:sp>
      <p:sp>
        <p:nvSpPr>
          <p:cNvPr id="56341" name="Rectangle 10"/>
          <p:cNvSpPr>
            <a:spLocks noChangeArrowheads="1"/>
          </p:cNvSpPr>
          <p:nvPr/>
        </p:nvSpPr>
        <p:spPr bwMode="auto">
          <a:xfrm>
            <a:off x="0" y="3081338"/>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2" name="3 Marcador de número de diapositiva"/>
          <p:cNvSpPr>
            <a:spLocks noGrp="1"/>
          </p:cNvSpPr>
          <p:nvPr>
            <p:ph type="sldNum" sz="quarter" idx="12"/>
          </p:nvPr>
        </p:nvSpPr>
        <p:spPr>
          <a:noFill/>
        </p:spPr>
        <p:txBody>
          <a:bodyPr/>
          <a:lstStyle/>
          <a:p>
            <a:fld id="{F42C21CC-CA3A-4267-8D83-2B045B8F4627}" type="slidenum">
              <a:rPr lang="es-CL" smtClean="0"/>
              <a:pPr/>
              <a:t>66</a:t>
            </a:fld>
            <a:endParaRPr lang="es-CL" smtClean="0"/>
          </a:p>
        </p:txBody>
      </p:sp>
      <p:sp>
        <p:nvSpPr>
          <p:cNvPr id="57353" name="Rectangle 23"/>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57346" name="Object 13"/>
          <p:cNvGraphicFramePr>
            <a:graphicFrameLocks noChangeAspect="1"/>
          </p:cNvGraphicFramePr>
          <p:nvPr/>
        </p:nvGraphicFramePr>
        <p:xfrm>
          <a:off x="2887663" y="1958975"/>
          <a:ext cx="1639887" cy="461963"/>
        </p:xfrm>
        <a:graphic>
          <a:graphicData uri="http://schemas.openxmlformats.org/presentationml/2006/ole">
            <p:oleObj spid="_x0000_s57346" name="Ecuación" r:id="rId5" imgW="812520" imgH="228600" progId="Equation.3">
              <p:embed/>
            </p:oleObj>
          </a:graphicData>
        </a:graphic>
      </p:graphicFrame>
      <p:sp>
        <p:nvSpPr>
          <p:cNvPr id="57354"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28358"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7356"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57357" name="Text Box 8"/>
          <p:cNvSpPr txBox="1">
            <a:spLocks noChangeArrowheads="1"/>
          </p:cNvSpPr>
          <p:nvPr/>
        </p:nvSpPr>
        <p:spPr bwMode="auto">
          <a:xfrm>
            <a:off x="755650" y="1484313"/>
            <a:ext cx="1295400" cy="366712"/>
          </a:xfrm>
          <a:prstGeom prst="rect">
            <a:avLst/>
          </a:prstGeom>
          <a:noFill/>
          <a:ln w="9525">
            <a:noFill/>
            <a:miter lim="800000"/>
            <a:headEnd/>
            <a:tailEnd/>
          </a:ln>
        </p:spPr>
        <p:txBody>
          <a:bodyPr>
            <a:spAutoFit/>
          </a:bodyPr>
          <a:lstStyle/>
          <a:p>
            <a:pPr algn="l">
              <a:spcBef>
                <a:spcPct val="50000"/>
              </a:spcBef>
            </a:pPr>
            <a:r>
              <a:rPr lang="es-CL" b="1" i="1"/>
              <a:t>Ejercicio:</a:t>
            </a:r>
          </a:p>
        </p:txBody>
      </p:sp>
      <p:sp>
        <p:nvSpPr>
          <p:cNvPr id="57358" name="Rectangle 9"/>
          <p:cNvSpPr>
            <a:spLocks noChangeArrowheads="1"/>
          </p:cNvSpPr>
          <p:nvPr/>
        </p:nvSpPr>
        <p:spPr bwMode="auto">
          <a:xfrm>
            <a:off x="2051050" y="1989138"/>
            <a:ext cx="692150" cy="366712"/>
          </a:xfrm>
          <a:prstGeom prst="rect">
            <a:avLst/>
          </a:prstGeom>
          <a:noFill/>
          <a:ln w="9525">
            <a:noFill/>
            <a:miter lim="800000"/>
            <a:headEnd/>
            <a:tailEnd/>
          </a:ln>
        </p:spPr>
        <p:txBody>
          <a:bodyPr wrap="none" anchor="ctr">
            <a:spAutoFit/>
          </a:bodyPr>
          <a:lstStyle/>
          <a:p>
            <a:pPr algn="just"/>
            <a:r>
              <a:rPr lang="es-ES_tradnl">
                <a:cs typeface="Times New Roman" pitchFamily="18" charset="0"/>
              </a:rPr>
              <a:t>Sea:</a:t>
            </a:r>
            <a:r>
              <a:rPr lang="es-ES_tradnl" sz="1100">
                <a:cs typeface="Times New Roman" pitchFamily="18" charset="0"/>
              </a:rPr>
              <a:t> </a:t>
            </a:r>
            <a:endParaRPr lang="es-ES_tradnl"/>
          </a:p>
        </p:txBody>
      </p:sp>
      <p:sp>
        <p:nvSpPr>
          <p:cNvPr id="57359" name="Rectangle 10"/>
          <p:cNvSpPr>
            <a:spLocks noChangeArrowheads="1"/>
          </p:cNvSpPr>
          <p:nvPr/>
        </p:nvSpPr>
        <p:spPr bwMode="auto">
          <a:xfrm>
            <a:off x="250825" y="2441575"/>
            <a:ext cx="4537075" cy="915988"/>
          </a:xfrm>
          <a:prstGeom prst="rect">
            <a:avLst/>
          </a:prstGeom>
          <a:noFill/>
          <a:ln w="9525">
            <a:noFill/>
            <a:miter lim="800000"/>
            <a:headEnd/>
            <a:tailEnd/>
          </a:ln>
        </p:spPr>
        <p:txBody>
          <a:bodyPr anchor="ctr">
            <a:spAutoFit/>
          </a:bodyPr>
          <a:lstStyle/>
          <a:p>
            <a:pPr algn="just">
              <a:tabLst>
                <a:tab pos="676275" algn="l"/>
              </a:tabLst>
            </a:pPr>
            <a:r>
              <a:rPr lang="es-ES_tradnl">
                <a:cs typeface="Times New Roman" pitchFamily="18" charset="0"/>
              </a:rPr>
              <a:t>Determine:</a:t>
            </a:r>
          </a:p>
          <a:p>
            <a:pPr algn="just">
              <a:tabLst>
                <a:tab pos="676275" algn="l"/>
              </a:tabLst>
            </a:pPr>
            <a:endParaRPr lang="es-CL"/>
          </a:p>
          <a:p>
            <a:pPr algn="just" eaLnBrk="0" hangingPunct="0">
              <a:tabLst>
                <a:tab pos="676275" algn="l"/>
              </a:tabLst>
            </a:pPr>
            <a:r>
              <a:rPr lang="es-ES_tradnl">
                <a:cs typeface="Times New Roman" pitchFamily="18" charset="0"/>
              </a:rPr>
              <a:t>a)                        si la dotación es de</a:t>
            </a:r>
            <a:endParaRPr lang="es-CL"/>
          </a:p>
        </p:txBody>
      </p:sp>
      <p:sp>
        <p:nvSpPr>
          <p:cNvPr id="57360" name="Rectangle 11"/>
          <p:cNvSpPr>
            <a:spLocks noChangeArrowheads="1"/>
          </p:cNvSpPr>
          <p:nvPr/>
        </p:nvSpPr>
        <p:spPr bwMode="auto">
          <a:xfrm>
            <a:off x="250825" y="3636963"/>
            <a:ext cx="3889375" cy="366712"/>
          </a:xfrm>
          <a:prstGeom prst="rect">
            <a:avLst/>
          </a:prstGeom>
          <a:noFill/>
          <a:ln w="9525">
            <a:noFill/>
            <a:miter lim="800000"/>
            <a:headEnd/>
            <a:tailEnd/>
          </a:ln>
        </p:spPr>
        <p:txBody>
          <a:bodyPr anchor="ctr">
            <a:spAutoFit/>
          </a:bodyPr>
          <a:lstStyle/>
          <a:p>
            <a:pPr algn="just">
              <a:tabLst>
                <a:tab pos="676275" algn="l"/>
              </a:tabLst>
            </a:pPr>
            <a:r>
              <a:rPr lang="es-ES_tradnl">
                <a:cs typeface="Times New Roman" pitchFamily="18" charset="0"/>
              </a:rPr>
              <a:t>b)</a:t>
            </a:r>
            <a:r>
              <a:rPr lang="es-ES_tradnl"/>
              <a:t>                        </a:t>
            </a:r>
            <a:r>
              <a:rPr lang="es-ES_tradnl">
                <a:cs typeface="Times New Roman" pitchFamily="18" charset="0"/>
              </a:rPr>
              <a:t>si la dotación es de</a:t>
            </a:r>
            <a:endParaRPr lang="es-CL">
              <a:cs typeface="Times New Roman" pitchFamily="18" charset="0"/>
            </a:endParaRPr>
          </a:p>
        </p:txBody>
      </p:sp>
      <p:sp>
        <p:nvSpPr>
          <p:cNvPr id="57361" name="Rectangle 12"/>
          <p:cNvSpPr>
            <a:spLocks noChangeArrowheads="1"/>
          </p:cNvSpPr>
          <p:nvPr/>
        </p:nvSpPr>
        <p:spPr bwMode="auto">
          <a:xfrm>
            <a:off x="250825" y="4213225"/>
            <a:ext cx="79565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c)  Si </a:t>
            </a:r>
            <a:r>
              <a:rPr lang="es-ES_tradnl" i="1">
                <a:cs typeface="Times New Roman" pitchFamily="18" charset="0"/>
              </a:rPr>
              <a:t>r</a:t>
            </a:r>
            <a:r>
              <a:rPr lang="es-ES_tradnl">
                <a:cs typeface="Times New Roman" pitchFamily="18" charset="0"/>
              </a:rPr>
              <a:t> aumenta a 70%, analice el Efecto Sustitución e Ingreso gráficamente.</a:t>
            </a:r>
            <a:endParaRPr lang="es-CL"/>
          </a:p>
        </p:txBody>
      </p:sp>
      <p:graphicFrame>
        <p:nvGraphicFramePr>
          <p:cNvPr id="57347" name="Object 14"/>
          <p:cNvGraphicFramePr>
            <a:graphicFrameLocks noChangeAspect="1"/>
          </p:cNvGraphicFramePr>
          <p:nvPr/>
        </p:nvGraphicFramePr>
        <p:xfrm>
          <a:off x="5159375" y="1990725"/>
          <a:ext cx="1101725" cy="358775"/>
        </p:xfrm>
        <a:graphic>
          <a:graphicData uri="http://schemas.openxmlformats.org/presentationml/2006/ole">
            <p:oleObj spid="_x0000_s57347" name="Ecuación" r:id="rId6" imgW="545760" imgH="177480" progId="Equation.3">
              <p:embed/>
            </p:oleObj>
          </a:graphicData>
        </a:graphic>
      </p:graphicFrame>
      <p:sp>
        <p:nvSpPr>
          <p:cNvPr id="57362" name="Text Box 15"/>
          <p:cNvSpPr txBox="1">
            <a:spLocks noChangeArrowheads="1"/>
          </p:cNvSpPr>
          <p:nvPr/>
        </p:nvSpPr>
        <p:spPr bwMode="auto">
          <a:xfrm>
            <a:off x="4643438" y="1989138"/>
            <a:ext cx="298450" cy="366712"/>
          </a:xfrm>
          <a:prstGeom prst="rect">
            <a:avLst/>
          </a:prstGeom>
          <a:noFill/>
          <a:ln w="9525" algn="ctr">
            <a:noFill/>
            <a:miter lim="800000"/>
            <a:headEnd/>
            <a:tailEnd/>
          </a:ln>
        </p:spPr>
        <p:txBody>
          <a:bodyPr wrap="none" anchor="ctr">
            <a:spAutoFit/>
          </a:bodyPr>
          <a:lstStyle/>
          <a:p>
            <a:pPr algn="just"/>
            <a:r>
              <a:rPr lang="es-ES_tradnl">
                <a:cs typeface="Times New Roman" pitchFamily="18" charset="0"/>
              </a:rPr>
              <a:t>y</a:t>
            </a:r>
            <a:endParaRPr lang="es-CL">
              <a:cs typeface="Times New Roman" pitchFamily="18" charset="0"/>
            </a:endParaRPr>
          </a:p>
        </p:txBody>
      </p:sp>
      <p:graphicFrame>
        <p:nvGraphicFramePr>
          <p:cNvPr id="57348" name="Object 19"/>
          <p:cNvGraphicFramePr>
            <a:graphicFrameLocks noChangeAspect="1"/>
          </p:cNvGraphicFramePr>
          <p:nvPr/>
        </p:nvGraphicFramePr>
        <p:xfrm>
          <a:off x="687388" y="2971800"/>
          <a:ext cx="1220787" cy="457200"/>
        </p:xfrm>
        <a:graphic>
          <a:graphicData uri="http://schemas.openxmlformats.org/presentationml/2006/ole">
            <p:oleObj spid="_x0000_s57348" name="Ecuación" r:id="rId7" imgW="609480" imgH="228600" progId="Equation.3">
              <p:embed/>
            </p:oleObj>
          </a:graphicData>
        </a:graphic>
      </p:graphicFrame>
      <p:graphicFrame>
        <p:nvGraphicFramePr>
          <p:cNvPr id="57349" name="Object 20"/>
          <p:cNvGraphicFramePr>
            <a:graphicFrameLocks noChangeAspect="1"/>
          </p:cNvGraphicFramePr>
          <p:nvPr/>
        </p:nvGraphicFramePr>
        <p:xfrm>
          <a:off x="684213" y="3619500"/>
          <a:ext cx="1220787" cy="457200"/>
        </p:xfrm>
        <a:graphic>
          <a:graphicData uri="http://schemas.openxmlformats.org/presentationml/2006/ole">
            <p:oleObj spid="_x0000_s57349" name="Ecuación" r:id="rId8" imgW="609480" imgH="228600" progId="Equation.3">
              <p:embed/>
            </p:oleObj>
          </a:graphicData>
        </a:graphic>
      </p:graphicFrame>
      <p:graphicFrame>
        <p:nvGraphicFramePr>
          <p:cNvPr id="57350" name="Object 21"/>
          <p:cNvGraphicFramePr>
            <a:graphicFrameLocks noChangeAspect="1"/>
          </p:cNvGraphicFramePr>
          <p:nvPr/>
        </p:nvGraphicFramePr>
        <p:xfrm>
          <a:off x="4211638" y="2949575"/>
          <a:ext cx="1271587" cy="482600"/>
        </p:xfrm>
        <a:graphic>
          <a:graphicData uri="http://schemas.openxmlformats.org/presentationml/2006/ole">
            <p:oleObj spid="_x0000_s57350" name="Ecuación" r:id="rId9" imgW="634680" imgH="241200" progId="Equation.3">
              <p:embed/>
            </p:oleObj>
          </a:graphicData>
        </a:graphic>
      </p:graphicFrame>
      <p:graphicFrame>
        <p:nvGraphicFramePr>
          <p:cNvPr id="57351" name="Object 22"/>
          <p:cNvGraphicFramePr>
            <a:graphicFrameLocks noChangeAspect="1"/>
          </p:cNvGraphicFramePr>
          <p:nvPr/>
        </p:nvGraphicFramePr>
        <p:xfrm>
          <a:off x="4179888" y="3594100"/>
          <a:ext cx="2697162" cy="482600"/>
        </p:xfrm>
        <a:graphic>
          <a:graphicData uri="http://schemas.openxmlformats.org/presentationml/2006/ole">
            <p:oleObj spid="_x0000_s57351" name="Ecuación" r:id="rId10" imgW="1346040" imgH="241200" progId="Equation.3">
              <p:embed/>
            </p:oleObj>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0" name="3 Marcador de número de diapositiva"/>
          <p:cNvSpPr>
            <a:spLocks noGrp="1"/>
          </p:cNvSpPr>
          <p:nvPr>
            <p:ph type="sldNum" sz="quarter" idx="12"/>
          </p:nvPr>
        </p:nvSpPr>
        <p:spPr>
          <a:noFill/>
        </p:spPr>
        <p:txBody>
          <a:bodyPr/>
          <a:lstStyle/>
          <a:p>
            <a:fld id="{735189FD-9372-4CEA-8142-8A9854E2935C}" type="slidenum">
              <a:rPr lang="es-CL" smtClean="0"/>
              <a:pPr/>
              <a:t>67</a:t>
            </a:fld>
            <a:endParaRPr lang="es-CL" smtClean="0"/>
          </a:p>
        </p:txBody>
      </p:sp>
      <p:sp>
        <p:nvSpPr>
          <p:cNvPr id="58381" name="Rectangle 46"/>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58382"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91846"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8384"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58385" name="Text Box 8"/>
          <p:cNvSpPr txBox="1">
            <a:spLocks noChangeArrowheads="1"/>
          </p:cNvSpPr>
          <p:nvPr/>
        </p:nvSpPr>
        <p:spPr bwMode="auto">
          <a:xfrm>
            <a:off x="755650" y="1484313"/>
            <a:ext cx="1295400" cy="366712"/>
          </a:xfrm>
          <a:prstGeom prst="rect">
            <a:avLst/>
          </a:prstGeom>
          <a:noFill/>
          <a:ln w="9525">
            <a:noFill/>
            <a:miter lim="800000"/>
            <a:headEnd/>
            <a:tailEnd/>
          </a:ln>
        </p:spPr>
        <p:txBody>
          <a:bodyPr>
            <a:spAutoFit/>
          </a:bodyPr>
          <a:lstStyle/>
          <a:p>
            <a:pPr algn="l">
              <a:spcBef>
                <a:spcPct val="50000"/>
              </a:spcBef>
            </a:pPr>
            <a:r>
              <a:rPr lang="es-CL" b="1" i="1"/>
              <a:t>Solución:</a:t>
            </a:r>
          </a:p>
        </p:txBody>
      </p:sp>
      <p:sp>
        <p:nvSpPr>
          <p:cNvPr id="58386" name="Rectangle 10"/>
          <p:cNvSpPr>
            <a:spLocks noChangeArrowheads="1"/>
          </p:cNvSpPr>
          <p:nvPr/>
        </p:nvSpPr>
        <p:spPr bwMode="auto">
          <a:xfrm>
            <a:off x="250825" y="2054225"/>
            <a:ext cx="3873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a)</a:t>
            </a:r>
            <a:endParaRPr lang="es-CL"/>
          </a:p>
        </p:txBody>
      </p:sp>
      <p:sp>
        <p:nvSpPr>
          <p:cNvPr id="58387" name="Rectangle 12"/>
          <p:cNvSpPr>
            <a:spLocks noChangeArrowheads="1"/>
          </p:cNvSpPr>
          <p:nvPr/>
        </p:nvSpPr>
        <p:spPr bwMode="auto">
          <a:xfrm>
            <a:off x="0" y="2986088"/>
            <a:ext cx="9144000" cy="0"/>
          </a:xfrm>
          <a:prstGeom prst="rect">
            <a:avLst/>
          </a:prstGeom>
          <a:noFill/>
          <a:ln w="9525" algn="ctr">
            <a:noFill/>
            <a:miter lim="800000"/>
            <a:headEnd/>
            <a:tailEnd/>
          </a:ln>
        </p:spPr>
        <p:txBody>
          <a:bodyPr wrap="none" anchor="ctr">
            <a:spAutoFit/>
          </a:bodyPr>
          <a:lstStyle/>
          <a:p>
            <a:endParaRPr lang="es-ES"/>
          </a:p>
        </p:txBody>
      </p:sp>
      <p:graphicFrame>
        <p:nvGraphicFramePr>
          <p:cNvPr id="58370" name="Object 11"/>
          <p:cNvGraphicFramePr>
            <a:graphicFrameLocks noChangeAspect="1"/>
          </p:cNvGraphicFramePr>
          <p:nvPr/>
        </p:nvGraphicFramePr>
        <p:xfrm>
          <a:off x="4787900" y="1443038"/>
          <a:ext cx="2493963" cy="1770062"/>
        </p:xfrm>
        <a:graphic>
          <a:graphicData uri="http://schemas.openxmlformats.org/presentationml/2006/ole">
            <p:oleObj spid="_x0000_s58370" name="Ecuación" r:id="rId4" imgW="1244600" imgH="889000" progId="Equation.3">
              <p:embed/>
            </p:oleObj>
          </a:graphicData>
        </a:graphic>
      </p:graphicFrame>
      <p:sp>
        <p:nvSpPr>
          <p:cNvPr id="58388" name="Rectangle 14"/>
          <p:cNvSpPr>
            <a:spLocks noChangeArrowheads="1"/>
          </p:cNvSpPr>
          <p:nvPr/>
        </p:nvSpPr>
        <p:spPr bwMode="auto">
          <a:xfrm>
            <a:off x="0" y="3205163"/>
            <a:ext cx="9144000" cy="0"/>
          </a:xfrm>
          <a:prstGeom prst="rect">
            <a:avLst/>
          </a:prstGeom>
          <a:noFill/>
          <a:ln w="9525" algn="ctr">
            <a:noFill/>
            <a:miter lim="800000"/>
            <a:headEnd/>
            <a:tailEnd/>
          </a:ln>
        </p:spPr>
        <p:txBody>
          <a:bodyPr wrap="none" anchor="ctr">
            <a:spAutoFit/>
          </a:bodyPr>
          <a:lstStyle/>
          <a:p>
            <a:endParaRPr lang="es-ES"/>
          </a:p>
        </p:txBody>
      </p:sp>
      <p:graphicFrame>
        <p:nvGraphicFramePr>
          <p:cNvPr id="58371" name="Object 13"/>
          <p:cNvGraphicFramePr>
            <a:graphicFrameLocks noChangeAspect="1"/>
          </p:cNvGraphicFramePr>
          <p:nvPr/>
        </p:nvGraphicFramePr>
        <p:xfrm>
          <a:off x="5235575" y="3370263"/>
          <a:ext cx="3148013" cy="863600"/>
        </p:xfrm>
        <a:graphic>
          <a:graphicData uri="http://schemas.openxmlformats.org/presentationml/2006/ole">
            <p:oleObj spid="_x0000_s58371" name="Ecuación" r:id="rId5" imgW="1574640" imgH="431640" progId="Equation.3">
              <p:embed/>
            </p:oleObj>
          </a:graphicData>
        </a:graphic>
      </p:graphicFrame>
      <p:sp>
        <p:nvSpPr>
          <p:cNvPr id="58389" name="Rectangle 16"/>
          <p:cNvSpPr>
            <a:spLocks noChangeArrowheads="1"/>
          </p:cNvSpPr>
          <p:nvPr/>
        </p:nvSpPr>
        <p:spPr bwMode="auto">
          <a:xfrm>
            <a:off x="0" y="3205163"/>
            <a:ext cx="9144000" cy="0"/>
          </a:xfrm>
          <a:prstGeom prst="rect">
            <a:avLst/>
          </a:prstGeom>
          <a:noFill/>
          <a:ln w="9525" algn="ctr">
            <a:noFill/>
            <a:miter lim="800000"/>
            <a:headEnd/>
            <a:tailEnd/>
          </a:ln>
        </p:spPr>
        <p:txBody>
          <a:bodyPr wrap="none" anchor="ctr">
            <a:spAutoFit/>
          </a:bodyPr>
          <a:lstStyle/>
          <a:p>
            <a:endParaRPr lang="es-ES"/>
          </a:p>
        </p:txBody>
      </p:sp>
      <p:sp>
        <p:nvSpPr>
          <p:cNvPr id="58390" name="Rectangle 18"/>
          <p:cNvSpPr>
            <a:spLocks noChangeArrowheads="1"/>
          </p:cNvSpPr>
          <p:nvPr/>
        </p:nvSpPr>
        <p:spPr bwMode="auto">
          <a:xfrm>
            <a:off x="0" y="3100388"/>
            <a:ext cx="9144000" cy="0"/>
          </a:xfrm>
          <a:prstGeom prst="rect">
            <a:avLst/>
          </a:prstGeom>
          <a:noFill/>
          <a:ln w="9525" algn="ctr">
            <a:noFill/>
            <a:miter lim="800000"/>
            <a:headEnd/>
            <a:tailEnd/>
          </a:ln>
        </p:spPr>
        <p:txBody>
          <a:bodyPr wrap="none" anchor="ctr">
            <a:spAutoFit/>
          </a:bodyPr>
          <a:lstStyle/>
          <a:p>
            <a:endParaRPr lang="es-ES"/>
          </a:p>
        </p:txBody>
      </p:sp>
      <p:graphicFrame>
        <p:nvGraphicFramePr>
          <p:cNvPr id="58372" name="Object 17"/>
          <p:cNvGraphicFramePr>
            <a:graphicFrameLocks noChangeAspect="1"/>
          </p:cNvGraphicFramePr>
          <p:nvPr/>
        </p:nvGraphicFramePr>
        <p:xfrm>
          <a:off x="6588125" y="4508500"/>
          <a:ext cx="2081213" cy="1319213"/>
        </p:xfrm>
        <a:graphic>
          <a:graphicData uri="http://schemas.openxmlformats.org/presentationml/2006/ole">
            <p:oleObj spid="_x0000_s58372" name="Ecuación" r:id="rId6" imgW="1041120" imgH="660240" progId="Equation.3">
              <p:embed/>
            </p:oleObj>
          </a:graphicData>
        </a:graphic>
      </p:graphicFrame>
      <p:sp>
        <p:nvSpPr>
          <p:cNvPr id="58391" name="AutoShape 19"/>
          <p:cNvSpPr>
            <a:spLocks/>
          </p:cNvSpPr>
          <p:nvPr/>
        </p:nvSpPr>
        <p:spPr bwMode="auto">
          <a:xfrm rot="5400000">
            <a:off x="5903912" y="2025651"/>
            <a:ext cx="288925" cy="2520950"/>
          </a:xfrm>
          <a:prstGeom prst="rightBrace">
            <a:avLst>
              <a:gd name="adj1" fmla="val 72711"/>
              <a:gd name="adj2" fmla="val 50000"/>
            </a:avLst>
          </a:prstGeom>
          <a:noFill/>
          <a:ln w="25400">
            <a:solidFill>
              <a:schemeClr val="tx1"/>
            </a:solidFill>
            <a:round/>
            <a:headEnd/>
            <a:tailEnd/>
          </a:ln>
        </p:spPr>
        <p:txBody>
          <a:bodyPr anchor="ctr">
            <a:spAutoFit/>
          </a:bodyPr>
          <a:lstStyle/>
          <a:p>
            <a:endParaRPr lang="es-ES"/>
          </a:p>
        </p:txBody>
      </p:sp>
      <p:grpSp>
        <p:nvGrpSpPr>
          <p:cNvPr id="58392" name="Group 44"/>
          <p:cNvGrpSpPr>
            <a:grpSpLocks/>
          </p:cNvGrpSpPr>
          <p:nvPr/>
        </p:nvGrpSpPr>
        <p:grpSpPr bwMode="auto">
          <a:xfrm>
            <a:off x="395288" y="2565400"/>
            <a:ext cx="4752975" cy="3100388"/>
            <a:chOff x="249" y="1616"/>
            <a:chExt cx="2994" cy="1953"/>
          </a:xfrm>
        </p:grpSpPr>
        <p:sp>
          <p:nvSpPr>
            <p:cNvPr id="58393" name="Line 22"/>
            <p:cNvSpPr>
              <a:spLocks noChangeShapeType="1"/>
            </p:cNvSpPr>
            <p:nvPr/>
          </p:nvSpPr>
          <p:spPr bwMode="auto">
            <a:xfrm flipV="1">
              <a:off x="624" y="1616"/>
              <a:ext cx="0" cy="1778"/>
            </a:xfrm>
            <a:prstGeom prst="line">
              <a:avLst/>
            </a:prstGeom>
            <a:noFill/>
            <a:ln w="9525">
              <a:solidFill>
                <a:schemeClr val="tx1"/>
              </a:solidFill>
              <a:round/>
              <a:headEnd/>
              <a:tailEnd type="triangle" w="med" len="med"/>
            </a:ln>
          </p:spPr>
          <p:txBody>
            <a:bodyPr/>
            <a:lstStyle/>
            <a:p>
              <a:endParaRPr lang="es-CL"/>
            </a:p>
          </p:txBody>
        </p:sp>
        <p:sp>
          <p:nvSpPr>
            <p:cNvPr id="58394" name="Line 23"/>
            <p:cNvSpPr>
              <a:spLocks noChangeShapeType="1"/>
            </p:cNvSpPr>
            <p:nvPr/>
          </p:nvSpPr>
          <p:spPr bwMode="auto">
            <a:xfrm>
              <a:off x="625" y="3380"/>
              <a:ext cx="2350" cy="0"/>
            </a:xfrm>
            <a:prstGeom prst="line">
              <a:avLst/>
            </a:prstGeom>
            <a:noFill/>
            <a:ln w="9525">
              <a:solidFill>
                <a:schemeClr val="tx1"/>
              </a:solidFill>
              <a:round/>
              <a:headEnd/>
              <a:tailEnd type="triangle" w="med" len="med"/>
            </a:ln>
          </p:spPr>
          <p:txBody>
            <a:bodyPr/>
            <a:lstStyle/>
            <a:p>
              <a:endParaRPr lang="es-CL"/>
            </a:p>
          </p:txBody>
        </p:sp>
        <p:graphicFrame>
          <p:nvGraphicFramePr>
            <p:cNvPr id="58373" name="Object 24"/>
            <p:cNvGraphicFramePr>
              <a:graphicFrameLocks noChangeAspect="1"/>
            </p:cNvGraphicFramePr>
            <p:nvPr/>
          </p:nvGraphicFramePr>
          <p:xfrm>
            <a:off x="1612" y="2607"/>
            <a:ext cx="179" cy="167"/>
          </p:xfrm>
          <a:graphic>
            <a:graphicData uri="http://schemas.openxmlformats.org/presentationml/2006/ole">
              <p:oleObj spid="_x0000_s58373" name="Ecuación" r:id="rId7" imgW="203040" imgH="190440" progId="Equation.3">
                <p:embed/>
              </p:oleObj>
            </a:graphicData>
          </a:graphic>
        </p:graphicFrame>
        <p:sp>
          <p:nvSpPr>
            <p:cNvPr id="58395" name="Line 25"/>
            <p:cNvSpPr>
              <a:spLocks noChangeShapeType="1"/>
            </p:cNvSpPr>
            <p:nvPr/>
          </p:nvSpPr>
          <p:spPr bwMode="auto">
            <a:xfrm>
              <a:off x="1609" y="2809"/>
              <a:ext cx="0" cy="571"/>
            </a:xfrm>
            <a:prstGeom prst="line">
              <a:avLst/>
            </a:prstGeom>
            <a:noFill/>
            <a:ln w="25400">
              <a:solidFill>
                <a:srgbClr val="969696"/>
              </a:solidFill>
              <a:prstDash val="lgDash"/>
              <a:round/>
              <a:headEnd/>
              <a:tailEnd/>
            </a:ln>
          </p:spPr>
          <p:txBody>
            <a:bodyPr/>
            <a:lstStyle/>
            <a:p>
              <a:endParaRPr lang="es-CL"/>
            </a:p>
          </p:txBody>
        </p:sp>
        <p:sp>
          <p:nvSpPr>
            <p:cNvPr id="58396" name="Line 26"/>
            <p:cNvSpPr>
              <a:spLocks noChangeShapeType="1"/>
            </p:cNvSpPr>
            <p:nvPr/>
          </p:nvSpPr>
          <p:spPr bwMode="auto">
            <a:xfrm flipH="1">
              <a:off x="624" y="2809"/>
              <a:ext cx="985" cy="0"/>
            </a:xfrm>
            <a:prstGeom prst="line">
              <a:avLst/>
            </a:prstGeom>
            <a:noFill/>
            <a:ln w="25400">
              <a:solidFill>
                <a:srgbClr val="969696"/>
              </a:solidFill>
              <a:prstDash val="lgDash"/>
              <a:round/>
              <a:headEnd/>
              <a:tailEnd/>
            </a:ln>
          </p:spPr>
          <p:txBody>
            <a:bodyPr/>
            <a:lstStyle/>
            <a:p>
              <a:endParaRPr lang="es-CL"/>
            </a:p>
          </p:txBody>
        </p:sp>
        <p:sp>
          <p:nvSpPr>
            <p:cNvPr id="58397" name="Arc 29"/>
            <p:cNvSpPr>
              <a:spLocks/>
            </p:cNvSpPr>
            <p:nvPr/>
          </p:nvSpPr>
          <p:spPr bwMode="auto">
            <a:xfrm rot="10583394">
              <a:off x="1247" y="2090"/>
              <a:ext cx="1282" cy="971"/>
            </a:xfrm>
            <a:custGeom>
              <a:avLst/>
              <a:gdLst>
                <a:gd name="T0" fmla="*/ 1 w 21600"/>
                <a:gd name="T1" fmla="*/ 0 h 21404"/>
                <a:gd name="T2" fmla="*/ 5 w 21600"/>
                <a:gd name="T3" fmla="*/ 2 h 21404"/>
                <a:gd name="T4" fmla="*/ 0 w 21600"/>
                <a:gd name="T5" fmla="*/ 2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58398" name="Line 30"/>
            <p:cNvSpPr>
              <a:spLocks noChangeShapeType="1"/>
            </p:cNvSpPr>
            <p:nvPr/>
          </p:nvSpPr>
          <p:spPr bwMode="auto">
            <a:xfrm>
              <a:off x="625" y="2156"/>
              <a:ext cx="1841" cy="1224"/>
            </a:xfrm>
            <a:prstGeom prst="line">
              <a:avLst/>
            </a:prstGeom>
            <a:noFill/>
            <a:ln w="38100">
              <a:solidFill>
                <a:schemeClr val="tx1"/>
              </a:solidFill>
              <a:round/>
              <a:headEnd/>
              <a:tailEnd/>
            </a:ln>
          </p:spPr>
          <p:txBody>
            <a:bodyPr/>
            <a:lstStyle/>
            <a:p>
              <a:endParaRPr lang="es-CL"/>
            </a:p>
          </p:txBody>
        </p:sp>
        <p:graphicFrame>
          <p:nvGraphicFramePr>
            <p:cNvPr id="58374" name="Object 31"/>
            <p:cNvGraphicFramePr>
              <a:graphicFrameLocks noChangeAspect="1"/>
            </p:cNvGraphicFramePr>
            <p:nvPr/>
          </p:nvGraphicFramePr>
          <p:xfrm>
            <a:off x="249" y="1666"/>
            <a:ext cx="392" cy="189"/>
          </p:xfrm>
          <a:graphic>
            <a:graphicData uri="http://schemas.openxmlformats.org/presentationml/2006/ole">
              <p:oleObj spid="_x0000_s58374" name="Ecuación" r:id="rId8" imgW="444240" imgH="215640" progId="Equation.3">
                <p:embed/>
              </p:oleObj>
            </a:graphicData>
          </a:graphic>
        </p:graphicFrame>
        <p:graphicFrame>
          <p:nvGraphicFramePr>
            <p:cNvPr id="58375" name="Object 32"/>
            <p:cNvGraphicFramePr>
              <a:graphicFrameLocks noChangeAspect="1"/>
            </p:cNvGraphicFramePr>
            <p:nvPr/>
          </p:nvGraphicFramePr>
          <p:xfrm>
            <a:off x="2861" y="3380"/>
            <a:ext cx="382" cy="189"/>
          </p:xfrm>
          <a:graphic>
            <a:graphicData uri="http://schemas.openxmlformats.org/presentationml/2006/ole">
              <p:oleObj spid="_x0000_s58375" name="Ecuación" r:id="rId9" imgW="431640" imgH="215640" progId="Equation.3">
                <p:embed/>
              </p:oleObj>
            </a:graphicData>
          </a:graphic>
        </p:graphicFrame>
        <p:graphicFrame>
          <p:nvGraphicFramePr>
            <p:cNvPr id="58376" name="Object 33"/>
            <p:cNvGraphicFramePr>
              <a:graphicFrameLocks noChangeAspect="1"/>
            </p:cNvGraphicFramePr>
            <p:nvPr/>
          </p:nvGraphicFramePr>
          <p:xfrm>
            <a:off x="377" y="2700"/>
            <a:ext cx="235" cy="155"/>
          </p:xfrm>
          <a:graphic>
            <a:graphicData uri="http://schemas.openxmlformats.org/presentationml/2006/ole">
              <p:oleObj spid="_x0000_s58376" name="Ecuación" r:id="rId10" imgW="266400" imgH="177480" progId="Equation.3">
                <p:embed/>
              </p:oleObj>
            </a:graphicData>
          </a:graphic>
        </p:graphicFrame>
        <p:graphicFrame>
          <p:nvGraphicFramePr>
            <p:cNvPr id="58377" name="Object 35"/>
            <p:cNvGraphicFramePr>
              <a:graphicFrameLocks noChangeAspect="1"/>
            </p:cNvGraphicFramePr>
            <p:nvPr/>
          </p:nvGraphicFramePr>
          <p:xfrm>
            <a:off x="1511" y="3385"/>
            <a:ext cx="326" cy="178"/>
          </p:xfrm>
          <a:graphic>
            <a:graphicData uri="http://schemas.openxmlformats.org/presentationml/2006/ole">
              <p:oleObj spid="_x0000_s58377" name="Ecuación" r:id="rId11" imgW="368280" imgH="203040" progId="Equation.3">
                <p:embed/>
              </p:oleObj>
            </a:graphicData>
          </a:graphic>
        </p:graphicFrame>
        <p:graphicFrame>
          <p:nvGraphicFramePr>
            <p:cNvPr id="58378" name="Object 36"/>
            <p:cNvGraphicFramePr>
              <a:graphicFrameLocks noChangeAspect="1"/>
            </p:cNvGraphicFramePr>
            <p:nvPr/>
          </p:nvGraphicFramePr>
          <p:xfrm>
            <a:off x="2362" y="3412"/>
            <a:ext cx="291" cy="156"/>
          </p:xfrm>
          <a:graphic>
            <a:graphicData uri="http://schemas.openxmlformats.org/presentationml/2006/ole">
              <p:oleObj spid="_x0000_s58378" name="Ecuación" r:id="rId12" imgW="330120" imgH="177480" progId="Equation.3">
                <p:embed/>
              </p:oleObj>
            </a:graphicData>
          </a:graphic>
        </p:graphicFrame>
        <p:graphicFrame>
          <p:nvGraphicFramePr>
            <p:cNvPr id="58379" name="Object 43"/>
            <p:cNvGraphicFramePr>
              <a:graphicFrameLocks noChangeAspect="1"/>
            </p:cNvGraphicFramePr>
            <p:nvPr/>
          </p:nvGraphicFramePr>
          <p:xfrm>
            <a:off x="321" y="2069"/>
            <a:ext cx="291" cy="155"/>
          </p:xfrm>
          <a:graphic>
            <a:graphicData uri="http://schemas.openxmlformats.org/presentationml/2006/ole">
              <p:oleObj spid="_x0000_s58379" name="Ecuación" r:id="rId13" imgW="330120" imgH="177480" progId="Equation.3">
                <p:embed/>
              </p:oleObj>
            </a:graphicData>
          </a:graphic>
        </p:graphicFrame>
      </p:gr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3 Marcador de número de diapositiva"/>
          <p:cNvSpPr>
            <a:spLocks noGrp="1"/>
          </p:cNvSpPr>
          <p:nvPr>
            <p:ph type="sldNum" sz="quarter" idx="12"/>
          </p:nvPr>
        </p:nvSpPr>
        <p:spPr>
          <a:noFill/>
        </p:spPr>
        <p:txBody>
          <a:bodyPr/>
          <a:lstStyle/>
          <a:p>
            <a:fld id="{E404F477-61B9-40A6-B9E1-ED168BBCC03E}" type="slidenum">
              <a:rPr lang="es-CL" smtClean="0"/>
              <a:pPr/>
              <a:t>68</a:t>
            </a:fld>
            <a:endParaRPr lang="es-CL" smtClean="0"/>
          </a:p>
        </p:txBody>
      </p:sp>
      <p:sp>
        <p:nvSpPr>
          <p:cNvPr id="59397" name="Rectangle 15"/>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59398" name="Rectangle 5"/>
          <p:cNvSpPr>
            <a:spLocks noChangeArrowheads="1"/>
          </p:cNvSpPr>
          <p:nvPr/>
        </p:nvSpPr>
        <p:spPr bwMode="auto">
          <a:xfrm>
            <a:off x="0" y="2757488"/>
            <a:ext cx="9144000" cy="0"/>
          </a:xfrm>
          <a:prstGeom prst="rect">
            <a:avLst/>
          </a:prstGeom>
          <a:noFill/>
          <a:ln w="9525" algn="ctr">
            <a:noFill/>
            <a:miter lim="800000"/>
            <a:headEnd/>
            <a:tailEnd/>
          </a:ln>
        </p:spPr>
        <p:txBody>
          <a:bodyPr wrap="none" anchor="ctr">
            <a:spAutoFit/>
          </a:bodyPr>
          <a:lstStyle/>
          <a:p>
            <a:endParaRPr lang="es-ES"/>
          </a:p>
        </p:txBody>
      </p:sp>
      <p:graphicFrame>
        <p:nvGraphicFramePr>
          <p:cNvPr id="59394" name="Object 4"/>
          <p:cNvGraphicFramePr>
            <a:graphicFrameLocks noChangeAspect="1"/>
          </p:cNvGraphicFramePr>
          <p:nvPr/>
        </p:nvGraphicFramePr>
        <p:xfrm>
          <a:off x="1330325" y="2205038"/>
          <a:ext cx="2665413" cy="2690812"/>
        </p:xfrm>
        <a:graphic>
          <a:graphicData uri="http://schemas.openxmlformats.org/presentationml/2006/ole">
            <p:oleObj spid="_x0000_s59394" name="Ecuación" r:id="rId4" imgW="1333500" imgH="1346200" progId="Equation.3">
              <p:embed/>
            </p:oleObj>
          </a:graphicData>
        </a:graphic>
      </p:graphicFrame>
      <p:sp>
        <p:nvSpPr>
          <p:cNvPr id="59399" name="Rectangle 7"/>
          <p:cNvSpPr>
            <a:spLocks noChangeArrowheads="1"/>
          </p:cNvSpPr>
          <p:nvPr/>
        </p:nvSpPr>
        <p:spPr bwMode="auto">
          <a:xfrm>
            <a:off x="0" y="2767013"/>
            <a:ext cx="9144000" cy="0"/>
          </a:xfrm>
          <a:prstGeom prst="rect">
            <a:avLst/>
          </a:prstGeom>
          <a:noFill/>
          <a:ln w="9525" algn="ctr">
            <a:noFill/>
            <a:miter lim="800000"/>
            <a:headEnd/>
            <a:tailEnd/>
          </a:ln>
        </p:spPr>
        <p:txBody>
          <a:bodyPr wrap="none" anchor="ctr">
            <a:spAutoFit/>
          </a:bodyPr>
          <a:lstStyle/>
          <a:p>
            <a:endParaRPr lang="es-ES"/>
          </a:p>
        </p:txBody>
      </p:sp>
      <p:graphicFrame>
        <p:nvGraphicFramePr>
          <p:cNvPr id="59395" name="Object 6"/>
          <p:cNvGraphicFramePr>
            <a:graphicFrameLocks noChangeAspect="1"/>
          </p:cNvGraphicFramePr>
          <p:nvPr/>
        </p:nvGraphicFramePr>
        <p:xfrm>
          <a:off x="5260975" y="2276475"/>
          <a:ext cx="3198813" cy="2640013"/>
        </p:xfrm>
        <a:graphic>
          <a:graphicData uri="http://schemas.openxmlformats.org/presentationml/2006/ole">
            <p:oleObj spid="_x0000_s59395" name="Ecuación" r:id="rId5" imgW="1600200" imgH="1320800" progId="Equation.3">
              <p:embed/>
            </p:oleObj>
          </a:graphicData>
        </a:graphic>
      </p:graphicFrame>
      <p:sp>
        <p:nvSpPr>
          <p:cNvPr id="59400"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92874"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9402"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59403" name="Text Box 12"/>
          <p:cNvSpPr txBox="1">
            <a:spLocks noChangeArrowheads="1"/>
          </p:cNvSpPr>
          <p:nvPr/>
        </p:nvSpPr>
        <p:spPr bwMode="auto">
          <a:xfrm>
            <a:off x="755650" y="1484313"/>
            <a:ext cx="3168650" cy="366712"/>
          </a:xfrm>
          <a:prstGeom prst="rect">
            <a:avLst/>
          </a:prstGeom>
          <a:noFill/>
          <a:ln w="9525">
            <a:noFill/>
            <a:miter lim="800000"/>
            <a:headEnd/>
            <a:tailEnd/>
          </a:ln>
        </p:spPr>
        <p:txBody>
          <a:bodyPr>
            <a:spAutoFit/>
          </a:bodyPr>
          <a:lstStyle/>
          <a:p>
            <a:pPr algn="l">
              <a:spcBef>
                <a:spcPct val="50000"/>
              </a:spcBef>
            </a:pPr>
            <a:r>
              <a:rPr lang="es-CL" b="1" i="1"/>
              <a:t>Solución:</a:t>
            </a:r>
            <a:r>
              <a:rPr lang="es-CL"/>
              <a:t> (continuación)</a:t>
            </a:r>
          </a:p>
        </p:txBody>
      </p:sp>
      <p:sp>
        <p:nvSpPr>
          <p:cNvPr id="59404" name="Rectangle 13"/>
          <p:cNvSpPr>
            <a:spLocks noChangeArrowheads="1"/>
          </p:cNvSpPr>
          <p:nvPr/>
        </p:nvSpPr>
        <p:spPr bwMode="auto">
          <a:xfrm>
            <a:off x="250825" y="2054225"/>
            <a:ext cx="3873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a)</a:t>
            </a:r>
            <a:endParaRPr lang="es-CL"/>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7" name="3 Marcador de número de diapositiva"/>
          <p:cNvSpPr>
            <a:spLocks noGrp="1"/>
          </p:cNvSpPr>
          <p:nvPr>
            <p:ph type="sldNum" sz="quarter" idx="12"/>
          </p:nvPr>
        </p:nvSpPr>
        <p:spPr>
          <a:noFill/>
        </p:spPr>
        <p:txBody>
          <a:bodyPr/>
          <a:lstStyle/>
          <a:p>
            <a:fld id="{84CC744A-2B27-41FA-9783-FD40A02077DC}" type="slidenum">
              <a:rPr lang="es-CL" smtClean="0"/>
              <a:pPr/>
              <a:t>69</a:t>
            </a:fld>
            <a:endParaRPr lang="es-CL" smtClean="0"/>
          </a:p>
        </p:txBody>
      </p:sp>
      <p:sp>
        <p:nvSpPr>
          <p:cNvPr id="60428" name="Rectangle 3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60429" name="Line 7"/>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94920" name="Text Box 8"/>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0431" name="Text Box 9"/>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60432" name="Text Box 10"/>
          <p:cNvSpPr txBox="1">
            <a:spLocks noChangeArrowheads="1"/>
          </p:cNvSpPr>
          <p:nvPr/>
        </p:nvSpPr>
        <p:spPr bwMode="auto">
          <a:xfrm>
            <a:off x="755650" y="1484313"/>
            <a:ext cx="3168650" cy="366712"/>
          </a:xfrm>
          <a:prstGeom prst="rect">
            <a:avLst/>
          </a:prstGeom>
          <a:noFill/>
          <a:ln w="9525">
            <a:noFill/>
            <a:miter lim="800000"/>
            <a:headEnd/>
            <a:tailEnd/>
          </a:ln>
        </p:spPr>
        <p:txBody>
          <a:bodyPr>
            <a:spAutoFit/>
          </a:bodyPr>
          <a:lstStyle/>
          <a:p>
            <a:pPr algn="l">
              <a:spcBef>
                <a:spcPct val="50000"/>
              </a:spcBef>
            </a:pPr>
            <a:r>
              <a:rPr lang="es-CL" b="1" i="1"/>
              <a:t>Solución:</a:t>
            </a:r>
            <a:r>
              <a:rPr lang="es-CL"/>
              <a:t> (continuación)</a:t>
            </a:r>
          </a:p>
        </p:txBody>
      </p:sp>
      <p:sp>
        <p:nvSpPr>
          <p:cNvPr id="60433" name="Rectangle 11"/>
          <p:cNvSpPr>
            <a:spLocks noChangeArrowheads="1"/>
          </p:cNvSpPr>
          <p:nvPr/>
        </p:nvSpPr>
        <p:spPr bwMode="auto">
          <a:xfrm>
            <a:off x="250825" y="2054225"/>
            <a:ext cx="3873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b)</a:t>
            </a:r>
            <a:endParaRPr lang="es-CL"/>
          </a:p>
        </p:txBody>
      </p:sp>
      <p:graphicFrame>
        <p:nvGraphicFramePr>
          <p:cNvPr id="60418" name="Object 13"/>
          <p:cNvGraphicFramePr>
            <a:graphicFrameLocks noChangeAspect="1"/>
          </p:cNvGraphicFramePr>
          <p:nvPr/>
        </p:nvGraphicFramePr>
        <p:xfrm>
          <a:off x="3368675" y="2205038"/>
          <a:ext cx="5307013" cy="863600"/>
        </p:xfrm>
        <a:graphic>
          <a:graphicData uri="http://schemas.openxmlformats.org/presentationml/2006/ole">
            <p:oleObj spid="_x0000_s60418" name="Ecuación" r:id="rId4" imgW="2654300" imgH="431800" progId="Equation.3">
              <p:embed/>
            </p:oleObj>
          </a:graphicData>
        </a:graphic>
      </p:graphicFrame>
      <p:graphicFrame>
        <p:nvGraphicFramePr>
          <p:cNvPr id="60419" name="Object 15"/>
          <p:cNvGraphicFramePr>
            <a:graphicFrameLocks noChangeAspect="1"/>
          </p:cNvGraphicFramePr>
          <p:nvPr/>
        </p:nvGraphicFramePr>
        <p:xfrm>
          <a:off x="5413375" y="3332163"/>
          <a:ext cx="1319213" cy="889000"/>
        </p:xfrm>
        <a:graphic>
          <a:graphicData uri="http://schemas.openxmlformats.org/presentationml/2006/ole">
            <p:oleObj spid="_x0000_s60419" name="Ecuación" r:id="rId5" imgW="660113" imgH="444307" progId="Equation.3">
              <p:embed/>
            </p:oleObj>
          </a:graphicData>
        </a:graphic>
      </p:graphicFrame>
      <p:sp>
        <p:nvSpPr>
          <p:cNvPr id="60434" name="Rectangle 18"/>
          <p:cNvSpPr>
            <a:spLocks noChangeArrowheads="1"/>
          </p:cNvSpPr>
          <p:nvPr/>
        </p:nvSpPr>
        <p:spPr bwMode="auto">
          <a:xfrm>
            <a:off x="0" y="3100388"/>
            <a:ext cx="9144000" cy="0"/>
          </a:xfrm>
          <a:prstGeom prst="rect">
            <a:avLst/>
          </a:prstGeom>
          <a:noFill/>
          <a:ln w="9525" algn="ctr">
            <a:noFill/>
            <a:miter lim="800000"/>
            <a:headEnd/>
            <a:tailEnd/>
          </a:ln>
        </p:spPr>
        <p:txBody>
          <a:bodyPr wrap="none" anchor="ctr">
            <a:spAutoFit/>
          </a:bodyPr>
          <a:lstStyle/>
          <a:p>
            <a:endParaRPr lang="es-ES"/>
          </a:p>
        </p:txBody>
      </p:sp>
      <p:graphicFrame>
        <p:nvGraphicFramePr>
          <p:cNvPr id="60420" name="Object 17"/>
          <p:cNvGraphicFramePr>
            <a:graphicFrameLocks noChangeAspect="1"/>
          </p:cNvGraphicFramePr>
          <p:nvPr/>
        </p:nvGraphicFramePr>
        <p:xfrm>
          <a:off x="5756275" y="4508500"/>
          <a:ext cx="2055813" cy="1320800"/>
        </p:xfrm>
        <a:graphic>
          <a:graphicData uri="http://schemas.openxmlformats.org/presentationml/2006/ole">
            <p:oleObj spid="_x0000_s60420" name="Ecuación" r:id="rId6" imgW="1028520" imgH="660240" progId="Equation.3">
              <p:embed/>
            </p:oleObj>
          </a:graphicData>
        </a:graphic>
      </p:graphicFrame>
      <p:grpSp>
        <p:nvGrpSpPr>
          <p:cNvPr id="60435" name="Group 37"/>
          <p:cNvGrpSpPr>
            <a:grpSpLocks/>
          </p:cNvGrpSpPr>
          <p:nvPr/>
        </p:nvGrpSpPr>
        <p:grpSpPr bwMode="auto">
          <a:xfrm>
            <a:off x="323850" y="2565400"/>
            <a:ext cx="4824413" cy="3117850"/>
            <a:chOff x="204" y="1616"/>
            <a:chExt cx="3039" cy="1964"/>
          </a:xfrm>
        </p:grpSpPr>
        <p:sp>
          <p:nvSpPr>
            <p:cNvPr id="60436" name="Line 35"/>
            <p:cNvSpPr>
              <a:spLocks noChangeShapeType="1"/>
            </p:cNvSpPr>
            <p:nvPr/>
          </p:nvSpPr>
          <p:spPr bwMode="auto">
            <a:xfrm>
              <a:off x="1247" y="2568"/>
              <a:ext cx="0" cy="817"/>
            </a:xfrm>
            <a:prstGeom prst="line">
              <a:avLst/>
            </a:prstGeom>
            <a:noFill/>
            <a:ln w="25400">
              <a:solidFill>
                <a:srgbClr val="969696"/>
              </a:solidFill>
              <a:prstDash val="lgDash"/>
              <a:round/>
              <a:headEnd/>
              <a:tailEnd/>
            </a:ln>
          </p:spPr>
          <p:txBody>
            <a:bodyPr/>
            <a:lstStyle/>
            <a:p>
              <a:endParaRPr lang="es-CL"/>
            </a:p>
          </p:txBody>
        </p:sp>
        <p:sp>
          <p:nvSpPr>
            <p:cNvPr id="60437" name="Line 34"/>
            <p:cNvSpPr>
              <a:spLocks noChangeShapeType="1"/>
            </p:cNvSpPr>
            <p:nvPr/>
          </p:nvSpPr>
          <p:spPr bwMode="auto">
            <a:xfrm flipH="1">
              <a:off x="625" y="2568"/>
              <a:ext cx="622" cy="0"/>
            </a:xfrm>
            <a:prstGeom prst="line">
              <a:avLst/>
            </a:prstGeom>
            <a:noFill/>
            <a:ln w="25400">
              <a:solidFill>
                <a:srgbClr val="969696"/>
              </a:solidFill>
              <a:prstDash val="lgDash"/>
              <a:round/>
              <a:headEnd/>
              <a:tailEnd/>
            </a:ln>
          </p:spPr>
          <p:txBody>
            <a:bodyPr/>
            <a:lstStyle/>
            <a:p>
              <a:endParaRPr lang="es-CL"/>
            </a:p>
          </p:txBody>
        </p:sp>
        <p:sp>
          <p:nvSpPr>
            <p:cNvPr id="60438" name="Line 21"/>
            <p:cNvSpPr>
              <a:spLocks noChangeShapeType="1"/>
            </p:cNvSpPr>
            <p:nvPr/>
          </p:nvSpPr>
          <p:spPr bwMode="auto">
            <a:xfrm flipV="1">
              <a:off x="624" y="1616"/>
              <a:ext cx="0" cy="1778"/>
            </a:xfrm>
            <a:prstGeom prst="line">
              <a:avLst/>
            </a:prstGeom>
            <a:noFill/>
            <a:ln w="9525">
              <a:solidFill>
                <a:schemeClr val="tx1"/>
              </a:solidFill>
              <a:round/>
              <a:headEnd/>
              <a:tailEnd type="triangle" w="med" len="med"/>
            </a:ln>
          </p:spPr>
          <p:txBody>
            <a:bodyPr/>
            <a:lstStyle/>
            <a:p>
              <a:endParaRPr lang="es-CL"/>
            </a:p>
          </p:txBody>
        </p:sp>
        <p:sp>
          <p:nvSpPr>
            <p:cNvPr id="60439" name="Line 22"/>
            <p:cNvSpPr>
              <a:spLocks noChangeShapeType="1"/>
            </p:cNvSpPr>
            <p:nvPr/>
          </p:nvSpPr>
          <p:spPr bwMode="auto">
            <a:xfrm>
              <a:off x="625" y="3380"/>
              <a:ext cx="2350" cy="0"/>
            </a:xfrm>
            <a:prstGeom prst="line">
              <a:avLst/>
            </a:prstGeom>
            <a:noFill/>
            <a:ln w="9525">
              <a:solidFill>
                <a:schemeClr val="tx1"/>
              </a:solidFill>
              <a:round/>
              <a:headEnd/>
              <a:tailEnd type="triangle" w="med" len="med"/>
            </a:ln>
          </p:spPr>
          <p:txBody>
            <a:bodyPr/>
            <a:lstStyle/>
            <a:p>
              <a:endParaRPr lang="es-CL"/>
            </a:p>
          </p:txBody>
        </p:sp>
        <p:sp>
          <p:nvSpPr>
            <p:cNvPr id="60440" name="Line 24"/>
            <p:cNvSpPr>
              <a:spLocks noChangeShapeType="1"/>
            </p:cNvSpPr>
            <p:nvPr/>
          </p:nvSpPr>
          <p:spPr bwMode="auto">
            <a:xfrm>
              <a:off x="1837" y="2976"/>
              <a:ext cx="0" cy="404"/>
            </a:xfrm>
            <a:prstGeom prst="line">
              <a:avLst/>
            </a:prstGeom>
            <a:noFill/>
            <a:ln w="25400">
              <a:solidFill>
                <a:srgbClr val="969696"/>
              </a:solidFill>
              <a:prstDash val="lgDash"/>
              <a:round/>
              <a:headEnd/>
              <a:tailEnd/>
            </a:ln>
          </p:spPr>
          <p:txBody>
            <a:bodyPr/>
            <a:lstStyle/>
            <a:p>
              <a:endParaRPr lang="es-CL"/>
            </a:p>
          </p:txBody>
        </p:sp>
        <p:sp>
          <p:nvSpPr>
            <p:cNvPr id="60441" name="Line 25"/>
            <p:cNvSpPr>
              <a:spLocks noChangeShapeType="1"/>
            </p:cNvSpPr>
            <p:nvPr/>
          </p:nvSpPr>
          <p:spPr bwMode="auto">
            <a:xfrm flipH="1">
              <a:off x="625" y="2976"/>
              <a:ext cx="1212" cy="0"/>
            </a:xfrm>
            <a:prstGeom prst="line">
              <a:avLst/>
            </a:prstGeom>
            <a:noFill/>
            <a:ln w="25400">
              <a:solidFill>
                <a:srgbClr val="969696"/>
              </a:solidFill>
              <a:prstDash val="lgDash"/>
              <a:round/>
              <a:headEnd/>
              <a:tailEnd/>
            </a:ln>
          </p:spPr>
          <p:txBody>
            <a:bodyPr/>
            <a:lstStyle/>
            <a:p>
              <a:endParaRPr lang="es-CL"/>
            </a:p>
          </p:txBody>
        </p:sp>
        <p:sp>
          <p:nvSpPr>
            <p:cNvPr id="60442" name="Arc 26"/>
            <p:cNvSpPr>
              <a:spLocks/>
            </p:cNvSpPr>
            <p:nvPr/>
          </p:nvSpPr>
          <p:spPr bwMode="auto">
            <a:xfrm rot="10583394">
              <a:off x="872" y="1842"/>
              <a:ext cx="1282" cy="971"/>
            </a:xfrm>
            <a:custGeom>
              <a:avLst/>
              <a:gdLst>
                <a:gd name="T0" fmla="*/ 1 w 21600"/>
                <a:gd name="T1" fmla="*/ 0 h 21404"/>
                <a:gd name="T2" fmla="*/ 5 w 21600"/>
                <a:gd name="T3" fmla="*/ 2 h 21404"/>
                <a:gd name="T4" fmla="*/ 0 w 21600"/>
                <a:gd name="T5" fmla="*/ 2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60443" name="Line 27"/>
            <p:cNvSpPr>
              <a:spLocks noChangeShapeType="1"/>
            </p:cNvSpPr>
            <p:nvPr/>
          </p:nvSpPr>
          <p:spPr bwMode="auto">
            <a:xfrm>
              <a:off x="625" y="2156"/>
              <a:ext cx="1841" cy="1224"/>
            </a:xfrm>
            <a:prstGeom prst="line">
              <a:avLst/>
            </a:prstGeom>
            <a:noFill/>
            <a:ln w="38100">
              <a:solidFill>
                <a:schemeClr val="tx1"/>
              </a:solidFill>
              <a:round/>
              <a:headEnd/>
              <a:tailEnd/>
            </a:ln>
          </p:spPr>
          <p:txBody>
            <a:bodyPr/>
            <a:lstStyle/>
            <a:p>
              <a:endParaRPr lang="es-CL"/>
            </a:p>
          </p:txBody>
        </p:sp>
        <p:graphicFrame>
          <p:nvGraphicFramePr>
            <p:cNvPr id="60421" name="Object 28"/>
            <p:cNvGraphicFramePr>
              <a:graphicFrameLocks noChangeAspect="1"/>
            </p:cNvGraphicFramePr>
            <p:nvPr/>
          </p:nvGraphicFramePr>
          <p:xfrm>
            <a:off x="249" y="1666"/>
            <a:ext cx="392" cy="189"/>
          </p:xfrm>
          <a:graphic>
            <a:graphicData uri="http://schemas.openxmlformats.org/presentationml/2006/ole">
              <p:oleObj spid="_x0000_s60421" name="Ecuación" r:id="rId7" imgW="444240" imgH="215640" progId="Equation.3">
                <p:embed/>
              </p:oleObj>
            </a:graphicData>
          </a:graphic>
        </p:graphicFrame>
        <p:graphicFrame>
          <p:nvGraphicFramePr>
            <p:cNvPr id="60422" name="Object 29"/>
            <p:cNvGraphicFramePr>
              <a:graphicFrameLocks noChangeAspect="1"/>
            </p:cNvGraphicFramePr>
            <p:nvPr/>
          </p:nvGraphicFramePr>
          <p:xfrm>
            <a:off x="2861" y="3380"/>
            <a:ext cx="382" cy="189"/>
          </p:xfrm>
          <a:graphic>
            <a:graphicData uri="http://schemas.openxmlformats.org/presentationml/2006/ole">
              <p:oleObj spid="_x0000_s60422" name="Ecuación" r:id="rId8" imgW="431640" imgH="215640" progId="Equation.3">
                <p:embed/>
              </p:oleObj>
            </a:graphicData>
          </a:graphic>
        </p:graphicFrame>
        <p:graphicFrame>
          <p:nvGraphicFramePr>
            <p:cNvPr id="60423" name="Object 31"/>
            <p:cNvGraphicFramePr>
              <a:graphicFrameLocks noChangeAspect="1"/>
            </p:cNvGraphicFramePr>
            <p:nvPr/>
          </p:nvGraphicFramePr>
          <p:xfrm>
            <a:off x="1726" y="3396"/>
            <a:ext cx="292" cy="156"/>
          </p:xfrm>
          <a:graphic>
            <a:graphicData uri="http://schemas.openxmlformats.org/presentationml/2006/ole">
              <p:oleObj spid="_x0000_s60423" name="Ecuación" r:id="rId9" imgW="330120" imgH="177480" progId="Equation.3">
                <p:embed/>
              </p:oleObj>
            </a:graphicData>
          </a:graphic>
        </p:graphicFrame>
        <p:graphicFrame>
          <p:nvGraphicFramePr>
            <p:cNvPr id="60424" name="Object 32"/>
            <p:cNvGraphicFramePr>
              <a:graphicFrameLocks noChangeAspect="1"/>
            </p:cNvGraphicFramePr>
            <p:nvPr/>
          </p:nvGraphicFramePr>
          <p:xfrm>
            <a:off x="2301" y="3401"/>
            <a:ext cx="414" cy="179"/>
          </p:xfrm>
          <a:graphic>
            <a:graphicData uri="http://schemas.openxmlformats.org/presentationml/2006/ole">
              <p:oleObj spid="_x0000_s60424" name="Ecuación" r:id="rId10" imgW="469800" imgH="203040" progId="Equation.3">
                <p:embed/>
              </p:oleObj>
            </a:graphicData>
          </a:graphic>
        </p:graphicFrame>
        <p:graphicFrame>
          <p:nvGraphicFramePr>
            <p:cNvPr id="60425" name="Object 33"/>
            <p:cNvGraphicFramePr>
              <a:graphicFrameLocks noChangeAspect="1"/>
            </p:cNvGraphicFramePr>
            <p:nvPr/>
          </p:nvGraphicFramePr>
          <p:xfrm>
            <a:off x="204" y="2448"/>
            <a:ext cx="403" cy="177"/>
          </p:xfrm>
          <a:graphic>
            <a:graphicData uri="http://schemas.openxmlformats.org/presentationml/2006/ole">
              <p:oleObj spid="_x0000_s60425" name="Ecuación" r:id="rId11" imgW="457200" imgH="203040" progId="Equation.3">
                <p:embed/>
              </p:oleObj>
            </a:graphicData>
          </a:graphic>
        </p:graphicFrame>
        <p:graphicFrame>
          <p:nvGraphicFramePr>
            <p:cNvPr id="60426" name="Object 36"/>
            <p:cNvGraphicFramePr>
              <a:graphicFrameLocks noChangeAspect="1"/>
            </p:cNvGraphicFramePr>
            <p:nvPr/>
          </p:nvGraphicFramePr>
          <p:xfrm>
            <a:off x="295" y="2886"/>
            <a:ext cx="315" cy="156"/>
          </p:xfrm>
          <a:graphic>
            <a:graphicData uri="http://schemas.openxmlformats.org/presentationml/2006/ole">
              <p:oleObj spid="_x0000_s60426" name="Ecuación" r:id="rId12" imgW="355320" imgH="177480" progId="Equation.3">
                <p:embed/>
              </p:oleObj>
            </a:graphicData>
          </a:graphic>
        </p:graphicFrame>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3 Marcador de número de diapositiva"/>
          <p:cNvSpPr>
            <a:spLocks noGrp="1"/>
          </p:cNvSpPr>
          <p:nvPr>
            <p:ph type="sldNum" sz="quarter" idx="12"/>
          </p:nvPr>
        </p:nvSpPr>
        <p:spPr>
          <a:noFill/>
        </p:spPr>
        <p:txBody>
          <a:bodyPr/>
          <a:lstStyle/>
          <a:p>
            <a:fld id="{6230BAD0-1710-45C0-B5D1-C9644C0C8F54}" type="slidenum">
              <a:rPr lang="es-CL" smtClean="0"/>
              <a:pPr/>
              <a:t>7</a:t>
            </a:fld>
            <a:endParaRPr lang="es-CL" smtClean="0"/>
          </a:p>
        </p:txBody>
      </p:sp>
      <p:sp>
        <p:nvSpPr>
          <p:cNvPr id="3078" name="Rectangle 26"/>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3079"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4576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081"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3082" name="Text Box 9"/>
          <p:cNvSpPr txBox="1">
            <a:spLocks noChangeArrowheads="1"/>
          </p:cNvSpPr>
          <p:nvPr/>
        </p:nvSpPr>
        <p:spPr bwMode="auto">
          <a:xfrm>
            <a:off x="827088" y="1484313"/>
            <a:ext cx="3022600" cy="366712"/>
          </a:xfrm>
          <a:prstGeom prst="rect">
            <a:avLst/>
          </a:prstGeom>
          <a:noFill/>
          <a:ln w="9525">
            <a:noFill/>
            <a:miter lim="800000"/>
            <a:headEnd/>
            <a:tailEnd/>
          </a:ln>
        </p:spPr>
        <p:txBody>
          <a:bodyPr>
            <a:spAutoFit/>
          </a:bodyPr>
          <a:lstStyle/>
          <a:p>
            <a:pPr algn="l">
              <a:spcBef>
                <a:spcPct val="50000"/>
              </a:spcBef>
            </a:pPr>
            <a:r>
              <a:rPr lang="es-CL" u="sng"/>
              <a:t>Axiomas de Preferencia</a:t>
            </a:r>
            <a:r>
              <a:rPr lang="es-CL"/>
              <a:t>:</a:t>
            </a:r>
          </a:p>
        </p:txBody>
      </p:sp>
      <p:sp>
        <p:nvSpPr>
          <p:cNvPr id="3083" name="Rectangle 10"/>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s-ES"/>
          </a:p>
        </p:txBody>
      </p:sp>
      <p:sp>
        <p:nvSpPr>
          <p:cNvPr id="3084" name="Rectangle 11"/>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s-ES"/>
          </a:p>
        </p:txBody>
      </p:sp>
      <p:sp>
        <p:nvSpPr>
          <p:cNvPr id="3085" name="Rectangle 12"/>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s-ES"/>
          </a:p>
        </p:txBody>
      </p:sp>
      <p:sp>
        <p:nvSpPr>
          <p:cNvPr id="3086" name="Rectangle 13"/>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graphicFrame>
        <p:nvGraphicFramePr>
          <p:cNvPr id="3074" name="Object 20"/>
          <p:cNvGraphicFramePr>
            <a:graphicFrameLocks noChangeAspect="1"/>
          </p:cNvGraphicFramePr>
          <p:nvPr/>
        </p:nvGraphicFramePr>
        <p:xfrm>
          <a:off x="1547813" y="2173288"/>
          <a:ext cx="1522412" cy="1471612"/>
        </p:xfrm>
        <a:graphic>
          <a:graphicData uri="http://schemas.openxmlformats.org/presentationml/2006/ole">
            <p:oleObj spid="_x0000_s3074" name="Ecuación" r:id="rId5" imgW="761760" imgH="736560" progId="Equation.3">
              <p:embed/>
            </p:oleObj>
          </a:graphicData>
        </a:graphic>
      </p:graphicFrame>
      <p:sp>
        <p:nvSpPr>
          <p:cNvPr id="3087" name="Text Box 21"/>
          <p:cNvSpPr txBox="1">
            <a:spLocks noChangeArrowheads="1"/>
          </p:cNvSpPr>
          <p:nvPr/>
        </p:nvSpPr>
        <p:spPr bwMode="auto">
          <a:xfrm>
            <a:off x="323850" y="1916113"/>
            <a:ext cx="4033838" cy="366712"/>
          </a:xfrm>
          <a:prstGeom prst="rect">
            <a:avLst/>
          </a:prstGeom>
          <a:noFill/>
          <a:ln w="9525" algn="ctr">
            <a:noFill/>
            <a:miter lim="800000"/>
            <a:headEnd/>
            <a:tailEnd/>
          </a:ln>
        </p:spPr>
        <p:txBody>
          <a:bodyPr>
            <a:spAutoFit/>
          </a:bodyPr>
          <a:lstStyle/>
          <a:p>
            <a:pPr algn="l">
              <a:spcBef>
                <a:spcPct val="50000"/>
              </a:spcBef>
            </a:pPr>
            <a:r>
              <a:rPr lang="es-CL" b="1"/>
              <a:t>Orden:</a:t>
            </a:r>
            <a:r>
              <a:rPr lang="es-CL"/>
              <a:t> Dado dos canastas </a:t>
            </a:r>
            <a:r>
              <a:rPr lang="es-CL" i="1"/>
              <a:t>C</a:t>
            </a:r>
            <a:r>
              <a:rPr lang="es-CL" i="1" baseline="30000"/>
              <a:t>0</a:t>
            </a:r>
            <a:r>
              <a:rPr lang="es-CL"/>
              <a:t> y </a:t>
            </a:r>
            <a:r>
              <a:rPr lang="es-CL" i="1"/>
              <a:t>C</a:t>
            </a:r>
            <a:r>
              <a:rPr lang="es-CL" i="1" baseline="30000"/>
              <a:t>1</a:t>
            </a:r>
            <a:endParaRPr lang="es-ES" i="1" baseline="30000"/>
          </a:p>
        </p:txBody>
      </p:sp>
      <p:sp>
        <p:nvSpPr>
          <p:cNvPr id="3088" name="Text Box 22"/>
          <p:cNvSpPr txBox="1">
            <a:spLocks noChangeArrowheads="1"/>
          </p:cNvSpPr>
          <p:nvPr/>
        </p:nvSpPr>
        <p:spPr bwMode="auto">
          <a:xfrm>
            <a:off x="323850" y="3759200"/>
            <a:ext cx="4033838" cy="366713"/>
          </a:xfrm>
          <a:prstGeom prst="rect">
            <a:avLst/>
          </a:prstGeom>
          <a:noFill/>
          <a:ln w="9525" algn="ctr">
            <a:noFill/>
            <a:miter lim="800000"/>
            <a:headEnd/>
            <a:tailEnd/>
          </a:ln>
        </p:spPr>
        <p:txBody>
          <a:bodyPr>
            <a:spAutoFit/>
          </a:bodyPr>
          <a:lstStyle/>
          <a:p>
            <a:pPr algn="l">
              <a:spcBef>
                <a:spcPct val="50000"/>
              </a:spcBef>
            </a:pPr>
            <a:r>
              <a:rPr lang="es-CL" b="1"/>
              <a:t>Transitividad:</a:t>
            </a:r>
            <a:endParaRPr lang="es-ES" i="1" baseline="30000"/>
          </a:p>
        </p:txBody>
      </p:sp>
      <p:graphicFrame>
        <p:nvGraphicFramePr>
          <p:cNvPr id="3075" name="Object 23"/>
          <p:cNvGraphicFramePr>
            <a:graphicFrameLocks noChangeAspect="1"/>
          </p:cNvGraphicFramePr>
          <p:nvPr/>
        </p:nvGraphicFramePr>
        <p:xfrm>
          <a:off x="1519238" y="4048125"/>
          <a:ext cx="3933825" cy="965200"/>
        </p:xfrm>
        <a:graphic>
          <a:graphicData uri="http://schemas.openxmlformats.org/presentationml/2006/ole">
            <p:oleObj spid="_x0000_s3075" name="Ecuación" r:id="rId6" imgW="1968480" imgH="482400" progId="Equation.3">
              <p:embed/>
            </p:oleObj>
          </a:graphicData>
        </a:graphic>
      </p:graphicFrame>
      <p:sp>
        <p:nvSpPr>
          <p:cNvPr id="3089" name="Text Box 24"/>
          <p:cNvSpPr txBox="1">
            <a:spLocks noChangeArrowheads="1"/>
          </p:cNvSpPr>
          <p:nvPr/>
        </p:nvSpPr>
        <p:spPr bwMode="auto">
          <a:xfrm>
            <a:off x="323850" y="5222875"/>
            <a:ext cx="4033838" cy="366713"/>
          </a:xfrm>
          <a:prstGeom prst="rect">
            <a:avLst/>
          </a:prstGeom>
          <a:noFill/>
          <a:ln w="9525" algn="ctr">
            <a:noFill/>
            <a:miter lim="800000"/>
            <a:headEnd/>
            <a:tailEnd/>
          </a:ln>
        </p:spPr>
        <p:txBody>
          <a:bodyPr>
            <a:spAutoFit/>
          </a:bodyPr>
          <a:lstStyle/>
          <a:p>
            <a:pPr algn="l">
              <a:spcBef>
                <a:spcPct val="50000"/>
              </a:spcBef>
            </a:pPr>
            <a:r>
              <a:rPr lang="es-CL" b="1"/>
              <a:t>Insaciabilidad:</a:t>
            </a:r>
            <a:endParaRPr lang="es-ES" i="1" baseline="30000"/>
          </a:p>
        </p:txBody>
      </p:sp>
      <p:graphicFrame>
        <p:nvGraphicFramePr>
          <p:cNvPr id="3076" name="Object 25"/>
          <p:cNvGraphicFramePr>
            <a:graphicFrameLocks noChangeAspect="1"/>
          </p:cNvGraphicFramePr>
          <p:nvPr/>
        </p:nvGraphicFramePr>
        <p:xfrm>
          <a:off x="1077913" y="5661025"/>
          <a:ext cx="5837237" cy="963613"/>
        </p:xfrm>
        <a:graphic>
          <a:graphicData uri="http://schemas.openxmlformats.org/presentationml/2006/ole">
            <p:oleObj spid="_x0000_s3076" name="Ecuación" r:id="rId7" imgW="2920680" imgH="482400" progId="Equation.3">
              <p:embed/>
            </p:oleObj>
          </a:graphicData>
        </a:graphic>
      </p:graphicFrame>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3 Marcador de número de diapositiva"/>
          <p:cNvSpPr>
            <a:spLocks noGrp="1"/>
          </p:cNvSpPr>
          <p:nvPr>
            <p:ph type="sldNum" sz="quarter" idx="12"/>
          </p:nvPr>
        </p:nvSpPr>
        <p:spPr>
          <a:noFill/>
        </p:spPr>
        <p:txBody>
          <a:bodyPr/>
          <a:lstStyle/>
          <a:p>
            <a:fld id="{F614F9A0-27B8-420C-8B14-5C9FB40E09AD}" type="slidenum">
              <a:rPr lang="es-CL" smtClean="0"/>
              <a:pPr/>
              <a:t>70</a:t>
            </a:fld>
            <a:endParaRPr lang="es-CL" smtClean="0"/>
          </a:p>
        </p:txBody>
      </p:sp>
      <p:sp>
        <p:nvSpPr>
          <p:cNvPr id="61445" name="Rectangle 2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61446"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95942"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1448"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61449" name="Text Box 8"/>
          <p:cNvSpPr txBox="1">
            <a:spLocks noChangeArrowheads="1"/>
          </p:cNvSpPr>
          <p:nvPr/>
        </p:nvSpPr>
        <p:spPr bwMode="auto">
          <a:xfrm>
            <a:off x="755650" y="1484313"/>
            <a:ext cx="3168650" cy="366712"/>
          </a:xfrm>
          <a:prstGeom prst="rect">
            <a:avLst/>
          </a:prstGeom>
          <a:noFill/>
          <a:ln w="9525">
            <a:noFill/>
            <a:miter lim="800000"/>
            <a:headEnd/>
            <a:tailEnd/>
          </a:ln>
        </p:spPr>
        <p:txBody>
          <a:bodyPr>
            <a:spAutoFit/>
          </a:bodyPr>
          <a:lstStyle/>
          <a:p>
            <a:pPr algn="l">
              <a:spcBef>
                <a:spcPct val="50000"/>
              </a:spcBef>
            </a:pPr>
            <a:r>
              <a:rPr lang="es-CL" b="1" i="1"/>
              <a:t>Solución:</a:t>
            </a:r>
            <a:r>
              <a:rPr lang="es-CL"/>
              <a:t> (continuación)</a:t>
            </a:r>
          </a:p>
        </p:txBody>
      </p:sp>
      <p:sp>
        <p:nvSpPr>
          <p:cNvPr id="61450" name="Rectangle 9"/>
          <p:cNvSpPr>
            <a:spLocks noChangeArrowheads="1"/>
          </p:cNvSpPr>
          <p:nvPr/>
        </p:nvSpPr>
        <p:spPr bwMode="auto">
          <a:xfrm>
            <a:off x="250825" y="2054225"/>
            <a:ext cx="3873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b)</a:t>
            </a:r>
            <a:endParaRPr lang="es-CL"/>
          </a:p>
        </p:txBody>
      </p:sp>
      <p:graphicFrame>
        <p:nvGraphicFramePr>
          <p:cNvPr id="61442" name="Object 17"/>
          <p:cNvGraphicFramePr>
            <a:graphicFrameLocks noChangeAspect="1"/>
          </p:cNvGraphicFramePr>
          <p:nvPr/>
        </p:nvGraphicFramePr>
        <p:xfrm>
          <a:off x="1187450" y="2393950"/>
          <a:ext cx="2894013" cy="2690813"/>
        </p:xfrm>
        <a:graphic>
          <a:graphicData uri="http://schemas.openxmlformats.org/presentationml/2006/ole">
            <p:oleObj spid="_x0000_s61442" name="Ecuación" r:id="rId4" imgW="1447800" imgH="1346200" progId="Equation.3">
              <p:embed/>
            </p:oleObj>
          </a:graphicData>
        </a:graphic>
      </p:graphicFrame>
      <p:graphicFrame>
        <p:nvGraphicFramePr>
          <p:cNvPr id="61443" name="Object 19"/>
          <p:cNvGraphicFramePr>
            <a:graphicFrameLocks noChangeAspect="1"/>
          </p:cNvGraphicFramePr>
          <p:nvPr/>
        </p:nvGraphicFramePr>
        <p:xfrm>
          <a:off x="4932363" y="2366963"/>
          <a:ext cx="3503612" cy="2286000"/>
        </p:xfrm>
        <a:graphic>
          <a:graphicData uri="http://schemas.openxmlformats.org/presentationml/2006/ole">
            <p:oleObj spid="_x0000_s61443" name="Ecuación" r:id="rId5" imgW="1752600" imgH="1143000" progId="Equation.3">
              <p:embed/>
            </p:oleObj>
          </a:graphicData>
        </a:graphic>
      </p:graphicFrame>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79" name="3 Marcador de número de diapositiva"/>
          <p:cNvSpPr>
            <a:spLocks noGrp="1"/>
          </p:cNvSpPr>
          <p:nvPr>
            <p:ph type="sldNum" sz="quarter" idx="12"/>
          </p:nvPr>
        </p:nvSpPr>
        <p:spPr>
          <a:noFill/>
        </p:spPr>
        <p:txBody>
          <a:bodyPr/>
          <a:lstStyle/>
          <a:p>
            <a:fld id="{4AB4C435-D7F8-4160-AFF7-E4487B295BAA}" type="slidenum">
              <a:rPr lang="es-CL" smtClean="0"/>
              <a:pPr/>
              <a:t>71</a:t>
            </a:fld>
            <a:endParaRPr lang="es-CL" smtClean="0"/>
          </a:p>
        </p:txBody>
      </p:sp>
      <p:sp>
        <p:nvSpPr>
          <p:cNvPr id="62480" name="Rectangle 51"/>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62481"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96966"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2483"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62484" name="Text Box 8"/>
          <p:cNvSpPr txBox="1">
            <a:spLocks noChangeArrowheads="1"/>
          </p:cNvSpPr>
          <p:nvPr/>
        </p:nvSpPr>
        <p:spPr bwMode="auto">
          <a:xfrm>
            <a:off x="755650" y="1484313"/>
            <a:ext cx="3168650" cy="366712"/>
          </a:xfrm>
          <a:prstGeom prst="rect">
            <a:avLst/>
          </a:prstGeom>
          <a:noFill/>
          <a:ln w="9525">
            <a:noFill/>
            <a:miter lim="800000"/>
            <a:headEnd/>
            <a:tailEnd/>
          </a:ln>
        </p:spPr>
        <p:txBody>
          <a:bodyPr>
            <a:spAutoFit/>
          </a:bodyPr>
          <a:lstStyle/>
          <a:p>
            <a:pPr algn="l">
              <a:spcBef>
                <a:spcPct val="50000"/>
              </a:spcBef>
            </a:pPr>
            <a:r>
              <a:rPr lang="es-CL" b="1" i="1"/>
              <a:t>Solución:</a:t>
            </a:r>
            <a:r>
              <a:rPr lang="es-CL"/>
              <a:t> (continuación)</a:t>
            </a:r>
          </a:p>
        </p:txBody>
      </p:sp>
      <p:sp>
        <p:nvSpPr>
          <p:cNvPr id="62485" name="Rectangle 9"/>
          <p:cNvSpPr>
            <a:spLocks noChangeArrowheads="1"/>
          </p:cNvSpPr>
          <p:nvPr/>
        </p:nvSpPr>
        <p:spPr bwMode="auto">
          <a:xfrm>
            <a:off x="250825" y="2054225"/>
            <a:ext cx="374650" cy="366713"/>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c)</a:t>
            </a:r>
            <a:endParaRPr lang="es-CL"/>
          </a:p>
        </p:txBody>
      </p:sp>
      <p:graphicFrame>
        <p:nvGraphicFramePr>
          <p:cNvPr id="62466" name="Object 18"/>
          <p:cNvGraphicFramePr>
            <a:graphicFrameLocks noChangeAspect="1"/>
          </p:cNvGraphicFramePr>
          <p:nvPr/>
        </p:nvGraphicFramePr>
        <p:xfrm>
          <a:off x="3995738" y="1628775"/>
          <a:ext cx="1752600" cy="2260600"/>
        </p:xfrm>
        <a:graphic>
          <a:graphicData uri="http://schemas.openxmlformats.org/presentationml/2006/ole">
            <p:oleObj spid="_x0000_s62466" name="Ecuación" r:id="rId4" imgW="876300" imgH="1130300" progId="Equation.3">
              <p:embed/>
            </p:oleObj>
          </a:graphicData>
        </a:graphic>
      </p:graphicFrame>
      <p:graphicFrame>
        <p:nvGraphicFramePr>
          <p:cNvPr id="62467" name="Object 20"/>
          <p:cNvGraphicFramePr>
            <a:graphicFrameLocks noChangeAspect="1"/>
          </p:cNvGraphicFramePr>
          <p:nvPr/>
        </p:nvGraphicFramePr>
        <p:xfrm>
          <a:off x="6443663" y="1600200"/>
          <a:ext cx="2082800" cy="1828800"/>
        </p:xfrm>
        <a:graphic>
          <a:graphicData uri="http://schemas.openxmlformats.org/presentationml/2006/ole">
            <p:oleObj spid="_x0000_s62467" name="Ecuación" r:id="rId5" imgW="1041400" imgH="914400" progId="Equation.3">
              <p:embed/>
            </p:oleObj>
          </a:graphicData>
        </a:graphic>
      </p:graphicFrame>
      <p:graphicFrame>
        <p:nvGraphicFramePr>
          <p:cNvPr id="62468" name="Object 22"/>
          <p:cNvGraphicFramePr>
            <a:graphicFrameLocks noChangeAspect="1"/>
          </p:cNvGraphicFramePr>
          <p:nvPr/>
        </p:nvGraphicFramePr>
        <p:xfrm>
          <a:off x="5476875" y="4005263"/>
          <a:ext cx="3198813" cy="1828800"/>
        </p:xfrm>
        <a:graphic>
          <a:graphicData uri="http://schemas.openxmlformats.org/presentationml/2006/ole">
            <p:oleObj spid="_x0000_s62468" name="Ecuación" r:id="rId6" imgW="1600200" imgH="914400" progId="Equation.3">
              <p:embed/>
            </p:oleObj>
          </a:graphicData>
        </a:graphic>
      </p:graphicFrame>
      <p:grpSp>
        <p:nvGrpSpPr>
          <p:cNvPr id="62486" name="Group 49"/>
          <p:cNvGrpSpPr>
            <a:grpSpLocks/>
          </p:cNvGrpSpPr>
          <p:nvPr/>
        </p:nvGrpSpPr>
        <p:grpSpPr bwMode="auto">
          <a:xfrm>
            <a:off x="323850" y="2492375"/>
            <a:ext cx="4824413" cy="3173413"/>
            <a:chOff x="204" y="1570"/>
            <a:chExt cx="3039" cy="1999"/>
          </a:xfrm>
        </p:grpSpPr>
        <p:sp>
          <p:nvSpPr>
            <p:cNvPr id="62487" name="Line 41"/>
            <p:cNvSpPr>
              <a:spLocks noChangeShapeType="1"/>
            </p:cNvSpPr>
            <p:nvPr/>
          </p:nvSpPr>
          <p:spPr bwMode="auto">
            <a:xfrm flipH="1">
              <a:off x="624" y="2659"/>
              <a:ext cx="985" cy="0"/>
            </a:xfrm>
            <a:prstGeom prst="line">
              <a:avLst/>
            </a:prstGeom>
            <a:noFill/>
            <a:ln w="25400">
              <a:solidFill>
                <a:srgbClr val="969696"/>
              </a:solidFill>
              <a:prstDash val="lgDash"/>
              <a:round/>
              <a:headEnd/>
              <a:tailEnd/>
            </a:ln>
          </p:spPr>
          <p:txBody>
            <a:bodyPr/>
            <a:lstStyle/>
            <a:p>
              <a:endParaRPr lang="es-CL"/>
            </a:p>
          </p:txBody>
        </p:sp>
        <p:sp>
          <p:nvSpPr>
            <p:cNvPr id="62488" name="Line 25"/>
            <p:cNvSpPr>
              <a:spLocks noChangeShapeType="1"/>
            </p:cNvSpPr>
            <p:nvPr/>
          </p:nvSpPr>
          <p:spPr bwMode="auto">
            <a:xfrm flipV="1">
              <a:off x="624" y="1616"/>
              <a:ext cx="0" cy="1778"/>
            </a:xfrm>
            <a:prstGeom prst="line">
              <a:avLst/>
            </a:prstGeom>
            <a:noFill/>
            <a:ln w="9525">
              <a:solidFill>
                <a:schemeClr val="tx1"/>
              </a:solidFill>
              <a:round/>
              <a:headEnd/>
              <a:tailEnd type="triangle" w="med" len="med"/>
            </a:ln>
          </p:spPr>
          <p:txBody>
            <a:bodyPr/>
            <a:lstStyle/>
            <a:p>
              <a:endParaRPr lang="es-CL"/>
            </a:p>
          </p:txBody>
        </p:sp>
        <p:sp>
          <p:nvSpPr>
            <p:cNvPr id="62489" name="Line 26"/>
            <p:cNvSpPr>
              <a:spLocks noChangeShapeType="1"/>
            </p:cNvSpPr>
            <p:nvPr/>
          </p:nvSpPr>
          <p:spPr bwMode="auto">
            <a:xfrm>
              <a:off x="625" y="3380"/>
              <a:ext cx="2350" cy="0"/>
            </a:xfrm>
            <a:prstGeom prst="line">
              <a:avLst/>
            </a:prstGeom>
            <a:noFill/>
            <a:ln w="9525">
              <a:solidFill>
                <a:schemeClr val="tx1"/>
              </a:solidFill>
              <a:round/>
              <a:headEnd/>
              <a:tailEnd type="triangle" w="med" len="med"/>
            </a:ln>
          </p:spPr>
          <p:txBody>
            <a:bodyPr/>
            <a:lstStyle/>
            <a:p>
              <a:endParaRPr lang="es-CL"/>
            </a:p>
          </p:txBody>
        </p:sp>
        <p:sp>
          <p:nvSpPr>
            <p:cNvPr id="62490" name="Line 28"/>
            <p:cNvSpPr>
              <a:spLocks noChangeShapeType="1"/>
            </p:cNvSpPr>
            <p:nvPr/>
          </p:nvSpPr>
          <p:spPr bwMode="auto">
            <a:xfrm flipH="1">
              <a:off x="1609" y="2659"/>
              <a:ext cx="1" cy="721"/>
            </a:xfrm>
            <a:prstGeom prst="line">
              <a:avLst/>
            </a:prstGeom>
            <a:noFill/>
            <a:ln w="25400">
              <a:solidFill>
                <a:srgbClr val="969696"/>
              </a:solidFill>
              <a:prstDash val="lgDash"/>
              <a:round/>
              <a:headEnd/>
              <a:tailEnd/>
            </a:ln>
          </p:spPr>
          <p:txBody>
            <a:bodyPr/>
            <a:lstStyle/>
            <a:p>
              <a:endParaRPr lang="es-CL"/>
            </a:p>
          </p:txBody>
        </p:sp>
        <p:sp>
          <p:nvSpPr>
            <p:cNvPr id="62491" name="Line 29"/>
            <p:cNvSpPr>
              <a:spLocks noChangeShapeType="1"/>
            </p:cNvSpPr>
            <p:nvPr/>
          </p:nvSpPr>
          <p:spPr bwMode="auto">
            <a:xfrm flipH="1">
              <a:off x="624" y="2809"/>
              <a:ext cx="985" cy="0"/>
            </a:xfrm>
            <a:prstGeom prst="line">
              <a:avLst/>
            </a:prstGeom>
            <a:noFill/>
            <a:ln w="25400">
              <a:solidFill>
                <a:srgbClr val="969696"/>
              </a:solidFill>
              <a:prstDash val="lgDash"/>
              <a:round/>
              <a:headEnd/>
              <a:tailEnd/>
            </a:ln>
          </p:spPr>
          <p:txBody>
            <a:bodyPr/>
            <a:lstStyle/>
            <a:p>
              <a:endParaRPr lang="es-CL"/>
            </a:p>
          </p:txBody>
        </p:sp>
        <p:sp>
          <p:nvSpPr>
            <p:cNvPr id="62492" name="Arc 30"/>
            <p:cNvSpPr>
              <a:spLocks/>
            </p:cNvSpPr>
            <p:nvPr/>
          </p:nvSpPr>
          <p:spPr bwMode="auto">
            <a:xfrm rot="10583394">
              <a:off x="1247" y="2090"/>
              <a:ext cx="1282" cy="971"/>
            </a:xfrm>
            <a:custGeom>
              <a:avLst/>
              <a:gdLst>
                <a:gd name="T0" fmla="*/ 1 w 21600"/>
                <a:gd name="T1" fmla="*/ 0 h 21404"/>
                <a:gd name="T2" fmla="*/ 5 w 21600"/>
                <a:gd name="T3" fmla="*/ 2 h 21404"/>
                <a:gd name="T4" fmla="*/ 0 w 21600"/>
                <a:gd name="T5" fmla="*/ 2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62493" name="Line 31"/>
            <p:cNvSpPr>
              <a:spLocks noChangeShapeType="1"/>
            </p:cNvSpPr>
            <p:nvPr/>
          </p:nvSpPr>
          <p:spPr bwMode="auto">
            <a:xfrm>
              <a:off x="625" y="2156"/>
              <a:ext cx="1841" cy="1224"/>
            </a:xfrm>
            <a:prstGeom prst="line">
              <a:avLst/>
            </a:prstGeom>
            <a:noFill/>
            <a:ln w="38100">
              <a:solidFill>
                <a:schemeClr val="tx1"/>
              </a:solidFill>
              <a:round/>
              <a:headEnd/>
              <a:tailEnd/>
            </a:ln>
          </p:spPr>
          <p:txBody>
            <a:bodyPr/>
            <a:lstStyle/>
            <a:p>
              <a:endParaRPr lang="es-CL"/>
            </a:p>
          </p:txBody>
        </p:sp>
        <p:graphicFrame>
          <p:nvGraphicFramePr>
            <p:cNvPr id="62469" name="Object 32"/>
            <p:cNvGraphicFramePr>
              <a:graphicFrameLocks noChangeAspect="1"/>
            </p:cNvGraphicFramePr>
            <p:nvPr/>
          </p:nvGraphicFramePr>
          <p:xfrm>
            <a:off x="204" y="1570"/>
            <a:ext cx="392" cy="189"/>
          </p:xfrm>
          <a:graphic>
            <a:graphicData uri="http://schemas.openxmlformats.org/presentationml/2006/ole">
              <p:oleObj spid="_x0000_s62469" name="Ecuación" r:id="rId7" imgW="444240" imgH="215640" progId="Equation.3">
                <p:embed/>
              </p:oleObj>
            </a:graphicData>
          </a:graphic>
        </p:graphicFrame>
        <p:graphicFrame>
          <p:nvGraphicFramePr>
            <p:cNvPr id="62470" name="Object 33"/>
            <p:cNvGraphicFramePr>
              <a:graphicFrameLocks noChangeAspect="1"/>
            </p:cNvGraphicFramePr>
            <p:nvPr/>
          </p:nvGraphicFramePr>
          <p:xfrm>
            <a:off x="2861" y="3380"/>
            <a:ext cx="382" cy="189"/>
          </p:xfrm>
          <a:graphic>
            <a:graphicData uri="http://schemas.openxmlformats.org/presentationml/2006/ole">
              <p:oleObj spid="_x0000_s62470" name="Ecuación" r:id="rId8" imgW="431640" imgH="215640" progId="Equation.3">
                <p:embed/>
              </p:oleObj>
            </a:graphicData>
          </a:graphic>
        </p:graphicFrame>
        <p:graphicFrame>
          <p:nvGraphicFramePr>
            <p:cNvPr id="62471" name="Object 34"/>
            <p:cNvGraphicFramePr>
              <a:graphicFrameLocks noChangeAspect="1"/>
            </p:cNvGraphicFramePr>
            <p:nvPr/>
          </p:nvGraphicFramePr>
          <p:xfrm>
            <a:off x="377" y="2700"/>
            <a:ext cx="235" cy="155"/>
          </p:xfrm>
          <a:graphic>
            <a:graphicData uri="http://schemas.openxmlformats.org/presentationml/2006/ole">
              <p:oleObj spid="_x0000_s62471" name="Ecuación" r:id="rId9" imgW="266400" imgH="177480" progId="Equation.3">
                <p:embed/>
              </p:oleObj>
            </a:graphicData>
          </a:graphic>
        </p:graphicFrame>
        <p:graphicFrame>
          <p:nvGraphicFramePr>
            <p:cNvPr id="62472" name="Object 35"/>
            <p:cNvGraphicFramePr>
              <a:graphicFrameLocks noChangeAspect="1"/>
            </p:cNvGraphicFramePr>
            <p:nvPr/>
          </p:nvGraphicFramePr>
          <p:xfrm>
            <a:off x="1556" y="3385"/>
            <a:ext cx="326" cy="178"/>
          </p:xfrm>
          <a:graphic>
            <a:graphicData uri="http://schemas.openxmlformats.org/presentationml/2006/ole">
              <p:oleObj spid="_x0000_s62472" name="Ecuación" r:id="rId10" imgW="368280" imgH="203040" progId="Equation.3">
                <p:embed/>
              </p:oleObj>
            </a:graphicData>
          </a:graphic>
        </p:graphicFrame>
        <p:graphicFrame>
          <p:nvGraphicFramePr>
            <p:cNvPr id="62473" name="Object 36"/>
            <p:cNvGraphicFramePr>
              <a:graphicFrameLocks noChangeAspect="1"/>
            </p:cNvGraphicFramePr>
            <p:nvPr/>
          </p:nvGraphicFramePr>
          <p:xfrm>
            <a:off x="2362" y="3412"/>
            <a:ext cx="291" cy="156"/>
          </p:xfrm>
          <a:graphic>
            <a:graphicData uri="http://schemas.openxmlformats.org/presentationml/2006/ole">
              <p:oleObj spid="_x0000_s62473" name="Ecuación" r:id="rId11" imgW="330120" imgH="177480" progId="Equation.3">
                <p:embed/>
              </p:oleObj>
            </a:graphicData>
          </a:graphic>
        </p:graphicFrame>
        <p:graphicFrame>
          <p:nvGraphicFramePr>
            <p:cNvPr id="62474" name="Object 37"/>
            <p:cNvGraphicFramePr>
              <a:graphicFrameLocks noChangeAspect="1"/>
            </p:cNvGraphicFramePr>
            <p:nvPr/>
          </p:nvGraphicFramePr>
          <p:xfrm>
            <a:off x="321" y="2069"/>
            <a:ext cx="291" cy="155"/>
          </p:xfrm>
          <a:graphic>
            <a:graphicData uri="http://schemas.openxmlformats.org/presentationml/2006/ole">
              <p:oleObj spid="_x0000_s62474" name="Ecuación" r:id="rId12" imgW="330120" imgH="177480" progId="Equation.3">
                <p:embed/>
              </p:oleObj>
            </a:graphicData>
          </a:graphic>
        </p:graphicFrame>
        <p:sp>
          <p:nvSpPr>
            <p:cNvPr id="62494" name="Line 38"/>
            <p:cNvSpPr>
              <a:spLocks noChangeShapeType="1"/>
            </p:cNvSpPr>
            <p:nvPr/>
          </p:nvSpPr>
          <p:spPr bwMode="auto">
            <a:xfrm>
              <a:off x="612" y="1797"/>
              <a:ext cx="1860" cy="1588"/>
            </a:xfrm>
            <a:prstGeom prst="line">
              <a:avLst/>
            </a:prstGeom>
            <a:noFill/>
            <a:ln w="38100">
              <a:solidFill>
                <a:schemeClr val="tx1"/>
              </a:solidFill>
              <a:round/>
              <a:headEnd/>
              <a:tailEnd/>
            </a:ln>
          </p:spPr>
          <p:txBody>
            <a:bodyPr/>
            <a:lstStyle/>
            <a:p>
              <a:endParaRPr lang="es-CL"/>
            </a:p>
          </p:txBody>
        </p:sp>
        <p:graphicFrame>
          <p:nvGraphicFramePr>
            <p:cNvPr id="62475" name="Object 39"/>
            <p:cNvGraphicFramePr>
              <a:graphicFrameLocks noChangeAspect="1"/>
            </p:cNvGraphicFramePr>
            <p:nvPr/>
          </p:nvGraphicFramePr>
          <p:xfrm>
            <a:off x="321" y="1752"/>
            <a:ext cx="291" cy="155"/>
          </p:xfrm>
          <a:graphic>
            <a:graphicData uri="http://schemas.openxmlformats.org/presentationml/2006/ole">
              <p:oleObj spid="_x0000_s62475" name="Ecuación" r:id="rId13" imgW="330120" imgH="177480" progId="Equation.3">
                <p:embed/>
              </p:oleObj>
            </a:graphicData>
          </a:graphic>
        </p:graphicFrame>
        <p:sp>
          <p:nvSpPr>
            <p:cNvPr id="62495" name="Arc 40"/>
            <p:cNvSpPr>
              <a:spLocks/>
            </p:cNvSpPr>
            <p:nvPr/>
          </p:nvSpPr>
          <p:spPr bwMode="auto">
            <a:xfrm rot="10583394">
              <a:off x="1326" y="1987"/>
              <a:ext cx="1282" cy="971"/>
            </a:xfrm>
            <a:custGeom>
              <a:avLst/>
              <a:gdLst>
                <a:gd name="T0" fmla="*/ 1 w 21600"/>
                <a:gd name="T1" fmla="*/ 0 h 21404"/>
                <a:gd name="T2" fmla="*/ 5 w 21600"/>
                <a:gd name="T3" fmla="*/ 2 h 21404"/>
                <a:gd name="T4" fmla="*/ 0 w 21600"/>
                <a:gd name="T5" fmla="*/ 2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graphicFrame>
          <p:nvGraphicFramePr>
            <p:cNvPr id="62476" name="Object 42"/>
            <p:cNvGraphicFramePr>
              <a:graphicFrameLocks noChangeAspect="1"/>
            </p:cNvGraphicFramePr>
            <p:nvPr/>
          </p:nvGraphicFramePr>
          <p:xfrm>
            <a:off x="231" y="2557"/>
            <a:ext cx="381" cy="177"/>
          </p:xfrm>
          <a:graphic>
            <a:graphicData uri="http://schemas.openxmlformats.org/presentationml/2006/ole">
              <p:oleObj spid="_x0000_s62476" name="Ecuación" r:id="rId14" imgW="431640" imgH="203040" progId="Equation.3">
                <p:embed/>
              </p:oleObj>
            </a:graphicData>
          </a:graphic>
        </p:graphicFrame>
        <p:sp>
          <p:nvSpPr>
            <p:cNvPr id="62496" name="Line 43"/>
            <p:cNvSpPr>
              <a:spLocks noChangeShapeType="1"/>
            </p:cNvSpPr>
            <p:nvPr/>
          </p:nvSpPr>
          <p:spPr bwMode="auto">
            <a:xfrm>
              <a:off x="612" y="1948"/>
              <a:ext cx="1678" cy="1437"/>
            </a:xfrm>
            <a:prstGeom prst="line">
              <a:avLst/>
            </a:prstGeom>
            <a:noFill/>
            <a:ln w="15875">
              <a:solidFill>
                <a:srgbClr val="0000FF"/>
              </a:solidFill>
              <a:prstDash val="sysDot"/>
              <a:round/>
              <a:headEnd/>
              <a:tailEnd/>
            </a:ln>
          </p:spPr>
          <p:txBody>
            <a:bodyPr/>
            <a:lstStyle/>
            <a:p>
              <a:endParaRPr lang="es-CL"/>
            </a:p>
          </p:txBody>
        </p:sp>
        <p:sp>
          <p:nvSpPr>
            <p:cNvPr id="62497" name="Line 44"/>
            <p:cNvSpPr>
              <a:spLocks noChangeShapeType="1"/>
            </p:cNvSpPr>
            <p:nvPr/>
          </p:nvSpPr>
          <p:spPr bwMode="auto">
            <a:xfrm flipH="1">
              <a:off x="1429" y="2659"/>
              <a:ext cx="1" cy="721"/>
            </a:xfrm>
            <a:prstGeom prst="line">
              <a:avLst/>
            </a:prstGeom>
            <a:noFill/>
            <a:ln w="25400">
              <a:solidFill>
                <a:srgbClr val="969696"/>
              </a:solidFill>
              <a:prstDash val="lgDash"/>
              <a:round/>
              <a:headEnd/>
              <a:tailEnd/>
            </a:ln>
          </p:spPr>
          <p:txBody>
            <a:bodyPr/>
            <a:lstStyle/>
            <a:p>
              <a:endParaRPr lang="es-CL"/>
            </a:p>
          </p:txBody>
        </p:sp>
        <p:sp>
          <p:nvSpPr>
            <p:cNvPr id="62498" name="Line 45"/>
            <p:cNvSpPr>
              <a:spLocks noChangeShapeType="1"/>
            </p:cNvSpPr>
            <p:nvPr/>
          </p:nvSpPr>
          <p:spPr bwMode="auto">
            <a:xfrm>
              <a:off x="1429" y="3158"/>
              <a:ext cx="181" cy="0"/>
            </a:xfrm>
            <a:prstGeom prst="line">
              <a:avLst/>
            </a:prstGeom>
            <a:noFill/>
            <a:ln w="25400">
              <a:solidFill>
                <a:srgbClr val="0000FF"/>
              </a:solidFill>
              <a:round/>
              <a:headEnd/>
              <a:tailEnd type="triangle" w="med" len="med"/>
            </a:ln>
          </p:spPr>
          <p:txBody>
            <a:bodyPr wrap="none" anchor="ctr">
              <a:spAutoFit/>
            </a:bodyPr>
            <a:lstStyle/>
            <a:p>
              <a:endParaRPr lang="es-CL"/>
            </a:p>
          </p:txBody>
        </p:sp>
        <p:sp>
          <p:nvSpPr>
            <p:cNvPr id="62499" name="Line 46"/>
            <p:cNvSpPr>
              <a:spLocks noChangeShapeType="1"/>
            </p:cNvSpPr>
            <p:nvPr/>
          </p:nvSpPr>
          <p:spPr bwMode="auto">
            <a:xfrm>
              <a:off x="1429" y="3294"/>
              <a:ext cx="181" cy="0"/>
            </a:xfrm>
            <a:prstGeom prst="line">
              <a:avLst/>
            </a:prstGeom>
            <a:noFill/>
            <a:ln w="25400">
              <a:solidFill>
                <a:srgbClr val="FF0000"/>
              </a:solidFill>
              <a:round/>
              <a:headEnd type="triangle" w="med" len="med"/>
              <a:tailEnd/>
            </a:ln>
          </p:spPr>
          <p:txBody>
            <a:bodyPr wrap="none" anchor="ctr">
              <a:spAutoFit/>
            </a:bodyPr>
            <a:lstStyle/>
            <a:p>
              <a:endParaRPr lang="es-CL"/>
            </a:p>
          </p:txBody>
        </p:sp>
        <p:graphicFrame>
          <p:nvGraphicFramePr>
            <p:cNvPr id="62477" name="Object 47"/>
            <p:cNvGraphicFramePr>
              <a:graphicFrameLocks noChangeAspect="1"/>
            </p:cNvGraphicFramePr>
            <p:nvPr/>
          </p:nvGraphicFramePr>
          <p:xfrm>
            <a:off x="1286" y="3235"/>
            <a:ext cx="143" cy="104"/>
          </p:xfrm>
          <a:graphic>
            <a:graphicData uri="http://schemas.openxmlformats.org/presentationml/2006/ole">
              <p:oleObj spid="_x0000_s62477" name="Ecuación" r:id="rId15" imgW="241200" imgH="177480" progId="Equation.3">
                <p:embed/>
              </p:oleObj>
            </a:graphicData>
          </a:graphic>
        </p:graphicFrame>
        <p:graphicFrame>
          <p:nvGraphicFramePr>
            <p:cNvPr id="62478" name="Object 48"/>
            <p:cNvGraphicFramePr>
              <a:graphicFrameLocks noChangeAspect="1"/>
            </p:cNvGraphicFramePr>
            <p:nvPr/>
          </p:nvGraphicFramePr>
          <p:xfrm>
            <a:off x="1638" y="3103"/>
            <a:ext cx="127" cy="96"/>
          </p:xfrm>
          <a:graphic>
            <a:graphicData uri="http://schemas.openxmlformats.org/presentationml/2006/ole">
              <p:oleObj spid="_x0000_s62478" name="Ecuación" r:id="rId16" imgW="215640" imgH="164880" progId="Equation.3">
                <p:embed/>
              </p:oleObj>
            </a:graphicData>
          </a:graphic>
        </p:graphicFrame>
      </p:gr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3 Marcador de número de diapositiva"/>
          <p:cNvSpPr>
            <a:spLocks noGrp="1"/>
          </p:cNvSpPr>
          <p:nvPr>
            <p:ph type="sldNum" sz="quarter" idx="12"/>
          </p:nvPr>
        </p:nvSpPr>
        <p:spPr>
          <a:noFill/>
        </p:spPr>
        <p:txBody>
          <a:bodyPr/>
          <a:lstStyle/>
          <a:p>
            <a:fld id="{E515D658-DDB4-4D2D-BEDD-4C9497E3B0A9}" type="slidenum">
              <a:rPr lang="es-CL" smtClean="0"/>
              <a:pPr/>
              <a:t>72</a:t>
            </a:fld>
            <a:endParaRPr lang="es-CL" smtClean="0"/>
          </a:p>
        </p:txBody>
      </p:sp>
      <p:sp>
        <p:nvSpPr>
          <p:cNvPr id="123907" name="Rectangle 10"/>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12390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6726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23910"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23911" name="Text Box 6"/>
          <p:cNvSpPr txBox="1">
            <a:spLocks noChangeArrowheads="1"/>
          </p:cNvSpPr>
          <p:nvPr/>
        </p:nvSpPr>
        <p:spPr bwMode="auto">
          <a:xfrm>
            <a:off x="755650" y="1484313"/>
            <a:ext cx="4537075" cy="366712"/>
          </a:xfrm>
          <a:prstGeom prst="rect">
            <a:avLst/>
          </a:prstGeom>
          <a:noFill/>
          <a:ln w="9525">
            <a:noFill/>
            <a:miter lim="800000"/>
            <a:headEnd/>
            <a:tailEnd/>
          </a:ln>
        </p:spPr>
        <p:txBody>
          <a:bodyPr>
            <a:spAutoFit/>
          </a:bodyPr>
          <a:lstStyle/>
          <a:p>
            <a:pPr algn="l">
              <a:spcBef>
                <a:spcPct val="50000"/>
              </a:spcBef>
            </a:pPr>
            <a:r>
              <a:rPr lang="es-CL"/>
              <a:t>Modelo de Ocio-Consumo</a:t>
            </a:r>
          </a:p>
        </p:txBody>
      </p:sp>
      <p:sp>
        <p:nvSpPr>
          <p:cNvPr id="123912" name="Text Box 7"/>
          <p:cNvSpPr txBox="1">
            <a:spLocks noChangeArrowheads="1"/>
          </p:cNvSpPr>
          <p:nvPr/>
        </p:nvSpPr>
        <p:spPr bwMode="auto">
          <a:xfrm>
            <a:off x="395288" y="2060575"/>
            <a:ext cx="8353425" cy="2152650"/>
          </a:xfrm>
          <a:prstGeom prst="rect">
            <a:avLst/>
          </a:prstGeom>
          <a:noFill/>
          <a:ln w="9525" algn="ctr">
            <a:noFill/>
            <a:miter lim="800000"/>
            <a:headEnd/>
            <a:tailEnd/>
          </a:ln>
        </p:spPr>
        <p:txBody>
          <a:bodyPr>
            <a:spAutoFit/>
          </a:bodyPr>
          <a:lstStyle/>
          <a:p>
            <a:pPr algn="just">
              <a:spcBef>
                <a:spcPct val="50000"/>
              </a:spcBef>
            </a:pPr>
            <a:r>
              <a:rPr lang="es-CL"/>
              <a:t>La idea central de este modelo es mostrar la oferta de trabajo individual; como es la oferta de trabajo para un agente representativo. ¿Cuántas horas de su tiempo destina al ocio y cuantas a trabajar? Las horas de trabajo son las que permiten consumir. Hay que tener presente que en este modelo los bienes son: el </a:t>
            </a:r>
            <a:r>
              <a:rPr lang="es-CL" b="1" i="1"/>
              <a:t>Ocio</a:t>
            </a:r>
            <a:r>
              <a:rPr lang="es-CL"/>
              <a:t> y el </a:t>
            </a:r>
            <a:r>
              <a:rPr lang="es-CL" b="1" i="1"/>
              <a:t>Consumo</a:t>
            </a:r>
            <a:r>
              <a:rPr lang="es-CL"/>
              <a:t>, el Consumo se mide en pesos ($), y es un bien compuesto; el Ocio se define como actividades no remuneradas en el mercado. </a:t>
            </a:r>
          </a:p>
          <a:p>
            <a:pPr algn="l">
              <a:spcBef>
                <a:spcPct val="50000"/>
              </a:spcBef>
            </a:pPr>
            <a:r>
              <a:rPr lang="es-CL"/>
              <a:t>Tienen que cumplirse los siguientes supuestos:</a:t>
            </a:r>
          </a:p>
        </p:txBody>
      </p:sp>
      <p:sp>
        <p:nvSpPr>
          <p:cNvPr id="123913" name="Text Box 8"/>
          <p:cNvSpPr txBox="1">
            <a:spLocks noChangeArrowheads="1"/>
          </p:cNvSpPr>
          <p:nvPr/>
        </p:nvSpPr>
        <p:spPr bwMode="auto">
          <a:xfrm>
            <a:off x="1476375" y="4652963"/>
            <a:ext cx="6767513" cy="1741487"/>
          </a:xfrm>
          <a:prstGeom prst="rect">
            <a:avLst/>
          </a:prstGeom>
          <a:noFill/>
          <a:ln w="9525" algn="ctr">
            <a:noFill/>
            <a:miter lim="800000"/>
            <a:headEnd/>
            <a:tailEnd/>
          </a:ln>
        </p:spPr>
        <p:txBody>
          <a:bodyPr>
            <a:spAutoFit/>
          </a:bodyPr>
          <a:lstStyle/>
          <a:p>
            <a:pPr marL="914400" lvl="1" indent="-457200" algn="just">
              <a:spcBef>
                <a:spcPct val="50000"/>
              </a:spcBef>
              <a:buFontTx/>
              <a:buAutoNum type="romanUcPeriod"/>
            </a:pPr>
            <a:r>
              <a:rPr lang="es-CL"/>
              <a:t>Existe un agente representativo, es decir, que refleja el comportamiento promedio de los consumidores.</a:t>
            </a:r>
          </a:p>
          <a:p>
            <a:pPr marL="914400" lvl="1" indent="-457200" algn="just">
              <a:spcBef>
                <a:spcPct val="50000"/>
              </a:spcBef>
              <a:buFontTx/>
              <a:buAutoNum type="romanUcPeriod"/>
            </a:pPr>
            <a:r>
              <a:rPr lang="es-CL"/>
              <a:t>El agente posee una dotación de tiempo dado.</a:t>
            </a:r>
          </a:p>
          <a:p>
            <a:pPr marL="914400" lvl="1" indent="-457200" algn="just">
              <a:spcBef>
                <a:spcPct val="50000"/>
              </a:spcBef>
              <a:buFontTx/>
              <a:buAutoNum type="romanUcPeriod"/>
            </a:pPr>
            <a:r>
              <a:rPr lang="es-CL"/>
              <a:t>Existe una función de Utilidad que muestra las preferencias del agente.</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00" name="3 Marcador de número de diapositiva"/>
          <p:cNvSpPr>
            <a:spLocks noGrp="1"/>
          </p:cNvSpPr>
          <p:nvPr>
            <p:ph type="sldNum" sz="quarter" idx="12"/>
          </p:nvPr>
        </p:nvSpPr>
        <p:spPr>
          <a:noFill/>
        </p:spPr>
        <p:txBody>
          <a:bodyPr/>
          <a:lstStyle/>
          <a:p>
            <a:fld id="{B0FF13D1-4E04-4BF7-8A77-26C001D7B114}" type="slidenum">
              <a:rPr lang="es-CL" smtClean="0"/>
              <a:pPr/>
              <a:t>73</a:t>
            </a:fld>
            <a:endParaRPr lang="es-CL" smtClean="0"/>
          </a:p>
        </p:txBody>
      </p:sp>
      <p:sp>
        <p:nvSpPr>
          <p:cNvPr id="63501" name="Rectangle 70"/>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63502" name="Line 68"/>
          <p:cNvSpPr>
            <a:spLocks noChangeShapeType="1"/>
          </p:cNvSpPr>
          <p:nvPr/>
        </p:nvSpPr>
        <p:spPr bwMode="auto">
          <a:xfrm>
            <a:off x="6443663" y="6597650"/>
            <a:ext cx="865187" cy="0"/>
          </a:xfrm>
          <a:prstGeom prst="line">
            <a:avLst/>
          </a:prstGeom>
          <a:noFill/>
          <a:ln w="19050">
            <a:solidFill>
              <a:srgbClr val="339966"/>
            </a:solidFill>
            <a:round/>
            <a:headEnd type="triangle" w="med" len="med"/>
            <a:tailEnd/>
          </a:ln>
        </p:spPr>
        <p:txBody>
          <a:bodyPr anchor="ctr">
            <a:spAutoFit/>
          </a:bodyPr>
          <a:lstStyle/>
          <a:p>
            <a:endParaRPr lang="es-CL"/>
          </a:p>
        </p:txBody>
      </p:sp>
      <p:grpSp>
        <p:nvGrpSpPr>
          <p:cNvPr id="63503" name="Group 48"/>
          <p:cNvGrpSpPr>
            <a:grpSpLocks/>
          </p:cNvGrpSpPr>
          <p:nvPr/>
        </p:nvGrpSpPr>
        <p:grpSpPr bwMode="auto">
          <a:xfrm>
            <a:off x="5294313" y="4471988"/>
            <a:ext cx="2857500" cy="1976437"/>
            <a:chOff x="930" y="935"/>
            <a:chExt cx="3674" cy="2540"/>
          </a:xfrm>
        </p:grpSpPr>
        <p:sp>
          <p:nvSpPr>
            <p:cNvPr id="63528" name="Line 49"/>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63529" name="Line 50"/>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graphicFrame>
        <p:nvGraphicFramePr>
          <p:cNvPr id="63490" name="Object 51"/>
          <p:cNvGraphicFramePr>
            <a:graphicFrameLocks noChangeAspect="1"/>
          </p:cNvGraphicFramePr>
          <p:nvPr/>
        </p:nvGraphicFramePr>
        <p:xfrm>
          <a:off x="5076825" y="4537075"/>
          <a:ext cx="149225" cy="173038"/>
        </p:xfrm>
        <a:graphic>
          <a:graphicData uri="http://schemas.openxmlformats.org/presentationml/2006/ole">
            <p:oleObj spid="_x0000_s63490" name="Ecuación" r:id="rId4" imgW="152280" imgH="177480" progId="Equation.3">
              <p:embed/>
            </p:oleObj>
          </a:graphicData>
        </a:graphic>
      </p:graphicFrame>
      <p:sp>
        <p:nvSpPr>
          <p:cNvPr id="63504" name="Arc 52"/>
          <p:cNvSpPr>
            <a:spLocks/>
          </p:cNvSpPr>
          <p:nvPr/>
        </p:nvSpPr>
        <p:spPr bwMode="auto">
          <a:xfrm rot="10679980">
            <a:off x="5719763" y="4475163"/>
            <a:ext cx="2152650" cy="16954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FF0000"/>
            </a:solidFill>
            <a:round/>
            <a:headEnd/>
            <a:tailEnd/>
          </a:ln>
        </p:spPr>
        <p:txBody>
          <a:bodyPr wrap="none" anchor="ctr"/>
          <a:lstStyle/>
          <a:p>
            <a:endParaRPr lang="es-CL"/>
          </a:p>
        </p:txBody>
      </p:sp>
      <p:graphicFrame>
        <p:nvGraphicFramePr>
          <p:cNvPr id="63491" name="Object 53"/>
          <p:cNvGraphicFramePr>
            <a:graphicFrameLocks noChangeAspect="1"/>
          </p:cNvGraphicFramePr>
          <p:nvPr/>
        </p:nvGraphicFramePr>
        <p:xfrm>
          <a:off x="7313613" y="6508750"/>
          <a:ext cx="138112" cy="160338"/>
        </p:xfrm>
        <a:graphic>
          <a:graphicData uri="http://schemas.openxmlformats.org/presentationml/2006/ole">
            <p:oleObj spid="_x0000_s63491" name="Ecuación" r:id="rId5" imgW="139680" imgH="164880" progId="Equation.3">
              <p:embed/>
            </p:oleObj>
          </a:graphicData>
        </a:graphic>
      </p:graphicFrame>
      <p:graphicFrame>
        <p:nvGraphicFramePr>
          <p:cNvPr id="63492" name="Object 56"/>
          <p:cNvGraphicFramePr>
            <a:graphicFrameLocks noChangeAspect="1"/>
          </p:cNvGraphicFramePr>
          <p:nvPr/>
        </p:nvGraphicFramePr>
        <p:xfrm>
          <a:off x="7900988" y="6486525"/>
          <a:ext cx="149225" cy="173038"/>
        </p:xfrm>
        <a:graphic>
          <a:graphicData uri="http://schemas.openxmlformats.org/presentationml/2006/ole">
            <p:oleObj spid="_x0000_s63492" name="Ecuación" r:id="rId6" imgW="152280" imgH="177480" progId="Equation.3">
              <p:embed/>
            </p:oleObj>
          </a:graphicData>
        </a:graphic>
      </p:graphicFrame>
      <p:sp>
        <p:nvSpPr>
          <p:cNvPr id="63505" name="Line 57"/>
          <p:cNvSpPr>
            <a:spLocks noChangeShapeType="1"/>
          </p:cNvSpPr>
          <p:nvPr/>
        </p:nvSpPr>
        <p:spPr bwMode="auto">
          <a:xfrm flipH="1">
            <a:off x="5294313" y="5734050"/>
            <a:ext cx="1006475" cy="0"/>
          </a:xfrm>
          <a:prstGeom prst="line">
            <a:avLst/>
          </a:prstGeom>
          <a:noFill/>
          <a:ln w="15875">
            <a:solidFill>
              <a:srgbClr val="969696"/>
            </a:solidFill>
            <a:prstDash val="lgDash"/>
            <a:round/>
            <a:headEnd/>
            <a:tailEnd/>
          </a:ln>
        </p:spPr>
        <p:txBody>
          <a:bodyPr/>
          <a:lstStyle/>
          <a:p>
            <a:endParaRPr lang="es-CL"/>
          </a:p>
        </p:txBody>
      </p:sp>
      <p:sp>
        <p:nvSpPr>
          <p:cNvPr id="63506" name="Line 58"/>
          <p:cNvSpPr>
            <a:spLocks noChangeShapeType="1"/>
          </p:cNvSpPr>
          <p:nvPr/>
        </p:nvSpPr>
        <p:spPr bwMode="auto">
          <a:xfrm>
            <a:off x="6372225" y="5734050"/>
            <a:ext cx="0" cy="698500"/>
          </a:xfrm>
          <a:prstGeom prst="line">
            <a:avLst/>
          </a:prstGeom>
          <a:noFill/>
          <a:ln w="15875">
            <a:solidFill>
              <a:srgbClr val="969696"/>
            </a:solidFill>
            <a:prstDash val="lgDash"/>
            <a:round/>
            <a:headEnd/>
            <a:tailEnd/>
          </a:ln>
        </p:spPr>
        <p:txBody>
          <a:bodyPr/>
          <a:lstStyle/>
          <a:p>
            <a:endParaRPr lang="es-CL"/>
          </a:p>
        </p:txBody>
      </p:sp>
      <p:grpSp>
        <p:nvGrpSpPr>
          <p:cNvPr id="63507" name="Group 46"/>
          <p:cNvGrpSpPr>
            <a:grpSpLocks/>
          </p:cNvGrpSpPr>
          <p:nvPr/>
        </p:nvGrpSpPr>
        <p:grpSpPr bwMode="auto">
          <a:xfrm>
            <a:off x="5087938" y="1773238"/>
            <a:ext cx="3371850" cy="2206625"/>
            <a:chOff x="3061" y="1117"/>
            <a:chExt cx="2124" cy="1390"/>
          </a:xfrm>
        </p:grpSpPr>
        <p:grpSp>
          <p:nvGrpSpPr>
            <p:cNvPr id="63518" name="Group 33"/>
            <p:cNvGrpSpPr>
              <a:grpSpLocks/>
            </p:cNvGrpSpPr>
            <p:nvPr/>
          </p:nvGrpSpPr>
          <p:grpSpPr bwMode="auto">
            <a:xfrm>
              <a:off x="3192" y="1117"/>
              <a:ext cx="1800" cy="1245"/>
              <a:chOff x="930" y="935"/>
              <a:chExt cx="3674" cy="2540"/>
            </a:xfrm>
          </p:grpSpPr>
          <p:sp>
            <p:nvSpPr>
              <p:cNvPr id="63526" name="Line 34"/>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63527" name="Line 35"/>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graphicFrame>
          <p:nvGraphicFramePr>
            <p:cNvPr id="63497" name="Object 36"/>
            <p:cNvGraphicFramePr>
              <a:graphicFrameLocks noChangeAspect="1"/>
            </p:cNvGraphicFramePr>
            <p:nvPr/>
          </p:nvGraphicFramePr>
          <p:xfrm>
            <a:off x="3061" y="1146"/>
            <a:ext cx="133" cy="133"/>
          </p:xfrm>
          <a:graphic>
            <a:graphicData uri="http://schemas.openxmlformats.org/presentationml/2006/ole">
              <p:oleObj spid="_x0000_s63497" name="Ecuación" r:id="rId7" imgW="215640" imgH="215640" progId="Equation.3">
                <p:embed/>
              </p:oleObj>
            </a:graphicData>
          </a:graphic>
        </p:graphicFrame>
        <p:sp>
          <p:nvSpPr>
            <p:cNvPr id="63519" name="Arc 37"/>
            <p:cNvSpPr>
              <a:spLocks/>
            </p:cNvSpPr>
            <p:nvPr/>
          </p:nvSpPr>
          <p:spPr bwMode="auto">
            <a:xfrm rot="10679980">
              <a:off x="3436" y="1139"/>
              <a:ext cx="1356" cy="1068"/>
            </a:xfrm>
            <a:custGeom>
              <a:avLst/>
              <a:gdLst>
                <a:gd name="T0" fmla="*/ 0 w 21600"/>
                <a:gd name="T1" fmla="*/ 0 h 21600"/>
                <a:gd name="T2" fmla="*/ 5 w 21600"/>
                <a:gd name="T3" fmla="*/ 3 h 21600"/>
                <a:gd name="T4" fmla="*/ 0 w 21600"/>
                <a:gd name="T5" fmla="*/ 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FF0000"/>
              </a:solidFill>
              <a:round/>
              <a:headEnd/>
              <a:tailEnd/>
            </a:ln>
          </p:spPr>
          <p:txBody>
            <a:bodyPr wrap="none" anchor="ctr"/>
            <a:lstStyle/>
            <a:p>
              <a:endParaRPr lang="es-CL"/>
            </a:p>
          </p:txBody>
        </p:sp>
        <p:graphicFrame>
          <p:nvGraphicFramePr>
            <p:cNvPr id="63498" name="Object 38"/>
            <p:cNvGraphicFramePr>
              <a:graphicFrameLocks noChangeAspect="1"/>
            </p:cNvGraphicFramePr>
            <p:nvPr/>
          </p:nvGraphicFramePr>
          <p:xfrm>
            <a:off x="4550" y="2018"/>
            <a:ext cx="635" cy="140"/>
          </p:xfrm>
          <a:graphic>
            <a:graphicData uri="http://schemas.openxmlformats.org/presentationml/2006/ole">
              <p:oleObj spid="_x0000_s63498" name="Ecuación" r:id="rId8" imgW="1028520" imgH="228600" progId="Equation.3">
                <p:embed/>
              </p:oleObj>
            </a:graphicData>
          </a:graphic>
        </p:graphicFrame>
        <p:sp>
          <p:nvSpPr>
            <p:cNvPr id="63520" name="Line 39"/>
            <p:cNvSpPr>
              <a:spLocks noChangeShapeType="1"/>
            </p:cNvSpPr>
            <p:nvPr/>
          </p:nvSpPr>
          <p:spPr bwMode="auto">
            <a:xfrm>
              <a:off x="3392" y="1139"/>
              <a:ext cx="178" cy="801"/>
            </a:xfrm>
            <a:prstGeom prst="line">
              <a:avLst/>
            </a:prstGeom>
            <a:noFill/>
            <a:ln w="19050">
              <a:solidFill>
                <a:srgbClr val="3366FF"/>
              </a:solidFill>
              <a:round/>
              <a:headEnd/>
              <a:tailEnd/>
            </a:ln>
          </p:spPr>
          <p:txBody>
            <a:bodyPr/>
            <a:lstStyle/>
            <a:p>
              <a:endParaRPr lang="es-CL"/>
            </a:p>
          </p:txBody>
        </p:sp>
        <p:sp>
          <p:nvSpPr>
            <p:cNvPr id="63521" name="Line 40"/>
            <p:cNvSpPr>
              <a:spLocks noChangeShapeType="1"/>
            </p:cNvSpPr>
            <p:nvPr/>
          </p:nvSpPr>
          <p:spPr bwMode="auto">
            <a:xfrm>
              <a:off x="3970" y="2073"/>
              <a:ext cx="756" cy="155"/>
            </a:xfrm>
            <a:prstGeom prst="line">
              <a:avLst/>
            </a:prstGeom>
            <a:noFill/>
            <a:ln w="19050">
              <a:solidFill>
                <a:srgbClr val="3366FF"/>
              </a:solidFill>
              <a:round/>
              <a:headEnd/>
              <a:tailEnd/>
            </a:ln>
          </p:spPr>
          <p:txBody>
            <a:bodyPr/>
            <a:lstStyle/>
            <a:p>
              <a:endParaRPr lang="es-CL"/>
            </a:p>
          </p:txBody>
        </p:sp>
        <p:graphicFrame>
          <p:nvGraphicFramePr>
            <p:cNvPr id="63499" name="Object 41"/>
            <p:cNvGraphicFramePr>
              <a:graphicFrameLocks noChangeAspect="1"/>
            </p:cNvGraphicFramePr>
            <p:nvPr/>
          </p:nvGraphicFramePr>
          <p:xfrm>
            <a:off x="4815" y="2375"/>
            <a:ext cx="133" cy="132"/>
          </p:xfrm>
          <a:graphic>
            <a:graphicData uri="http://schemas.openxmlformats.org/presentationml/2006/ole">
              <p:oleObj spid="_x0000_s63499" name="Ecuación" r:id="rId9" imgW="215640" imgH="215640" progId="Equation.3">
                <p:embed/>
              </p:oleObj>
            </a:graphicData>
          </a:graphic>
        </p:graphicFrame>
        <p:sp>
          <p:nvSpPr>
            <p:cNvPr id="63522" name="Line 42"/>
            <p:cNvSpPr>
              <a:spLocks noChangeShapeType="1"/>
            </p:cNvSpPr>
            <p:nvPr/>
          </p:nvSpPr>
          <p:spPr bwMode="auto">
            <a:xfrm flipH="1">
              <a:off x="3192" y="1352"/>
              <a:ext cx="244" cy="0"/>
            </a:xfrm>
            <a:prstGeom prst="line">
              <a:avLst/>
            </a:prstGeom>
            <a:noFill/>
            <a:ln w="15875">
              <a:solidFill>
                <a:srgbClr val="969696"/>
              </a:solidFill>
              <a:prstDash val="lgDash"/>
              <a:round/>
              <a:headEnd/>
              <a:tailEnd/>
            </a:ln>
          </p:spPr>
          <p:txBody>
            <a:bodyPr/>
            <a:lstStyle/>
            <a:p>
              <a:endParaRPr lang="es-CL"/>
            </a:p>
          </p:txBody>
        </p:sp>
        <p:sp>
          <p:nvSpPr>
            <p:cNvPr id="63523" name="Line 43"/>
            <p:cNvSpPr>
              <a:spLocks noChangeShapeType="1"/>
            </p:cNvSpPr>
            <p:nvPr/>
          </p:nvSpPr>
          <p:spPr bwMode="auto">
            <a:xfrm>
              <a:off x="3436" y="1352"/>
              <a:ext cx="0" cy="1000"/>
            </a:xfrm>
            <a:prstGeom prst="line">
              <a:avLst/>
            </a:prstGeom>
            <a:noFill/>
            <a:ln w="15875">
              <a:solidFill>
                <a:srgbClr val="969696"/>
              </a:solidFill>
              <a:prstDash val="lgDash"/>
              <a:round/>
              <a:headEnd/>
              <a:tailEnd/>
            </a:ln>
          </p:spPr>
          <p:txBody>
            <a:bodyPr/>
            <a:lstStyle/>
            <a:p>
              <a:endParaRPr lang="es-CL"/>
            </a:p>
          </p:txBody>
        </p:sp>
        <p:sp>
          <p:nvSpPr>
            <p:cNvPr id="63524" name="Freeform 44"/>
            <p:cNvSpPr>
              <a:spLocks/>
            </p:cNvSpPr>
            <p:nvPr/>
          </p:nvSpPr>
          <p:spPr bwMode="auto">
            <a:xfrm>
              <a:off x="3436" y="1797"/>
              <a:ext cx="267" cy="333"/>
            </a:xfrm>
            <a:custGeom>
              <a:avLst/>
              <a:gdLst>
                <a:gd name="T0" fmla="*/ 0 w 544"/>
                <a:gd name="T1" fmla="*/ 22 h 680"/>
                <a:gd name="T2" fmla="*/ 98 w 544"/>
                <a:gd name="T3" fmla="*/ 0 h 680"/>
                <a:gd name="T4" fmla="*/ 131 w 544"/>
                <a:gd name="T5" fmla="*/ 163 h 680"/>
                <a:gd name="T6" fmla="*/ 33 w 544"/>
                <a:gd name="T7" fmla="*/ 142 h 680"/>
                <a:gd name="T8" fmla="*/ 0 60000 65536"/>
                <a:gd name="T9" fmla="*/ 0 60000 65536"/>
                <a:gd name="T10" fmla="*/ 0 60000 65536"/>
                <a:gd name="T11" fmla="*/ 0 60000 65536"/>
                <a:gd name="T12" fmla="*/ 0 w 544"/>
                <a:gd name="T13" fmla="*/ 0 h 680"/>
                <a:gd name="T14" fmla="*/ 544 w 544"/>
                <a:gd name="T15" fmla="*/ 680 h 680"/>
              </a:gdLst>
              <a:ahLst/>
              <a:cxnLst>
                <a:cxn ang="T8">
                  <a:pos x="T0" y="T1"/>
                </a:cxn>
                <a:cxn ang="T9">
                  <a:pos x="T2" y="T3"/>
                </a:cxn>
                <a:cxn ang="T10">
                  <a:pos x="T4" y="T5"/>
                </a:cxn>
                <a:cxn ang="T11">
                  <a:pos x="T6" y="T7"/>
                </a:cxn>
              </a:cxnLst>
              <a:rect l="T12" t="T13" r="T14" b="T15"/>
              <a:pathLst>
                <a:path w="544" h="680">
                  <a:moveTo>
                    <a:pt x="0" y="91"/>
                  </a:moveTo>
                  <a:lnTo>
                    <a:pt x="408" y="0"/>
                  </a:lnTo>
                  <a:lnTo>
                    <a:pt x="544" y="680"/>
                  </a:lnTo>
                  <a:lnTo>
                    <a:pt x="136" y="590"/>
                  </a:lnTo>
                </a:path>
              </a:pathLst>
            </a:custGeom>
            <a:solidFill>
              <a:schemeClr val="bg1"/>
            </a:solidFill>
            <a:ln w="9525">
              <a:noFill/>
              <a:round/>
              <a:headEnd/>
              <a:tailEnd/>
            </a:ln>
          </p:spPr>
          <p:txBody>
            <a:bodyPr/>
            <a:lstStyle/>
            <a:p>
              <a:endParaRPr lang="es-CL"/>
            </a:p>
          </p:txBody>
        </p:sp>
        <p:sp>
          <p:nvSpPr>
            <p:cNvPr id="63525" name="Arc 45"/>
            <p:cNvSpPr>
              <a:spLocks/>
            </p:cNvSpPr>
            <p:nvPr/>
          </p:nvSpPr>
          <p:spPr bwMode="auto">
            <a:xfrm rot="10679980">
              <a:off x="3261" y="1155"/>
              <a:ext cx="1534" cy="1207"/>
            </a:xfrm>
            <a:custGeom>
              <a:avLst/>
              <a:gdLst>
                <a:gd name="T0" fmla="*/ 0 w 21600"/>
                <a:gd name="T1" fmla="*/ 0 h 21600"/>
                <a:gd name="T2" fmla="*/ 8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9050">
              <a:solidFill>
                <a:srgbClr val="339966"/>
              </a:solidFill>
              <a:round/>
              <a:headEnd/>
              <a:tailEnd/>
            </a:ln>
          </p:spPr>
          <p:txBody>
            <a:bodyPr/>
            <a:lstStyle/>
            <a:p>
              <a:endParaRPr lang="es-CL"/>
            </a:p>
          </p:txBody>
        </p:sp>
      </p:grpSp>
      <p:sp>
        <p:nvSpPr>
          <p:cNvPr id="6350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6829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3510"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63511" name="Rectangle 6"/>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63512" name="Text Box 7"/>
          <p:cNvSpPr txBox="1">
            <a:spLocks noChangeArrowheads="1"/>
          </p:cNvSpPr>
          <p:nvPr/>
        </p:nvSpPr>
        <p:spPr bwMode="auto">
          <a:xfrm>
            <a:off x="179388" y="2924175"/>
            <a:ext cx="3744912" cy="3387725"/>
          </a:xfrm>
          <a:prstGeom prst="rect">
            <a:avLst/>
          </a:prstGeom>
          <a:noFill/>
          <a:ln w="9525">
            <a:noFill/>
            <a:miter lim="800000"/>
            <a:headEnd/>
            <a:tailEnd/>
          </a:ln>
        </p:spPr>
        <p:txBody>
          <a:bodyPr>
            <a:spAutoFit/>
          </a:bodyPr>
          <a:lstStyle/>
          <a:p>
            <a:pPr marL="457200" indent="-457200" algn="just"/>
            <a:endParaRPr lang="es-CL"/>
          </a:p>
          <a:p>
            <a:pPr marL="914400" lvl="1" indent="-457200" algn="just">
              <a:buFontTx/>
              <a:buAutoNum type="romanUcPeriod"/>
            </a:pPr>
            <a:r>
              <a:rPr lang="es-CL"/>
              <a:t>Existe un Mapa de Curvas de Indiferencia.</a:t>
            </a:r>
          </a:p>
          <a:p>
            <a:pPr marL="914400" lvl="1" indent="-457200" algn="just">
              <a:buFontTx/>
              <a:buAutoNum type="romanUcPeriod"/>
            </a:pPr>
            <a:r>
              <a:rPr lang="es-CL"/>
              <a:t>Las Curvas de Indiferencia no se cortan.</a:t>
            </a:r>
          </a:p>
          <a:p>
            <a:pPr marL="914400" lvl="1" indent="-457200" algn="just">
              <a:buFontTx/>
              <a:buAutoNum type="romanUcPeriod"/>
            </a:pPr>
            <a:r>
              <a:rPr lang="es-CL"/>
              <a:t>Las Curvas de Indiferencia tienen pendiente negativa.</a:t>
            </a:r>
          </a:p>
          <a:p>
            <a:pPr marL="914400" lvl="1" indent="-457200" algn="just">
              <a:buFontTx/>
              <a:buAutoNum type="romanUcPeriod"/>
            </a:pPr>
            <a:r>
              <a:rPr lang="es-CL"/>
              <a:t>La Tasa Marginal de Sustitución del Consumidor  es decreciente.</a:t>
            </a:r>
          </a:p>
        </p:txBody>
      </p:sp>
      <p:sp>
        <p:nvSpPr>
          <p:cNvPr id="63513" name="Text Box 9"/>
          <p:cNvSpPr txBox="1">
            <a:spLocks noChangeArrowheads="1"/>
          </p:cNvSpPr>
          <p:nvPr/>
        </p:nvSpPr>
        <p:spPr bwMode="auto">
          <a:xfrm>
            <a:off x="395288" y="1412875"/>
            <a:ext cx="3744912" cy="1465263"/>
          </a:xfrm>
          <a:prstGeom prst="rect">
            <a:avLst/>
          </a:prstGeom>
          <a:noFill/>
          <a:ln w="9525">
            <a:noFill/>
            <a:miter lim="800000"/>
            <a:headEnd/>
            <a:tailEnd/>
          </a:ln>
        </p:spPr>
        <p:txBody>
          <a:bodyPr>
            <a:spAutoFit/>
          </a:bodyPr>
          <a:lstStyle/>
          <a:p>
            <a:pPr algn="just">
              <a:spcBef>
                <a:spcPct val="50000"/>
              </a:spcBef>
            </a:pPr>
            <a:r>
              <a:rPr lang="es-CL"/>
              <a:t>Al igual que en el modelo de Consumo Intertemporal, hay que tener en cuenta las propiedades de las Curvas de Indiferencia, que eran:</a:t>
            </a:r>
          </a:p>
        </p:txBody>
      </p:sp>
      <p:sp>
        <p:nvSpPr>
          <p:cNvPr id="63514" name="Text Box 11"/>
          <p:cNvSpPr txBox="1">
            <a:spLocks noChangeArrowheads="1"/>
          </p:cNvSpPr>
          <p:nvPr/>
        </p:nvSpPr>
        <p:spPr bwMode="auto">
          <a:xfrm>
            <a:off x="5507038" y="1341438"/>
            <a:ext cx="2881312" cy="366712"/>
          </a:xfrm>
          <a:prstGeom prst="rect">
            <a:avLst/>
          </a:prstGeom>
          <a:noFill/>
          <a:ln w="9525" algn="ctr">
            <a:noFill/>
            <a:miter lim="800000"/>
            <a:headEnd/>
            <a:tailEnd/>
          </a:ln>
        </p:spPr>
        <p:txBody>
          <a:bodyPr>
            <a:spAutoFit/>
          </a:bodyPr>
          <a:lstStyle/>
          <a:p>
            <a:pPr algn="just">
              <a:spcBef>
                <a:spcPct val="50000"/>
              </a:spcBef>
            </a:pPr>
            <a:r>
              <a:rPr lang="es-ES_tradnl" b="1"/>
              <a:t>Consumo Intertemporal</a:t>
            </a:r>
            <a:endParaRPr lang="es-CL" b="1"/>
          </a:p>
        </p:txBody>
      </p:sp>
      <p:sp>
        <p:nvSpPr>
          <p:cNvPr id="63515" name="Text Box 12"/>
          <p:cNvSpPr txBox="1">
            <a:spLocks noChangeArrowheads="1"/>
          </p:cNvSpPr>
          <p:nvPr/>
        </p:nvSpPr>
        <p:spPr bwMode="auto">
          <a:xfrm>
            <a:off x="5508625" y="4005263"/>
            <a:ext cx="2881313" cy="366712"/>
          </a:xfrm>
          <a:prstGeom prst="rect">
            <a:avLst/>
          </a:prstGeom>
          <a:noFill/>
          <a:ln w="9525" algn="ctr">
            <a:noFill/>
            <a:miter lim="800000"/>
            <a:headEnd/>
            <a:tailEnd/>
          </a:ln>
        </p:spPr>
        <p:txBody>
          <a:bodyPr>
            <a:spAutoFit/>
          </a:bodyPr>
          <a:lstStyle/>
          <a:p>
            <a:pPr>
              <a:spcBef>
                <a:spcPct val="50000"/>
              </a:spcBef>
            </a:pPr>
            <a:r>
              <a:rPr lang="es-ES_tradnl" b="1"/>
              <a:t>Ocio-Consumo</a:t>
            </a:r>
            <a:endParaRPr lang="es-CL" b="1"/>
          </a:p>
        </p:txBody>
      </p:sp>
      <p:sp>
        <p:nvSpPr>
          <p:cNvPr id="63516" name="Line 62"/>
          <p:cNvSpPr>
            <a:spLocks noChangeShapeType="1"/>
          </p:cNvSpPr>
          <p:nvPr/>
        </p:nvSpPr>
        <p:spPr bwMode="auto">
          <a:xfrm>
            <a:off x="5292725" y="4941888"/>
            <a:ext cx="2087563" cy="1511300"/>
          </a:xfrm>
          <a:prstGeom prst="line">
            <a:avLst/>
          </a:prstGeom>
          <a:noFill/>
          <a:ln w="19050">
            <a:solidFill>
              <a:schemeClr val="tx1"/>
            </a:solidFill>
            <a:round/>
            <a:headEnd/>
            <a:tailEnd/>
          </a:ln>
        </p:spPr>
        <p:txBody>
          <a:bodyPr anchor="ctr">
            <a:spAutoFit/>
          </a:bodyPr>
          <a:lstStyle/>
          <a:p>
            <a:endParaRPr lang="es-CL"/>
          </a:p>
        </p:txBody>
      </p:sp>
      <p:graphicFrame>
        <p:nvGraphicFramePr>
          <p:cNvPr id="63493" name="Object 63"/>
          <p:cNvGraphicFramePr>
            <a:graphicFrameLocks noChangeAspect="1"/>
          </p:cNvGraphicFramePr>
          <p:nvPr/>
        </p:nvGraphicFramePr>
        <p:xfrm>
          <a:off x="5003800" y="4840288"/>
          <a:ext cx="249238" cy="173037"/>
        </p:xfrm>
        <a:graphic>
          <a:graphicData uri="http://schemas.openxmlformats.org/presentationml/2006/ole">
            <p:oleObj spid="_x0000_s63493" name="Ecuación" r:id="rId10" imgW="253800" imgH="177480" progId="Equation.3">
              <p:embed/>
            </p:oleObj>
          </a:graphicData>
        </a:graphic>
      </p:graphicFrame>
      <p:graphicFrame>
        <p:nvGraphicFramePr>
          <p:cNvPr id="63494" name="Object 64"/>
          <p:cNvGraphicFramePr>
            <a:graphicFrameLocks noChangeAspect="1"/>
          </p:cNvGraphicFramePr>
          <p:nvPr/>
        </p:nvGraphicFramePr>
        <p:xfrm>
          <a:off x="4643438" y="5607050"/>
          <a:ext cx="623887" cy="198438"/>
        </p:xfrm>
        <a:graphic>
          <a:graphicData uri="http://schemas.openxmlformats.org/presentationml/2006/ole">
            <p:oleObj spid="_x0000_s63494" name="Ecuación" r:id="rId11" imgW="634680" imgH="203040" progId="Equation.3">
              <p:embed/>
            </p:oleObj>
          </a:graphicData>
        </a:graphic>
      </p:graphicFrame>
      <p:graphicFrame>
        <p:nvGraphicFramePr>
          <p:cNvPr id="63495" name="Object 65"/>
          <p:cNvGraphicFramePr>
            <a:graphicFrameLocks noChangeAspect="1"/>
          </p:cNvGraphicFramePr>
          <p:nvPr/>
        </p:nvGraphicFramePr>
        <p:xfrm>
          <a:off x="6257925" y="6491288"/>
          <a:ext cx="225425" cy="196850"/>
        </p:xfrm>
        <a:graphic>
          <a:graphicData uri="http://schemas.openxmlformats.org/presentationml/2006/ole">
            <p:oleObj spid="_x0000_s63495" name="Ecuación" r:id="rId12" imgW="228600" imgH="203040" progId="Equation.3">
              <p:embed/>
            </p:oleObj>
          </a:graphicData>
        </a:graphic>
      </p:graphicFrame>
      <p:graphicFrame>
        <p:nvGraphicFramePr>
          <p:cNvPr id="63496" name="Object 66"/>
          <p:cNvGraphicFramePr>
            <a:graphicFrameLocks noChangeAspect="1"/>
          </p:cNvGraphicFramePr>
          <p:nvPr/>
        </p:nvGraphicFramePr>
        <p:xfrm>
          <a:off x="6823075" y="6496050"/>
          <a:ext cx="187325" cy="185738"/>
        </p:xfrm>
        <a:graphic>
          <a:graphicData uri="http://schemas.openxmlformats.org/presentationml/2006/ole">
            <p:oleObj spid="_x0000_s63496" name="Ecuación" r:id="rId13" imgW="190440" imgH="190440" progId="Equation.3">
              <p:embed/>
            </p:oleObj>
          </a:graphicData>
        </a:graphic>
      </p:graphicFrame>
      <p:sp>
        <p:nvSpPr>
          <p:cNvPr id="63517" name="Line 67"/>
          <p:cNvSpPr>
            <a:spLocks noChangeShapeType="1"/>
          </p:cNvSpPr>
          <p:nvPr/>
        </p:nvSpPr>
        <p:spPr bwMode="auto">
          <a:xfrm>
            <a:off x="5292725" y="6237288"/>
            <a:ext cx="1079500" cy="0"/>
          </a:xfrm>
          <a:prstGeom prst="line">
            <a:avLst/>
          </a:prstGeom>
          <a:noFill/>
          <a:ln w="19050">
            <a:solidFill>
              <a:srgbClr val="339966"/>
            </a:solidFill>
            <a:round/>
            <a:headEnd/>
            <a:tailEnd type="triangle" w="med" len="med"/>
          </a:ln>
        </p:spPr>
        <p:txBody>
          <a:bodyPr wrap="none" anchor="ctr">
            <a:spAutoFit/>
          </a:bodyPr>
          <a:lstStyle/>
          <a:p>
            <a:endParaRPr lang="es-CL"/>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3 Marcador de número de diapositiva"/>
          <p:cNvSpPr>
            <a:spLocks noGrp="1"/>
          </p:cNvSpPr>
          <p:nvPr>
            <p:ph type="sldNum" sz="quarter" idx="12"/>
          </p:nvPr>
        </p:nvSpPr>
        <p:spPr>
          <a:noFill/>
        </p:spPr>
        <p:txBody>
          <a:bodyPr/>
          <a:lstStyle/>
          <a:p>
            <a:fld id="{882BD7B2-48EB-43E2-B272-669B361FF932}" type="slidenum">
              <a:rPr lang="es-CL" smtClean="0"/>
              <a:pPr/>
              <a:t>74</a:t>
            </a:fld>
            <a:endParaRPr lang="es-CL" smtClean="0"/>
          </a:p>
        </p:txBody>
      </p:sp>
      <p:sp>
        <p:nvSpPr>
          <p:cNvPr id="64518" name="Rectangle 1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64514" name="Object 17"/>
          <p:cNvGraphicFramePr>
            <a:graphicFrameLocks noChangeAspect="1"/>
          </p:cNvGraphicFramePr>
          <p:nvPr/>
        </p:nvGraphicFramePr>
        <p:xfrm>
          <a:off x="3584575" y="5516563"/>
          <a:ext cx="1854200" cy="965200"/>
        </p:xfrm>
        <a:graphic>
          <a:graphicData uri="http://schemas.openxmlformats.org/presentationml/2006/ole">
            <p:oleObj spid="_x0000_s64514" name="Ecuación" r:id="rId4" imgW="927000" imgH="482400" progId="Equation.3">
              <p:embed/>
            </p:oleObj>
          </a:graphicData>
        </a:graphic>
      </p:graphicFrame>
      <p:graphicFrame>
        <p:nvGraphicFramePr>
          <p:cNvPr id="64515" name="Object 16"/>
          <p:cNvGraphicFramePr>
            <a:graphicFrameLocks noChangeAspect="1"/>
          </p:cNvGraphicFramePr>
          <p:nvPr/>
        </p:nvGraphicFramePr>
        <p:xfrm>
          <a:off x="2339975" y="1528763"/>
          <a:ext cx="3911600" cy="2692400"/>
        </p:xfrm>
        <a:graphic>
          <a:graphicData uri="http://schemas.openxmlformats.org/presentationml/2006/ole">
            <p:oleObj spid="_x0000_s64515" name="Ecuación" r:id="rId5" imgW="1955520" imgH="1346040" progId="Equation.3">
              <p:embed/>
            </p:oleObj>
          </a:graphicData>
        </a:graphic>
      </p:graphicFrame>
      <p:sp>
        <p:nvSpPr>
          <p:cNvPr id="64519" name="Line 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69319" name="Text Box 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4521" name="Text Box 8"/>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64522" name="Rectangle 9"/>
          <p:cNvSpPr>
            <a:spLocks noChangeArrowheads="1"/>
          </p:cNvSpPr>
          <p:nvPr/>
        </p:nvSpPr>
        <p:spPr bwMode="auto">
          <a:xfrm>
            <a:off x="0" y="2986088"/>
            <a:ext cx="9144000" cy="0"/>
          </a:xfrm>
          <a:prstGeom prst="rect">
            <a:avLst/>
          </a:prstGeom>
          <a:noFill/>
          <a:ln w="9525">
            <a:noFill/>
            <a:miter lim="800000"/>
            <a:headEnd/>
            <a:tailEnd/>
          </a:ln>
        </p:spPr>
        <p:txBody>
          <a:bodyPr wrap="none" anchor="ctr">
            <a:spAutoFit/>
          </a:bodyPr>
          <a:lstStyle/>
          <a:p>
            <a:endParaRPr lang="es-ES"/>
          </a:p>
        </p:txBody>
      </p:sp>
      <p:sp>
        <p:nvSpPr>
          <p:cNvPr id="64523" name="Rectangle 10"/>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endParaRPr lang="es-ES"/>
          </a:p>
        </p:txBody>
      </p:sp>
      <p:sp>
        <p:nvSpPr>
          <p:cNvPr id="64524" name="Rectangle 11"/>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s-ES"/>
          </a:p>
        </p:txBody>
      </p:sp>
      <p:sp>
        <p:nvSpPr>
          <p:cNvPr id="64525" name="Rectangle 12"/>
          <p:cNvSpPr>
            <a:spLocks noChangeArrowheads="1"/>
          </p:cNvSpPr>
          <p:nvPr/>
        </p:nvSpPr>
        <p:spPr bwMode="auto">
          <a:xfrm>
            <a:off x="0" y="3186113"/>
            <a:ext cx="9144000" cy="0"/>
          </a:xfrm>
          <a:prstGeom prst="rect">
            <a:avLst/>
          </a:prstGeom>
          <a:noFill/>
          <a:ln w="9525">
            <a:noFill/>
            <a:miter lim="800000"/>
            <a:headEnd/>
            <a:tailEnd/>
          </a:ln>
        </p:spPr>
        <p:txBody>
          <a:bodyPr wrap="none" anchor="ctr">
            <a:spAutoFit/>
          </a:bodyPr>
          <a:lstStyle/>
          <a:p>
            <a:endParaRPr lang="es-ES"/>
          </a:p>
        </p:txBody>
      </p:sp>
      <p:sp>
        <p:nvSpPr>
          <p:cNvPr id="64526" name="Text Box 13"/>
          <p:cNvSpPr txBox="1">
            <a:spLocks noChangeArrowheads="1"/>
          </p:cNvSpPr>
          <p:nvPr/>
        </p:nvSpPr>
        <p:spPr bwMode="auto">
          <a:xfrm>
            <a:off x="1908175" y="4581525"/>
            <a:ext cx="6985000" cy="641350"/>
          </a:xfrm>
          <a:prstGeom prst="rect">
            <a:avLst/>
          </a:prstGeom>
          <a:noFill/>
          <a:ln w="9525">
            <a:noFill/>
            <a:miter lim="800000"/>
            <a:headEnd/>
            <a:tailEnd/>
          </a:ln>
        </p:spPr>
        <p:txBody>
          <a:bodyPr>
            <a:spAutoFit/>
          </a:bodyPr>
          <a:lstStyle/>
          <a:p>
            <a:pPr algn="l">
              <a:spcBef>
                <a:spcPct val="50000"/>
              </a:spcBef>
            </a:pPr>
            <a:r>
              <a:rPr lang="es-CL"/>
              <a:t>Es la cantidad a sacrificar de Consumo por una unidad más de Ocio. Esta tasa es decreciente. </a:t>
            </a:r>
          </a:p>
        </p:txBody>
      </p:sp>
      <p:graphicFrame>
        <p:nvGraphicFramePr>
          <p:cNvPr id="64516" name="Object 15"/>
          <p:cNvGraphicFramePr>
            <a:graphicFrameLocks noChangeAspect="1"/>
          </p:cNvGraphicFramePr>
          <p:nvPr/>
        </p:nvGraphicFramePr>
        <p:xfrm>
          <a:off x="442913" y="4652963"/>
          <a:ext cx="1320800" cy="482600"/>
        </p:xfrm>
        <a:graphic>
          <a:graphicData uri="http://schemas.openxmlformats.org/presentationml/2006/ole">
            <p:oleObj spid="_x0000_s64516" name="Ecuación" r:id="rId6" imgW="660240" imgH="241200" progId="Equation.3">
              <p:embed/>
            </p:oleObj>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3" name="3 Marcador de número de diapositiva"/>
          <p:cNvSpPr>
            <a:spLocks noGrp="1"/>
          </p:cNvSpPr>
          <p:nvPr>
            <p:ph type="sldNum" sz="quarter" idx="12"/>
          </p:nvPr>
        </p:nvSpPr>
        <p:spPr>
          <a:noFill/>
        </p:spPr>
        <p:txBody>
          <a:bodyPr/>
          <a:lstStyle/>
          <a:p>
            <a:fld id="{C3DB7B44-893A-4CB5-8399-F1BA7D29318D}" type="slidenum">
              <a:rPr lang="es-CL" smtClean="0"/>
              <a:pPr/>
              <a:t>75</a:t>
            </a:fld>
            <a:endParaRPr lang="es-CL" smtClean="0"/>
          </a:p>
        </p:txBody>
      </p:sp>
      <p:sp>
        <p:nvSpPr>
          <p:cNvPr id="65544" name="Rectangle 31"/>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65538" name="Object 26"/>
          <p:cNvGraphicFramePr>
            <a:graphicFrameLocks noChangeAspect="1"/>
          </p:cNvGraphicFramePr>
          <p:nvPr/>
        </p:nvGraphicFramePr>
        <p:xfrm>
          <a:off x="4691063" y="5229225"/>
          <a:ext cx="457200" cy="863600"/>
        </p:xfrm>
        <a:graphic>
          <a:graphicData uri="http://schemas.openxmlformats.org/presentationml/2006/ole">
            <p:oleObj spid="_x0000_s65538" name="Ecuación" r:id="rId4" imgW="228600" imgH="431640" progId="Equation.3">
              <p:embed/>
            </p:oleObj>
          </a:graphicData>
        </a:graphic>
      </p:graphicFrame>
      <p:graphicFrame>
        <p:nvGraphicFramePr>
          <p:cNvPr id="65539" name="Object 25"/>
          <p:cNvGraphicFramePr>
            <a:graphicFrameLocks noChangeAspect="1"/>
          </p:cNvGraphicFramePr>
          <p:nvPr/>
        </p:nvGraphicFramePr>
        <p:xfrm>
          <a:off x="6227763" y="5805488"/>
          <a:ext cx="812800" cy="457200"/>
        </p:xfrm>
        <a:graphic>
          <a:graphicData uri="http://schemas.openxmlformats.org/presentationml/2006/ole">
            <p:oleObj spid="_x0000_s65539" name="Ecuación" r:id="rId5" imgW="406080" imgH="228600" progId="Equation.3">
              <p:embed/>
            </p:oleObj>
          </a:graphicData>
        </a:graphic>
      </p:graphicFrame>
      <p:sp>
        <p:nvSpPr>
          <p:cNvPr id="65545"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70346"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5547"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65548" name="Rectangle 12"/>
          <p:cNvSpPr>
            <a:spLocks noChangeArrowheads="1"/>
          </p:cNvSpPr>
          <p:nvPr/>
        </p:nvSpPr>
        <p:spPr bwMode="auto">
          <a:xfrm>
            <a:off x="0" y="3338513"/>
            <a:ext cx="9144000" cy="0"/>
          </a:xfrm>
          <a:prstGeom prst="rect">
            <a:avLst/>
          </a:prstGeom>
          <a:noFill/>
          <a:ln w="9525">
            <a:noFill/>
            <a:miter lim="800000"/>
            <a:headEnd/>
            <a:tailEnd/>
          </a:ln>
        </p:spPr>
        <p:txBody>
          <a:bodyPr wrap="none" anchor="ctr">
            <a:spAutoFit/>
          </a:bodyPr>
          <a:lstStyle/>
          <a:p>
            <a:endParaRPr lang="es-ES"/>
          </a:p>
        </p:txBody>
      </p:sp>
      <p:sp>
        <p:nvSpPr>
          <p:cNvPr id="65549" name="Rectangle 13"/>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65550" name="Rectangle 14"/>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es-ES"/>
          </a:p>
        </p:txBody>
      </p:sp>
      <p:sp>
        <p:nvSpPr>
          <p:cNvPr id="65551" name="Rectangle 15"/>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65552" name="Rectangle 16"/>
          <p:cNvSpPr>
            <a:spLocks noChangeArrowheads="1"/>
          </p:cNvSpPr>
          <p:nvPr/>
        </p:nvSpPr>
        <p:spPr bwMode="auto">
          <a:xfrm>
            <a:off x="0" y="3214688"/>
            <a:ext cx="9144000" cy="0"/>
          </a:xfrm>
          <a:prstGeom prst="rect">
            <a:avLst/>
          </a:prstGeom>
          <a:noFill/>
          <a:ln w="9525">
            <a:noFill/>
            <a:miter lim="800000"/>
            <a:headEnd/>
            <a:tailEnd/>
          </a:ln>
        </p:spPr>
        <p:txBody>
          <a:bodyPr wrap="none" anchor="ctr">
            <a:spAutoFit/>
          </a:bodyPr>
          <a:lstStyle/>
          <a:p>
            <a:endParaRPr lang="es-ES"/>
          </a:p>
        </p:txBody>
      </p:sp>
      <p:sp>
        <p:nvSpPr>
          <p:cNvPr id="65553" name="Text Box 17"/>
          <p:cNvSpPr txBox="1">
            <a:spLocks noChangeArrowheads="1"/>
          </p:cNvSpPr>
          <p:nvPr/>
        </p:nvSpPr>
        <p:spPr bwMode="auto">
          <a:xfrm>
            <a:off x="2771775" y="1909763"/>
            <a:ext cx="3382963" cy="366712"/>
          </a:xfrm>
          <a:prstGeom prst="rect">
            <a:avLst/>
          </a:prstGeom>
          <a:noFill/>
          <a:ln w="9525">
            <a:noFill/>
            <a:miter lim="800000"/>
            <a:headEnd/>
            <a:tailEnd/>
          </a:ln>
        </p:spPr>
        <p:txBody>
          <a:bodyPr>
            <a:spAutoFit/>
          </a:bodyPr>
          <a:lstStyle/>
          <a:p>
            <a:pPr algn="l">
              <a:spcBef>
                <a:spcPct val="50000"/>
              </a:spcBef>
            </a:pPr>
            <a:r>
              <a:rPr lang="es-CL"/>
              <a:t>(Sea L, las Horas Trabajadas) </a:t>
            </a:r>
          </a:p>
        </p:txBody>
      </p:sp>
      <p:sp>
        <p:nvSpPr>
          <p:cNvPr id="65554" name="Text Box 18"/>
          <p:cNvSpPr txBox="1">
            <a:spLocks noChangeArrowheads="1"/>
          </p:cNvSpPr>
          <p:nvPr/>
        </p:nvSpPr>
        <p:spPr bwMode="auto">
          <a:xfrm>
            <a:off x="3059113" y="3278188"/>
            <a:ext cx="2881312" cy="366712"/>
          </a:xfrm>
          <a:prstGeom prst="rect">
            <a:avLst/>
          </a:prstGeom>
          <a:noFill/>
          <a:ln w="9525" algn="ctr">
            <a:noFill/>
            <a:miter lim="800000"/>
            <a:headEnd/>
            <a:tailEnd/>
          </a:ln>
        </p:spPr>
        <p:txBody>
          <a:bodyPr>
            <a:spAutoFit/>
          </a:bodyPr>
          <a:lstStyle/>
          <a:p>
            <a:pPr algn="l">
              <a:spcBef>
                <a:spcPct val="50000"/>
              </a:spcBef>
            </a:pPr>
            <a:r>
              <a:rPr lang="es-CL"/>
              <a:t> (Sea T, el Tiempo Total) </a:t>
            </a:r>
          </a:p>
        </p:txBody>
      </p:sp>
      <p:sp>
        <p:nvSpPr>
          <p:cNvPr id="65555" name="Rectangle 19"/>
          <p:cNvSpPr>
            <a:spLocks noChangeArrowheads="1"/>
          </p:cNvSpPr>
          <p:nvPr/>
        </p:nvSpPr>
        <p:spPr bwMode="auto">
          <a:xfrm>
            <a:off x="0" y="3338513"/>
            <a:ext cx="9144000" cy="0"/>
          </a:xfrm>
          <a:prstGeom prst="rect">
            <a:avLst/>
          </a:prstGeom>
          <a:noFill/>
          <a:ln w="9525">
            <a:noFill/>
            <a:miter lim="800000"/>
            <a:headEnd/>
            <a:tailEnd/>
          </a:ln>
        </p:spPr>
        <p:txBody>
          <a:bodyPr wrap="none" anchor="ctr">
            <a:spAutoFit/>
          </a:bodyPr>
          <a:lstStyle/>
          <a:p>
            <a:endParaRPr lang="es-ES"/>
          </a:p>
        </p:txBody>
      </p:sp>
      <p:sp>
        <p:nvSpPr>
          <p:cNvPr id="65556" name="Rectangle 20"/>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endParaRPr lang="es-ES"/>
          </a:p>
        </p:txBody>
      </p:sp>
      <p:sp>
        <p:nvSpPr>
          <p:cNvPr id="65557" name="Text Box 21"/>
          <p:cNvSpPr txBox="1">
            <a:spLocks noChangeArrowheads="1"/>
          </p:cNvSpPr>
          <p:nvPr/>
        </p:nvSpPr>
        <p:spPr bwMode="auto">
          <a:xfrm>
            <a:off x="5219700" y="5468938"/>
            <a:ext cx="3744913" cy="366712"/>
          </a:xfrm>
          <a:prstGeom prst="rect">
            <a:avLst/>
          </a:prstGeom>
          <a:noFill/>
          <a:ln w="9525" algn="ctr">
            <a:noFill/>
            <a:miter lim="800000"/>
            <a:headEnd/>
            <a:tailEnd/>
          </a:ln>
        </p:spPr>
        <p:txBody>
          <a:bodyPr>
            <a:spAutoFit/>
          </a:bodyPr>
          <a:lstStyle/>
          <a:p>
            <a:pPr algn="l">
              <a:spcBef>
                <a:spcPct val="50000"/>
              </a:spcBef>
            </a:pPr>
            <a:r>
              <a:rPr lang="es-CL"/>
              <a:t> Es el Precio Relativo del Ocio. y</a:t>
            </a:r>
          </a:p>
        </p:txBody>
      </p:sp>
      <p:sp>
        <p:nvSpPr>
          <p:cNvPr id="65558" name="Text Box 22"/>
          <p:cNvSpPr txBox="1">
            <a:spLocks noChangeArrowheads="1"/>
          </p:cNvSpPr>
          <p:nvPr/>
        </p:nvSpPr>
        <p:spPr bwMode="auto">
          <a:xfrm>
            <a:off x="468313" y="6302375"/>
            <a:ext cx="8207375" cy="366713"/>
          </a:xfrm>
          <a:prstGeom prst="rect">
            <a:avLst/>
          </a:prstGeom>
          <a:noFill/>
          <a:ln w="9525" algn="ctr">
            <a:noFill/>
            <a:miter lim="800000"/>
            <a:headEnd/>
            <a:tailEnd/>
          </a:ln>
        </p:spPr>
        <p:txBody>
          <a:bodyPr>
            <a:spAutoFit/>
          </a:bodyPr>
          <a:lstStyle/>
          <a:p>
            <a:pPr algn="l">
              <a:spcBef>
                <a:spcPct val="50000"/>
              </a:spcBef>
            </a:pPr>
            <a:r>
              <a:rPr lang="es-CL"/>
              <a:t>La tasa salarial representa el Costo de Op. y el Precio Relativo del Ocio.</a:t>
            </a:r>
          </a:p>
        </p:txBody>
      </p:sp>
      <p:sp>
        <p:nvSpPr>
          <p:cNvPr id="65559" name="Text Box 23"/>
          <p:cNvSpPr txBox="1">
            <a:spLocks noChangeArrowheads="1"/>
          </p:cNvSpPr>
          <p:nvPr/>
        </p:nvSpPr>
        <p:spPr bwMode="auto">
          <a:xfrm>
            <a:off x="2844800" y="4868863"/>
            <a:ext cx="3671888" cy="366712"/>
          </a:xfrm>
          <a:prstGeom prst="rect">
            <a:avLst/>
          </a:prstGeom>
          <a:noFill/>
          <a:ln w="9525" algn="ctr">
            <a:noFill/>
            <a:miter lim="800000"/>
            <a:headEnd/>
            <a:tailEnd/>
          </a:ln>
        </p:spPr>
        <p:txBody>
          <a:bodyPr>
            <a:spAutoFit/>
          </a:bodyPr>
          <a:lstStyle/>
          <a:p>
            <a:pPr algn="l">
              <a:spcBef>
                <a:spcPct val="50000"/>
              </a:spcBef>
            </a:pPr>
            <a:r>
              <a:rPr lang="es-CL"/>
              <a:t> (Sea wT, el Ingreso Potencial) </a:t>
            </a:r>
          </a:p>
        </p:txBody>
      </p:sp>
      <p:graphicFrame>
        <p:nvGraphicFramePr>
          <p:cNvPr id="65540" name="Object 27"/>
          <p:cNvGraphicFramePr>
            <a:graphicFrameLocks noChangeAspect="1"/>
          </p:cNvGraphicFramePr>
          <p:nvPr/>
        </p:nvGraphicFramePr>
        <p:xfrm>
          <a:off x="1243013" y="1484313"/>
          <a:ext cx="1600200" cy="1524000"/>
        </p:xfrm>
        <a:graphic>
          <a:graphicData uri="http://schemas.openxmlformats.org/presentationml/2006/ole">
            <p:oleObj spid="_x0000_s65540" name="Ecuación" r:id="rId6" imgW="799920" imgH="761760" progId="Equation.3">
              <p:embed/>
            </p:oleObj>
          </a:graphicData>
        </a:graphic>
      </p:graphicFrame>
      <p:graphicFrame>
        <p:nvGraphicFramePr>
          <p:cNvPr id="65541" name="Object 28"/>
          <p:cNvGraphicFramePr>
            <a:graphicFrameLocks noChangeAspect="1"/>
          </p:cNvGraphicFramePr>
          <p:nvPr/>
        </p:nvGraphicFramePr>
        <p:xfrm>
          <a:off x="1187450" y="3284538"/>
          <a:ext cx="2032000" cy="1320800"/>
        </p:xfrm>
        <a:graphic>
          <a:graphicData uri="http://schemas.openxmlformats.org/presentationml/2006/ole">
            <p:oleObj spid="_x0000_s65541" name="Ecuación" r:id="rId7" imgW="1015920" imgH="660240" progId="Equation.3">
              <p:embed/>
            </p:oleObj>
          </a:graphicData>
        </a:graphic>
      </p:graphicFrame>
      <p:graphicFrame>
        <p:nvGraphicFramePr>
          <p:cNvPr id="65542" name="Object 30"/>
          <p:cNvGraphicFramePr>
            <a:graphicFrameLocks noChangeAspect="1"/>
          </p:cNvGraphicFramePr>
          <p:nvPr/>
        </p:nvGraphicFramePr>
        <p:xfrm>
          <a:off x="1187450" y="4916488"/>
          <a:ext cx="1981200" cy="1320800"/>
        </p:xfrm>
        <a:graphic>
          <a:graphicData uri="http://schemas.openxmlformats.org/presentationml/2006/ole">
            <p:oleObj spid="_x0000_s65542" name="Ecuación" r:id="rId8" imgW="990360" imgH="660240" progId="Equation.3">
              <p:embed/>
            </p:oleObj>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7" name="3 Marcador de número de diapositiva"/>
          <p:cNvSpPr>
            <a:spLocks noGrp="1"/>
          </p:cNvSpPr>
          <p:nvPr>
            <p:ph type="sldNum" sz="quarter" idx="12"/>
          </p:nvPr>
        </p:nvSpPr>
        <p:spPr>
          <a:noFill/>
        </p:spPr>
        <p:txBody>
          <a:bodyPr/>
          <a:lstStyle/>
          <a:p>
            <a:fld id="{4258413D-B342-4CA3-9AD6-6AF9BE4965F7}" type="slidenum">
              <a:rPr lang="es-CL" smtClean="0"/>
              <a:pPr/>
              <a:t>76</a:t>
            </a:fld>
            <a:endParaRPr lang="es-CL" smtClean="0"/>
          </a:p>
        </p:txBody>
      </p:sp>
      <p:sp>
        <p:nvSpPr>
          <p:cNvPr id="66568" name="Rectangle 26"/>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66569"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86726"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6571"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66572" name="Text Box 16"/>
          <p:cNvSpPr txBox="1">
            <a:spLocks noChangeArrowheads="1"/>
          </p:cNvSpPr>
          <p:nvPr/>
        </p:nvSpPr>
        <p:spPr bwMode="auto">
          <a:xfrm>
            <a:off x="250825" y="1484313"/>
            <a:ext cx="3598863" cy="366712"/>
          </a:xfrm>
          <a:prstGeom prst="rect">
            <a:avLst/>
          </a:prstGeom>
          <a:noFill/>
          <a:ln w="9525" algn="ctr">
            <a:noFill/>
            <a:miter lim="800000"/>
            <a:headEnd/>
            <a:tailEnd/>
          </a:ln>
        </p:spPr>
        <p:txBody>
          <a:bodyPr>
            <a:spAutoFit/>
          </a:bodyPr>
          <a:lstStyle/>
          <a:p>
            <a:pPr algn="l">
              <a:spcBef>
                <a:spcPct val="50000"/>
              </a:spcBef>
            </a:pPr>
            <a:r>
              <a:rPr lang="es-ES_tradnl" b="1"/>
              <a:t>Restricción</a:t>
            </a:r>
            <a:endParaRPr lang="es-CL" b="1"/>
          </a:p>
        </p:txBody>
      </p:sp>
      <p:sp>
        <p:nvSpPr>
          <p:cNvPr id="66573" name="Text Box 17"/>
          <p:cNvSpPr txBox="1">
            <a:spLocks noChangeArrowheads="1"/>
          </p:cNvSpPr>
          <p:nvPr/>
        </p:nvSpPr>
        <p:spPr bwMode="auto">
          <a:xfrm>
            <a:off x="4140200" y="1412875"/>
            <a:ext cx="4824413" cy="4625975"/>
          </a:xfrm>
          <a:prstGeom prst="rect">
            <a:avLst/>
          </a:prstGeom>
          <a:noFill/>
          <a:ln w="9525" algn="ctr">
            <a:noFill/>
            <a:miter lim="800000"/>
            <a:headEnd/>
            <a:tailEnd/>
          </a:ln>
        </p:spPr>
        <p:txBody>
          <a:bodyPr>
            <a:spAutoFit/>
          </a:bodyPr>
          <a:lstStyle/>
          <a:p>
            <a:pPr algn="just">
              <a:spcBef>
                <a:spcPct val="50000"/>
              </a:spcBef>
            </a:pPr>
            <a:r>
              <a:rPr lang="es-ES_tradnl"/>
              <a:t>En la restricción, podemos ver que “T” es el tiempo total, y que es la máxima cantidad de “ocio” a la que se puede optar (dejando un consumo igual a cero).</a:t>
            </a:r>
          </a:p>
          <a:p>
            <a:pPr algn="just">
              <a:spcBef>
                <a:spcPct val="50000"/>
              </a:spcBef>
            </a:pPr>
            <a:r>
              <a:rPr lang="es-ES_tradnl"/>
              <a:t>“wT” es el maximo “consumo” al que se puede optar (dejando el ocio igual a cero). “w” es el valor de cada hora trabajada (sueldo).</a:t>
            </a:r>
          </a:p>
          <a:p>
            <a:pPr algn="just">
              <a:spcBef>
                <a:spcPct val="50000"/>
              </a:spcBef>
            </a:pPr>
            <a:r>
              <a:rPr lang="es-ES_tradnl"/>
              <a:t>Si el valor de las horas trabajadas (w) aumenta, la restricción se girará en torno al punto “T”, pues el tiempo total no cambia. [Lineas grises en al gráfico]</a:t>
            </a:r>
          </a:p>
          <a:p>
            <a:pPr algn="just">
              <a:spcBef>
                <a:spcPct val="50000"/>
              </a:spcBef>
            </a:pPr>
            <a:r>
              <a:rPr lang="es-ES_tradnl"/>
              <a:t>El “ocio” aumenta hacia la derecha, por lo tanto en dirección contraria aumenta el trabajo “L”.</a:t>
            </a:r>
            <a:endParaRPr lang="es-CL"/>
          </a:p>
        </p:txBody>
      </p:sp>
      <p:grpSp>
        <p:nvGrpSpPr>
          <p:cNvPr id="66574" name="Group 24"/>
          <p:cNvGrpSpPr>
            <a:grpSpLocks/>
          </p:cNvGrpSpPr>
          <p:nvPr/>
        </p:nvGrpSpPr>
        <p:grpSpPr bwMode="auto">
          <a:xfrm>
            <a:off x="87313" y="2349500"/>
            <a:ext cx="3836987" cy="3168650"/>
            <a:chOff x="55" y="1480"/>
            <a:chExt cx="2417" cy="1996"/>
          </a:xfrm>
        </p:grpSpPr>
        <p:sp>
          <p:nvSpPr>
            <p:cNvPr id="66575" name="Line 8"/>
            <p:cNvSpPr>
              <a:spLocks noChangeShapeType="1"/>
            </p:cNvSpPr>
            <p:nvPr/>
          </p:nvSpPr>
          <p:spPr bwMode="auto">
            <a:xfrm flipV="1">
              <a:off x="431" y="1480"/>
              <a:ext cx="0" cy="1588"/>
            </a:xfrm>
            <a:prstGeom prst="line">
              <a:avLst/>
            </a:prstGeom>
            <a:noFill/>
            <a:ln w="9525">
              <a:solidFill>
                <a:schemeClr val="tx1"/>
              </a:solidFill>
              <a:round/>
              <a:headEnd/>
              <a:tailEnd type="triangle" w="med" len="med"/>
            </a:ln>
          </p:spPr>
          <p:txBody>
            <a:bodyPr anchor="ctr">
              <a:spAutoFit/>
            </a:bodyPr>
            <a:lstStyle/>
            <a:p>
              <a:endParaRPr lang="es-CL"/>
            </a:p>
          </p:txBody>
        </p:sp>
        <p:sp>
          <p:nvSpPr>
            <p:cNvPr id="66576" name="Line 9"/>
            <p:cNvSpPr>
              <a:spLocks noChangeShapeType="1"/>
            </p:cNvSpPr>
            <p:nvPr/>
          </p:nvSpPr>
          <p:spPr bwMode="auto">
            <a:xfrm flipV="1">
              <a:off x="431" y="3068"/>
              <a:ext cx="2041" cy="0"/>
            </a:xfrm>
            <a:prstGeom prst="line">
              <a:avLst/>
            </a:prstGeom>
            <a:noFill/>
            <a:ln w="9525">
              <a:solidFill>
                <a:schemeClr val="tx1"/>
              </a:solidFill>
              <a:round/>
              <a:headEnd/>
              <a:tailEnd type="triangle" w="med" len="med"/>
            </a:ln>
          </p:spPr>
          <p:txBody>
            <a:bodyPr anchor="ctr">
              <a:spAutoFit/>
            </a:bodyPr>
            <a:lstStyle/>
            <a:p>
              <a:endParaRPr lang="es-CL"/>
            </a:p>
          </p:txBody>
        </p:sp>
        <p:sp>
          <p:nvSpPr>
            <p:cNvPr id="66577" name="Line 11"/>
            <p:cNvSpPr>
              <a:spLocks noChangeShapeType="1"/>
            </p:cNvSpPr>
            <p:nvPr/>
          </p:nvSpPr>
          <p:spPr bwMode="auto">
            <a:xfrm>
              <a:off x="431" y="1843"/>
              <a:ext cx="1270" cy="1225"/>
            </a:xfrm>
            <a:prstGeom prst="line">
              <a:avLst/>
            </a:prstGeom>
            <a:noFill/>
            <a:ln w="38100">
              <a:solidFill>
                <a:schemeClr val="tx1"/>
              </a:solidFill>
              <a:round/>
              <a:headEnd/>
              <a:tailEnd/>
            </a:ln>
          </p:spPr>
          <p:txBody>
            <a:bodyPr anchor="ctr">
              <a:spAutoFit/>
            </a:bodyPr>
            <a:lstStyle/>
            <a:p>
              <a:endParaRPr lang="es-CL"/>
            </a:p>
          </p:txBody>
        </p:sp>
        <p:graphicFrame>
          <p:nvGraphicFramePr>
            <p:cNvPr id="66562" name="Object 12"/>
            <p:cNvGraphicFramePr>
              <a:graphicFrameLocks noChangeAspect="1"/>
            </p:cNvGraphicFramePr>
            <p:nvPr/>
          </p:nvGraphicFramePr>
          <p:xfrm>
            <a:off x="1618" y="3068"/>
            <a:ext cx="179" cy="211"/>
          </p:xfrm>
          <a:graphic>
            <a:graphicData uri="http://schemas.openxmlformats.org/presentationml/2006/ole">
              <p:oleObj spid="_x0000_s66562" name="Ecuación" r:id="rId4" imgW="139680" imgH="164880" progId="Equation.3">
                <p:embed/>
              </p:oleObj>
            </a:graphicData>
          </a:graphic>
        </p:graphicFrame>
        <p:graphicFrame>
          <p:nvGraphicFramePr>
            <p:cNvPr id="66563" name="Object 13"/>
            <p:cNvGraphicFramePr>
              <a:graphicFrameLocks noChangeAspect="1"/>
            </p:cNvGraphicFramePr>
            <p:nvPr/>
          </p:nvGraphicFramePr>
          <p:xfrm>
            <a:off x="2253" y="3068"/>
            <a:ext cx="195" cy="227"/>
          </p:xfrm>
          <a:graphic>
            <a:graphicData uri="http://schemas.openxmlformats.org/presentationml/2006/ole">
              <p:oleObj spid="_x0000_s66563" name="Ecuación" r:id="rId5" imgW="152280" imgH="177480" progId="Equation.3">
                <p:embed/>
              </p:oleObj>
            </a:graphicData>
          </a:graphic>
        </p:graphicFrame>
        <p:graphicFrame>
          <p:nvGraphicFramePr>
            <p:cNvPr id="66564" name="Object 14"/>
            <p:cNvGraphicFramePr>
              <a:graphicFrameLocks noChangeAspect="1"/>
            </p:cNvGraphicFramePr>
            <p:nvPr/>
          </p:nvGraphicFramePr>
          <p:xfrm>
            <a:off x="204" y="1480"/>
            <a:ext cx="195" cy="227"/>
          </p:xfrm>
          <a:graphic>
            <a:graphicData uri="http://schemas.openxmlformats.org/presentationml/2006/ole">
              <p:oleObj spid="_x0000_s66564" name="Ecuación" r:id="rId6" imgW="152280" imgH="177480" progId="Equation.3">
                <p:embed/>
              </p:oleObj>
            </a:graphicData>
          </a:graphic>
        </p:graphicFrame>
        <p:graphicFrame>
          <p:nvGraphicFramePr>
            <p:cNvPr id="66565" name="Object 15"/>
            <p:cNvGraphicFramePr>
              <a:graphicFrameLocks noChangeAspect="1"/>
            </p:cNvGraphicFramePr>
            <p:nvPr/>
          </p:nvGraphicFramePr>
          <p:xfrm>
            <a:off x="55" y="1752"/>
            <a:ext cx="325" cy="227"/>
          </p:xfrm>
          <a:graphic>
            <a:graphicData uri="http://schemas.openxmlformats.org/presentationml/2006/ole">
              <p:oleObj spid="_x0000_s66565" name="Ecuación" r:id="rId7" imgW="253800" imgH="177480" progId="Equation.3">
                <p:embed/>
              </p:oleObj>
            </a:graphicData>
          </a:graphic>
        </p:graphicFrame>
        <p:sp>
          <p:nvSpPr>
            <p:cNvPr id="66578" name="Line 18"/>
            <p:cNvSpPr>
              <a:spLocks noChangeShapeType="1"/>
            </p:cNvSpPr>
            <p:nvPr/>
          </p:nvSpPr>
          <p:spPr bwMode="auto">
            <a:xfrm>
              <a:off x="431" y="2932"/>
              <a:ext cx="544" cy="0"/>
            </a:xfrm>
            <a:prstGeom prst="line">
              <a:avLst/>
            </a:prstGeom>
            <a:noFill/>
            <a:ln w="25400">
              <a:solidFill>
                <a:srgbClr val="FF0000"/>
              </a:solidFill>
              <a:round/>
              <a:headEnd/>
              <a:tailEnd type="triangle" w="med" len="med"/>
            </a:ln>
          </p:spPr>
          <p:txBody>
            <a:bodyPr wrap="none" anchor="ctr">
              <a:spAutoFit/>
            </a:bodyPr>
            <a:lstStyle/>
            <a:p>
              <a:endParaRPr lang="es-CL"/>
            </a:p>
          </p:txBody>
        </p:sp>
        <p:sp>
          <p:nvSpPr>
            <p:cNvPr id="66579" name="Line 19"/>
            <p:cNvSpPr>
              <a:spLocks noChangeShapeType="1"/>
            </p:cNvSpPr>
            <p:nvPr/>
          </p:nvSpPr>
          <p:spPr bwMode="auto">
            <a:xfrm>
              <a:off x="1066" y="3204"/>
              <a:ext cx="544" cy="0"/>
            </a:xfrm>
            <a:prstGeom prst="line">
              <a:avLst/>
            </a:prstGeom>
            <a:noFill/>
            <a:ln w="25400">
              <a:solidFill>
                <a:srgbClr val="FF0000"/>
              </a:solidFill>
              <a:round/>
              <a:headEnd type="triangle" w="med" len="med"/>
              <a:tailEnd/>
            </a:ln>
          </p:spPr>
          <p:txBody>
            <a:bodyPr wrap="none" anchor="ctr">
              <a:spAutoFit/>
            </a:bodyPr>
            <a:lstStyle/>
            <a:p>
              <a:endParaRPr lang="es-CL"/>
            </a:p>
          </p:txBody>
        </p:sp>
        <p:graphicFrame>
          <p:nvGraphicFramePr>
            <p:cNvPr id="66566" name="Object 20"/>
            <p:cNvGraphicFramePr>
              <a:graphicFrameLocks noChangeAspect="1"/>
            </p:cNvGraphicFramePr>
            <p:nvPr/>
          </p:nvGraphicFramePr>
          <p:xfrm>
            <a:off x="1242" y="3265"/>
            <a:ext cx="179" cy="211"/>
          </p:xfrm>
          <a:graphic>
            <a:graphicData uri="http://schemas.openxmlformats.org/presentationml/2006/ole">
              <p:oleObj spid="_x0000_s66566" name="Ecuación" r:id="rId8" imgW="139680" imgH="164880" progId="Equation.3">
                <p:embed/>
              </p:oleObj>
            </a:graphicData>
          </a:graphic>
        </p:graphicFrame>
        <p:sp>
          <p:nvSpPr>
            <p:cNvPr id="66580" name="Line 22"/>
            <p:cNvSpPr>
              <a:spLocks noChangeShapeType="1"/>
            </p:cNvSpPr>
            <p:nvPr/>
          </p:nvSpPr>
          <p:spPr bwMode="auto">
            <a:xfrm flipH="1" flipV="1">
              <a:off x="748" y="1706"/>
              <a:ext cx="953" cy="1361"/>
            </a:xfrm>
            <a:prstGeom prst="line">
              <a:avLst/>
            </a:prstGeom>
            <a:noFill/>
            <a:ln w="25400">
              <a:solidFill>
                <a:srgbClr val="C0C0C0"/>
              </a:solidFill>
              <a:round/>
              <a:headEnd/>
              <a:tailEnd/>
            </a:ln>
          </p:spPr>
          <p:txBody>
            <a:bodyPr wrap="none" anchor="ctr">
              <a:spAutoFit/>
            </a:bodyPr>
            <a:lstStyle/>
            <a:p>
              <a:endParaRPr lang="es-CL"/>
            </a:p>
          </p:txBody>
        </p:sp>
        <p:sp>
          <p:nvSpPr>
            <p:cNvPr id="66581" name="Line 23"/>
            <p:cNvSpPr>
              <a:spLocks noChangeShapeType="1"/>
            </p:cNvSpPr>
            <p:nvPr/>
          </p:nvSpPr>
          <p:spPr bwMode="auto">
            <a:xfrm flipH="1" flipV="1">
              <a:off x="884" y="1525"/>
              <a:ext cx="817" cy="1542"/>
            </a:xfrm>
            <a:prstGeom prst="line">
              <a:avLst/>
            </a:prstGeom>
            <a:noFill/>
            <a:ln w="25400">
              <a:solidFill>
                <a:srgbClr val="C0C0C0"/>
              </a:solidFill>
              <a:round/>
              <a:headEnd/>
              <a:tailEnd/>
            </a:ln>
          </p:spPr>
          <p:txBody>
            <a:bodyPr anchor="ctr">
              <a:spAutoFit/>
            </a:bodyPr>
            <a:lstStyle/>
            <a:p>
              <a:endParaRPr lang="es-CL"/>
            </a:p>
          </p:txBody>
        </p:sp>
      </p:gr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0" name="3 Marcador de número de diapositiva"/>
          <p:cNvSpPr>
            <a:spLocks noGrp="1"/>
          </p:cNvSpPr>
          <p:nvPr>
            <p:ph type="sldNum" sz="quarter" idx="12"/>
          </p:nvPr>
        </p:nvSpPr>
        <p:spPr>
          <a:noFill/>
        </p:spPr>
        <p:txBody>
          <a:bodyPr/>
          <a:lstStyle/>
          <a:p>
            <a:fld id="{26EE2D6E-8A5C-4754-B1A0-2D3F266499BC}" type="slidenum">
              <a:rPr lang="es-CL" smtClean="0"/>
              <a:pPr/>
              <a:t>77</a:t>
            </a:fld>
            <a:endParaRPr lang="es-CL" smtClean="0"/>
          </a:p>
        </p:txBody>
      </p:sp>
      <p:sp>
        <p:nvSpPr>
          <p:cNvPr id="67591" name="Rectangle 25"/>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67592"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8774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7594"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67595" name="Text Box 6"/>
          <p:cNvSpPr txBox="1">
            <a:spLocks noChangeArrowheads="1"/>
          </p:cNvSpPr>
          <p:nvPr/>
        </p:nvSpPr>
        <p:spPr bwMode="auto">
          <a:xfrm>
            <a:off x="250825" y="1484313"/>
            <a:ext cx="4752975" cy="366712"/>
          </a:xfrm>
          <a:prstGeom prst="rect">
            <a:avLst/>
          </a:prstGeom>
          <a:noFill/>
          <a:ln w="9525" algn="ctr">
            <a:noFill/>
            <a:miter lim="800000"/>
            <a:headEnd/>
            <a:tailEnd/>
          </a:ln>
        </p:spPr>
        <p:txBody>
          <a:bodyPr>
            <a:spAutoFit/>
          </a:bodyPr>
          <a:lstStyle/>
          <a:p>
            <a:pPr algn="l">
              <a:spcBef>
                <a:spcPct val="50000"/>
              </a:spcBef>
            </a:pPr>
            <a:r>
              <a:rPr lang="es-ES_tradnl" b="1"/>
              <a:t>Curva de Utilidad de Ocio-Consumo</a:t>
            </a:r>
            <a:endParaRPr lang="es-CL" b="1"/>
          </a:p>
        </p:txBody>
      </p:sp>
      <p:sp>
        <p:nvSpPr>
          <p:cNvPr id="67596" name="Text Box 7"/>
          <p:cNvSpPr txBox="1">
            <a:spLocks noChangeArrowheads="1"/>
          </p:cNvSpPr>
          <p:nvPr/>
        </p:nvSpPr>
        <p:spPr bwMode="auto">
          <a:xfrm>
            <a:off x="4500563" y="2133600"/>
            <a:ext cx="4176712" cy="3803650"/>
          </a:xfrm>
          <a:prstGeom prst="rect">
            <a:avLst/>
          </a:prstGeom>
          <a:noFill/>
          <a:ln w="9525" algn="ctr">
            <a:noFill/>
            <a:miter lim="800000"/>
            <a:headEnd/>
            <a:tailEnd/>
          </a:ln>
        </p:spPr>
        <p:txBody>
          <a:bodyPr>
            <a:spAutoFit/>
          </a:bodyPr>
          <a:lstStyle/>
          <a:p>
            <a:pPr algn="just">
              <a:spcBef>
                <a:spcPct val="50000"/>
              </a:spcBef>
            </a:pPr>
            <a:r>
              <a:rPr lang="es-ES_tradnl"/>
              <a:t>Como todas las curvas de utilidad, muestra las distintas combinaciones, en este caso de Ocio y Consumo, que nos proporcionan la misma utilidad.</a:t>
            </a:r>
          </a:p>
          <a:p>
            <a:pPr algn="just">
              <a:spcBef>
                <a:spcPct val="50000"/>
              </a:spcBef>
            </a:pPr>
            <a:r>
              <a:rPr lang="es-ES_tradnl"/>
              <a:t>También sabemos, que cumple las 4 propiedades de las curvas de indiferencia:</a:t>
            </a:r>
          </a:p>
          <a:p>
            <a:pPr algn="just">
              <a:spcBef>
                <a:spcPct val="50000"/>
              </a:spcBef>
            </a:pPr>
            <a:r>
              <a:rPr lang="es-ES_tradnl"/>
              <a:t>● Existe un mapa de curvas.</a:t>
            </a:r>
          </a:p>
          <a:p>
            <a:pPr algn="just">
              <a:spcBef>
                <a:spcPct val="50000"/>
              </a:spcBef>
            </a:pPr>
            <a:r>
              <a:rPr lang="es-ES_tradnl"/>
              <a:t>● No se cortan.</a:t>
            </a:r>
          </a:p>
          <a:p>
            <a:pPr algn="just">
              <a:spcBef>
                <a:spcPct val="50000"/>
              </a:spcBef>
            </a:pPr>
            <a:r>
              <a:rPr lang="es-ES_tradnl"/>
              <a:t>● Tienen pendiente negativa.</a:t>
            </a:r>
          </a:p>
          <a:p>
            <a:pPr algn="just">
              <a:spcBef>
                <a:spcPct val="50000"/>
              </a:spcBef>
            </a:pPr>
            <a:r>
              <a:rPr lang="es-ES_tradnl"/>
              <a:t>● Son Convexas.</a:t>
            </a:r>
          </a:p>
        </p:txBody>
      </p:sp>
      <p:grpSp>
        <p:nvGrpSpPr>
          <p:cNvPr id="67597" name="Group 22"/>
          <p:cNvGrpSpPr>
            <a:grpSpLocks/>
          </p:cNvGrpSpPr>
          <p:nvPr/>
        </p:nvGrpSpPr>
        <p:grpSpPr bwMode="auto">
          <a:xfrm>
            <a:off x="263525" y="2347913"/>
            <a:ext cx="3660775" cy="2933700"/>
            <a:chOff x="166" y="1479"/>
            <a:chExt cx="2306" cy="1848"/>
          </a:xfrm>
        </p:grpSpPr>
        <p:sp>
          <p:nvSpPr>
            <p:cNvPr id="67598" name="Line 9"/>
            <p:cNvSpPr>
              <a:spLocks noChangeShapeType="1"/>
            </p:cNvSpPr>
            <p:nvPr/>
          </p:nvSpPr>
          <p:spPr bwMode="auto">
            <a:xfrm flipV="1">
              <a:off x="431" y="1480"/>
              <a:ext cx="0" cy="1588"/>
            </a:xfrm>
            <a:prstGeom prst="line">
              <a:avLst/>
            </a:prstGeom>
            <a:noFill/>
            <a:ln w="9525">
              <a:solidFill>
                <a:schemeClr val="tx1"/>
              </a:solidFill>
              <a:round/>
              <a:headEnd/>
              <a:tailEnd type="triangle" w="med" len="med"/>
            </a:ln>
          </p:spPr>
          <p:txBody>
            <a:bodyPr anchor="ctr">
              <a:spAutoFit/>
            </a:bodyPr>
            <a:lstStyle/>
            <a:p>
              <a:endParaRPr lang="es-CL"/>
            </a:p>
          </p:txBody>
        </p:sp>
        <p:sp>
          <p:nvSpPr>
            <p:cNvPr id="67599" name="Line 10"/>
            <p:cNvSpPr>
              <a:spLocks noChangeShapeType="1"/>
            </p:cNvSpPr>
            <p:nvPr/>
          </p:nvSpPr>
          <p:spPr bwMode="auto">
            <a:xfrm flipV="1">
              <a:off x="431" y="3068"/>
              <a:ext cx="2041" cy="0"/>
            </a:xfrm>
            <a:prstGeom prst="line">
              <a:avLst/>
            </a:prstGeom>
            <a:noFill/>
            <a:ln w="9525">
              <a:solidFill>
                <a:schemeClr val="tx1"/>
              </a:solidFill>
              <a:round/>
              <a:headEnd/>
              <a:tailEnd type="triangle" w="med" len="med"/>
            </a:ln>
          </p:spPr>
          <p:txBody>
            <a:bodyPr anchor="ctr">
              <a:spAutoFit/>
            </a:bodyPr>
            <a:lstStyle/>
            <a:p>
              <a:endParaRPr lang="es-CL"/>
            </a:p>
          </p:txBody>
        </p:sp>
        <p:graphicFrame>
          <p:nvGraphicFramePr>
            <p:cNvPr id="67586" name="Object 13"/>
            <p:cNvGraphicFramePr>
              <a:graphicFrameLocks noChangeAspect="1"/>
            </p:cNvGraphicFramePr>
            <p:nvPr/>
          </p:nvGraphicFramePr>
          <p:xfrm>
            <a:off x="2253" y="3068"/>
            <a:ext cx="195" cy="227"/>
          </p:xfrm>
          <a:graphic>
            <a:graphicData uri="http://schemas.openxmlformats.org/presentationml/2006/ole">
              <p:oleObj spid="_x0000_s67586" name="Ecuación" r:id="rId4" imgW="152280" imgH="177480" progId="Equation.3">
                <p:embed/>
              </p:oleObj>
            </a:graphicData>
          </a:graphic>
        </p:graphicFrame>
        <p:graphicFrame>
          <p:nvGraphicFramePr>
            <p:cNvPr id="67587" name="Object 14"/>
            <p:cNvGraphicFramePr>
              <a:graphicFrameLocks noChangeAspect="1"/>
            </p:cNvGraphicFramePr>
            <p:nvPr/>
          </p:nvGraphicFramePr>
          <p:xfrm>
            <a:off x="204" y="1480"/>
            <a:ext cx="195" cy="227"/>
          </p:xfrm>
          <a:graphic>
            <a:graphicData uri="http://schemas.openxmlformats.org/presentationml/2006/ole">
              <p:oleObj spid="_x0000_s67587" name="Ecuación" r:id="rId5" imgW="152280" imgH="177480" progId="Equation.3">
                <p:embed/>
              </p:oleObj>
            </a:graphicData>
          </a:graphic>
        </p:graphicFrame>
        <p:graphicFrame>
          <p:nvGraphicFramePr>
            <p:cNvPr id="67588" name="Object 15"/>
            <p:cNvGraphicFramePr>
              <a:graphicFrameLocks noChangeAspect="1"/>
            </p:cNvGraphicFramePr>
            <p:nvPr/>
          </p:nvGraphicFramePr>
          <p:xfrm>
            <a:off x="166" y="2309"/>
            <a:ext cx="260" cy="259"/>
          </p:xfrm>
          <a:graphic>
            <a:graphicData uri="http://schemas.openxmlformats.org/presentationml/2006/ole">
              <p:oleObj spid="_x0000_s67588" name="Ecuación" r:id="rId6" imgW="203040" imgH="203040" progId="Equation.3">
                <p:embed/>
              </p:oleObj>
            </a:graphicData>
          </a:graphic>
        </p:graphicFrame>
        <p:graphicFrame>
          <p:nvGraphicFramePr>
            <p:cNvPr id="67589" name="Object 18"/>
            <p:cNvGraphicFramePr>
              <a:graphicFrameLocks noChangeAspect="1"/>
            </p:cNvGraphicFramePr>
            <p:nvPr/>
          </p:nvGraphicFramePr>
          <p:xfrm>
            <a:off x="938" y="3067"/>
            <a:ext cx="261" cy="260"/>
          </p:xfrm>
          <a:graphic>
            <a:graphicData uri="http://schemas.openxmlformats.org/presentationml/2006/ole">
              <p:oleObj spid="_x0000_s67589" name="Ecuación" r:id="rId7" imgW="203040" imgH="203040" progId="Equation.3">
                <p:embed/>
              </p:oleObj>
            </a:graphicData>
          </a:graphic>
        </p:graphicFrame>
        <p:sp>
          <p:nvSpPr>
            <p:cNvPr id="67600" name="Arc 19"/>
            <p:cNvSpPr>
              <a:spLocks/>
            </p:cNvSpPr>
            <p:nvPr/>
          </p:nvSpPr>
          <p:spPr bwMode="auto">
            <a:xfrm rot="10369365">
              <a:off x="658" y="1479"/>
              <a:ext cx="1406" cy="1361"/>
            </a:xfrm>
            <a:custGeom>
              <a:avLst/>
              <a:gdLst>
                <a:gd name="T0" fmla="*/ 0 w 21600"/>
                <a:gd name="T1" fmla="*/ 0 h 21600"/>
                <a:gd name="T2" fmla="*/ 6 w 21600"/>
                <a:gd name="T3" fmla="*/ 5 h 21600"/>
                <a:gd name="T4" fmla="*/ 0 w 21600"/>
                <a:gd name="T5" fmla="*/ 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spAutoFit/>
            </a:bodyPr>
            <a:lstStyle/>
            <a:p>
              <a:endParaRPr lang="es-CL"/>
            </a:p>
          </p:txBody>
        </p:sp>
        <p:sp>
          <p:nvSpPr>
            <p:cNvPr id="67601" name="Line 20"/>
            <p:cNvSpPr>
              <a:spLocks noChangeShapeType="1"/>
            </p:cNvSpPr>
            <p:nvPr/>
          </p:nvSpPr>
          <p:spPr bwMode="auto">
            <a:xfrm>
              <a:off x="1020" y="2432"/>
              <a:ext cx="0" cy="635"/>
            </a:xfrm>
            <a:prstGeom prst="line">
              <a:avLst/>
            </a:prstGeom>
            <a:noFill/>
            <a:ln w="9525">
              <a:solidFill>
                <a:srgbClr val="969696"/>
              </a:solidFill>
              <a:prstDash val="dash"/>
              <a:round/>
              <a:headEnd/>
              <a:tailEnd/>
            </a:ln>
          </p:spPr>
          <p:txBody>
            <a:bodyPr wrap="none" anchor="ctr">
              <a:spAutoFit/>
            </a:bodyPr>
            <a:lstStyle/>
            <a:p>
              <a:endParaRPr lang="es-CL"/>
            </a:p>
          </p:txBody>
        </p:sp>
        <p:sp>
          <p:nvSpPr>
            <p:cNvPr id="67602" name="Line 21"/>
            <p:cNvSpPr>
              <a:spLocks noChangeShapeType="1"/>
            </p:cNvSpPr>
            <p:nvPr/>
          </p:nvSpPr>
          <p:spPr bwMode="auto">
            <a:xfrm flipH="1">
              <a:off x="431" y="2432"/>
              <a:ext cx="589" cy="0"/>
            </a:xfrm>
            <a:prstGeom prst="line">
              <a:avLst/>
            </a:prstGeom>
            <a:noFill/>
            <a:ln w="9525">
              <a:solidFill>
                <a:srgbClr val="969696"/>
              </a:solidFill>
              <a:prstDash val="dash"/>
              <a:round/>
              <a:headEnd/>
              <a:tailEnd/>
            </a:ln>
          </p:spPr>
          <p:txBody>
            <a:bodyPr anchor="ctr">
              <a:spAutoFit/>
            </a:bodyPr>
            <a:lstStyle/>
            <a:p>
              <a:endParaRPr lang="es-CL"/>
            </a:p>
          </p:txBody>
        </p:sp>
      </p:gr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20" name="3 Marcador de número de diapositiva"/>
          <p:cNvSpPr>
            <a:spLocks noGrp="1"/>
          </p:cNvSpPr>
          <p:nvPr>
            <p:ph type="sldNum" sz="quarter" idx="12"/>
          </p:nvPr>
        </p:nvSpPr>
        <p:spPr>
          <a:noFill/>
        </p:spPr>
        <p:txBody>
          <a:bodyPr/>
          <a:lstStyle/>
          <a:p>
            <a:fld id="{E25F460F-EE96-413D-9F8E-2249F78770C7}" type="slidenum">
              <a:rPr lang="es-CL" smtClean="0"/>
              <a:pPr/>
              <a:t>78</a:t>
            </a:fld>
            <a:endParaRPr lang="es-CL" smtClean="0"/>
          </a:p>
        </p:txBody>
      </p:sp>
      <p:sp>
        <p:nvSpPr>
          <p:cNvPr id="68621" name="Rectangle 3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68622" name="Group 31"/>
          <p:cNvGrpSpPr>
            <a:grpSpLocks/>
          </p:cNvGrpSpPr>
          <p:nvPr/>
        </p:nvGrpSpPr>
        <p:grpSpPr bwMode="auto">
          <a:xfrm>
            <a:off x="3797300" y="2349500"/>
            <a:ext cx="5103813" cy="3127375"/>
            <a:chOff x="420" y="1161"/>
            <a:chExt cx="4592" cy="2813"/>
          </a:xfrm>
        </p:grpSpPr>
        <p:grpSp>
          <p:nvGrpSpPr>
            <p:cNvPr id="68627" name="Group 10"/>
            <p:cNvGrpSpPr>
              <a:grpSpLocks/>
            </p:cNvGrpSpPr>
            <p:nvPr/>
          </p:nvGrpSpPr>
          <p:grpSpPr bwMode="auto">
            <a:xfrm>
              <a:off x="1338" y="1161"/>
              <a:ext cx="3674" cy="2540"/>
              <a:chOff x="930" y="935"/>
              <a:chExt cx="3674" cy="2540"/>
            </a:xfrm>
          </p:grpSpPr>
          <p:sp>
            <p:nvSpPr>
              <p:cNvPr id="68636" name="Line 11"/>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68637" name="Line 12"/>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sp>
          <p:nvSpPr>
            <p:cNvPr id="68628" name="Arc 13"/>
            <p:cNvSpPr>
              <a:spLocks/>
            </p:cNvSpPr>
            <p:nvPr/>
          </p:nvSpPr>
          <p:spPr bwMode="auto">
            <a:xfrm rot="10583394">
              <a:off x="1836" y="1207"/>
              <a:ext cx="2767" cy="2158"/>
            </a:xfrm>
            <a:custGeom>
              <a:avLst/>
              <a:gdLst>
                <a:gd name="T0" fmla="*/ 6 w 21600"/>
                <a:gd name="T1" fmla="*/ 0 h 21404"/>
                <a:gd name="T2" fmla="*/ 45 w 21600"/>
                <a:gd name="T3" fmla="*/ 22 h 21404"/>
                <a:gd name="T4" fmla="*/ 0 w 21600"/>
                <a:gd name="T5" fmla="*/ 22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68629" name="Line 14"/>
            <p:cNvSpPr>
              <a:spLocks noChangeShapeType="1"/>
            </p:cNvSpPr>
            <p:nvPr/>
          </p:nvSpPr>
          <p:spPr bwMode="auto">
            <a:xfrm>
              <a:off x="1338" y="1933"/>
              <a:ext cx="2721" cy="1769"/>
            </a:xfrm>
            <a:prstGeom prst="line">
              <a:avLst/>
            </a:prstGeom>
            <a:noFill/>
            <a:ln w="38100">
              <a:solidFill>
                <a:schemeClr val="tx1"/>
              </a:solidFill>
              <a:round/>
              <a:headEnd/>
              <a:tailEnd/>
            </a:ln>
          </p:spPr>
          <p:txBody>
            <a:bodyPr/>
            <a:lstStyle/>
            <a:p>
              <a:endParaRPr lang="es-CL"/>
            </a:p>
          </p:txBody>
        </p:sp>
        <p:sp>
          <p:nvSpPr>
            <p:cNvPr id="68630" name="Arc 15"/>
            <p:cNvSpPr>
              <a:spLocks/>
            </p:cNvSpPr>
            <p:nvPr/>
          </p:nvSpPr>
          <p:spPr bwMode="auto">
            <a:xfrm rot="10583394">
              <a:off x="1477" y="1210"/>
              <a:ext cx="3130" cy="2445"/>
            </a:xfrm>
            <a:custGeom>
              <a:avLst/>
              <a:gdLst>
                <a:gd name="T0" fmla="*/ 8 w 21600"/>
                <a:gd name="T1" fmla="*/ 0 h 21434"/>
                <a:gd name="T2" fmla="*/ 66 w 21600"/>
                <a:gd name="T3" fmla="*/ 32 h 21434"/>
                <a:gd name="T4" fmla="*/ 0 w 21600"/>
                <a:gd name="T5" fmla="*/ 32 h 21434"/>
                <a:gd name="T6" fmla="*/ 0 60000 65536"/>
                <a:gd name="T7" fmla="*/ 0 60000 65536"/>
                <a:gd name="T8" fmla="*/ 0 60000 65536"/>
                <a:gd name="T9" fmla="*/ 0 w 21600"/>
                <a:gd name="T10" fmla="*/ 0 h 21434"/>
                <a:gd name="T11" fmla="*/ 21600 w 21600"/>
                <a:gd name="T12" fmla="*/ 21434 h 21434"/>
              </a:gdLst>
              <a:ahLst/>
              <a:cxnLst>
                <a:cxn ang="T6">
                  <a:pos x="T0" y="T1"/>
                </a:cxn>
                <a:cxn ang="T7">
                  <a:pos x="T2" y="T3"/>
                </a:cxn>
                <a:cxn ang="T8">
                  <a:pos x="T4" y="T5"/>
                </a:cxn>
              </a:cxnLst>
              <a:rect l="T9" t="T10" r="T11" b="T12"/>
              <a:pathLst>
                <a:path w="21600" h="21434" fill="none" extrusionOk="0">
                  <a:moveTo>
                    <a:pt x="2672" y="-1"/>
                  </a:moveTo>
                  <a:cubicBezTo>
                    <a:pt x="13484" y="1347"/>
                    <a:pt x="21600" y="10537"/>
                    <a:pt x="21600" y="21434"/>
                  </a:cubicBezTo>
                </a:path>
                <a:path w="21600" h="21434" stroke="0" extrusionOk="0">
                  <a:moveTo>
                    <a:pt x="2672" y="-1"/>
                  </a:moveTo>
                  <a:cubicBezTo>
                    <a:pt x="13484" y="1347"/>
                    <a:pt x="21600" y="10537"/>
                    <a:pt x="21600" y="21434"/>
                  </a:cubicBezTo>
                  <a:lnTo>
                    <a:pt x="0" y="21434"/>
                  </a:lnTo>
                  <a:close/>
                </a:path>
              </a:pathLst>
            </a:custGeom>
            <a:noFill/>
            <a:ln w="38100">
              <a:solidFill>
                <a:srgbClr val="3366FF"/>
              </a:solidFill>
              <a:round/>
              <a:headEnd/>
              <a:tailEnd/>
            </a:ln>
          </p:spPr>
          <p:txBody>
            <a:bodyPr wrap="none" anchor="ctr"/>
            <a:lstStyle/>
            <a:p>
              <a:endParaRPr lang="es-CL"/>
            </a:p>
          </p:txBody>
        </p:sp>
        <p:sp>
          <p:nvSpPr>
            <p:cNvPr id="68631" name="Line 16"/>
            <p:cNvSpPr>
              <a:spLocks noChangeShapeType="1"/>
            </p:cNvSpPr>
            <p:nvPr/>
          </p:nvSpPr>
          <p:spPr bwMode="auto">
            <a:xfrm>
              <a:off x="2722" y="2840"/>
              <a:ext cx="0" cy="862"/>
            </a:xfrm>
            <a:prstGeom prst="line">
              <a:avLst/>
            </a:prstGeom>
            <a:noFill/>
            <a:ln w="25400">
              <a:solidFill>
                <a:srgbClr val="969696"/>
              </a:solidFill>
              <a:prstDash val="lgDash"/>
              <a:round/>
              <a:headEnd/>
              <a:tailEnd/>
            </a:ln>
          </p:spPr>
          <p:txBody>
            <a:bodyPr/>
            <a:lstStyle/>
            <a:p>
              <a:endParaRPr lang="es-CL"/>
            </a:p>
          </p:txBody>
        </p:sp>
        <p:sp>
          <p:nvSpPr>
            <p:cNvPr id="68632" name="Line 17"/>
            <p:cNvSpPr>
              <a:spLocks noChangeShapeType="1"/>
            </p:cNvSpPr>
            <p:nvPr/>
          </p:nvSpPr>
          <p:spPr bwMode="auto">
            <a:xfrm flipH="1">
              <a:off x="1338" y="2840"/>
              <a:ext cx="1360" cy="0"/>
            </a:xfrm>
            <a:prstGeom prst="line">
              <a:avLst/>
            </a:prstGeom>
            <a:noFill/>
            <a:ln w="25400">
              <a:solidFill>
                <a:srgbClr val="969696"/>
              </a:solidFill>
              <a:prstDash val="lgDash"/>
              <a:round/>
              <a:headEnd/>
              <a:tailEnd/>
            </a:ln>
          </p:spPr>
          <p:txBody>
            <a:bodyPr/>
            <a:lstStyle/>
            <a:p>
              <a:endParaRPr lang="es-CL"/>
            </a:p>
          </p:txBody>
        </p:sp>
        <p:sp>
          <p:nvSpPr>
            <p:cNvPr id="68633" name="Arc 18"/>
            <p:cNvSpPr>
              <a:spLocks/>
            </p:cNvSpPr>
            <p:nvPr/>
          </p:nvSpPr>
          <p:spPr bwMode="auto">
            <a:xfrm rot="10583394">
              <a:off x="1659" y="1212"/>
              <a:ext cx="2949" cy="2300"/>
            </a:xfrm>
            <a:custGeom>
              <a:avLst/>
              <a:gdLst>
                <a:gd name="T0" fmla="*/ 7 w 21600"/>
                <a:gd name="T1" fmla="*/ 0 h 21404"/>
                <a:gd name="T2" fmla="*/ 55 w 21600"/>
                <a:gd name="T3" fmla="*/ 27 h 21404"/>
                <a:gd name="T4" fmla="*/ 0 w 21600"/>
                <a:gd name="T5" fmla="*/ 27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3366FF"/>
              </a:solidFill>
              <a:round/>
              <a:headEnd/>
              <a:tailEnd/>
            </a:ln>
          </p:spPr>
          <p:txBody>
            <a:bodyPr wrap="none" anchor="ctr"/>
            <a:lstStyle/>
            <a:p>
              <a:endParaRPr lang="es-CL"/>
            </a:p>
          </p:txBody>
        </p:sp>
        <p:graphicFrame>
          <p:nvGraphicFramePr>
            <p:cNvPr id="68610" name="Object 19"/>
            <p:cNvGraphicFramePr>
              <a:graphicFrameLocks noChangeAspect="1"/>
            </p:cNvGraphicFramePr>
            <p:nvPr/>
          </p:nvGraphicFramePr>
          <p:xfrm>
            <a:off x="4701" y="3703"/>
            <a:ext cx="192" cy="222"/>
          </p:xfrm>
          <a:graphic>
            <a:graphicData uri="http://schemas.openxmlformats.org/presentationml/2006/ole">
              <p:oleObj spid="_x0000_s68610" name="Ecuación" r:id="rId4" imgW="152280" imgH="177480" progId="Equation.3">
                <p:embed/>
              </p:oleObj>
            </a:graphicData>
          </a:graphic>
        </p:graphicFrame>
        <p:graphicFrame>
          <p:nvGraphicFramePr>
            <p:cNvPr id="68611" name="Object 20"/>
            <p:cNvGraphicFramePr>
              <a:graphicFrameLocks noChangeAspect="1"/>
            </p:cNvGraphicFramePr>
            <p:nvPr/>
          </p:nvGraphicFramePr>
          <p:xfrm>
            <a:off x="1111" y="1253"/>
            <a:ext cx="192" cy="223"/>
          </p:xfrm>
          <a:graphic>
            <a:graphicData uri="http://schemas.openxmlformats.org/presentationml/2006/ole">
              <p:oleObj spid="_x0000_s68611" name="Ecuación" r:id="rId5" imgW="152280" imgH="177480" progId="Equation.3">
                <p:embed/>
              </p:oleObj>
            </a:graphicData>
          </a:graphic>
        </p:graphicFrame>
        <p:graphicFrame>
          <p:nvGraphicFramePr>
            <p:cNvPr id="68612" name="Object 21"/>
            <p:cNvGraphicFramePr>
              <a:graphicFrameLocks noChangeAspect="1"/>
            </p:cNvGraphicFramePr>
            <p:nvPr/>
          </p:nvGraphicFramePr>
          <p:xfrm>
            <a:off x="420" y="2720"/>
            <a:ext cx="800" cy="256"/>
          </p:xfrm>
          <a:graphic>
            <a:graphicData uri="http://schemas.openxmlformats.org/presentationml/2006/ole">
              <p:oleObj spid="_x0000_s68612" name="Ecuación" r:id="rId6" imgW="634680" imgH="203040" progId="Equation.3">
                <p:embed/>
              </p:oleObj>
            </a:graphicData>
          </a:graphic>
        </p:graphicFrame>
        <p:graphicFrame>
          <p:nvGraphicFramePr>
            <p:cNvPr id="68613" name="Object 22"/>
            <p:cNvGraphicFramePr>
              <a:graphicFrameLocks noChangeAspect="1"/>
            </p:cNvGraphicFramePr>
            <p:nvPr/>
          </p:nvGraphicFramePr>
          <p:xfrm>
            <a:off x="2608" y="3702"/>
            <a:ext cx="288" cy="255"/>
          </p:xfrm>
          <a:graphic>
            <a:graphicData uri="http://schemas.openxmlformats.org/presentationml/2006/ole">
              <p:oleObj spid="_x0000_s68613" name="Ecuación" r:id="rId7" imgW="228600" imgH="203040" progId="Equation.3">
                <p:embed/>
              </p:oleObj>
            </a:graphicData>
          </a:graphic>
        </p:graphicFrame>
        <p:graphicFrame>
          <p:nvGraphicFramePr>
            <p:cNvPr id="68614" name="Object 23"/>
            <p:cNvGraphicFramePr>
              <a:graphicFrameLocks noChangeAspect="1"/>
            </p:cNvGraphicFramePr>
            <p:nvPr/>
          </p:nvGraphicFramePr>
          <p:xfrm>
            <a:off x="4012" y="3703"/>
            <a:ext cx="174" cy="205"/>
          </p:xfrm>
          <a:graphic>
            <a:graphicData uri="http://schemas.openxmlformats.org/presentationml/2006/ole">
              <p:oleObj spid="_x0000_s68614" name="Ecuación" r:id="rId8" imgW="139680" imgH="164880" progId="Equation.3">
                <p:embed/>
              </p:oleObj>
            </a:graphicData>
          </a:graphic>
        </p:graphicFrame>
        <p:graphicFrame>
          <p:nvGraphicFramePr>
            <p:cNvPr id="68615" name="Object 24"/>
            <p:cNvGraphicFramePr>
              <a:graphicFrameLocks noChangeAspect="1"/>
            </p:cNvGraphicFramePr>
            <p:nvPr/>
          </p:nvGraphicFramePr>
          <p:xfrm>
            <a:off x="986" y="1846"/>
            <a:ext cx="320" cy="223"/>
          </p:xfrm>
          <a:graphic>
            <a:graphicData uri="http://schemas.openxmlformats.org/presentationml/2006/ole">
              <p:oleObj spid="_x0000_s68615" name="Ecuación" r:id="rId9" imgW="253800" imgH="177480" progId="Equation.3">
                <p:embed/>
              </p:oleObj>
            </a:graphicData>
          </a:graphic>
        </p:graphicFrame>
        <p:sp>
          <p:nvSpPr>
            <p:cNvPr id="68634" name="Line 25"/>
            <p:cNvSpPr>
              <a:spLocks noChangeShapeType="1"/>
            </p:cNvSpPr>
            <p:nvPr/>
          </p:nvSpPr>
          <p:spPr bwMode="auto">
            <a:xfrm>
              <a:off x="1338" y="3657"/>
              <a:ext cx="1360" cy="0"/>
            </a:xfrm>
            <a:prstGeom prst="line">
              <a:avLst/>
            </a:prstGeom>
            <a:noFill/>
            <a:ln w="38100">
              <a:solidFill>
                <a:srgbClr val="339966"/>
              </a:solidFill>
              <a:round/>
              <a:headEnd/>
              <a:tailEnd type="triangle" w="med" len="med"/>
            </a:ln>
          </p:spPr>
          <p:txBody>
            <a:bodyPr/>
            <a:lstStyle/>
            <a:p>
              <a:endParaRPr lang="es-CL"/>
            </a:p>
          </p:txBody>
        </p:sp>
        <p:sp>
          <p:nvSpPr>
            <p:cNvPr id="68635" name="Line 26"/>
            <p:cNvSpPr>
              <a:spLocks noChangeShapeType="1"/>
            </p:cNvSpPr>
            <p:nvPr/>
          </p:nvSpPr>
          <p:spPr bwMode="auto">
            <a:xfrm>
              <a:off x="2880" y="3838"/>
              <a:ext cx="1134" cy="0"/>
            </a:xfrm>
            <a:prstGeom prst="line">
              <a:avLst/>
            </a:prstGeom>
            <a:noFill/>
            <a:ln w="38100">
              <a:solidFill>
                <a:srgbClr val="339966"/>
              </a:solidFill>
              <a:round/>
              <a:headEnd type="triangle" w="med" len="med"/>
              <a:tailEnd/>
            </a:ln>
          </p:spPr>
          <p:txBody>
            <a:bodyPr/>
            <a:lstStyle/>
            <a:p>
              <a:endParaRPr lang="es-CL"/>
            </a:p>
          </p:txBody>
        </p:sp>
        <p:graphicFrame>
          <p:nvGraphicFramePr>
            <p:cNvPr id="68616" name="Object 27"/>
            <p:cNvGraphicFramePr>
              <a:graphicFrameLocks noChangeAspect="1"/>
            </p:cNvGraphicFramePr>
            <p:nvPr/>
          </p:nvGraphicFramePr>
          <p:xfrm>
            <a:off x="3320" y="3735"/>
            <a:ext cx="240" cy="239"/>
          </p:xfrm>
          <a:graphic>
            <a:graphicData uri="http://schemas.openxmlformats.org/presentationml/2006/ole">
              <p:oleObj spid="_x0000_s68616" name="Ecuación" r:id="rId10" imgW="190440" imgH="190440" progId="Equation.3">
                <p:embed/>
              </p:oleObj>
            </a:graphicData>
          </a:graphic>
        </p:graphicFrame>
        <p:graphicFrame>
          <p:nvGraphicFramePr>
            <p:cNvPr id="68617" name="Object 28"/>
            <p:cNvGraphicFramePr>
              <a:graphicFrameLocks noChangeAspect="1"/>
            </p:cNvGraphicFramePr>
            <p:nvPr/>
          </p:nvGraphicFramePr>
          <p:xfrm>
            <a:off x="3587" y="2221"/>
            <a:ext cx="927" cy="525"/>
          </p:xfrm>
          <a:graphic>
            <a:graphicData uri="http://schemas.openxmlformats.org/presentationml/2006/ole">
              <p:oleObj spid="_x0000_s68617" name="Ecuación" r:id="rId11" imgW="736560" imgH="419040" progId="Equation.3">
                <p:embed/>
              </p:oleObj>
            </a:graphicData>
          </a:graphic>
        </p:graphicFrame>
        <p:graphicFrame>
          <p:nvGraphicFramePr>
            <p:cNvPr id="68618" name="Object 29"/>
            <p:cNvGraphicFramePr>
              <a:graphicFrameLocks noChangeAspect="1"/>
            </p:cNvGraphicFramePr>
            <p:nvPr/>
          </p:nvGraphicFramePr>
          <p:xfrm>
            <a:off x="2815" y="1842"/>
            <a:ext cx="1249" cy="319"/>
          </p:xfrm>
          <a:graphic>
            <a:graphicData uri="http://schemas.openxmlformats.org/presentationml/2006/ole">
              <p:oleObj spid="_x0000_s68618" name="Ecuación" r:id="rId12" imgW="990360" imgH="253800" progId="Equation.3">
                <p:embed/>
              </p:oleObj>
            </a:graphicData>
          </a:graphic>
        </p:graphicFrame>
        <p:graphicFrame>
          <p:nvGraphicFramePr>
            <p:cNvPr id="68619" name="Object 30"/>
            <p:cNvGraphicFramePr>
              <a:graphicFrameLocks noChangeAspect="1"/>
            </p:cNvGraphicFramePr>
            <p:nvPr/>
          </p:nvGraphicFramePr>
          <p:xfrm>
            <a:off x="2203" y="1577"/>
            <a:ext cx="911" cy="257"/>
          </p:xfrm>
          <a:graphic>
            <a:graphicData uri="http://schemas.openxmlformats.org/presentationml/2006/ole">
              <p:oleObj spid="_x0000_s68619" name="Ecuación" r:id="rId13" imgW="723600" imgH="203040" progId="Equation.3">
                <p:embed/>
              </p:oleObj>
            </a:graphicData>
          </a:graphic>
        </p:graphicFrame>
      </p:grpSp>
      <p:sp>
        <p:nvSpPr>
          <p:cNvPr id="68623"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7136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8625"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68626" name="Text Box 7"/>
          <p:cNvSpPr txBox="1">
            <a:spLocks noChangeArrowheads="1"/>
          </p:cNvSpPr>
          <p:nvPr/>
        </p:nvSpPr>
        <p:spPr bwMode="auto">
          <a:xfrm>
            <a:off x="323850" y="2390775"/>
            <a:ext cx="3024188" cy="2563813"/>
          </a:xfrm>
          <a:prstGeom prst="rect">
            <a:avLst/>
          </a:prstGeom>
          <a:noFill/>
          <a:ln w="9525">
            <a:noFill/>
            <a:miter lim="800000"/>
            <a:headEnd/>
            <a:tailEnd/>
          </a:ln>
        </p:spPr>
        <p:txBody>
          <a:bodyPr>
            <a:spAutoFit/>
          </a:bodyPr>
          <a:lstStyle/>
          <a:p>
            <a:pPr algn="just"/>
            <a:r>
              <a:rPr lang="es-CL"/>
              <a:t>El grafico muestra como se da el Equilibrio en el Modelo Ocio-Consumo. Notar que en este modelo, las Horas Trabajadas van en sentido contrario en el eje, esto se debe a que el Trabajo es lo Opuesto al Ocio.</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58" name="3 Marcador de número de diapositiva"/>
          <p:cNvSpPr>
            <a:spLocks noGrp="1"/>
          </p:cNvSpPr>
          <p:nvPr>
            <p:ph type="sldNum" sz="quarter" idx="12"/>
          </p:nvPr>
        </p:nvSpPr>
        <p:spPr>
          <a:noFill/>
        </p:spPr>
        <p:txBody>
          <a:bodyPr/>
          <a:lstStyle/>
          <a:p>
            <a:fld id="{3C9CF63B-EAB8-4063-99D1-B96FBBE564A5}" type="slidenum">
              <a:rPr lang="es-CL" smtClean="0"/>
              <a:pPr/>
              <a:t>79</a:t>
            </a:fld>
            <a:endParaRPr lang="es-CL" smtClean="0"/>
          </a:p>
        </p:txBody>
      </p:sp>
      <p:sp>
        <p:nvSpPr>
          <p:cNvPr id="69659" name="Rectangle 63"/>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69634" name="Object 31"/>
          <p:cNvGraphicFramePr>
            <a:graphicFrameLocks noChangeAspect="1"/>
          </p:cNvGraphicFramePr>
          <p:nvPr/>
        </p:nvGraphicFramePr>
        <p:xfrm>
          <a:off x="4084638" y="3651250"/>
          <a:ext cx="342900" cy="273050"/>
        </p:xfrm>
        <a:graphic>
          <a:graphicData uri="http://schemas.openxmlformats.org/presentationml/2006/ole">
            <p:oleObj spid="_x0000_s69634" name="Ecuación" r:id="rId4" imgW="190440" imgH="152280" progId="Equation.3">
              <p:embed/>
            </p:oleObj>
          </a:graphicData>
        </a:graphic>
      </p:graphicFrame>
      <p:grpSp>
        <p:nvGrpSpPr>
          <p:cNvPr id="69660" name="Group 62"/>
          <p:cNvGrpSpPr>
            <a:grpSpLocks/>
          </p:cNvGrpSpPr>
          <p:nvPr/>
        </p:nvGrpSpPr>
        <p:grpSpPr bwMode="auto">
          <a:xfrm>
            <a:off x="381000" y="2679700"/>
            <a:ext cx="3895725" cy="2652713"/>
            <a:chOff x="240" y="1688"/>
            <a:chExt cx="2454" cy="1671"/>
          </a:xfrm>
        </p:grpSpPr>
        <p:sp>
          <p:nvSpPr>
            <p:cNvPr id="69678" name="Line 11"/>
            <p:cNvSpPr>
              <a:spLocks noChangeShapeType="1"/>
            </p:cNvSpPr>
            <p:nvPr/>
          </p:nvSpPr>
          <p:spPr bwMode="auto">
            <a:xfrm>
              <a:off x="1348" y="2749"/>
              <a:ext cx="0" cy="409"/>
            </a:xfrm>
            <a:prstGeom prst="line">
              <a:avLst/>
            </a:prstGeom>
            <a:noFill/>
            <a:ln w="25400">
              <a:solidFill>
                <a:srgbClr val="969696"/>
              </a:solidFill>
              <a:prstDash val="lgDash"/>
              <a:round/>
              <a:headEnd/>
              <a:tailEnd/>
            </a:ln>
          </p:spPr>
          <p:txBody>
            <a:bodyPr/>
            <a:lstStyle/>
            <a:p>
              <a:endParaRPr lang="es-CL"/>
            </a:p>
          </p:txBody>
        </p:sp>
        <p:sp>
          <p:nvSpPr>
            <p:cNvPr id="69679" name="Line 12"/>
            <p:cNvSpPr>
              <a:spLocks noChangeShapeType="1"/>
            </p:cNvSpPr>
            <p:nvPr/>
          </p:nvSpPr>
          <p:spPr bwMode="auto">
            <a:xfrm>
              <a:off x="1266" y="2504"/>
              <a:ext cx="0" cy="654"/>
            </a:xfrm>
            <a:prstGeom prst="line">
              <a:avLst/>
            </a:prstGeom>
            <a:noFill/>
            <a:ln w="25400">
              <a:solidFill>
                <a:srgbClr val="969696"/>
              </a:solidFill>
              <a:prstDash val="lgDash"/>
              <a:round/>
              <a:headEnd/>
              <a:tailEnd/>
            </a:ln>
          </p:spPr>
          <p:txBody>
            <a:bodyPr/>
            <a:lstStyle/>
            <a:p>
              <a:endParaRPr lang="es-CL"/>
            </a:p>
          </p:txBody>
        </p:sp>
        <p:sp>
          <p:nvSpPr>
            <p:cNvPr id="69680" name="Line 13"/>
            <p:cNvSpPr>
              <a:spLocks noChangeShapeType="1"/>
            </p:cNvSpPr>
            <p:nvPr/>
          </p:nvSpPr>
          <p:spPr bwMode="auto">
            <a:xfrm>
              <a:off x="1511" y="2096"/>
              <a:ext cx="0" cy="1062"/>
            </a:xfrm>
            <a:prstGeom prst="line">
              <a:avLst/>
            </a:prstGeom>
            <a:noFill/>
            <a:ln w="25400">
              <a:solidFill>
                <a:srgbClr val="969696"/>
              </a:solidFill>
              <a:prstDash val="lgDash"/>
              <a:round/>
              <a:headEnd/>
              <a:tailEnd/>
            </a:ln>
          </p:spPr>
          <p:txBody>
            <a:bodyPr/>
            <a:lstStyle/>
            <a:p>
              <a:endParaRPr lang="es-CL"/>
            </a:p>
          </p:txBody>
        </p:sp>
        <p:sp>
          <p:nvSpPr>
            <p:cNvPr id="69681" name="Line 14"/>
            <p:cNvSpPr>
              <a:spLocks noChangeShapeType="1"/>
            </p:cNvSpPr>
            <p:nvPr/>
          </p:nvSpPr>
          <p:spPr bwMode="auto">
            <a:xfrm>
              <a:off x="1674" y="1973"/>
              <a:ext cx="0" cy="1185"/>
            </a:xfrm>
            <a:prstGeom prst="line">
              <a:avLst/>
            </a:prstGeom>
            <a:noFill/>
            <a:ln w="25400">
              <a:solidFill>
                <a:srgbClr val="969696"/>
              </a:solidFill>
              <a:prstDash val="lgDash"/>
              <a:round/>
              <a:headEnd/>
              <a:tailEnd/>
            </a:ln>
          </p:spPr>
          <p:txBody>
            <a:bodyPr/>
            <a:lstStyle/>
            <a:p>
              <a:endParaRPr lang="es-CL"/>
            </a:p>
          </p:txBody>
        </p:sp>
        <p:sp>
          <p:nvSpPr>
            <p:cNvPr id="69682" name="Line 15"/>
            <p:cNvSpPr>
              <a:spLocks noChangeShapeType="1"/>
            </p:cNvSpPr>
            <p:nvPr/>
          </p:nvSpPr>
          <p:spPr bwMode="auto">
            <a:xfrm flipV="1">
              <a:off x="611" y="1729"/>
              <a:ext cx="0" cy="1423"/>
            </a:xfrm>
            <a:prstGeom prst="line">
              <a:avLst/>
            </a:prstGeom>
            <a:noFill/>
            <a:ln w="9525">
              <a:solidFill>
                <a:schemeClr val="tx1"/>
              </a:solidFill>
              <a:round/>
              <a:headEnd/>
              <a:tailEnd type="triangle" w="med" len="med"/>
            </a:ln>
          </p:spPr>
          <p:txBody>
            <a:bodyPr/>
            <a:lstStyle/>
            <a:p>
              <a:endParaRPr lang="es-CL"/>
            </a:p>
          </p:txBody>
        </p:sp>
        <p:sp>
          <p:nvSpPr>
            <p:cNvPr id="69683" name="Line 17"/>
            <p:cNvSpPr>
              <a:spLocks noChangeShapeType="1"/>
            </p:cNvSpPr>
            <p:nvPr/>
          </p:nvSpPr>
          <p:spPr bwMode="auto">
            <a:xfrm>
              <a:off x="613" y="3158"/>
              <a:ext cx="2081" cy="0"/>
            </a:xfrm>
            <a:prstGeom prst="line">
              <a:avLst/>
            </a:prstGeom>
            <a:noFill/>
            <a:ln w="9525">
              <a:solidFill>
                <a:schemeClr val="tx1"/>
              </a:solidFill>
              <a:round/>
              <a:headEnd/>
              <a:tailEnd type="triangle" w="med" len="med"/>
            </a:ln>
          </p:spPr>
          <p:txBody>
            <a:bodyPr/>
            <a:lstStyle/>
            <a:p>
              <a:endParaRPr lang="es-CL"/>
            </a:p>
          </p:txBody>
        </p:sp>
        <p:sp>
          <p:nvSpPr>
            <p:cNvPr id="69684" name="Line 19"/>
            <p:cNvSpPr>
              <a:spLocks noChangeShapeType="1"/>
            </p:cNvSpPr>
            <p:nvPr/>
          </p:nvSpPr>
          <p:spPr bwMode="auto">
            <a:xfrm>
              <a:off x="612" y="2017"/>
              <a:ext cx="1552" cy="1141"/>
            </a:xfrm>
            <a:prstGeom prst="line">
              <a:avLst/>
            </a:prstGeom>
            <a:noFill/>
            <a:ln w="38100">
              <a:solidFill>
                <a:srgbClr val="339966"/>
              </a:solidFill>
              <a:round/>
              <a:headEnd/>
              <a:tailEnd/>
            </a:ln>
          </p:spPr>
          <p:txBody>
            <a:bodyPr/>
            <a:lstStyle/>
            <a:p>
              <a:endParaRPr lang="es-CL"/>
            </a:p>
          </p:txBody>
        </p:sp>
        <p:sp>
          <p:nvSpPr>
            <p:cNvPr id="69685" name="Line 20"/>
            <p:cNvSpPr>
              <a:spLocks noChangeShapeType="1"/>
            </p:cNvSpPr>
            <p:nvPr/>
          </p:nvSpPr>
          <p:spPr bwMode="auto">
            <a:xfrm>
              <a:off x="613" y="2464"/>
              <a:ext cx="1551" cy="694"/>
            </a:xfrm>
            <a:prstGeom prst="line">
              <a:avLst/>
            </a:prstGeom>
            <a:noFill/>
            <a:ln w="38100">
              <a:solidFill>
                <a:srgbClr val="339966"/>
              </a:solidFill>
              <a:round/>
              <a:headEnd/>
              <a:tailEnd/>
            </a:ln>
          </p:spPr>
          <p:txBody>
            <a:bodyPr/>
            <a:lstStyle/>
            <a:p>
              <a:endParaRPr lang="es-CL"/>
            </a:p>
          </p:txBody>
        </p:sp>
        <p:sp>
          <p:nvSpPr>
            <p:cNvPr id="69686" name="Line 21"/>
            <p:cNvSpPr>
              <a:spLocks noChangeShapeType="1"/>
            </p:cNvSpPr>
            <p:nvPr/>
          </p:nvSpPr>
          <p:spPr bwMode="auto">
            <a:xfrm>
              <a:off x="1307" y="1769"/>
              <a:ext cx="857" cy="1389"/>
            </a:xfrm>
            <a:prstGeom prst="line">
              <a:avLst/>
            </a:prstGeom>
            <a:noFill/>
            <a:ln w="38100">
              <a:solidFill>
                <a:srgbClr val="339966"/>
              </a:solidFill>
              <a:round/>
              <a:headEnd/>
              <a:tailEnd/>
            </a:ln>
          </p:spPr>
          <p:txBody>
            <a:bodyPr/>
            <a:lstStyle/>
            <a:p>
              <a:endParaRPr lang="es-CL"/>
            </a:p>
          </p:txBody>
        </p:sp>
        <p:sp>
          <p:nvSpPr>
            <p:cNvPr id="69687" name="Line 22"/>
            <p:cNvSpPr>
              <a:spLocks noChangeShapeType="1"/>
            </p:cNvSpPr>
            <p:nvPr/>
          </p:nvSpPr>
          <p:spPr bwMode="auto">
            <a:xfrm>
              <a:off x="1593" y="1728"/>
              <a:ext cx="571" cy="1430"/>
            </a:xfrm>
            <a:prstGeom prst="line">
              <a:avLst/>
            </a:prstGeom>
            <a:noFill/>
            <a:ln w="38100">
              <a:solidFill>
                <a:srgbClr val="339966"/>
              </a:solidFill>
              <a:round/>
              <a:headEnd/>
              <a:tailEnd/>
            </a:ln>
          </p:spPr>
          <p:txBody>
            <a:bodyPr/>
            <a:lstStyle/>
            <a:p>
              <a:endParaRPr lang="es-CL"/>
            </a:p>
          </p:txBody>
        </p:sp>
        <p:sp>
          <p:nvSpPr>
            <p:cNvPr id="69688" name="Arc 23"/>
            <p:cNvSpPr>
              <a:spLocks/>
            </p:cNvSpPr>
            <p:nvPr/>
          </p:nvSpPr>
          <p:spPr bwMode="auto">
            <a:xfrm flipH="1" flipV="1">
              <a:off x="1266" y="1879"/>
              <a:ext cx="898" cy="1280"/>
            </a:xfrm>
            <a:custGeom>
              <a:avLst/>
              <a:gdLst>
                <a:gd name="T0" fmla="*/ 0 w 21600"/>
                <a:gd name="T1" fmla="*/ 0 h 42287"/>
                <a:gd name="T2" fmla="*/ 0 w 21600"/>
                <a:gd name="T3" fmla="*/ 1 h 42287"/>
                <a:gd name="T4" fmla="*/ 0 w 21600"/>
                <a:gd name="T5" fmla="*/ 1 h 42287"/>
                <a:gd name="T6" fmla="*/ 0 60000 65536"/>
                <a:gd name="T7" fmla="*/ 0 60000 65536"/>
                <a:gd name="T8" fmla="*/ 0 60000 65536"/>
                <a:gd name="T9" fmla="*/ 0 w 21600"/>
                <a:gd name="T10" fmla="*/ 0 h 42287"/>
                <a:gd name="T11" fmla="*/ 21600 w 21600"/>
                <a:gd name="T12" fmla="*/ 42287 h 42287"/>
              </a:gdLst>
              <a:ahLst/>
              <a:cxnLst>
                <a:cxn ang="T6">
                  <a:pos x="T0" y="T1"/>
                </a:cxn>
                <a:cxn ang="T7">
                  <a:pos x="T2" y="T3"/>
                </a:cxn>
                <a:cxn ang="T8">
                  <a:pos x="T4" y="T5"/>
                </a:cxn>
              </a:cxnLst>
              <a:rect l="T9" t="T10" r="T11" b="T12"/>
              <a:pathLst>
                <a:path w="21600" h="42287" fill="none" extrusionOk="0">
                  <a:moveTo>
                    <a:pt x="-1" y="0"/>
                  </a:moveTo>
                  <a:cubicBezTo>
                    <a:pt x="11929" y="0"/>
                    <a:pt x="21600" y="9670"/>
                    <a:pt x="21600" y="21600"/>
                  </a:cubicBezTo>
                  <a:cubicBezTo>
                    <a:pt x="21600" y="31136"/>
                    <a:pt x="15346" y="39544"/>
                    <a:pt x="6213" y="42287"/>
                  </a:cubicBezTo>
                </a:path>
                <a:path w="21600" h="42287" stroke="0" extrusionOk="0">
                  <a:moveTo>
                    <a:pt x="-1" y="0"/>
                  </a:moveTo>
                  <a:cubicBezTo>
                    <a:pt x="11929" y="0"/>
                    <a:pt x="21600" y="9670"/>
                    <a:pt x="21600" y="21600"/>
                  </a:cubicBezTo>
                  <a:cubicBezTo>
                    <a:pt x="21600" y="31136"/>
                    <a:pt x="15346" y="39544"/>
                    <a:pt x="6213" y="42287"/>
                  </a:cubicBezTo>
                  <a:lnTo>
                    <a:pt x="0" y="21600"/>
                  </a:lnTo>
                  <a:close/>
                </a:path>
              </a:pathLst>
            </a:custGeom>
            <a:noFill/>
            <a:ln w="38100">
              <a:solidFill>
                <a:srgbClr val="FF0000"/>
              </a:solidFill>
              <a:round/>
              <a:headEnd/>
              <a:tailEnd type="triangle" w="med" len="med"/>
            </a:ln>
          </p:spPr>
          <p:txBody>
            <a:bodyPr wrap="none" anchor="ctr"/>
            <a:lstStyle/>
            <a:p>
              <a:endParaRPr lang="es-CL"/>
            </a:p>
          </p:txBody>
        </p:sp>
        <p:sp>
          <p:nvSpPr>
            <p:cNvPr id="69689" name="Arc 24"/>
            <p:cNvSpPr>
              <a:spLocks/>
            </p:cNvSpPr>
            <p:nvPr/>
          </p:nvSpPr>
          <p:spPr bwMode="auto">
            <a:xfrm rot="9942972">
              <a:off x="1265" y="2586"/>
              <a:ext cx="286" cy="24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69690" name="Arc 25"/>
            <p:cNvSpPr>
              <a:spLocks/>
            </p:cNvSpPr>
            <p:nvPr/>
          </p:nvSpPr>
          <p:spPr bwMode="auto">
            <a:xfrm rot="10352723">
              <a:off x="1184" y="2300"/>
              <a:ext cx="286" cy="24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69691" name="Arc 26"/>
            <p:cNvSpPr>
              <a:spLocks/>
            </p:cNvSpPr>
            <p:nvPr/>
          </p:nvSpPr>
          <p:spPr bwMode="auto">
            <a:xfrm rot="-10025935">
              <a:off x="1429" y="1892"/>
              <a:ext cx="286" cy="24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69692" name="Arc 27"/>
            <p:cNvSpPr>
              <a:spLocks/>
            </p:cNvSpPr>
            <p:nvPr/>
          </p:nvSpPr>
          <p:spPr bwMode="auto">
            <a:xfrm rot="-9405317">
              <a:off x="1633" y="1810"/>
              <a:ext cx="286" cy="24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aphicFrame>
          <p:nvGraphicFramePr>
            <p:cNvPr id="69647" name="Object 28"/>
            <p:cNvGraphicFramePr>
              <a:graphicFrameLocks noChangeAspect="1"/>
            </p:cNvGraphicFramePr>
            <p:nvPr/>
          </p:nvGraphicFramePr>
          <p:xfrm>
            <a:off x="2079" y="3158"/>
            <a:ext cx="159" cy="186"/>
          </p:xfrm>
          <a:graphic>
            <a:graphicData uri="http://schemas.openxmlformats.org/presentationml/2006/ole">
              <p:oleObj spid="_x0000_s69647" name="Ecuación" r:id="rId5" imgW="139680" imgH="164880" progId="Equation.3">
                <p:embed/>
              </p:oleObj>
            </a:graphicData>
          </a:graphic>
        </p:graphicFrame>
        <p:graphicFrame>
          <p:nvGraphicFramePr>
            <p:cNvPr id="69648" name="Object 29"/>
            <p:cNvGraphicFramePr>
              <a:graphicFrameLocks noChangeAspect="1"/>
            </p:cNvGraphicFramePr>
            <p:nvPr/>
          </p:nvGraphicFramePr>
          <p:xfrm>
            <a:off x="296" y="2344"/>
            <a:ext cx="288" cy="201"/>
          </p:xfrm>
          <a:graphic>
            <a:graphicData uri="http://schemas.openxmlformats.org/presentationml/2006/ole">
              <p:oleObj spid="_x0000_s69648" name="Ecuación" r:id="rId6" imgW="253800" imgH="177480" progId="Equation.3">
                <p:embed/>
              </p:oleObj>
            </a:graphicData>
          </a:graphic>
        </p:graphicFrame>
        <p:graphicFrame>
          <p:nvGraphicFramePr>
            <p:cNvPr id="69649" name="Object 30"/>
            <p:cNvGraphicFramePr>
              <a:graphicFrameLocks noChangeAspect="1"/>
            </p:cNvGraphicFramePr>
            <p:nvPr/>
          </p:nvGraphicFramePr>
          <p:xfrm>
            <a:off x="240" y="1959"/>
            <a:ext cx="346" cy="230"/>
          </p:xfrm>
          <a:graphic>
            <a:graphicData uri="http://schemas.openxmlformats.org/presentationml/2006/ole">
              <p:oleObj spid="_x0000_s69649" name="Ecuación" r:id="rId7" imgW="304560" imgH="203040" progId="Equation.3">
                <p:embed/>
              </p:oleObj>
            </a:graphicData>
          </a:graphic>
        </p:graphicFrame>
        <p:graphicFrame>
          <p:nvGraphicFramePr>
            <p:cNvPr id="69650" name="Object 49"/>
            <p:cNvGraphicFramePr>
              <a:graphicFrameLocks noChangeAspect="1"/>
            </p:cNvGraphicFramePr>
            <p:nvPr/>
          </p:nvGraphicFramePr>
          <p:xfrm>
            <a:off x="1639" y="3165"/>
            <a:ext cx="193" cy="192"/>
          </p:xfrm>
          <a:graphic>
            <a:graphicData uri="http://schemas.openxmlformats.org/presentationml/2006/ole">
              <p:oleObj spid="_x0000_s69650" name="Ecuación" r:id="rId8" imgW="203040" imgH="203040" progId="Equation.3">
                <p:embed/>
              </p:oleObj>
            </a:graphicData>
          </a:graphic>
        </p:graphicFrame>
        <p:graphicFrame>
          <p:nvGraphicFramePr>
            <p:cNvPr id="69651" name="Object 50"/>
            <p:cNvGraphicFramePr>
              <a:graphicFrameLocks noChangeAspect="1"/>
            </p:cNvGraphicFramePr>
            <p:nvPr/>
          </p:nvGraphicFramePr>
          <p:xfrm>
            <a:off x="1679" y="1688"/>
            <a:ext cx="230" cy="215"/>
          </p:xfrm>
          <a:graphic>
            <a:graphicData uri="http://schemas.openxmlformats.org/presentationml/2006/ole">
              <p:oleObj spid="_x0000_s69651" name="Ecuación" r:id="rId9" imgW="203040" imgH="190440" progId="Equation.3">
                <p:embed/>
              </p:oleObj>
            </a:graphicData>
          </a:graphic>
        </p:graphicFrame>
        <p:graphicFrame>
          <p:nvGraphicFramePr>
            <p:cNvPr id="69652" name="Object 51"/>
            <p:cNvGraphicFramePr>
              <a:graphicFrameLocks noChangeAspect="1"/>
            </p:cNvGraphicFramePr>
            <p:nvPr/>
          </p:nvGraphicFramePr>
          <p:xfrm>
            <a:off x="1218" y="1945"/>
            <a:ext cx="230" cy="215"/>
          </p:xfrm>
          <a:graphic>
            <a:graphicData uri="http://schemas.openxmlformats.org/presentationml/2006/ole">
              <p:oleObj spid="_x0000_s69652" name="Ecuación" r:id="rId10" imgW="203040" imgH="190440" progId="Equation.3">
                <p:embed/>
              </p:oleObj>
            </a:graphicData>
          </a:graphic>
        </p:graphicFrame>
        <p:graphicFrame>
          <p:nvGraphicFramePr>
            <p:cNvPr id="69653" name="Object 52"/>
            <p:cNvGraphicFramePr>
              <a:graphicFrameLocks noChangeAspect="1"/>
            </p:cNvGraphicFramePr>
            <p:nvPr/>
          </p:nvGraphicFramePr>
          <p:xfrm>
            <a:off x="1275" y="2289"/>
            <a:ext cx="216" cy="215"/>
          </p:xfrm>
          <a:graphic>
            <a:graphicData uri="http://schemas.openxmlformats.org/presentationml/2006/ole">
              <p:oleObj spid="_x0000_s69653" name="Ecuación" r:id="rId11" imgW="190440" imgH="190440" progId="Equation.3">
                <p:embed/>
              </p:oleObj>
            </a:graphicData>
          </a:graphic>
        </p:graphicFrame>
        <p:graphicFrame>
          <p:nvGraphicFramePr>
            <p:cNvPr id="69654" name="Object 53"/>
            <p:cNvGraphicFramePr>
              <a:graphicFrameLocks noChangeAspect="1"/>
            </p:cNvGraphicFramePr>
            <p:nvPr/>
          </p:nvGraphicFramePr>
          <p:xfrm>
            <a:off x="1016" y="2735"/>
            <a:ext cx="231" cy="215"/>
          </p:xfrm>
          <a:graphic>
            <a:graphicData uri="http://schemas.openxmlformats.org/presentationml/2006/ole">
              <p:oleObj spid="_x0000_s69654" name="Ecuación" r:id="rId12" imgW="203040" imgH="190440" progId="Equation.3">
                <p:embed/>
              </p:oleObj>
            </a:graphicData>
          </a:graphic>
        </p:graphicFrame>
        <p:graphicFrame>
          <p:nvGraphicFramePr>
            <p:cNvPr id="69655" name="Object 54"/>
            <p:cNvGraphicFramePr>
              <a:graphicFrameLocks noChangeAspect="1"/>
            </p:cNvGraphicFramePr>
            <p:nvPr/>
          </p:nvGraphicFramePr>
          <p:xfrm>
            <a:off x="1156" y="3165"/>
            <a:ext cx="180" cy="192"/>
          </p:xfrm>
          <a:graphic>
            <a:graphicData uri="http://schemas.openxmlformats.org/presentationml/2006/ole">
              <p:oleObj spid="_x0000_s69655" name="Ecuación" r:id="rId13" imgW="190440" imgH="203040" progId="Equation.3">
                <p:embed/>
              </p:oleObj>
            </a:graphicData>
          </a:graphic>
        </p:graphicFrame>
        <p:graphicFrame>
          <p:nvGraphicFramePr>
            <p:cNvPr id="69656" name="Object 55"/>
            <p:cNvGraphicFramePr>
              <a:graphicFrameLocks noChangeAspect="1"/>
            </p:cNvGraphicFramePr>
            <p:nvPr/>
          </p:nvGraphicFramePr>
          <p:xfrm>
            <a:off x="1300" y="3158"/>
            <a:ext cx="192" cy="191"/>
          </p:xfrm>
          <a:graphic>
            <a:graphicData uri="http://schemas.openxmlformats.org/presentationml/2006/ole">
              <p:oleObj spid="_x0000_s69656" name="Ecuación" r:id="rId14" imgW="203040" imgH="203040" progId="Equation.3">
                <p:embed/>
              </p:oleObj>
            </a:graphicData>
          </a:graphic>
        </p:graphicFrame>
        <p:graphicFrame>
          <p:nvGraphicFramePr>
            <p:cNvPr id="69657" name="Object 56"/>
            <p:cNvGraphicFramePr>
              <a:graphicFrameLocks noChangeAspect="1"/>
            </p:cNvGraphicFramePr>
            <p:nvPr/>
          </p:nvGraphicFramePr>
          <p:xfrm>
            <a:off x="1476" y="3168"/>
            <a:ext cx="205" cy="191"/>
          </p:xfrm>
          <a:graphic>
            <a:graphicData uri="http://schemas.openxmlformats.org/presentationml/2006/ole">
              <p:oleObj spid="_x0000_s69657" name="Ecuación" r:id="rId15" imgW="215640" imgH="203040" progId="Equation.3">
                <p:embed/>
              </p:oleObj>
            </a:graphicData>
          </a:graphic>
        </p:graphicFrame>
      </p:grpSp>
      <p:grpSp>
        <p:nvGrpSpPr>
          <p:cNvPr id="69661" name="Group 61"/>
          <p:cNvGrpSpPr>
            <a:grpSpLocks/>
          </p:cNvGrpSpPr>
          <p:nvPr/>
        </p:nvGrpSpPr>
        <p:grpSpPr bwMode="auto">
          <a:xfrm>
            <a:off x="4908550" y="2743200"/>
            <a:ext cx="3695700" cy="2616200"/>
            <a:chOff x="3092" y="1728"/>
            <a:chExt cx="2328" cy="1648"/>
          </a:xfrm>
        </p:grpSpPr>
        <p:sp>
          <p:nvSpPr>
            <p:cNvPr id="69668" name="Line 16"/>
            <p:cNvSpPr>
              <a:spLocks noChangeShapeType="1"/>
            </p:cNvSpPr>
            <p:nvPr/>
          </p:nvSpPr>
          <p:spPr bwMode="auto">
            <a:xfrm flipV="1">
              <a:off x="3338" y="1728"/>
              <a:ext cx="0" cy="1423"/>
            </a:xfrm>
            <a:prstGeom prst="line">
              <a:avLst/>
            </a:prstGeom>
            <a:noFill/>
            <a:ln w="9525">
              <a:solidFill>
                <a:schemeClr val="tx1"/>
              </a:solidFill>
              <a:round/>
              <a:headEnd/>
              <a:tailEnd type="triangle" w="med" len="med"/>
            </a:ln>
          </p:spPr>
          <p:txBody>
            <a:bodyPr/>
            <a:lstStyle/>
            <a:p>
              <a:endParaRPr lang="es-CL"/>
            </a:p>
          </p:txBody>
        </p:sp>
        <p:sp>
          <p:nvSpPr>
            <p:cNvPr id="69669" name="Line 18"/>
            <p:cNvSpPr>
              <a:spLocks noChangeShapeType="1"/>
            </p:cNvSpPr>
            <p:nvPr/>
          </p:nvSpPr>
          <p:spPr bwMode="auto">
            <a:xfrm>
              <a:off x="3338" y="3158"/>
              <a:ext cx="2082" cy="0"/>
            </a:xfrm>
            <a:prstGeom prst="line">
              <a:avLst/>
            </a:prstGeom>
            <a:noFill/>
            <a:ln w="9525">
              <a:solidFill>
                <a:schemeClr val="tx1"/>
              </a:solidFill>
              <a:round/>
              <a:headEnd/>
              <a:tailEnd type="triangle" w="med" len="med"/>
            </a:ln>
          </p:spPr>
          <p:txBody>
            <a:bodyPr/>
            <a:lstStyle/>
            <a:p>
              <a:endParaRPr lang="es-CL"/>
            </a:p>
          </p:txBody>
        </p:sp>
        <p:sp>
          <p:nvSpPr>
            <p:cNvPr id="69670" name="Line 32"/>
            <p:cNvSpPr>
              <a:spLocks noChangeShapeType="1"/>
            </p:cNvSpPr>
            <p:nvPr/>
          </p:nvSpPr>
          <p:spPr bwMode="auto">
            <a:xfrm>
              <a:off x="4329" y="2871"/>
              <a:ext cx="0" cy="287"/>
            </a:xfrm>
            <a:prstGeom prst="line">
              <a:avLst/>
            </a:prstGeom>
            <a:noFill/>
            <a:ln w="25400">
              <a:solidFill>
                <a:srgbClr val="969696"/>
              </a:solidFill>
              <a:prstDash val="lgDash"/>
              <a:round/>
              <a:headEnd/>
              <a:tailEnd/>
            </a:ln>
          </p:spPr>
          <p:txBody>
            <a:bodyPr/>
            <a:lstStyle/>
            <a:p>
              <a:endParaRPr lang="es-CL"/>
            </a:p>
          </p:txBody>
        </p:sp>
        <p:sp>
          <p:nvSpPr>
            <p:cNvPr id="69671" name="Line 33"/>
            <p:cNvSpPr>
              <a:spLocks noChangeShapeType="1"/>
            </p:cNvSpPr>
            <p:nvPr/>
          </p:nvSpPr>
          <p:spPr bwMode="auto">
            <a:xfrm flipH="1">
              <a:off x="3350" y="2871"/>
              <a:ext cx="979" cy="0"/>
            </a:xfrm>
            <a:prstGeom prst="line">
              <a:avLst/>
            </a:prstGeom>
            <a:noFill/>
            <a:ln w="25400">
              <a:solidFill>
                <a:srgbClr val="969696"/>
              </a:solidFill>
              <a:prstDash val="lgDash"/>
              <a:round/>
              <a:headEnd/>
              <a:tailEnd/>
            </a:ln>
          </p:spPr>
          <p:txBody>
            <a:bodyPr/>
            <a:lstStyle/>
            <a:p>
              <a:endParaRPr lang="es-CL"/>
            </a:p>
          </p:txBody>
        </p:sp>
        <p:sp>
          <p:nvSpPr>
            <p:cNvPr id="69672" name="Line 34"/>
            <p:cNvSpPr>
              <a:spLocks noChangeShapeType="1"/>
            </p:cNvSpPr>
            <p:nvPr/>
          </p:nvSpPr>
          <p:spPr bwMode="auto">
            <a:xfrm>
              <a:off x="4738" y="2586"/>
              <a:ext cx="0" cy="572"/>
            </a:xfrm>
            <a:prstGeom prst="line">
              <a:avLst/>
            </a:prstGeom>
            <a:noFill/>
            <a:ln w="25400">
              <a:solidFill>
                <a:srgbClr val="969696"/>
              </a:solidFill>
              <a:prstDash val="lgDash"/>
              <a:round/>
              <a:headEnd/>
              <a:tailEnd/>
            </a:ln>
          </p:spPr>
          <p:txBody>
            <a:bodyPr/>
            <a:lstStyle/>
            <a:p>
              <a:endParaRPr lang="es-CL"/>
            </a:p>
          </p:txBody>
        </p:sp>
        <p:sp>
          <p:nvSpPr>
            <p:cNvPr id="69673" name="Line 35"/>
            <p:cNvSpPr>
              <a:spLocks noChangeShapeType="1"/>
            </p:cNvSpPr>
            <p:nvPr/>
          </p:nvSpPr>
          <p:spPr bwMode="auto">
            <a:xfrm flipH="1">
              <a:off x="3350" y="2586"/>
              <a:ext cx="1388" cy="0"/>
            </a:xfrm>
            <a:prstGeom prst="line">
              <a:avLst/>
            </a:prstGeom>
            <a:noFill/>
            <a:ln w="25400">
              <a:solidFill>
                <a:srgbClr val="969696"/>
              </a:solidFill>
              <a:prstDash val="lgDash"/>
              <a:round/>
              <a:headEnd/>
              <a:tailEnd/>
            </a:ln>
          </p:spPr>
          <p:txBody>
            <a:bodyPr/>
            <a:lstStyle/>
            <a:p>
              <a:endParaRPr lang="es-CL"/>
            </a:p>
          </p:txBody>
        </p:sp>
        <p:sp>
          <p:nvSpPr>
            <p:cNvPr id="69674" name="Line 36"/>
            <p:cNvSpPr>
              <a:spLocks noChangeShapeType="1"/>
            </p:cNvSpPr>
            <p:nvPr/>
          </p:nvSpPr>
          <p:spPr bwMode="auto">
            <a:xfrm>
              <a:off x="4534" y="2096"/>
              <a:ext cx="0" cy="1062"/>
            </a:xfrm>
            <a:prstGeom prst="line">
              <a:avLst/>
            </a:prstGeom>
            <a:noFill/>
            <a:ln w="25400">
              <a:solidFill>
                <a:srgbClr val="969696"/>
              </a:solidFill>
              <a:prstDash val="lgDash"/>
              <a:round/>
              <a:headEnd/>
              <a:tailEnd/>
            </a:ln>
          </p:spPr>
          <p:txBody>
            <a:bodyPr/>
            <a:lstStyle/>
            <a:p>
              <a:endParaRPr lang="es-CL"/>
            </a:p>
          </p:txBody>
        </p:sp>
        <p:sp>
          <p:nvSpPr>
            <p:cNvPr id="69675" name="Line 37"/>
            <p:cNvSpPr>
              <a:spLocks noChangeShapeType="1"/>
            </p:cNvSpPr>
            <p:nvPr/>
          </p:nvSpPr>
          <p:spPr bwMode="auto">
            <a:xfrm flipH="1">
              <a:off x="3350" y="2096"/>
              <a:ext cx="1184" cy="0"/>
            </a:xfrm>
            <a:prstGeom prst="line">
              <a:avLst/>
            </a:prstGeom>
            <a:noFill/>
            <a:ln w="25400">
              <a:solidFill>
                <a:srgbClr val="969696"/>
              </a:solidFill>
              <a:prstDash val="lgDash"/>
              <a:round/>
              <a:headEnd/>
              <a:tailEnd/>
            </a:ln>
          </p:spPr>
          <p:txBody>
            <a:bodyPr/>
            <a:lstStyle/>
            <a:p>
              <a:endParaRPr lang="es-CL"/>
            </a:p>
          </p:txBody>
        </p:sp>
        <p:sp>
          <p:nvSpPr>
            <p:cNvPr id="69676" name="Arc 38"/>
            <p:cNvSpPr>
              <a:spLocks/>
            </p:cNvSpPr>
            <p:nvPr/>
          </p:nvSpPr>
          <p:spPr bwMode="auto">
            <a:xfrm flipV="1">
              <a:off x="3350" y="1851"/>
              <a:ext cx="1428" cy="1184"/>
            </a:xfrm>
            <a:custGeom>
              <a:avLst/>
              <a:gdLst>
                <a:gd name="T0" fmla="*/ 0 w 21600"/>
                <a:gd name="T1" fmla="*/ 0 h 42344"/>
                <a:gd name="T2" fmla="*/ 2 w 21600"/>
                <a:gd name="T3" fmla="*/ 1 h 42344"/>
                <a:gd name="T4" fmla="*/ 0 w 21600"/>
                <a:gd name="T5" fmla="*/ 0 h 42344"/>
                <a:gd name="T6" fmla="*/ 0 60000 65536"/>
                <a:gd name="T7" fmla="*/ 0 60000 65536"/>
                <a:gd name="T8" fmla="*/ 0 60000 65536"/>
                <a:gd name="T9" fmla="*/ 0 w 21600"/>
                <a:gd name="T10" fmla="*/ 0 h 42344"/>
                <a:gd name="T11" fmla="*/ 21600 w 21600"/>
                <a:gd name="T12" fmla="*/ 42344 h 42344"/>
              </a:gdLst>
              <a:ahLst/>
              <a:cxnLst>
                <a:cxn ang="T6">
                  <a:pos x="T0" y="T1"/>
                </a:cxn>
                <a:cxn ang="T7">
                  <a:pos x="T2" y="T3"/>
                </a:cxn>
                <a:cxn ang="T8">
                  <a:pos x="T4" y="T5"/>
                </a:cxn>
              </a:cxnLst>
              <a:rect l="T9" t="T10" r="T11" b="T12"/>
              <a:pathLst>
                <a:path w="21600" h="42344" fill="none" extrusionOk="0">
                  <a:moveTo>
                    <a:pt x="-1" y="0"/>
                  </a:moveTo>
                  <a:cubicBezTo>
                    <a:pt x="11929" y="0"/>
                    <a:pt x="21600" y="9670"/>
                    <a:pt x="21600" y="21600"/>
                  </a:cubicBezTo>
                  <a:cubicBezTo>
                    <a:pt x="21600" y="31210"/>
                    <a:pt x="15250" y="39665"/>
                    <a:pt x="6020" y="42344"/>
                  </a:cubicBezTo>
                </a:path>
                <a:path w="21600" h="42344" stroke="0" extrusionOk="0">
                  <a:moveTo>
                    <a:pt x="-1" y="0"/>
                  </a:moveTo>
                  <a:cubicBezTo>
                    <a:pt x="11929" y="0"/>
                    <a:pt x="21600" y="9670"/>
                    <a:pt x="21600" y="21600"/>
                  </a:cubicBezTo>
                  <a:cubicBezTo>
                    <a:pt x="21600" y="31210"/>
                    <a:pt x="15250" y="39665"/>
                    <a:pt x="6020" y="42344"/>
                  </a:cubicBezTo>
                  <a:lnTo>
                    <a:pt x="0" y="21600"/>
                  </a:lnTo>
                  <a:close/>
                </a:path>
              </a:pathLst>
            </a:custGeom>
            <a:noFill/>
            <a:ln w="38100">
              <a:solidFill>
                <a:srgbClr val="FF0000"/>
              </a:solidFill>
              <a:round/>
              <a:headEnd/>
              <a:tailEnd/>
            </a:ln>
          </p:spPr>
          <p:txBody>
            <a:bodyPr wrap="none" anchor="ctr"/>
            <a:lstStyle/>
            <a:p>
              <a:endParaRPr lang="es-CL"/>
            </a:p>
          </p:txBody>
        </p:sp>
        <p:graphicFrame>
          <p:nvGraphicFramePr>
            <p:cNvPr id="69635" name="Object 39"/>
            <p:cNvGraphicFramePr>
              <a:graphicFrameLocks noChangeAspect="1"/>
            </p:cNvGraphicFramePr>
            <p:nvPr/>
          </p:nvGraphicFramePr>
          <p:xfrm>
            <a:off x="4515" y="1881"/>
            <a:ext cx="231" cy="215"/>
          </p:xfrm>
          <a:graphic>
            <a:graphicData uri="http://schemas.openxmlformats.org/presentationml/2006/ole">
              <p:oleObj spid="_x0000_s69635" name="Ecuación" r:id="rId16" imgW="203040" imgH="190440" progId="Equation.3">
                <p:embed/>
              </p:oleObj>
            </a:graphicData>
          </a:graphic>
        </p:graphicFrame>
        <p:graphicFrame>
          <p:nvGraphicFramePr>
            <p:cNvPr id="69636" name="Object 40"/>
            <p:cNvGraphicFramePr>
              <a:graphicFrameLocks noChangeAspect="1"/>
            </p:cNvGraphicFramePr>
            <p:nvPr/>
          </p:nvGraphicFramePr>
          <p:xfrm>
            <a:off x="4738" y="2504"/>
            <a:ext cx="216" cy="215"/>
          </p:xfrm>
          <a:graphic>
            <a:graphicData uri="http://schemas.openxmlformats.org/presentationml/2006/ole">
              <p:oleObj spid="_x0000_s69636" name="Ecuación" r:id="rId17" imgW="190440" imgH="190440" progId="Equation.3">
                <p:embed/>
              </p:oleObj>
            </a:graphicData>
          </a:graphic>
        </p:graphicFrame>
        <p:graphicFrame>
          <p:nvGraphicFramePr>
            <p:cNvPr id="69637" name="Object 41"/>
            <p:cNvGraphicFramePr>
              <a:graphicFrameLocks noChangeAspect="1"/>
            </p:cNvGraphicFramePr>
            <p:nvPr/>
          </p:nvGraphicFramePr>
          <p:xfrm>
            <a:off x="4229" y="2653"/>
            <a:ext cx="231" cy="215"/>
          </p:xfrm>
          <a:graphic>
            <a:graphicData uri="http://schemas.openxmlformats.org/presentationml/2006/ole">
              <p:oleObj spid="_x0000_s69637" name="Ecuación" r:id="rId18" imgW="203040" imgH="190440" progId="Equation.3">
                <p:embed/>
              </p:oleObj>
            </a:graphicData>
          </a:graphic>
        </p:graphicFrame>
        <p:graphicFrame>
          <p:nvGraphicFramePr>
            <p:cNvPr id="69638" name="Object 42"/>
            <p:cNvGraphicFramePr>
              <a:graphicFrameLocks noChangeAspect="1"/>
            </p:cNvGraphicFramePr>
            <p:nvPr/>
          </p:nvGraphicFramePr>
          <p:xfrm>
            <a:off x="4243" y="3161"/>
            <a:ext cx="201" cy="215"/>
          </p:xfrm>
          <a:graphic>
            <a:graphicData uri="http://schemas.openxmlformats.org/presentationml/2006/ole">
              <p:oleObj spid="_x0000_s69638" name="Ecuación" r:id="rId19" imgW="177480" imgH="190440" progId="Equation.3">
                <p:embed/>
              </p:oleObj>
            </a:graphicData>
          </a:graphic>
        </p:graphicFrame>
        <p:graphicFrame>
          <p:nvGraphicFramePr>
            <p:cNvPr id="69639" name="Object 43"/>
            <p:cNvGraphicFramePr>
              <a:graphicFrameLocks noChangeAspect="1"/>
            </p:cNvGraphicFramePr>
            <p:nvPr/>
          </p:nvGraphicFramePr>
          <p:xfrm>
            <a:off x="4454" y="3146"/>
            <a:ext cx="202" cy="215"/>
          </p:xfrm>
          <a:graphic>
            <a:graphicData uri="http://schemas.openxmlformats.org/presentationml/2006/ole">
              <p:oleObj spid="_x0000_s69639" name="Ecuación" r:id="rId20" imgW="177480" imgH="190440" progId="Equation.3">
                <p:embed/>
              </p:oleObj>
            </a:graphicData>
          </a:graphic>
        </p:graphicFrame>
        <p:graphicFrame>
          <p:nvGraphicFramePr>
            <p:cNvPr id="69640" name="Object 44"/>
            <p:cNvGraphicFramePr>
              <a:graphicFrameLocks noChangeAspect="1"/>
            </p:cNvGraphicFramePr>
            <p:nvPr/>
          </p:nvGraphicFramePr>
          <p:xfrm>
            <a:off x="4713" y="3146"/>
            <a:ext cx="174" cy="215"/>
          </p:xfrm>
          <a:graphic>
            <a:graphicData uri="http://schemas.openxmlformats.org/presentationml/2006/ole">
              <p:oleObj spid="_x0000_s69640" name="Ecuación" r:id="rId21" imgW="152280" imgH="190440" progId="Equation.3">
                <p:embed/>
              </p:oleObj>
            </a:graphicData>
          </a:graphic>
        </p:graphicFrame>
        <p:graphicFrame>
          <p:nvGraphicFramePr>
            <p:cNvPr id="69641" name="Object 45"/>
            <p:cNvGraphicFramePr>
              <a:graphicFrameLocks noChangeAspect="1"/>
            </p:cNvGraphicFramePr>
            <p:nvPr/>
          </p:nvGraphicFramePr>
          <p:xfrm>
            <a:off x="3099" y="1948"/>
            <a:ext cx="231" cy="230"/>
          </p:xfrm>
          <a:graphic>
            <a:graphicData uri="http://schemas.openxmlformats.org/presentationml/2006/ole">
              <p:oleObj spid="_x0000_s69641" name="Ecuación" r:id="rId22" imgW="203040" imgH="203040" progId="Equation.3">
                <p:embed/>
              </p:oleObj>
            </a:graphicData>
          </a:graphic>
        </p:graphicFrame>
        <p:graphicFrame>
          <p:nvGraphicFramePr>
            <p:cNvPr id="69642" name="Object 46"/>
            <p:cNvGraphicFramePr>
              <a:graphicFrameLocks noChangeAspect="1"/>
            </p:cNvGraphicFramePr>
            <p:nvPr/>
          </p:nvGraphicFramePr>
          <p:xfrm>
            <a:off x="3100" y="2422"/>
            <a:ext cx="216" cy="230"/>
          </p:xfrm>
          <a:graphic>
            <a:graphicData uri="http://schemas.openxmlformats.org/presentationml/2006/ole">
              <p:oleObj spid="_x0000_s69642" name="Ecuación" r:id="rId23" imgW="190440" imgH="203040" progId="Equation.3">
                <p:embed/>
              </p:oleObj>
            </a:graphicData>
          </a:graphic>
        </p:graphicFrame>
        <p:graphicFrame>
          <p:nvGraphicFramePr>
            <p:cNvPr id="69643" name="Object 47"/>
            <p:cNvGraphicFramePr>
              <a:graphicFrameLocks noChangeAspect="1"/>
            </p:cNvGraphicFramePr>
            <p:nvPr/>
          </p:nvGraphicFramePr>
          <p:xfrm>
            <a:off x="3092" y="2695"/>
            <a:ext cx="231" cy="229"/>
          </p:xfrm>
          <a:graphic>
            <a:graphicData uri="http://schemas.openxmlformats.org/presentationml/2006/ole">
              <p:oleObj spid="_x0000_s69643" name="Ecuación" r:id="rId24" imgW="203040" imgH="203040" progId="Equation.3">
                <p:embed/>
              </p:oleObj>
            </a:graphicData>
          </a:graphic>
        </p:graphicFrame>
        <p:graphicFrame>
          <p:nvGraphicFramePr>
            <p:cNvPr id="69644" name="Object 48"/>
            <p:cNvGraphicFramePr>
              <a:graphicFrameLocks noChangeAspect="1"/>
            </p:cNvGraphicFramePr>
            <p:nvPr/>
          </p:nvGraphicFramePr>
          <p:xfrm>
            <a:off x="3092" y="2871"/>
            <a:ext cx="231" cy="243"/>
          </p:xfrm>
          <a:graphic>
            <a:graphicData uri="http://schemas.openxmlformats.org/presentationml/2006/ole">
              <p:oleObj spid="_x0000_s69644" name="Ecuación" r:id="rId25" imgW="203040" imgH="215640" progId="Equation.3">
                <p:embed/>
              </p:oleObj>
            </a:graphicData>
          </a:graphic>
        </p:graphicFrame>
        <p:sp>
          <p:nvSpPr>
            <p:cNvPr id="69677" name="Line 57"/>
            <p:cNvSpPr>
              <a:spLocks noChangeShapeType="1"/>
            </p:cNvSpPr>
            <p:nvPr/>
          </p:nvSpPr>
          <p:spPr bwMode="auto">
            <a:xfrm flipH="1">
              <a:off x="3350" y="2382"/>
              <a:ext cx="1592" cy="0"/>
            </a:xfrm>
            <a:prstGeom prst="line">
              <a:avLst/>
            </a:prstGeom>
            <a:noFill/>
            <a:ln w="25400">
              <a:solidFill>
                <a:srgbClr val="993366"/>
              </a:solidFill>
              <a:prstDash val="lgDash"/>
              <a:round/>
              <a:headEnd/>
              <a:tailEnd/>
            </a:ln>
          </p:spPr>
          <p:txBody>
            <a:bodyPr/>
            <a:lstStyle/>
            <a:p>
              <a:endParaRPr lang="es-CL"/>
            </a:p>
          </p:txBody>
        </p:sp>
        <p:graphicFrame>
          <p:nvGraphicFramePr>
            <p:cNvPr id="69645" name="Object 58"/>
            <p:cNvGraphicFramePr>
              <a:graphicFrameLocks noChangeAspect="1"/>
            </p:cNvGraphicFramePr>
            <p:nvPr/>
          </p:nvGraphicFramePr>
          <p:xfrm>
            <a:off x="4778" y="2055"/>
            <a:ext cx="612" cy="203"/>
          </p:xfrm>
          <a:graphic>
            <a:graphicData uri="http://schemas.openxmlformats.org/presentationml/2006/ole">
              <p:oleObj spid="_x0000_s69645" name="Ecuación" r:id="rId26" imgW="761760" imgH="253800" progId="Equation.3">
                <p:embed/>
              </p:oleObj>
            </a:graphicData>
          </a:graphic>
        </p:graphicFrame>
        <p:graphicFrame>
          <p:nvGraphicFramePr>
            <p:cNvPr id="69646" name="Object 59"/>
            <p:cNvGraphicFramePr>
              <a:graphicFrameLocks noChangeAspect="1"/>
            </p:cNvGraphicFramePr>
            <p:nvPr/>
          </p:nvGraphicFramePr>
          <p:xfrm>
            <a:off x="4773" y="2791"/>
            <a:ext cx="622" cy="203"/>
          </p:xfrm>
          <a:graphic>
            <a:graphicData uri="http://schemas.openxmlformats.org/presentationml/2006/ole">
              <p:oleObj spid="_x0000_s69646" name="Ecuación" r:id="rId27" imgW="774360" imgH="253800" progId="Equation.3">
                <p:embed/>
              </p:oleObj>
            </a:graphicData>
          </a:graphic>
        </p:graphicFrame>
      </p:grpSp>
      <p:sp>
        <p:nvSpPr>
          <p:cNvPr id="69662"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7238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9664"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69665" name="Text Box 6"/>
          <p:cNvSpPr txBox="1">
            <a:spLocks noChangeArrowheads="1"/>
          </p:cNvSpPr>
          <p:nvPr/>
        </p:nvSpPr>
        <p:spPr bwMode="auto">
          <a:xfrm>
            <a:off x="755650" y="1484313"/>
            <a:ext cx="4537075" cy="366712"/>
          </a:xfrm>
          <a:prstGeom prst="rect">
            <a:avLst/>
          </a:prstGeom>
          <a:noFill/>
          <a:ln w="9525">
            <a:noFill/>
            <a:miter lim="800000"/>
            <a:headEnd/>
            <a:tailEnd/>
          </a:ln>
        </p:spPr>
        <p:txBody>
          <a:bodyPr>
            <a:spAutoFit/>
          </a:bodyPr>
          <a:lstStyle/>
          <a:p>
            <a:pPr algn="l">
              <a:spcBef>
                <a:spcPct val="50000"/>
              </a:spcBef>
            </a:pPr>
            <a:r>
              <a:rPr lang="es-CL"/>
              <a:t>Oferta de Trabajo</a:t>
            </a:r>
          </a:p>
        </p:txBody>
      </p:sp>
      <p:sp>
        <p:nvSpPr>
          <p:cNvPr id="69666" name="Text Box 7"/>
          <p:cNvSpPr txBox="1">
            <a:spLocks noChangeArrowheads="1"/>
          </p:cNvSpPr>
          <p:nvPr/>
        </p:nvSpPr>
        <p:spPr bwMode="auto">
          <a:xfrm>
            <a:off x="395288" y="1916113"/>
            <a:ext cx="8353425" cy="641350"/>
          </a:xfrm>
          <a:prstGeom prst="rect">
            <a:avLst/>
          </a:prstGeom>
          <a:noFill/>
          <a:ln w="9525" algn="ctr">
            <a:noFill/>
            <a:miter lim="800000"/>
            <a:headEnd/>
            <a:tailEnd/>
          </a:ln>
        </p:spPr>
        <p:txBody>
          <a:bodyPr>
            <a:spAutoFit/>
          </a:bodyPr>
          <a:lstStyle/>
          <a:p>
            <a:pPr algn="just">
              <a:spcBef>
                <a:spcPct val="50000"/>
              </a:spcBef>
            </a:pPr>
            <a:r>
              <a:rPr lang="es-CL"/>
              <a:t>La Oferta de Trabajo se obtiene haciendo variaciones consistentes en las Tasas de Salario.</a:t>
            </a:r>
          </a:p>
        </p:txBody>
      </p:sp>
      <p:sp>
        <p:nvSpPr>
          <p:cNvPr id="69667" name="Text Box 9"/>
          <p:cNvSpPr txBox="1">
            <a:spLocks noChangeArrowheads="1"/>
          </p:cNvSpPr>
          <p:nvPr/>
        </p:nvSpPr>
        <p:spPr bwMode="auto">
          <a:xfrm>
            <a:off x="323850" y="5516563"/>
            <a:ext cx="7920038" cy="1190625"/>
          </a:xfrm>
          <a:prstGeom prst="rect">
            <a:avLst/>
          </a:prstGeom>
          <a:noFill/>
          <a:ln w="9525">
            <a:noFill/>
            <a:miter lim="800000"/>
            <a:headEnd/>
            <a:tailEnd/>
          </a:ln>
        </p:spPr>
        <p:txBody>
          <a:bodyPr>
            <a:spAutoFit/>
          </a:bodyPr>
          <a:lstStyle/>
          <a:p>
            <a:pPr algn="just">
              <a:spcBef>
                <a:spcPct val="50000"/>
              </a:spcBef>
            </a:pPr>
            <a:r>
              <a:rPr lang="es-CL"/>
              <a:t>El 1</a:t>
            </a:r>
            <a:r>
              <a:rPr lang="es-CL" baseline="30000"/>
              <a:t>er</a:t>
            </a:r>
            <a:r>
              <a:rPr lang="es-CL"/>
              <a:t> grafico muestra la obtención los distintos Puntos de Equilibrio para el modelo de Ocio-Consumo, y este implica el 2</a:t>
            </a:r>
            <a:r>
              <a:rPr lang="es-CL" baseline="30000"/>
              <a:t>do</a:t>
            </a:r>
            <a:r>
              <a:rPr lang="es-CL"/>
              <a:t> grafico, que muestra la Oferta de Trabajo, notar, que el Trabajo solo aumenta hasta cierto punto, y a partir de este comienza a descender.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9" name="3 Marcador de número de diapositiva"/>
          <p:cNvSpPr>
            <a:spLocks noGrp="1"/>
          </p:cNvSpPr>
          <p:nvPr>
            <p:ph type="sldNum" sz="quarter" idx="12"/>
          </p:nvPr>
        </p:nvSpPr>
        <p:spPr>
          <a:noFill/>
        </p:spPr>
        <p:txBody>
          <a:bodyPr/>
          <a:lstStyle/>
          <a:p>
            <a:fld id="{869BC0BE-392B-4BFC-8C41-C7BC414D7500}" type="slidenum">
              <a:rPr lang="es-CL" smtClean="0"/>
              <a:pPr/>
              <a:t>8</a:t>
            </a:fld>
            <a:endParaRPr lang="es-CL" smtClean="0"/>
          </a:p>
        </p:txBody>
      </p:sp>
      <p:sp>
        <p:nvSpPr>
          <p:cNvPr id="4110" name="Rectangle 45"/>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4111" name="Group 44"/>
          <p:cNvGrpSpPr>
            <a:grpSpLocks/>
          </p:cNvGrpSpPr>
          <p:nvPr/>
        </p:nvGrpSpPr>
        <p:grpSpPr bwMode="auto">
          <a:xfrm>
            <a:off x="4197350" y="2003425"/>
            <a:ext cx="3933825" cy="2720975"/>
            <a:chOff x="2644" y="1262"/>
            <a:chExt cx="2478" cy="1714"/>
          </a:xfrm>
        </p:grpSpPr>
        <p:sp>
          <p:nvSpPr>
            <p:cNvPr id="4117" name="Rectangle 10"/>
            <p:cNvSpPr>
              <a:spLocks noChangeArrowheads="1"/>
            </p:cNvSpPr>
            <p:nvPr/>
          </p:nvSpPr>
          <p:spPr bwMode="auto">
            <a:xfrm>
              <a:off x="2918" y="2078"/>
              <a:ext cx="1061" cy="708"/>
            </a:xfrm>
            <a:prstGeom prst="rect">
              <a:avLst/>
            </a:prstGeom>
            <a:pattFill prst="shingle">
              <a:fgClr>
                <a:srgbClr val="99CCFF">
                  <a:alpha val="50195"/>
                </a:srgbClr>
              </a:fgClr>
              <a:bgClr>
                <a:schemeClr val="bg1">
                  <a:alpha val="50195"/>
                </a:schemeClr>
              </a:bgClr>
            </a:pattFill>
            <a:ln w="9525" algn="ctr">
              <a:noFill/>
              <a:miter lim="800000"/>
              <a:headEnd/>
              <a:tailEnd/>
            </a:ln>
          </p:spPr>
          <p:txBody>
            <a:bodyPr wrap="none" anchor="ctr"/>
            <a:lstStyle/>
            <a:p>
              <a:endParaRPr lang="es-ES"/>
            </a:p>
          </p:txBody>
        </p:sp>
        <p:grpSp>
          <p:nvGrpSpPr>
            <p:cNvPr id="4118" name="Group 11"/>
            <p:cNvGrpSpPr>
              <a:grpSpLocks/>
            </p:cNvGrpSpPr>
            <p:nvPr/>
          </p:nvGrpSpPr>
          <p:grpSpPr bwMode="auto">
            <a:xfrm>
              <a:off x="2918" y="1262"/>
              <a:ext cx="2204" cy="1524"/>
              <a:chOff x="930" y="935"/>
              <a:chExt cx="3674" cy="2540"/>
            </a:xfrm>
          </p:grpSpPr>
          <p:sp>
            <p:nvSpPr>
              <p:cNvPr id="4137" name="Line 12"/>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4138" name="Line 13"/>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graphicFrame>
          <p:nvGraphicFramePr>
            <p:cNvPr id="4098" name="Object 14"/>
            <p:cNvGraphicFramePr>
              <a:graphicFrameLocks noChangeAspect="1"/>
            </p:cNvGraphicFramePr>
            <p:nvPr/>
          </p:nvGraphicFramePr>
          <p:xfrm>
            <a:off x="2727" y="1317"/>
            <a:ext cx="170" cy="162"/>
          </p:xfrm>
          <a:graphic>
            <a:graphicData uri="http://schemas.openxmlformats.org/presentationml/2006/ole">
              <p:oleObj spid="_x0000_s4098" name="Ecuación" r:id="rId5" imgW="317160" imgH="304560" progId="Equation.3">
                <p:embed/>
              </p:oleObj>
            </a:graphicData>
          </a:graphic>
        </p:graphicFrame>
        <p:graphicFrame>
          <p:nvGraphicFramePr>
            <p:cNvPr id="4099" name="Object 15"/>
            <p:cNvGraphicFramePr>
              <a:graphicFrameLocks noChangeAspect="1"/>
            </p:cNvGraphicFramePr>
            <p:nvPr/>
          </p:nvGraphicFramePr>
          <p:xfrm>
            <a:off x="4874" y="2813"/>
            <a:ext cx="182" cy="163"/>
          </p:xfrm>
          <a:graphic>
            <a:graphicData uri="http://schemas.openxmlformats.org/presentationml/2006/ole">
              <p:oleObj spid="_x0000_s4099" name="Ecuación" r:id="rId6" imgW="342720" imgH="304560" progId="Equation.3">
                <p:embed/>
              </p:oleObj>
            </a:graphicData>
          </a:graphic>
        </p:graphicFrame>
        <p:sp>
          <p:nvSpPr>
            <p:cNvPr id="4119" name="Line 16"/>
            <p:cNvSpPr>
              <a:spLocks noChangeShapeType="1"/>
            </p:cNvSpPr>
            <p:nvPr/>
          </p:nvSpPr>
          <p:spPr bwMode="auto">
            <a:xfrm>
              <a:off x="2918" y="2078"/>
              <a:ext cx="2122" cy="0"/>
            </a:xfrm>
            <a:prstGeom prst="line">
              <a:avLst/>
            </a:prstGeom>
            <a:noFill/>
            <a:ln w="25400">
              <a:solidFill>
                <a:schemeClr val="tx1"/>
              </a:solidFill>
              <a:prstDash val="lgDash"/>
              <a:round/>
              <a:headEnd/>
              <a:tailEnd/>
            </a:ln>
          </p:spPr>
          <p:txBody>
            <a:bodyPr/>
            <a:lstStyle/>
            <a:p>
              <a:endParaRPr lang="es-CL"/>
            </a:p>
          </p:txBody>
        </p:sp>
        <p:sp>
          <p:nvSpPr>
            <p:cNvPr id="4120" name="Line 17"/>
            <p:cNvSpPr>
              <a:spLocks noChangeShapeType="1"/>
            </p:cNvSpPr>
            <p:nvPr/>
          </p:nvSpPr>
          <p:spPr bwMode="auto">
            <a:xfrm>
              <a:off x="3979" y="1344"/>
              <a:ext cx="0" cy="1442"/>
            </a:xfrm>
            <a:prstGeom prst="line">
              <a:avLst/>
            </a:prstGeom>
            <a:noFill/>
            <a:ln w="25400">
              <a:solidFill>
                <a:schemeClr val="tx1"/>
              </a:solidFill>
              <a:prstDash val="lgDash"/>
              <a:round/>
              <a:headEnd/>
              <a:tailEnd/>
            </a:ln>
          </p:spPr>
          <p:txBody>
            <a:bodyPr/>
            <a:lstStyle/>
            <a:p>
              <a:endParaRPr lang="es-CL"/>
            </a:p>
          </p:txBody>
        </p:sp>
        <p:sp>
          <p:nvSpPr>
            <p:cNvPr id="4121" name="Rectangle 18"/>
            <p:cNvSpPr>
              <a:spLocks noChangeArrowheads="1"/>
            </p:cNvSpPr>
            <p:nvPr/>
          </p:nvSpPr>
          <p:spPr bwMode="auto">
            <a:xfrm>
              <a:off x="3979" y="1344"/>
              <a:ext cx="1061" cy="734"/>
            </a:xfrm>
            <a:prstGeom prst="rect">
              <a:avLst/>
            </a:prstGeom>
            <a:pattFill prst="shingle">
              <a:fgClr>
                <a:srgbClr val="99CCFF">
                  <a:alpha val="50195"/>
                </a:srgbClr>
              </a:fgClr>
              <a:bgClr>
                <a:schemeClr val="bg1">
                  <a:alpha val="50195"/>
                </a:schemeClr>
              </a:bgClr>
            </a:pattFill>
            <a:ln w="9525" algn="ctr">
              <a:noFill/>
              <a:miter lim="800000"/>
              <a:headEnd/>
              <a:tailEnd/>
            </a:ln>
          </p:spPr>
          <p:txBody>
            <a:bodyPr wrap="none" anchor="ctr"/>
            <a:lstStyle/>
            <a:p>
              <a:endParaRPr lang="es-ES"/>
            </a:p>
          </p:txBody>
        </p:sp>
        <p:sp>
          <p:nvSpPr>
            <p:cNvPr id="4122" name="Line 19"/>
            <p:cNvSpPr>
              <a:spLocks noChangeShapeType="1"/>
            </p:cNvSpPr>
            <p:nvPr/>
          </p:nvSpPr>
          <p:spPr bwMode="auto">
            <a:xfrm>
              <a:off x="2972" y="1371"/>
              <a:ext cx="1987" cy="1388"/>
            </a:xfrm>
            <a:prstGeom prst="line">
              <a:avLst/>
            </a:prstGeom>
            <a:noFill/>
            <a:ln w="38100">
              <a:solidFill>
                <a:srgbClr val="339966"/>
              </a:solidFill>
              <a:round/>
              <a:headEnd/>
              <a:tailEnd/>
            </a:ln>
          </p:spPr>
          <p:txBody>
            <a:bodyPr/>
            <a:lstStyle/>
            <a:p>
              <a:endParaRPr lang="es-CL"/>
            </a:p>
          </p:txBody>
        </p:sp>
        <p:sp>
          <p:nvSpPr>
            <p:cNvPr id="4123" name="Line 20"/>
            <p:cNvSpPr>
              <a:spLocks noChangeShapeType="1"/>
            </p:cNvSpPr>
            <p:nvPr/>
          </p:nvSpPr>
          <p:spPr bwMode="auto">
            <a:xfrm>
              <a:off x="4686" y="2569"/>
              <a:ext cx="0" cy="217"/>
            </a:xfrm>
            <a:prstGeom prst="line">
              <a:avLst/>
            </a:prstGeom>
            <a:noFill/>
            <a:ln w="19050">
              <a:solidFill>
                <a:srgbClr val="3366FF"/>
              </a:solidFill>
              <a:prstDash val="lgDash"/>
              <a:round/>
              <a:headEnd/>
              <a:tailEnd/>
            </a:ln>
          </p:spPr>
          <p:txBody>
            <a:bodyPr/>
            <a:lstStyle/>
            <a:p>
              <a:endParaRPr lang="es-CL"/>
            </a:p>
          </p:txBody>
        </p:sp>
        <p:sp>
          <p:nvSpPr>
            <p:cNvPr id="4124" name="Line 21"/>
            <p:cNvSpPr>
              <a:spLocks noChangeShapeType="1"/>
            </p:cNvSpPr>
            <p:nvPr/>
          </p:nvSpPr>
          <p:spPr bwMode="auto">
            <a:xfrm flipH="1">
              <a:off x="2918" y="2569"/>
              <a:ext cx="1768" cy="0"/>
            </a:xfrm>
            <a:prstGeom prst="line">
              <a:avLst/>
            </a:prstGeom>
            <a:noFill/>
            <a:ln w="19050">
              <a:solidFill>
                <a:srgbClr val="3366FF"/>
              </a:solidFill>
              <a:prstDash val="lgDash"/>
              <a:round/>
              <a:headEnd/>
              <a:tailEnd/>
            </a:ln>
          </p:spPr>
          <p:txBody>
            <a:bodyPr/>
            <a:lstStyle/>
            <a:p>
              <a:endParaRPr lang="es-CL"/>
            </a:p>
          </p:txBody>
        </p:sp>
        <p:sp>
          <p:nvSpPr>
            <p:cNvPr id="4125" name="Line 22"/>
            <p:cNvSpPr>
              <a:spLocks noChangeShapeType="1"/>
            </p:cNvSpPr>
            <p:nvPr/>
          </p:nvSpPr>
          <p:spPr bwMode="auto">
            <a:xfrm>
              <a:off x="3271" y="1589"/>
              <a:ext cx="0" cy="1197"/>
            </a:xfrm>
            <a:prstGeom prst="line">
              <a:avLst/>
            </a:prstGeom>
            <a:noFill/>
            <a:ln w="19050">
              <a:solidFill>
                <a:srgbClr val="3366FF"/>
              </a:solidFill>
              <a:prstDash val="lgDash"/>
              <a:round/>
              <a:headEnd/>
              <a:tailEnd/>
            </a:ln>
          </p:spPr>
          <p:txBody>
            <a:bodyPr/>
            <a:lstStyle/>
            <a:p>
              <a:endParaRPr lang="es-CL"/>
            </a:p>
          </p:txBody>
        </p:sp>
        <p:sp>
          <p:nvSpPr>
            <p:cNvPr id="4126" name="Line 23"/>
            <p:cNvSpPr>
              <a:spLocks noChangeShapeType="1"/>
            </p:cNvSpPr>
            <p:nvPr/>
          </p:nvSpPr>
          <p:spPr bwMode="auto">
            <a:xfrm flipH="1">
              <a:off x="2918" y="1589"/>
              <a:ext cx="353" cy="0"/>
            </a:xfrm>
            <a:prstGeom prst="line">
              <a:avLst/>
            </a:prstGeom>
            <a:noFill/>
            <a:ln w="19050">
              <a:solidFill>
                <a:srgbClr val="3366FF"/>
              </a:solidFill>
              <a:prstDash val="lgDash"/>
              <a:round/>
              <a:headEnd/>
              <a:tailEnd/>
            </a:ln>
          </p:spPr>
          <p:txBody>
            <a:bodyPr/>
            <a:lstStyle/>
            <a:p>
              <a:endParaRPr lang="es-CL"/>
            </a:p>
          </p:txBody>
        </p:sp>
        <p:sp>
          <p:nvSpPr>
            <p:cNvPr id="4127" name="Text Box 24"/>
            <p:cNvSpPr txBox="1">
              <a:spLocks noChangeArrowheads="1"/>
            </p:cNvSpPr>
            <p:nvPr/>
          </p:nvSpPr>
          <p:spPr bwMode="auto">
            <a:xfrm>
              <a:off x="4360" y="1591"/>
              <a:ext cx="327" cy="250"/>
            </a:xfrm>
            <a:prstGeom prst="rect">
              <a:avLst/>
            </a:prstGeom>
            <a:noFill/>
            <a:ln w="9525">
              <a:noFill/>
              <a:miter lim="800000"/>
              <a:headEnd/>
              <a:tailEnd/>
            </a:ln>
          </p:spPr>
          <p:txBody>
            <a:bodyPr>
              <a:spAutoFit/>
            </a:bodyPr>
            <a:lstStyle/>
            <a:p>
              <a:pPr algn="l">
                <a:spcBef>
                  <a:spcPct val="50000"/>
                </a:spcBef>
              </a:pPr>
              <a:r>
                <a:rPr lang="es-ES_tradnl" sz="2000" b="1"/>
                <a:t>(+)</a:t>
              </a:r>
              <a:endParaRPr lang="es-CL" sz="2000" b="1"/>
            </a:p>
          </p:txBody>
        </p:sp>
        <p:sp>
          <p:nvSpPr>
            <p:cNvPr id="4128" name="Text Box 25"/>
            <p:cNvSpPr txBox="1">
              <a:spLocks noChangeArrowheads="1"/>
            </p:cNvSpPr>
            <p:nvPr/>
          </p:nvSpPr>
          <p:spPr bwMode="auto">
            <a:xfrm>
              <a:off x="3299" y="2272"/>
              <a:ext cx="327" cy="250"/>
            </a:xfrm>
            <a:prstGeom prst="rect">
              <a:avLst/>
            </a:prstGeom>
            <a:noFill/>
            <a:ln w="9525">
              <a:noFill/>
              <a:miter lim="800000"/>
              <a:headEnd/>
              <a:tailEnd/>
            </a:ln>
          </p:spPr>
          <p:txBody>
            <a:bodyPr>
              <a:spAutoFit/>
            </a:bodyPr>
            <a:lstStyle/>
            <a:p>
              <a:pPr algn="l">
                <a:spcBef>
                  <a:spcPct val="50000"/>
                </a:spcBef>
              </a:pPr>
              <a:r>
                <a:rPr lang="es-ES_tradnl" sz="2000" b="1"/>
                <a:t>(-)</a:t>
              </a:r>
              <a:endParaRPr lang="es-CL" sz="2000" b="1"/>
            </a:p>
          </p:txBody>
        </p:sp>
        <p:graphicFrame>
          <p:nvGraphicFramePr>
            <p:cNvPr id="4100" name="Object 26"/>
            <p:cNvGraphicFramePr>
              <a:graphicFrameLocks noChangeAspect="1"/>
            </p:cNvGraphicFramePr>
            <p:nvPr/>
          </p:nvGraphicFramePr>
          <p:xfrm>
            <a:off x="4682" y="2432"/>
            <a:ext cx="124" cy="125"/>
          </p:xfrm>
          <a:graphic>
            <a:graphicData uri="http://schemas.openxmlformats.org/presentationml/2006/ole">
              <p:oleObj spid="_x0000_s4100" name="Ecuación" r:id="rId7" imgW="164880" imgH="164880" progId="Equation.3">
                <p:embed/>
              </p:oleObj>
            </a:graphicData>
          </a:graphic>
        </p:graphicFrame>
        <p:graphicFrame>
          <p:nvGraphicFramePr>
            <p:cNvPr id="4101" name="Object 27"/>
            <p:cNvGraphicFramePr>
              <a:graphicFrameLocks noChangeAspect="1"/>
            </p:cNvGraphicFramePr>
            <p:nvPr/>
          </p:nvGraphicFramePr>
          <p:xfrm>
            <a:off x="3275" y="1453"/>
            <a:ext cx="116" cy="124"/>
          </p:xfrm>
          <a:graphic>
            <a:graphicData uri="http://schemas.openxmlformats.org/presentationml/2006/ole">
              <p:oleObj spid="_x0000_s4101" name="Ecuación" r:id="rId8" imgW="152280" imgH="164880" progId="Equation.3">
                <p:embed/>
              </p:oleObj>
            </a:graphicData>
          </a:graphic>
        </p:graphicFrame>
        <p:graphicFrame>
          <p:nvGraphicFramePr>
            <p:cNvPr id="4102" name="Object 28"/>
            <p:cNvGraphicFramePr>
              <a:graphicFrameLocks noChangeAspect="1"/>
            </p:cNvGraphicFramePr>
            <p:nvPr/>
          </p:nvGraphicFramePr>
          <p:xfrm>
            <a:off x="4006" y="1915"/>
            <a:ext cx="115" cy="134"/>
          </p:xfrm>
          <a:graphic>
            <a:graphicData uri="http://schemas.openxmlformats.org/presentationml/2006/ole">
              <p:oleObj spid="_x0000_s4102" name="Ecuación" r:id="rId9" imgW="152280" imgH="177480" progId="Equation.3">
                <p:embed/>
              </p:oleObj>
            </a:graphicData>
          </a:graphic>
        </p:graphicFrame>
        <p:sp>
          <p:nvSpPr>
            <p:cNvPr id="4129" name="Line 29"/>
            <p:cNvSpPr>
              <a:spLocks noChangeShapeType="1"/>
            </p:cNvSpPr>
            <p:nvPr/>
          </p:nvSpPr>
          <p:spPr bwMode="auto">
            <a:xfrm>
              <a:off x="2918" y="1834"/>
              <a:ext cx="1061" cy="0"/>
            </a:xfrm>
            <a:prstGeom prst="line">
              <a:avLst/>
            </a:prstGeom>
            <a:noFill/>
            <a:ln w="19050">
              <a:solidFill>
                <a:srgbClr val="3366FF"/>
              </a:solidFill>
              <a:prstDash val="lgDash"/>
              <a:round/>
              <a:headEnd/>
              <a:tailEnd/>
            </a:ln>
          </p:spPr>
          <p:txBody>
            <a:bodyPr/>
            <a:lstStyle/>
            <a:p>
              <a:endParaRPr lang="es-CL"/>
            </a:p>
          </p:txBody>
        </p:sp>
        <p:sp>
          <p:nvSpPr>
            <p:cNvPr id="4130" name="Line 30"/>
            <p:cNvSpPr>
              <a:spLocks noChangeShapeType="1"/>
            </p:cNvSpPr>
            <p:nvPr/>
          </p:nvSpPr>
          <p:spPr bwMode="auto">
            <a:xfrm>
              <a:off x="2918" y="2215"/>
              <a:ext cx="680" cy="0"/>
            </a:xfrm>
            <a:prstGeom prst="line">
              <a:avLst/>
            </a:prstGeom>
            <a:noFill/>
            <a:ln w="19050">
              <a:solidFill>
                <a:srgbClr val="3366FF"/>
              </a:solidFill>
              <a:prstDash val="lgDash"/>
              <a:round/>
              <a:headEnd/>
              <a:tailEnd/>
            </a:ln>
          </p:spPr>
          <p:txBody>
            <a:bodyPr/>
            <a:lstStyle/>
            <a:p>
              <a:endParaRPr lang="es-CL"/>
            </a:p>
          </p:txBody>
        </p:sp>
        <p:sp>
          <p:nvSpPr>
            <p:cNvPr id="4131" name="Line 31"/>
            <p:cNvSpPr>
              <a:spLocks noChangeShapeType="1"/>
            </p:cNvSpPr>
            <p:nvPr/>
          </p:nvSpPr>
          <p:spPr bwMode="auto">
            <a:xfrm>
              <a:off x="3598" y="2215"/>
              <a:ext cx="0" cy="571"/>
            </a:xfrm>
            <a:prstGeom prst="line">
              <a:avLst/>
            </a:prstGeom>
            <a:noFill/>
            <a:ln w="19050">
              <a:solidFill>
                <a:srgbClr val="3366FF"/>
              </a:solidFill>
              <a:prstDash val="lgDash"/>
              <a:round/>
              <a:headEnd/>
              <a:tailEnd/>
            </a:ln>
          </p:spPr>
          <p:txBody>
            <a:bodyPr/>
            <a:lstStyle/>
            <a:p>
              <a:endParaRPr lang="es-CL"/>
            </a:p>
          </p:txBody>
        </p:sp>
        <p:graphicFrame>
          <p:nvGraphicFramePr>
            <p:cNvPr id="4103" name="Object 32"/>
            <p:cNvGraphicFramePr>
              <a:graphicFrameLocks noChangeAspect="1"/>
            </p:cNvGraphicFramePr>
            <p:nvPr/>
          </p:nvGraphicFramePr>
          <p:xfrm>
            <a:off x="3621" y="2133"/>
            <a:ext cx="115" cy="124"/>
          </p:xfrm>
          <a:graphic>
            <a:graphicData uri="http://schemas.openxmlformats.org/presentationml/2006/ole">
              <p:oleObj spid="_x0000_s4103" name="Ecuación" r:id="rId10" imgW="152280" imgH="164880" progId="Equation.3">
                <p:embed/>
              </p:oleObj>
            </a:graphicData>
          </a:graphic>
        </p:graphicFrame>
        <p:graphicFrame>
          <p:nvGraphicFramePr>
            <p:cNvPr id="4104" name="Object 33"/>
            <p:cNvGraphicFramePr>
              <a:graphicFrameLocks noChangeAspect="1"/>
            </p:cNvGraphicFramePr>
            <p:nvPr/>
          </p:nvGraphicFramePr>
          <p:xfrm>
            <a:off x="3834" y="1344"/>
            <a:ext cx="96" cy="124"/>
          </p:xfrm>
          <a:graphic>
            <a:graphicData uri="http://schemas.openxmlformats.org/presentationml/2006/ole">
              <p:oleObj spid="_x0000_s4104" name="Ecuación" r:id="rId11" imgW="126720" imgH="164880" progId="Equation.3">
                <p:embed/>
              </p:oleObj>
            </a:graphicData>
          </a:graphic>
        </p:graphicFrame>
        <p:graphicFrame>
          <p:nvGraphicFramePr>
            <p:cNvPr id="4105" name="Object 34"/>
            <p:cNvGraphicFramePr>
              <a:graphicFrameLocks noChangeAspect="1"/>
            </p:cNvGraphicFramePr>
            <p:nvPr/>
          </p:nvGraphicFramePr>
          <p:xfrm>
            <a:off x="4023" y="1344"/>
            <a:ext cx="124" cy="124"/>
          </p:xfrm>
          <a:graphic>
            <a:graphicData uri="http://schemas.openxmlformats.org/presentationml/2006/ole">
              <p:oleObj spid="_x0000_s4105" name="Ecuación" r:id="rId12" imgW="164880" imgH="164880" progId="Equation.3">
                <p:embed/>
              </p:oleObj>
            </a:graphicData>
          </a:graphic>
        </p:graphicFrame>
        <p:graphicFrame>
          <p:nvGraphicFramePr>
            <p:cNvPr id="4106" name="Object 35"/>
            <p:cNvGraphicFramePr>
              <a:graphicFrameLocks noChangeAspect="1"/>
            </p:cNvGraphicFramePr>
            <p:nvPr/>
          </p:nvGraphicFramePr>
          <p:xfrm>
            <a:off x="3784" y="2622"/>
            <a:ext cx="163" cy="125"/>
          </p:xfrm>
          <a:graphic>
            <a:graphicData uri="http://schemas.openxmlformats.org/presentationml/2006/ole">
              <p:oleObj spid="_x0000_s4106" name="Ecuación" r:id="rId13" imgW="215640" imgH="164880" progId="Equation.3">
                <p:embed/>
              </p:oleObj>
            </a:graphicData>
          </a:graphic>
        </p:graphicFrame>
        <p:graphicFrame>
          <p:nvGraphicFramePr>
            <p:cNvPr id="4107" name="Object 36"/>
            <p:cNvGraphicFramePr>
              <a:graphicFrameLocks noChangeAspect="1"/>
            </p:cNvGraphicFramePr>
            <p:nvPr/>
          </p:nvGraphicFramePr>
          <p:xfrm>
            <a:off x="4033" y="2622"/>
            <a:ext cx="163" cy="134"/>
          </p:xfrm>
          <a:graphic>
            <a:graphicData uri="http://schemas.openxmlformats.org/presentationml/2006/ole">
              <p:oleObj spid="_x0000_s4107" name="Ecuación" r:id="rId14" imgW="215640" imgH="177480" progId="Equation.3">
                <p:embed/>
              </p:oleObj>
            </a:graphicData>
          </a:graphic>
        </p:graphicFrame>
        <p:graphicFrame>
          <p:nvGraphicFramePr>
            <p:cNvPr id="4108" name="Object 37"/>
            <p:cNvGraphicFramePr>
              <a:graphicFrameLocks noChangeAspect="1"/>
            </p:cNvGraphicFramePr>
            <p:nvPr/>
          </p:nvGraphicFramePr>
          <p:xfrm>
            <a:off x="2644" y="1888"/>
            <a:ext cx="201" cy="124"/>
          </p:xfrm>
          <a:graphic>
            <a:graphicData uri="http://schemas.openxmlformats.org/presentationml/2006/ole">
              <p:oleObj spid="_x0000_s4108" name="Ecuación" r:id="rId15" imgW="266400" imgH="164880" progId="Equation.3">
                <p:embed/>
              </p:oleObj>
            </a:graphicData>
          </a:graphic>
        </p:graphicFrame>
        <p:sp>
          <p:nvSpPr>
            <p:cNvPr id="4132" name="AutoShape 38"/>
            <p:cNvSpPr>
              <a:spLocks/>
            </p:cNvSpPr>
            <p:nvPr/>
          </p:nvSpPr>
          <p:spPr bwMode="auto">
            <a:xfrm>
              <a:off x="2835" y="1834"/>
              <a:ext cx="55" cy="244"/>
            </a:xfrm>
            <a:prstGeom prst="leftBrace">
              <a:avLst>
                <a:gd name="adj1" fmla="val 36970"/>
                <a:gd name="adj2" fmla="val 50000"/>
              </a:avLst>
            </a:prstGeom>
            <a:noFill/>
            <a:ln w="12700">
              <a:solidFill>
                <a:srgbClr val="FF0000"/>
              </a:solidFill>
              <a:round/>
              <a:headEnd/>
              <a:tailEnd/>
            </a:ln>
          </p:spPr>
          <p:txBody>
            <a:bodyPr wrap="none" anchor="ctr"/>
            <a:lstStyle/>
            <a:p>
              <a:endParaRPr lang="es-ES"/>
            </a:p>
          </p:txBody>
        </p:sp>
        <p:sp>
          <p:nvSpPr>
            <p:cNvPr id="4133" name="Line 39"/>
            <p:cNvSpPr>
              <a:spLocks noChangeShapeType="1"/>
            </p:cNvSpPr>
            <p:nvPr/>
          </p:nvSpPr>
          <p:spPr bwMode="auto">
            <a:xfrm flipV="1">
              <a:off x="2972" y="1589"/>
              <a:ext cx="0" cy="489"/>
            </a:xfrm>
            <a:prstGeom prst="line">
              <a:avLst/>
            </a:prstGeom>
            <a:noFill/>
            <a:ln w="19050">
              <a:solidFill>
                <a:srgbClr val="FF6600"/>
              </a:solidFill>
              <a:round/>
              <a:headEnd/>
              <a:tailEnd type="triangle" w="med" len="med"/>
            </a:ln>
          </p:spPr>
          <p:txBody>
            <a:bodyPr/>
            <a:lstStyle/>
            <a:p>
              <a:endParaRPr lang="es-CL"/>
            </a:p>
          </p:txBody>
        </p:sp>
        <p:sp>
          <p:nvSpPr>
            <p:cNvPr id="4134" name="Line 40"/>
            <p:cNvSpPr>
              <a:spLocks noChangeShapeType="1"/>
            </p:cNvSpPr>
            <p:nvPr/>
          </p:nvSpPr>
          <p:spPr bwMode="auto">
            <a:xfrm flipV="1">
              <a:off x="2972" y="2078"/>
              <a:ext cx="0" cy="490"/>
            </a:xfrm>
            <a:prstGeom prst="line">
              <a:avLst/>
            </a:prstGeom>
            <a:noFill/>
            <a:ln w="19050">
              <a:solidFill>
                <a:srgbClr val="FF6600"/>
              </a:solidFill>
              <a:round/>
              <a:headEnd type="triangle" w="med" len="med"/>
              <a:tailEnd/>
            </a:ln>
          </p:spPr>
          <p:txBody>
            <a:bodyPr/>
            <a:lstStyle/>
            <a:p>
              <a:endParaRPr lang="es-CL"/>
            </a:p>
          </p:txBody>
        </p:sp>
        <p:sp>
          <p:nvSpPr>
            <p:cNvPr id="4135" name="Line 41"/>
            <p:cNvSpPr>
              <a:spLocks noChangeShapeType="1"/>
            </p:cNvSpPr>
            <p:nvPr/>
          </p:nvSpPr>
          <p:spPr bwMode="auto">
            <a:xfrm>
              <a:off x="3979" y="2840"/>
              <a:ext cx="707" cy="0"/>
            </a:xfrm>
            <a:prstGeom prst="line">
              <a:avLst/>
            </a:prstGeom>
            <a:noFill/>
            <a:ln w="19050">
              <a:solidFill>
                <a:srgbClr val="FF6600"/>
              </a:solidFill>
              <a:round/>
              <a:headEnd/>
              <a:tailEnd type="triangle" w="med" len="med"/>
            </a:ln>
          </p:spPr>
          <p:txBody>
            <a:bodyPr/>
            <a:lstStyle/>
            <a:p>
              <a:endParaRPr lang="es-CL"/>
            </a:p>
          </p:txBody>
        </p:sp>
        <p:sp>
          <p:nvSpPr>
            <p:cNvPr id="4136" name="Line 42"/>
            <p:cNvSpPr>
              <a:spLocks noChangeShapeType="1"/>
            </p:cNvSpPr>
            <p:nvPr/>
          </p:nvSpPr>
          <p:spPr bwMode="auto">
            <a:xfrm>
              <a:off x="3271" y="2840"/>
              <a:ext cx="707" cy="0"/>
            </a:xfrm>
            <a:prstGeom prst="line">
              <a:avLst/>
            </a:prstGeom>
            <a:noFill/>
            <a:ln w="19050">
              <a:solidFill>
                <a:srgbClr val="FF6600"/>
              </a:solidFill>
              <a:round/>
              <a:headEnd type="triangle" w="med" len="med"/>
              <a:tailEnd/>
            </a:ln>
          </p:spPr>
          <p:txBody>
            <a:bodyPr/>
            <a:lstStyle/>
            <a:p>
              <a:endParaRPr lang="es-CL"/>
            </a:p>
          </p:txBody>
        </p:sp>
      </p:grpSp>
      <p:sp>
        <p:nvSpPr>
          <p:cNvPr id="4112"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60421"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114"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4115" name="Rectangle 7"/>
          <p:cNvSpPr>
            <a:spLocks noChangeArrowheads="1"/>
          </p:cNvSpPr>
          <p:nvPr/>
        </p:nvSpPr>
        <p:spPr bwMode="auto">
          <a:xfrm>
            <a:off x="395288" y="1773238"/>
            <a:ext cx="3529012" cy="2563812"/>
          </a:xfrm>
          <a:prstGeom prst="rect">
            <a:avLst/>
          </a:prstGeom>
          <a:noFill/>
          <a:ln w="9525" algn="ctr">
            <a:noFill/>
            <a:miter lim="800000"/>
            <a:headEnd/>
            <a:tailEnd/>
          </a:ln>
        </p:spPr>
        <p:txBody>
          <a:bodyPr>
            <a:spAutoFit/>
          </a:bodyPr>
          <a:lstStyle/>
          <a:p>
            <a:pPr algn="just">
              <a:spcBef>
                <a:spcPct val="50000"/>
              </a:spcBef>
            </a:pPr>
            <a:r>
              <a:rPr lang="es-ES_tradnl"/>
              <a:t>Existe un mapa de Curvas de Indiferencia, donde en el cuadrante II se encuentran las canastas más preferidas para un bien X, en el III se encuentran las menos preferidas, y en los cuadrantes I y IV se encuentran las canastas igualmente preferidas.</a:t>
            </a:r>
            <a:r>
              <a:rPr lang="es-CL"/>
              <a:t> </a:t>
            </a:r>
          </a:p>
        </p:txBody>
      </p:sp>
      <p:sp>
        <p:nvSpPr>
          <p:cNvPr id="4116" name="Rectangle 8"/>
          <p:cNvSpPr>
            <a:spLocks noChangeArrowheads="1"/>
          </p:cNvSpPr>
          <p:nvPr/>
        </p:nvSpPr>
        <p:spPr bwMode="auto">
          <a:xfrm>
            <a:off x="1403350" y="5321300"/>
            <a:ext cx="5761038" cy="915988"/>
          </a:xfrm>
          <a:prstGeom prst="rect">
            <a:avLst/>
          </a:prstGeom>
          <a:noFill/>
          <a:ln w="9525" algn="ctr">
            <a:noFill/>
            <a:miter lim="800000"/>
            <a:headEnd/>
            <a:tailEnd/>
          </a:ln>
        </p:spPr>
        <p:txBody>
          <a:bodyPr>
            <a:spAutoFit/>
          </a:bodyPr>
          <a:lstStyle/>
          <a:p>
            <a:pPr algn="just">
              <a:spcBef>
                <a:spcPct val="50000"/>
              </a:spcBef>
            </a:pPr>
            <a:r>
              <a:rPr lang="es-ES_tradnl"/>
              <a:t>El consumidor debe establecer una relación entre los bienes (X e Y) para encontrar canastas igualmente preferidas.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8" name="3 Marcador de número de diapositiva"/>
          <p:cNvSpPr>
            <a:spLocks noGrp="1"/>
          </p:cNvSpPr>
          <p:nvPr>
            <p:ph type="sldNum" sz="quarter" idx="12"/>
          </p:nvPr>
        </p:nvSpPr>
        <p:spPr>
          <a:noFill/>
        </p:spPr>
        <p:txBody>
          <a:bodyPr/>
          <a:lstStyle/>
          <a:p>
            <a:fld id="{39C891A8-1C45-4A58-A919-535EA371A2C4}" type="slidenum">
              <a:rPr lang="es-CL" smtClean="0"/>
              <a:pPr/>
              <a:t>80</a:t>
            </a:fld>
            <a:endParaRPr lang="es-CL" smtClean="0"/>
          </a:p>
        </p:txBody>
      </p:sp>
      <p:sp>
        <p:nvSpPr>
          <p:cNvPr id="70669" name="Rectangle 39"/>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70670" name="Group 38"/>
          <p:cNvGrpSpPr>
            <a:grpSpLocks/>
          </p:cNvGrpSpPr>
          <p:nvPr/>
        </p:nvGrpSpPr>
        <p:grpSpPr bwMode="auto">
          <a:xfrm>
            <a:off x="165100" y="1700213"/>
            <a:ext cx="5427663" cy="3984625"/>
            <a:chOff x="1060" y="764"/>
            <a:chExt cx="3798" cy="2788"/>
          </a:xfrm>
        </p:grpSpPr>
        <p:sp>
          <p:nvSpPr>
            <p:cNvPr id="70675" name="Line 9"/>
            <p:cNvSpPr>
              <a:spLocks noChangeShapeType="1"/>
            </p:cNvSpPr>
            <p:nvPr/>
          </p:nvSpPr>
          <p:spPr bwMode="auto">
            <a:xfrm>
              <a:off x="2653" y="2795"/>
              <a:ext cx="0" cy="510"/>
            </a:xfrm>
            <a:prstGeom prst="line">
              <a:avLst/>
            </a:prstGeom>
            <a:noFill/>
            <a:ln w="25400">
              <a:solidFill>
                <a:srgbClr val="993366"/>
              </a:solidFill>
              <a:prstDash val="lgDash"/>
              <a:round/>
              <a:headEnd/>
              <a:tailEnd/>
            </a:ln>
          </p:spPr>
          <p:txBody>
            <a:bodyPr/>
            <a:lstStyle/>
            <a:p>
              <a:endParaRPr lang="es-CL"/>
            </a:p>
          </p:txBody>
        </p:sp>
        <p:sp>
          <p:nvSpPr>
            <p:cNvPr id="70676" name="Line 10"/>
            <p:cNvSpPr>
              <a:spLocks noChangeShapeType="1"/>
            </p:cNvSpPr>
            <p:nvPr/>
          </p:nvSpPr>
          <p:spPr bwMode="auto">
            <a:xfrm>
              <a:off x="1882" y="2034"/>
              <a:ext cx="0" cy="1270"/>
            </a:xfrm>
            <a:prstGeom prst="line">
              <a:avLst/>
            </a:prstGeom>
            <a:noFill/>
            <a:ln w="25400">
              <a:solidFill>
                <a:srgbClr val="993366"/>
              </a:solidFill>
              <a:prstDash val="lgDash"/>
              <a:round/>
              <a:headEnd/>
              <a:tailEnd/>
            </a:ln>
          </p:spPr>
          <p:txBody>
            <a:bodyPr/>
            <a:lstStyle/>
            <a:p>
              <a:endParaRPr lang="es-CL"/>
            </a:p>
          </p:txBody>
        </p:sp>
        <p:sp>
          <p:nvSpPr>
            <p:cNvPr id="70677" name="Line 11"/>
            <p:cNvSpPr>
              <a:spLocks noChangeShapeType="1"/>
            </p:cNvSpPr>
            <p:nvPr/>
          </p:nvSpPr>
          <p:spPr bwMode="auto">
            <a:xfrm>
              <a:off x="2245" y="1570"/>
              <a:ext cx="0" cy="1724"/>
            </a:xfrm>
            <a:prstGeom prst="line">
              <a:avLst/>
            </a:prstGeom>
            <a:noFill/>
            <a:ln w="25400">
              <a:solidFill>
                <a:srgbClr val="993366"/>
              </a:solidFill>
              <a:prstDash val="lgDash"/>
              <a:round/>
              <a:headEnd/>
              <a:tailEnd/>
            </a:ln>
          </p:spPr>
          <p:txBody>
            <a:bodyPr/>
            <a:lstStyle/>
            <a:p>
              <a:endParaRPr lang="es-CL"/>
            </a:p>
          </p:txBody>
        </p:sp>
        <p:sp>
          <p:nvSpPr>
            <p:cNvPr id="70678" name="Rectangle 12"/>
            <p:cNvSpPr>
              <a:spLocks noChangeArrowheads="1"/>
            </p:cNvSpPr>
            <p:nvPr/>
          </p:nvSpPr>
          <p:spPr bwMode="auto">
            <a:xfrm>
              <a:off x="2591" y="2533"/>
              <a:ext cx="90" cy="165"/>
            </a:xfrm>
            <a:prstGeom prst="rect">
              <a:avLst/>
            </a:prstGeom>
            <a:solidFill>
              <a:schemeClr val="bg1"/>
            </a:solidFill>
            <a:ln w="9525">
              <a:noFill/>
              <a:miter lim="800000"/>
              <a:headEnd/>
              <a:tailEnd/>
            </a:ln>
          </p:spPr>
          <p:txBody>
            <a:bodyPr wrap="none" anchor="ctr"/>
            <a:lstStyle/>
            <a:p>
              <a:endParaRPr lang="es-ES"/>
            </a:p>
          </p:txBody>
        </p:sp>
        <p:sp>
          <p:nvSpPr>
            <p:cNvPr id="70679" name="Line 13"/>
            <p:cNvSpPr>
              <a:spLocks noChangeShapeType="1"/>
            </p:cNvSpPr>
            <p:nvPr/>
          </p:nvSpPr>
          <p:spPr bwMode="auto">
            <a:xfrm flipV="1">
              <a:off x="1502" y="764"/>
              <a:ext cx="0" cy="2540"/>
            </a:xfrm>
            <a:prstGeom prst="line">
              <a:avLst/>
            </a:prstGeom>
            <a:noFill/>
            <a:ln w="9525">
              <a:solidFill>
                <a:schemeClr val="tx1"/>
              </a:solidFill>
              <a:round/>
              <a:headEnd/>
              <a:tailEnd type="triangle" w="med" len="med"/>
            </a:ln>
          </p:spPr>
          <p:txBody>
            <a:bodyPr/>
            <a:lstStyle/>
            <a:p>
              <a:endParaRPr lang="es-CL"/>
            </a:p>
          </p:txBody>
        </p:sp>
        <p:sp>
          <p:nvSpPr>
            <p:cNvPr id="70680" name="Line 14"/>
            <p:cNvSpPr>
              <a:spLocks noChangeShapeType="1"/>
            </p:cNvSpPr>
            <p:nvPr/>
          </p:nvSpPr>
          <p:spPr bwMode="auto">
            <a:xfrm>
              <a:off x="1502" y="3304"/>
              <a:ext cx="3356" cy="0"/>
            </a:xfrm>
            <a:prstGeom prst="line">
              <a:avLst/>
            </a:prstGeom>
            <a:noFill/>
            <a:ln w="9525">
              <a:solidFill>
                <a:schemeClr val="tx1"/>
              </a:solidFill>
              <a:round/>
              <a:headEnd/>
              <a:tailEnd type="triangle" w="med" len="med"/>
            </a:ln>
          </p:spPr>
          <p:txBody>
            <a:bodyPr/>
            <a:lstStyle/>
            <a:p>
              <a:endParaRPr lang="es-CL"/>
            </a:p>
          </p:txBody>
        </p:sp>
        <p:graphicFrame>
          <p:nvGraphicFramePr>
            <p:cNvPr id="70658" name="Object 15"/>
            <p:cNvGraphicFramePr>
              <a:graphicFrameLocks noChangeAspect="1"/>
            </p:cNvGraphicFramePr>
            <p:nvPr/>
          </p:nvGraphicFramePr>
          <p:xfrm>
            <a:off x="3522" y="3061"/>
            <a:ext cx="271" cy="256"/>
          </p:xfrm>
          <a:graphic>
            <a:graphicData uri="http://schemas.openxmlformats.org/presentationml/2006/ole">
              <p:oleObj spid="_x0000_s70658" name="Ecuación" r:id="rId4" imgW="215640" imgH="203040" progId="Equation.3">
                <p:embed/>
              </p:oleObj>
            </a:graphicData>
          </a:graphic>
        </p:graphicFrame>
        <p:graphicFrame>
          <p:nvGraphicFramePr>
            <p:cNvPr id="70659" name="Object 16"/>
            <p:cNvGraphicFramePr>
              <a:graphicFrameLocks noChangeAspect="1"/>
            </p:cNvGraphicFramePr>
            <p:nvPr/>
          </p:nvGraphicFramePr>
          <p:xfrm>
            <a:off x="2589" y="2572"/>
            <a:ext cx="254" cy="239"/>
          </p:xfrm>
          <a:graphic>
            <a:graphicData uri="http://schemas.openxmlformats.org/presentationml/2006/ole">
              <p:oleObj spid="_x0000_s70659" name="Ecuación" r:id="rId5" imgW="203040" imgH="190440" progId="Equation.3">
                <p:embed/>
              </p:oleObj>
            </a:graphicData>
          </a:graphic>
        </p:graphicFrame>
        <p:sp>
          <p:nvSpPr>
            <p:cNvPr id="70681" name="Line 17"/>
            <p:cNvSpPr>
              <a:spLocks noChangeShapeType="1"/>
            </p:cNvSpPr>
            <p:nvPr/>
          </p:nvSpPr>
          <p:spPr bwMode="auto">
            <a:xfrm>
              <a:off x="2109" y="1389"/>
              <a:ext cx="1315" cy="1905"/>
            </a:xfrm>
            <a:prstGeom prst="line">
              <a:avLst/>
            </a:prstGeom>
            <a:noFill/>
            <a:ln w="38100">
              <a:solidFill>
                <a:schemeClr val="tx1"/>
              </a:solidFill>
              <a:round/>
              <a:headEnd/>
              <a:tailEnd/>
            </a:ln>
          </p:spPr>
          <p:txBody>
            <a:bodyPr/>
            <a:lstStyle/>
            <a:p>
              <a:endParaRPr lang="es-CL"/>
            </a:p>
          </p:txBody>
        </p:sp>
        <p:sp>
          <p:nvSpPr>
            <p:cNvPr id="70682" name="Arc 18"/>
            <p:cNvSpPr>
              <a:spLocks/>
            </p:cNvSpPr>
            <p:nvPr/>
          </p:nvSpPr>
          <p:spPr bwMode="auto">
            <a:xfrm rot="10583394">
              <a:off x="1637" y="950"/>
              <a:ext cx="3099" cy="2228"/>
            </a:xfrm>
            <a:custGeom>
              <a:avLst/>
              <a:gdLst>
                <a:gd name="T0" fmla="*/ 28 w 21383"/>
                <a:gd name="T1" fmla="*/ 0 h 19531"/>
                <a:gd name="T2" fmla="*/ 65 w 21383"/>
                <a:gd name="T3" fmla="*/ 24 h 19531"/>
                <a:gd name="T4" fmla="*/ 0 w 21383"/>
                <a:gd name="T5" fmla="*/ 29 h 19531"/>
                <a:gd name="T6" fmla="*/ 0 60000 65536"/>
                <a:gd name="T7" fmla="*/ 0 60000 65536"/>
                <a:gd name="T8" fmla="*/ 0 60000 65536"/>
                <a:gd name="T9" fmla="*/ 0 w 21383"/>
                <a:gd name="T10" fmla="*/ 0 h 19531"/>
                <a:gd name="T11" fmla="*/ 21383 w 21383"/>
                <a:gd name="T12" fmla="*/ 19531 h 19531"/>
              </a:gdLst>
              <a:ahLst/>
              <a:cxnLst>
                <a:cxn ang="T6">
                  <a:pos x="T0" y="T1"/>
                </a:cxn>
                <a:cxn ang="T7">
                  <a:pos x="T2" y="T3"/>
                </a:cxn>
                <a:cxn ang="T8">
                  <a:pos x="T4" y="T5"/>
                </a:cxn>
              </a:cxnLst>
              <a:rect l="T9" t="T10" r="T11" b="T12"/>
              <a:pathLst>
                <a:path w="21383" h="19531" fill="none" extrusionOk="0">
                  <a:moveTo>
                    <a:pt x="9224" y="0"/>
                  </a:moveTo>
                  <a:cubicBezTo>
                    <a:pt x="15789" y="3100"/>
                    <a:pt x="20357" y="9292"/>
                    <a:pt x="21383" y="16479"/>
                  </a:cubicBezTo>
                </a:path>
                <a:path w="21383" h="19531" stroke="0" extrusionOk="0">
                  <a:moveTo>
                    <a:pt x="9224" y="0"/>
                  </a:moveTo>
                  <a:cubicBezTo>
                    <a:pt x="15789" y="3100"/>
                    <a:pt x="20357" y="9292"/>
                    <a:pt x="21383" y="16479"/>
                  </a:cubicBezTo>
                  <a:lnTo>
                    <a:pt x="0" y="19531"/>
                  </a:lnTo>
                  <a:close/>
                </a:path>
              </a:pathLst>
            </a:custGeom>
            <a:noFill/>
            <a:ln w="38100">
              <a:solidFill>
                <a:srgbClr val="FF0000"/>
              </a:solidFill>
              <a:round/>
              <a:headEnd/>
              <a:tailEnd/>
            </a:ln>
          </p:spPr>
          <p:txBody>
            <a:bodyPr wrap="none" anchor="ctr"/>
            <a:lstStyle/>
            <a:p>
              <a:endParaRPr lang="es-CL"/>
            </a:p>
          </p:txBody>
        </p:sp>
        <p:graphicFrame>
          <p:nvGraphicFramePr>
            <p:cNvPr id="70660" name="Object 19"/>
            <p:cNvGraphicFramePr>
              <a:graphicFrameLocks noChangeAspect="1"/>
            </p:cNvGraphicFramePr>
            <p:nvPr/>
          </p:nvGraphicFramePr>
          <p:xfrm>
            <a:off x="1754" y="3297"/>
            <a:ext cx="240" cy="255"/>
          </p:xfrm>
          <a:graphic>
            <a:graphicData uri="http://schemas.openxmlformats.org/presentationml/2006/ole">
              <p:oleObj spid="_x0000_s70660" name="Ecuación" r:id="rId6" imgW="190440" imgH="203040" progId="Equation.3">
                <p:embed/>
              </p:oleObj>
            </a:graphicData>
          </a:graphic>
        </p:graphicFrame>
        <p:sp>
          <p:nvSpPr>
            <p:cNvPr id="70683" name="Line 20"/>
            <p:cNvSpPr>
              <a:spLocks noChangeShapeType="1"/>
            </p:cNvSpPr>
            <p:nvPr/>
          </p:nvSpPr>
          <p:spPr bwMode="auto">
            <a:xfrm>
              <a:off x="1502" y="1535"/>
              <a:ext cx="1225" cy="1769"/>
            </a:xfrm>
            <a:prstGeom prst="line">
              <a:avLst/>
            </a:prstGeom>
            <a:noFill/>
            <a:ln w="38100">
              <a:solidFill>
                <a:srgbClr val="99CC00"/>
              </a:solidFill>
              <a:prstDash val="sysDot"/>
              <a:round/>
              <a:headEnd/>
              <a:tailEnd/>
            </a:ln>
          </p:spPr>
          <p:txBody>
            <a:bodyPr/>
            <a:lstStyle/>
            <a:p>
              <a:endParaRPr lang="es-CL"/>
            </a:p>
          </p:txBody>
        </p:sp>
        <p:sp>
          <p:nvSpPr>
            <p:cNvPr id="70684" name="Line 21"/>
            <p:cNvSpPr>
              <a:spLocks noChangeShapeType="1"/>
            </p:cNvSpPr>
            <p:nvPr/>
          </p:nvSpPr>
          <p:spPr bwMode="auto">
            <a:xfrm>
              <a:off x="1502" y="2079"/>
              <a:ext cx="1905" cy="1225"/>
            </a:xfrm>
            <a:prstGeom prst="line">
              <a:avLst/>
            </a:prstGeom>
            <a:noFill/>
            <a:ln w="38100">
              <a:solidFill>
                <a:schemeClr val="tx1"/>
              </a:solidFill>
              <a:round/>
              <a:headEnd/>
              <a:tailEnd/>
            </a:ln>
          </p:spPr>
          <p:txBody>
            <a:bodyPr/>
            <a:lstStyle/>
            <a:p>
              <a:endParaRPr lang="es-CL"/>
            </a:p>
          </p:txBody>
        </p:sp>
        <p:graphicFrame>
          <p:nvGraphicFramePr>
            <p:cNvPr id="70661" name="Object 22"/>
            <p:cNvGraphicFramePr>
              <a:graphicFrameLocks noChangeAspect="1"/>
            </p:cNvGraphicFramePr>
            <p:nvPr/>
          </p:nvGraphicFramePr>
          <p:xfrm>
            <a:off x="2124" y="3297"/>
            <a:ext cx="240" cy="254"/>
          </p:xfrm>
          <a:graphic>
            <a:graphicData uri="http://schemas.openxmlformats.org/presentationml/2006/ole">
              <p:oleObj spid="_x0000_s70661" name="Ecuación" r:id="rId7" imgW="190440" imgH="203040" progId="Equation.3">
                <p:embed/>
              </p:oleObj>
            </a:graphicData>
          </a:graphic>
        </p:graphicFrame>
        <p:graphicFrame>
          <p:nvGraphicFramePr>
            <p:cNvPr id="70662" name="Object 23"/>
            <p:cNvGraphicFramePr>
              <a:graphicFrameLocks noChangeAspect="1"/>
            </p:cNvGraphicFramePr>
            <p:nvPr/>
          </p:nvGraphicFramePr>
          <p:xfrm>
            <a:off x="2563" y="3297"/>
            <a:ext cx="255" cy="254"/>
          </p:xfrm>
          <a:graphic>
            <a:graphicData uri="http://schemas.openxmlformats.org/presentationml/2006/ole">
              <p:oleObj spid="_x0000_s70662" name="Ecuación" r:id="rId8" imgW="203040" imgH="203040" progId="Equation.3">
                <p:embed/>
              </p:oleObj>
            </a:graphicData>
          </a:graphic>
        </p:graphicFrame>
        <p:sp>
          <p:nvSpPr>
            <p:cNvPr id="70685" name="Line 24"/>
            <p:cNvSpPr>
              <a:spLocks noChangeShapeType="1"/>
            </p:cNvSpPr>
            <p:nvPr/>
          </p:nvSpPr>
          <p:spPr bwMode="auto">
            <a:xfrm flipV="1">
              <a:off x="1882" y="1207"/>
              <a:ext cx="635" cy="817"/>
            </a:xfrm>
            <a:prstGeom prst="line">
              <a:avLst/>
            </a:prstGeom>
            <a:noFill/>
            <a:ln w="38100">
              <a:solidFill>
                <a:srgbClr val="3366FF"/>
              </a:solidFill>
              <a:round/>
              <a:headEnd/>
              <a:tailEnd type="triangle" w="med" len="med"/>
            </a:ln>
          </p:spPr>
          <p:txBody>
            <a:bodyPr/>
            <a:lstStyle/>
            <a:p>
              <a:endParaRPr lang="es-CL"/>
            </a:p>
          </p:txBody>
        </p:sp>
        <p:graphicFrame>
          <p:nvGraphicFramePr>
            <p:cNvPr id="70663" name="Object 25"/>
            <p:cNvGraphicFramePr>
              <a:graphicFrameLocks noChangeAspect="1"/>
            </p:cNvGraphicFramePr>
            <p:nvPr/>
          </p:nvGraphicFramePr>
          <p:xfrm>
            <a:off x="2336" y="1422"/>
            <a:ext cx="239" cy="239"/>
          </p:xfrm>
          <a:graphic>
            <a:graphicData uri="http://schemas.openxmlformats.org/presentationml/2006/ole">
              <p:oleObj spid="_x0000_s70663" name="Ecuación" r:id="rId9" imgW="190440" imgH="190440" progId="Equation.3">
                <p:embed/>
              </p:oleObj>
            </a:graphicData>
          </a:graphic>
        </p:graphicFrame>
        <p:sp>
          <p:nvSpPr>
            <p:cNvPr id="70686" name="Line 26"/>
            <p:cNvSpPr>
              <a:spLocks noChangeShapeType="1"/>
            </p:cNvSpPr>
            <p:nvPr/>
          </p:nvSpPr>
          <p:spPr bwMode="auto">
            <a:xfrm>
              <a:off x="1882" y="3203"/>
              <a:ext cx="771" cy="0"/>
            </a:xfrm>
            <a:prstGeom prst="line">
              <a:avLst/>
            </a:prstGeom>
            <a:noFill/>
            <a:ln w="38100">
              <a:solidFill>
                <a:srgbClr val="FF0000"/>
              </a:solidFill>
              <a:round/>
              <a:headEnd type="triangle" w="med" len="med"/>
              <a:tailEnd/>
            </a:ln>
          </p:spPr>
          <p:txBody>
            <a:bodyPr/>
            <a:lstStyle/>
            <a:p>
              <a:endParaRPr lang="es-CL"/>
            </a:p>
          </p:txBody>
        </p:sp>
        <p:sp>
          <p:nvSpPr>
            <p:cNvPr id="70687" name="Line 27"/>
            <p:cNvSpPr>
              <a:spLocks noChangeShapeType="1"/>
            </p:cNvSpPr>
            <p:nvPr/>
          </p:nvSpPr>
          <p:spPr bwMode="auto">
            <a:xfrm>
              <a:off x="1882" y="3067"/>
              <a:ext cx="363" cy="0"/>
            </a:xfrm>
            <a:prstGeom prst="line">
              <a:avLst/>
            </a:prstGeom>
            <a:noFill/>
            <a:ln w="38100">
              <a:solidFill>
                <a:srgbClr val="FF0000"/>
              </a:solidFill>
              <a:round/>
              <a:headEnd/>
              <a:tailEnd type="triangle" w="med" len="med"/>
            </a:ln>
          </p:spPr>
          <p:txBody>
            <a:bodyPr/>
            <a:lstStyle/>
            <a:p>
              <a:endParaRPr lang="es-CL"/>
            </a:p>
          </p:txBody>
        </p:sp>
        <p:sp>
          <p:nvSpPr>
            <p:cNvPr id="70688" name="Text Box 28"/>
            <p:cNvSpPr txBox="1">
              <a:spLocks noChangeArrowheads="1"/>
            </p:cNvSpPr>
            <p:nvPr/>
          </p:nvSpPr>
          <p:spPr bwMode="auto">
            <a:xfrm>
              <a:off x="1882" y="2840"/>
              <a:ext cx="544" cy="257"/>
            </a:xfrm>
            <a:prstGeom prst="rect">
              <a:avLst/>
            </a:prstGeom>
            <a:noFill/>
            <a:ln w="9525">
              <a:noFill/>
              <a:miter lim="800000"/>
              <a:headEnd/>
              <a:tailEnd/>
            </a:ln>
          </p:spPr>
          <p:txBody>
            <a:bodyPr>
              <a:spAutoFit/>
            </a:bodyPr>
            <a:lstStyle/>
            <a:p>
              <a:pPr algn="l">
                <a:spcBef>
                  <a:spcPct val="50000"/>
                </a:spcBef>
              </a:pPr>
              <a:r>
                <a:rPr lang="es-ES_tradnl">
                  <a:latin typeface="Book Antiqua" pitchFamily="18" charset="0"/>
                </a:rPr>
                <a:t> </a:t>
              </a:r>
              <a:r>
                <a:rPr lang="es-ES_tradnl" i="1">
                  <a:latin typeface="Book Antiqua" pitchFamily="18" charset="0"/>
                </a:rPr>
                <a:t>EI</a:t>
              </a:r>
              <a:endParaRPr lang="es-CL" i="1">
                <a:latin typeface="Book Antiqua" pitchFamily="18" charset="0"/>
              </a:endParaRPr>
            </a:p>
          </p:txBody>
        </p:sp>
        <p:sp>
          <p:nvSpPr>
            <p:cNvPr id="70689" name="Text Box 29"/>
            <p:cNvSpPr txBox="1">
              <a:spLocks noChangeArrowheads="1"/>
            </p:cNvSpPr>
            <p:nvPr/>
          </p:nvSpPr>
          <p:spPr bwMode="auto">
            <a:xfrm>
              <a:off x="2245" y="2976"/>
              <a:ext cx="543" cy="256"/>
            </a:xfrm>
            <a:prstGeom prst="rect">
              <a:avLst/>
            </a:prstGeom>
            <a:noFill/>
            <a:ln w="9525">
              <a:noFill/>
              <a:miter lim="800000"/>
              <a:headEnd/>
              <a:tailEnd/>
            </a:ln>
          </p:spPr>
          <p:txBody>
            <a:bodyPr>
              <a:spAutoFit/>
            </a:bodyPr>
            <a:lstStyle/>
            <a:p>
              <a:pPr algn="l">
                <a:spcBef>
                  <a:spcPct val="50000"/>
                </a:spcBef>
              </a:pPr>
              <a:r>
                <a:rPr lang="es-ES_tradnl">
                  <a:latin typeface="Book Antiqua" pitchFamily="18" charset="0"/>
                </a:rPr>
                <a:t> </a:t>
              </a:r>
              <a:r>
                <a:rPr lang="es-ES_tradnl" i="1">
                  <a:latin typeface="Book Antiqua" pitchFamily="18" charset="0"/>
                </a:rPr>
                <a:t>ES</a:t>
              </a:r>
              <a:endParaRPr lang="es-CL" i="1">
                <a:latin typeface="Book Antiqua" pitchFamily="18" charset="0"/>
              </a:endParaRPr>
            </a:p>
          </p:txBody>
        </p:sp>
        <p:sp>
          <p:nvSpPr>
            <p:cNvPr id="70690" name="Line 30"/>
            <p:cNvSpPr>
              <a:spLocks noChangeShapeType="1"/>
            </p:cNvSpPr>
            <p:nvPr/>
          </p:nvSpPr>
          <p:spPr bwMode="auto">
            <a:xfrm flipV="1">
              <a:off x="1882" y="935"/>
              <a:ext cx="0" cy="1089"/>
            </a:xfrm>
            <a:prstGeom prst="line">
              <a:avLst/>
            </a:prstGeom>
            <a:noFill/>
            <a:ln w="38100">
              <a:solidFill>
                <a:srgbClr val="339966"/>
              </a:solidFill>
              <a:round/>
              <a:headEnd/>
              <a:tailEnd/>
            </a:ln>
          </p:spPr>
          <p:txBody>
            <a:bodyPr/>
            <a:lstStyle/>
            <a:p>
              <a:endParaRPr lang="es-CL"/>
            </a:p>
          </p:txBody>
        </p:sp>
        <p:sp>
          <p:nvSpPr>
            <p:cNvPr id="70691" name="Line 31"/>
            <p:cNvSpPr>
              <a:spLocks noChangeShapeType="1"/>
            </p:cNvSpPr>
            <p:nvPr/>
          </p:nvSpPr>
          <p:spPr bwMode="auto">
            <a:xfrm>
              <a:off x="1882" y="2024"/>
              <a:ext cx="1179" cy="0"/>
            </a:xfrm>
            <a:prstGeom prst="line">
              <a:avLst/>
            </a:prstGeom>
            <a:noFill/>
            <a:ln w="38100">
              <a:solidFill>
                <a:srgbClr val="339966"/>
              </a:solidFill>
              <a:round/>
              <a:headEnd/>
              <a:tailEnd/>
            </a:ln>
          </p:spPr>
          <p:txBody>
            <a:bodyPr/>
            <a:lstStyle/>
            <a:p>
              <a:endParaRPr lang="es-CL"/>
            </a:p>
          </p:txBody>
        </p:sp>
        <p:sp>
          <p:nvSpPr>
            <p:cNvPr id="70692" name="Arc 32"/>
            <p:cNvSpPr>
              <a:spLocks/>
            </p:cNvSpPr>
            <p:nvPr/>
          </p:nvSpPr>
          <p:spPr bwMode="auto">
            <a:xfrm rot="-9856978">
              <a:off x="1999" y="1117"/>
              <a:ext cx="1471" cy="847"/>
            </a:xfrm>
            <a:custGeom>
              <a:avLst/>
              <a:gdLst>
                <a:gd name="T0" fmla="*/ 0 w 29540"/>
                <a:gd name="T1" fmla="*/ 0 h 21600"/>
                <a:gd name="T2" fmla="*/ 4 w 29540"/>
                <a:gd name="T3" fmla="*/ 1 h 21600"/>
                <a:gd name="T4" fmla="*/ 1 w 29540"/>
                <a:gd name="T5" fmla="*/ 1 h 21600"/>
                <a:gd name="T6" fmla="*/ 0 60000 65536"/>
                <a:gd name="T7" fmla="*/ 0 60000 65536"/>
                <a:gd name="T8" fmla="*/ 0 60000 65536"/>
                <a:gd name="T9" fmla="*/ 0 w 29540"/>
                <a:gd name="T10" fmla="*/ 0 h 21600"/>
                <a:gd name="T11" fmla="*/ 29540 w 29540"/>
                <a:gd name="T12" fmla="*/ 21600 h 21600"/>
              </a:gdLst>
              <a:ahLst/>
              <a:cxnLst>
                <a:cxn ang="T6">
                  <a:pos x="T0" y="T1"/>
                </a:cxn>
                <a:cxn ang="T7">
                  <a:pos x="T2" y="T3"/>
                </a:cxn>
                <a:cxn ang="T8">
                  <a:pos x="T4" y="T5"/>
                </a:cxn>
              </a:cxnLst>
              <a:rect l="T9" t="T10" r="T11" b="T12"/>
              <a:pathLst>
                <a:path w="29540" h="21600" fill="none" extrusionOk="0">
                  <a:moveTo>
                    <a:pt x="0" y="1599"/>
                  </a:moveTo>
                  <a:cubicBezTo>
                    <a:pt x="2589" y="543"/>
                    <a:pt x="5360" y="-1"/>
                    <a:pt x="8157" y="0"/>
                  </a:cubicBezTo>
                  <a:cubicBezTo>
                    <a:pt x="18907" y="0"/>
                    <a:pt x="28021" y="7906"/>
                    <a:pt x="29540" y="18548"/>
                  </a:cubicBezTo>
                </a:path>
                <a:path w="29540" h="21600" stroke="0" extrusionOk="0">
                  <a:moveTo>
                    <a:pt x="0" y="1599"/>
                  </a:moveTo>
                  <a:cubicBezTo>
                    <a:pt x="2589" y="543"/>
                    <a:pt x="5360" y="-1"/>
                    <a:pt x="8157" y="0"/>
                  </a:cubicBezTo>
                  <a:cubicBezTo>
                    <a:pt x="18907" y="0"/>
                    <a:pt x="28021" y="7906"/>
                    <a:pt x="29540" y="18548"/>
                  </a:cubicBezTo>
                  <a:lnTo>
                    <a:pt x="8157" y="21600"/>
                  </a:lnTo>
                  <a:close/>
                </a:path>
              </a:pathLst>
            </a:custGeom>
            <a:noFill/>
            <a:ln w="38100">
              <a:solidFill>
                <a:srgbClr val="FF0000"/>
              </a:solidFill>
              <a:round/>
              <a:headEnd/>
              <a:tailEnd/>
            </a:ln>
          </p:spPr>
          <p:txBody>
            <a:bodyPr wrap="none" anchor="ctr"/>
            <a:lstStyle/>
            <a:p>
              <a:endParaRPr lang="es-CL"/>
            </a:p>
          </p:txBody>
        </p:sp>
        <p:graphicFrame>
          <p:nvGraphicFramePr>
            <p:cNvPr id="70664" name="Object 33"/>
            <p:cNvGraphicFramePr>
              <a:graphicFrameLocks noChangeAspect="1"/>
            </p:cNvGraphicFramePr>
            <p:nvPr/>
          </p:nvGraphicFramePr>
          <p:xfrm>
            <a:off x="3342" y="2012"/>
            <a:ext cx="255" cy="255"/>
          </p:xfrm>
          <a:graphic>
            <a:graphicData uri="http://schemas.openxmlformats.org/presentationml/2006/ole">
              <p:oleObj spid="_x0000_s70664" name="Ecuación" r:id="rId10" imgW="203040" imgH="203040" progId="Equation.3">
                <p:embed/>
              </p:oleObj>
            </a:graphicData>
          </a:graphic>
        </p:graphicFrame>
        <p:graphicFrame>
          <p:nvGraphicFramePr>
            <p:cNvPr id="70665" name="Object 34"/>
            <p:cNvGraphicFramePr>
              <a:graphicFrameLocks noChangeAspect="1"/>
            </p:cNvGraphicFramePr>
            <p:nvPr/>
          </p:nvGraphicFramePr>
          <p:xfrm>
            <a:off x="3376" y="3339"/>
            <a:ext cx="177" cy="207"/>
          </p:xfrm>
          <a:graphic>
            <a:graphicData uri="http://schemas.openxmlformats.org/presentationml/2006/ole">
              <p:oleObj spid="_x0000_s70665" name="Ecuación" r:id="rId11" imgW="139680" imgH="164880" progId="Equation.3">
                <p:embed/>
              </p:oleObj>
            </a:graphicData>
          </a:graphic>
        </p:graphicFrame>
        <p:graphicFrame>
          <p:nvGraphicFramePr>
            <p:cNvPr id="70666" name="Object 35"/>
            <p:cNvGraphicFramePr>
              <a:graphicFrameLocks noChangeAspect="1"/>
            </p:cNvGraphicFramePr>
            <p:nvPr/>
          </p:nvGraphicFramePr>
          <p:xfrm>
            <a:off x="1060" y="1967"/>
            <a:ext cx="384" cy="253"/>
          </p:xfrm>
          <a:graphic>
            <a:graphicData uri="http://schemas.openxmlformats.org/presentationml/2006/ole">
              <p:oleObj spid="_x0000_s70666" name="Ecuación" r:id="rId12" imgW="304560" imgH="203040" progId="Equation.3">
                <p:embed/>
              </p:oleObj>
            </a:graphicData>
          </a:graphic>
        </p:graphicFrame>
        <p:sp>
          <p:nvSpPr>
            <p:cNvPr id="70693" name="Freeform 36"/>
            <p:cNvSpPr>
              <a:spLocks/>
            </p:cNvSpPr>
            <p:nvPr/>
          </p:nvSpPr>
          <p:spPr bwMode="auto">
            <a:xfrm>
              <a:off x="1611" y="2115"/>
              <a:ext cx="226" cy="181"/>
            </a:xfrm>
            <a:custGeom>
              <a:avLst/>
              <a:gdLst>
                <a:gd name="T0" fmla="*/ 0 w 181"/>
                <a:gd name="T1" fmla="*/ 80 h 136"/>
                <a:gd name="T2" fmla="*/ 70 w 181"/>
                <a:gd name="T3" fmla="*/ 0 h 136"/>
                <a:gd name="T4" fmla="*/ 282 w 181"/>
                <a:gd name="T5" fmla="*/ 80 h 136"/>
                <a:gd name="T6" fmla="*/ 142 w 181"/>
                <a:gd name="T7" fmla="*/ 241 h 136"/>
                <a:gd name="T8" fmla="*/ 0 w 181"/>
                <a:gd name="T9" fmla="*/ 80 h 136"/>
                <a:gd name="T10" fmla="*/ 0 60000 65536"/>
                <a:gd name="T11" fmla="*/ 0 60000 65536"/>
                <a:gd name="T12" fmla="*/ 0 60000 65536"/>
                <a:gd name="T13" fmla="*/ 0 60000 65536"/>
                <a:gd name="T14" fmla="*/ 0 60000 65536"/>
                <a:gd name="T15" fmla="*/ 0 w 181"/>
                <a:gd name="T16" fmla="*/ 0 h 136"/>
                <a:gd name="T17" fmla="*/ 181 w 181"/>
                <a:gd name="T18" fmla="*/ 136 h 136"/>
              </a:gdLst>
              <a:ahLst/>
              <a:cxnLst>
                <a:cxn ang="T10">
                  <a:pos x="T0" y="T1"/>
                </a:cxn>
                <a:cxn ang="T11">
                  <a:pos x="T2" y="T3"/>
                </a:cxn>
                <a:cxn ang="T12">
                  <a:pos x="T4" y="T5"/>
                </a:cxn>
                <a:cxn ang="T13">
                  <a:pos x="T6" y="T7"/>
                </a:cxn>
                <a:cxn ang="T14">
                  <a:pos x="T8" y="T9"/>
                </a:cxn>
              </a:cxnLst>
              <a:rect l="T15" t="T16" r="T17" b="T18"/>
              <a:pathLst>
                <a:path w="181" h="136">
                  <a:moveTo>
                    <a:pt x="0" y="45"/>
                  </a:moveTo>
                  <a:lnTo>
                    <a:pt x="45" y="0"/>
                  </a:lnTo>
                  <a:lnTo>
                    <a:pt x="181" y="45"/>
                  </a:lnTo>
                  <a:lnTo>
                    <a:pt x="91" y="136"/>
                  </a:lnTo>
                  <a:lnTo>
                    <a:pt x="0" y="45"/>
                  </a:lnTo>
                  <a:close/>
                </a:path>
              </a:pathLst>
            </a:custGeom>
            <a:solidFill>
              <a:schemeClr val="bg1"/>
            </a:solidFill>
            <a:ln w="9525">
              <a:noFill/>
              <a:round/>
              <a:headEnd/>
              <a:tailEnd/>
            </a:ln>
          </p:spPr>
          <p:txBody>
            <a:bodyPr/>
            <a:lstStyle/>
            <a:p>
              <a:endParaRPr lang="es-CL"/>
            </a:p>
          </p:txBody>
        </p:sp>
        <p:graphicFrame>
          <p:nvGraphicFramePr>
            <p:cNvPr id="70667" name="Object 37"/>
            <p:cNvGraphicFramePr>
              <a:graphicFrameLocks noChangeAspect="1"/>
            </p:cNvGraphicFramePr>
            <p:nvPr/>
          </p:nvGraphicFramePr>
          <p:xfrm>
            <a:off x="1602" y="2012"/>
            <a:ext cx="303" cy="239"/>
          </p:xfrm>
          <a:graphic>
            <a:graphicData uri="http://schemas.openxmlformats.org/presentationml/2006/ole">
              <p:oleObj spid="_x0000_s70667" name="Ecuación" r:id="rId13" imgW="241200" imgH="190440" progId="Equation.3">
                <p:embed/>
              </p:oleObj>
            </a:graphicData>
          </a:graphic>
        </p:graphicFrame>
      </p:grpSp>
      <p:sp>
        <p:nvSpPr>
          <p:cNvPr id="70671"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7341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0673"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70674" name="Text Box 7"/>
          <p:cNvSpPr txBox="1">
            <a:spLocks noChangeArrowheads="1"/>
          </p:cNvSpPr>
          <p:nvPr/>
        </p:nvSpPr>
        <p:spPr bwMode="auto">
          <a:xfrm>
            <a:off x="4643438" y="2219325"/>
            <a:ext cx="4105275" cy="2014538"/>
          </a:xfrm>
          <a:prstGeom prst="rect">
            <a:avLst/>
          </a:prstGeom>
          <a:noFill/>
          <a:ln w="9525">
            <a:noFill/>
            <a:miter lim="800000"/>
            <a:headEnd/>
            <a:tailEnd/>
          </a:ln>
        </p:spPr>
        <p:txBody>
          <a:bodyPr>
            <a:spAutoFit/>
          </a:bodyPr>
          <a:lstStyle/>
          <a:p>
            <a:pPr algn="just">
              <a:spcBef>
                <a:spcPct val="50000"/>
              </a:spcBef>
            </a:pPr>
            <a:r>
              <a:rPr lang="es-CL"/>
              <a:t>El grafico muestra que frente a un aumento de w, los Efectos sustitución e Ingreso van en direcciones opuestas, y también que el Efecto Sustitución es, en valor absoluto, mayor que el Efecto Ingreso, también en valor absoluto. </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3 Marcador de número de diapositiva"/>
          <p:cNvSpPr>
            <a:spLocks noGrp="1"/>
          </p:cNvSpPr>
          <p:nvPr>
            <p:ph type="sldNum" sz="quarter" idx="12"/>
          </p:nvPr>
        </p:nvSpPr>
        <p:spPr>
          <a:noFill/>
        </p:spPr>
        <p:txBody>
          <a:bodyPr/>
          <a:lstStyle/>
          <a:p>
            <a:fld id="{8BAAF8CB-03F8-4115-AC50-C9F9948FAE66}" type="slidenum">
              <a:rPr lang="es-CL" smtClean="0"/>
              <a:pPr/>
              <a:t>81</a:t>
            </a:fld>
            <a:endParaRPr lang="es-CL" smtClean="0"/>
          </a:p>
        </p:txBody>
      </p:sp>
      <p:sp>
        <p:nvSpPr>
          <p:cNvPr id="124931" name="Rectangle 12"/>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124932"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7443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24934"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24935" name="Text Box 6"/>
          <p:cNvSpPr txBox="1">
            <a:spLocks noChangeArrowheads="1"/>
          </p:cNvSpPr>
          <p:nvPr/>
        </p:nvSpPr>
        <p:spPr bwMode="auto">
          <a:xfrm>
            <a:off x="755650" y="1484313"/>
            <a:ext cx="1295400" cy="366712"/>
          </a:xfrm>
          <a:prstGeom prst="rect">
            <a:avLst/>
          </a:prstGeom>
          <a:noFill/>
          <a:ln w="9525">
            <a:noFill/>
            <a:miter lim="800000"/>
            <a:headEnd/>
            <a:tailEnd/>
          </a:ln>
        </p:spPr>
        <p:txBody>
          <a:bodyPr>
            <a:spAutoFit/>
          </a:bodyPr>
          <a:lstStyle/>
          <a:p>
            <a:pPr algn="l">
              <a:spcBef>
                <a:spcPct val="50000"/>
              </a:spcBef>
            </a:pPr>
            <a:r>
              <a:rPr lang="es-CL" b="1" i="1"/>
              <a:t>Ejercicio:</a:t>
            </a:r>
          </a:p>
        </p:txBody>
      </p:sp>
      <p:sp>
        <p:nvSpPr>
          <p:cNvPr id="124936" name="Rectangle 7"/>
          <p:cNvSpPr>
            <a:spLocks noChangeArrowheads="1"/>
          </p:cNvSpPr>
          <p:nvPr/>
        </p:nvSpPr>
        <p:spPr bwMode="auto">
          <a:xfrm>
            <a:off x="250825" y="1917700"/>
            <a:ext cx="8497888" cy="641350"/>
          </a:xfrm>
          <a:prstGeom prst="rect">
            <a:avLst/>
          </a:prstGeom>
          <a:noFill/>
          <a:ln w="9525">
            <a:noFill/>
            <a:miter lim="800000"/>
            <a:headEnd/>
            <a:tailEnd/>
          </a:ln>
        </p:spPr>
        <p:txBody>
          <a:bodyPr anchor="ctr">
            <a:spAutoFit/>
          </a:bodyPr>
          <a:lstStyle/>
          <a:p>
            <a:pPr algn="just" eaLnBrk="0" hangingPunct="0">
              <a:tabLst>
                <a:tab pos="676275" algn="l"/>
              </a:tabLst>
            </a:pPr>
            <a:r>
              <a:rPr lang="es-ES_tradnl">
                <a:cs typeface="Times New Roman" pitchFamily="18" charset="0"/>
              </a:rPr>
              <a:t>a) </a:t>
            </a:r>
            <a:r>
              <a:rPr lang="es-ES"/>
              <a:t>Obtenga la solución del consumidor cuando este no esta dispuesto a trabajar pero recibe una herencia monetaria.</a:t>
            </a:r>
            <a:r>
              <a:rPr lang="es-CL"/>
              <a:t> </a:t>
            </a:r>
          </a:p>
        </p:txBody>
      </p:sp>
      <p:sp>
        <p:nvSpPr>
          <p:cNvPr id="124937" name="Rectangle 8"/>
          <p:cNvSpPr>
            <a:spLocks noChangeArrowheads="1"/>
          </p:cNvSpPr>
          <p:nvPr/>
        </p:nvSpPr>
        <p:spPr bwMode="auto">
          <a:xfrm>
            <a:off x="250825" y="2716213"/>
            <a:ext cx="8497888" cy="641350"/>
          </a:xfrm>
          <a:prstGeom prst="rect">
            <a:avLst/>
          </a:prstGeom>
          <a:noFill/>
          <a:ln w="9525">
            <a:noFill/>
            <a:miter lim="800000"/>
            <a:headEnd/>
            <a:tailEnd/>
          </a:ln>
        </p:spPr>
        <p:txBody>
          <a:bodyPr anchor="ctr">
            <a:spAutoFit/>
          </a:bodyPr>
          <a:lstStyle/>
          <a:p>
            <a:pPr algn="just">
              <a:tabLst>
                <a:tab pos="676275" algn="l"/>
              </a:tabLst>
            </a:pPr>
            <a:r>
              <a:rPr lang="es-ES_tradnl">
                <a:cs typeface="Times New Roman" pitchFamily="18" charset="0"/>
              </a:rPr>
              <a:t>b) </a:t>
            </a:r>
            <a:r>
              <a:rPr lang="es-ES"/>
              <a:t>Obtenga el equilibrio del consumidor cuando esta dispuesto a trabajar y cuenta con una pequeña herencia monetaria.</a:t>
            </a:r>
            <a:r>
              <a:rPr lang="es-CL"/>
              <a:t> </a:t>
            </a:r>
          </a:p>
        </p:txBody>
      </p:sp>
      <p:sp>
        <p:nvSpPr>
          <p:cNvPr id="124938" name="Rectangle 9"/>
          <p:cNvSpPr>
            <a:spLocks noChangeArrowheads="1"/>
          </p:cNvSpPr>
          <p:nvPr/>
        </p:nvSpPr>
        <p:spPr bwMode="auto">
          <a:xfrm>
            <a:off x="250825" y="3494088"/>
            <a:ext cx="6762750" cy="366712"/>
          </a:xfrm>
          <a:prstGeom prst="rect">
            <a:avLst/>
          </a:prstGeom>
          <a:noFill/>
          <a:ln w="9525">
            <a:noFill/>
            <a:miter lim="800000"/>
            <a:headEnd/>
            <a:tailEnd/>
          </a:ln>
        </p:spPr>
        <p:txBody>
          <a:bodyPr wrap="none" anchor="ctr">
            <a:spAutoFit/>
          </a:bodyPr>
          <a:lstStyle/>
          <a:p>
            <a:pPr algn="just">
              <a:tabLst>
                <a:tab pos="676275" algn="l"/>
              </a:tabLst>
            </a:pPr>
            <a:r>
              <a:rPr lang="es-ES_tradnl">
                <a:cs typeface="Times New Roman" pitchFamily="18" charset="0"/>
              </a:rPr>
              <a:t>c) </a:t>
            </a:r>
            <a:r>
              <a:rPr lang="es-ES"/>
              <a:t>Obtenga la oferta de trabajo cuando el ocio es un bien inferior.</a:t>
            </a:r>
            <a:endParaRPr lang="es-CL"/>
          </a:p>
        </p:txBody>
      </p:sp>
      <p:sp>
        <p:nvSpPr>
          <p:cNvPr id="124939" name="Rectangle 10"/>
          <p:cNvSpPr>
            <a:spLocks noChangeArrowheads="1"/>
          </p:cNvSpPr>
          <p:nvPr/>
        </p:nvSpPr>
        <p:spPr bwMode="auto">
          <a:xfrm>
            <a:off x="250825" y="4233863"/>
            <a:ext cx="8497888" cy="641350"/>
          </a:xfrm>
          <a:prstGeom prst="rect">
            <a:avLst/>
          </a:prstGeom>
          <a:noFill/>
          <a:ln w="9525">
            <a:noFill/>
            <a:miter lim="800000"/>
            <a:headEnd/>
            <a:tailEnd/>
          </a:ln>
        </p:spPr>
        <p:txBody>
          <a:bodyPr anchor="ctr">
            <a:spAutoFit/>
          </a:bodyPr>
          <a:lstStyle/>
          <a:p>
            <a:pPr algn="just">
              <a:tabLst>
                <a:tab pos="676275" algn="l"/>
              </a:tabLst>
            </a:pPr>
            <a:r>
              <a:rPr lang="es-ES_tradnl">
                <a:cs typeface="Times New Roman" pitchFamily="18" charset="0"/>
              </a:rPr>
              <a:t>d) </a:t>
            </a:r>
            <a:r>
              <a:rPr lang="es-ES"/>
              <a:t>Encuentre el salario de reserva y analice que sucede con la oferta de trabajo, si la gente debe destinar recursos monetarios para su desplazamiento laboral.</a:t>
            </a:r>
            <a:endParaRPr lang="es-CL"/>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7" name="3 Marcador de número de diapositiva"/>
          <p:cNvSpPr>
            <a:spLocks noGrp="1"/>
          </p:cNvSpPr>
          <p:nvPr>
            <p:ph type="sldNum" sz="quarter" idx="12"/>
          </p:nvPr>
        </p:nvSpPr>
        <p:spPr>
          <a:noFill/>
        </p:spPr>
        <p:txBody>
          <a:bodyPr/>
          <a:lstStyle/>
          <a:p>
            <a:fld id="{702B759C-8563-43DB-8697-9277DA9BB63A}" type="slidenum">
              <a:rPr lang="es-CL" smtClean="0"/>
              <a:pPr/>
              <a:t>82</a:t>
            </a:fld>
            <a:endParaRPr lang="es-CL" smtClean="0"/>
          </a:p>
        </p:txBody>
      </p:sp>
      <p:sp>
        <p:nvSpPr>
          <p:cNvPr id="71688" name="Rectangle 69"/>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71689"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88774"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1691" name="Text Box 7"/>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71692" name="Text Box 8"/>
          <p:cNvSpPr txBox="1">
            <a:spLocks noChangeArrowheads="1"/>
          </p:cNvSpPr>
          <p:nvPr/>
        </p:nvSpPr>
        <p:spPr bwMode="auto">
          <a:xfrm>
            <a:off x="755650" y="1484313"/>
            <a:ext cx="1584325" cy="366712"/>
          </a:xfrm>
          <a:prstGeom prst="rect">
            <a:avLst/>
          </a:prstGeom>
          <a:noFill/>
          <a:ln w="9525">
            <a:noFill/>
            <a:miter lim="800000"/>
            <a:headEnd/>
            <a:tailEnd/>
          </a:ln>
        </p:spPr>
        <p:txBody>
          <a:bodyPr>
            <a:spAutoFit/>
          </a:bodyPr>
          <a:lstStyle/>
          <a:p>
            <a:pPr algn="l">
              <a:spcBef>
                <a:spcPct val="50000"/>
              </a:spcBef>
            </a:pPr>
            <a:r>
              <a:rPr lang="es-CL" b="1" i="1"/>
              <a:t>Soluciones:</a:t>
            </a:r>
          </a:p>
        </p:txBody>
      </p:sp>
      <p:sp>
        <p:nvSpPr>
          <p:cNvPr id="71693" name="Rectangle 9"/>
          <p:cNvSpPr>
            <a:spLocks noChangeArrowheads="1"/>
          </p:cNvSpPr>
          <p:nvPr/>
        </p:nvSpPr>
        <p:spPr bwMode="auto">
          <a:xfrm>
            <a:off x="250825" y="1989138"/>
            <a:ext cx="4608513" cy="366712"/>
          </a:xfrm>
          <a:prstGeom prst="rect">
            <a:avLst/>
          </a:prstGeom>
          <a:noFill/>
          <a:ln w="9525">
            <a:noFill/>
            <a:miter lim="800000"/>
            <a:headEnd/>
            <a:tailEnd/>
          </a:ln>
        </p:spPr>
        <p:txBody>
          <a:bodyPr anchor="ctr">
            <a:spAutoFit/>
          </a:bodyPr>
          <a:lstStyle/>
          <a:p>
            <a:pPr algn="just" eaLnBrk="0" hangingPunct="0">
              <a:tabLst>
                <a:tab pos="676275" algn="l"/>
              </a:tabLst>
            </a:pPr>
            <a:r>
              <a:rPr lang="es-ES_tradnl">
                <a:cs typeface="Times New Roman" pitchFamily="18" charset="0"/>
              </a:rPr>
              <a:t>a)                                                              b</a:t>
            </a:r>
            <a:r>
              <a:rPr lang="es-ES_tradnl"/>
              <a:t>)</a:t>
            </a:r>
            <a:endParaRPr lang="es-CL"/>
          </a:p>
        </p:txBody>
      </p:sp>
      <p:grpSp>
        <p:nvGrpSpPr>
          <p:cNvPr id="71694" name="Group 49"/>
          <p:cNvGrpSpPr>
            <a:grpSpLocks/>
          </p:cNvGrpSpPr>
          <p:nvPr/>
        </p:nvGrpSpPr>
        <p:grpSpPr bwMode="auto">
          <a:xfrm>
            <a:off x="395288" y="2392363"/>
            <a:ext cx="3960812" cy="3549650"/>
            <a:chOff x="249" y="1507"/>
            <a:chExt cx="2495" cy="2236"/>
          </a:xfrm>
        </p:grpSpPr>
        <p:sp>
          <p:nvSpPr>
            <p:cNvPr id="71708" name="Line 18"/>
            <p:cNvSpPr>
              <a:spLocks noChangeShapeType="1"/>
            </p:cNvSpPr>
            <p:nvPr/>
          </p:nvSpPr>
          <p:spPr bwMode="auto">
            <a:xfrm flipV="1">
              <a:off x="476" y="1507"/>
              <a:ext cx="0" cy="2059"/>
            </a:xfrm>
            <a:prstGeom prst="line">
              <a:avLst/>
            </a:prstGeom>
            <a:noFill/>
            <a:ln w="9525">
              <a:solidFill>
                <a:schemeClr val="tx1"/>
              </a:solidFill>
              <a:round/>
              <a:headEnd/>
              <a:tailEnd type="triangle" w="med" len="med"/>
            </a:ln>
          </p:spPr>
          <p:txBody>
            <a:bodyPr/>
            <a:lstStyle/>
            <a:p>
              <a:endParaRPr lang="es-CL"/>
            </a:p>
          </p:txBody>
        </p:sp>
        <p:sp>
          <p:nvSpPr>
            <p:cNvPr id="71709" name="Line 19"/>
            <p:cNvSpPr>
              <a:spLocks noChangeShapeType="1"/>
            </p:cNvSpPr>
            <p:nvPr/>
          </p:nvSpPr>
          <p:spPr bwMode="auto">
            <a:xfrm>
              <a:off x="476" y="3566"/>
              <a:ext cx="2268" cy="0"/>
            </a:xfrm>
            <a:prstGeom prst="line">
              <a:avLst/>
            </a:prstGeom>
            <a:noFill/>
            <a:ln w="9525">
              <a:solidFill>
                <a:schemeClr val="tx1"/>
              </a:solidFill>
              <a:round/>
              <a:headEnd/>
              <a:tailEnd type="triangle" w="med" len="med"/>
            </a:ln>
          </p:spPr>
          <p:txBody>
            <a:bodyPr/>
            <a:lstStyle/>
            <a:p>
              <a:endParaRPr lang="es-CL"/>
            </a:p>
          </p:txBody>
        </p:sp>
        <p:sp>
          <p:nvSpPr>
            <p:cNvPr id="71710" name="Line 35"/>
            <p:cNvSpPr>
              <a:spLocks noChangeShapeType="1"/>
            </p:cNvSpPr>
            <p:nvPr/>
          </p:nvSpPr>
          <p:spPr bwMode="auto">
            <a:xfrm flipV="1">
              <a:off x="2426" y="3022"/>
              <a:ext cx="0" cy="544"/>
            </a:xfrm>
            <a:prstGeom prst="line">
              <a:avLst/>
            </a:prstGeom>
            <a:noFill/>
            <a:ln w="38100">
              <a:solidFill>
                <a:srgbClr val="0000FF"/>
              </a:solidFill>
              <a:round/>
              <a:headEnd/>
              <a:tailEnd/>
            </a:ln>
          </p:spPr>
          <p:txBody>
            <a:bodyPr/>
            <a:lstStyle/>
            <a:p>
              <a:endParaRPr lang="es-CL"/>
            </a:p>
          </p:txBody>
        </p:sp>
        <p:graphicFrame>
          <p:nvGraphicFramePr>
            <p:cNvPr id="71684" name="Object 39"/>
            <p:cNvGraphicFramePr>
              <a:graphicFrameLocks noChangeAspect="1"/>
            </p:cNvGraphicFramePr>
            <p:nvPr/>
          </p:nvGraphicFramePr>
          <p:xfrm>
            <a:off x="2374" y="3575"/>
            <a:ext cx="143" cy="168"/>
          </p:xfrm>
          <a:graphic>
            <a:graphicData uri="http://schemas.openxmlformats.org/presentationml/2006/ole">
              <p:oleObj spid="_x0000_s71684" name="Ecuación" r:id="rId4" imgW="139680" imgH="164880" progId="Equation.3">
                <p:embed/>
              </p:oleObj>
            </a:graphicData>
          </a:graphic>
        </p:graphicFrame>
        <p:sp>
          <p:nvSpPr>
            <p:cNvPr id="71711" name="Freeform 41"/>
            <p:cNvSpPr>
              <a:spLocks/>
            </p:cNvSpPr>
            <p:nvPr/>
          </p:nvSpPr>
          <p:spPr bwMode="auto">
            <a:xfrm>
              <a:off x="587" y="2583"/>
              <a:ext cx="183" cy="147"/>
            </a:xfrm>
            <a:custGeom>
              <a:avLst/>
              <a:gdLst>
                <a:gd name="T0" fmla="*/ 0 w 181"/>
                <a:gd name="T1" fmla="*/ 53 h 136"/>
                <a:gd name="T2" fmla="*/ 45 w 181"/>
                <a:gd name="T3" fmla="*/ 0 h 136"/>
                <a:gd name="T4" fmla="*/ 185 w 181"/>
                <a:gd name="T5" fmla="*/ 53 h 136"/>
                <a:gd name="T6" fmla="*/ 93 w 181"/>
                <a:gd name="T7" fmla="*/ 159 h 136"/>
                <a:gd name="T8" fmla="*/ 0 w 181"/>
                <a:gd name="T9" fmla="*/ 53 h 136"/>
                <a:gd name="T10" fmla="*/ 0 60000 65536"/>
                <a:gd name="T11" fmla="*/ 0 60000 65536"/>
                <a:gd name="T12" fmla="*/ 0 60000 65536"/>
                <a:gd name="T13" fmla="*/ 0 60000 65536"/>
                <a:gd name="T14" fmla="*/ 0 60000 65536"/>
                <a:gd name="T15" fmla="*/ 0 w 181"/>
                <a:gd name="T16" fmla="*/ 0 h 136"/>
                <a:gd name="T17" fmla="*/ 181 w 181"/>
                <a:gd name="T18" fmla="*/ 136 h 136"/>
              </a:gdLst>
              <a:ahLst/>
              <a:cxnLst>
                <a:cxn ang="T10">
                  <a:pos x="T0" y="T1"/>
                </a:cxn>
                <a:cxn ang="T11">
                  <a:pos x="T2" y="T3"/>
                </a:cxn>
                <a:cxn ang="T12">
                  <a:pos x="T4" y="T5"/>
                </a:cxn>
                <a:cxn ang="T13">
                  <a:pos x="T6" y="T7"/>
                </a:cxn>
                <a:cxn ang="T14">
                  <a:pos x="T8" y="T9"/>
                </a:cxn>
              </a:cxnLst>
              <a:rect l="T15" t="T16" r="T17" b="T18"/>
              <a:pathLst>
                <a:path w="181" h="136">
                  <a:moveTo>
                    <a:pt x="0" y="45"/>
                  </a:moveTo>
                  <a:lnTo>
                    <a:pt x="45" y="0"/>
                  </a:lnTo>
                  <a:lnTo>
                    <a:pt x="181" y="45"/>
                  </a:lnTo>
                  <a:lnTo>
                    <a:pt x="91" y="136"/>
                  </a:lnTo>
                  <a:lnTo>
                    <a:pt x="0" y="45"/>
                  </a:lnTo>
                  <a:close/>
                </a:path>
              </a:pathLst>
            </a:custGeom>
            <a:solidFill>
              <a:schemeClr val="bg1"/>
            </a:solidFill>
            <a:ln w="9525">
              <a:noFill/>
              <a:round/>
              <a:headEnd/>
              <a:tailEnd/>
            </a:ln>
          </p:spPr>
          <p:txBody>
            <a:bodyPr/>
            <a:lstStyle/>
            <a:p>
              <a:endParaRPr lang="es-CL"/>
            </a:p>
          </p:txBody>
        </p:sp>
        <p:sp>
          <p:nvSpPr>
            <p:cNvPr id="71712" name="Line 43"/>
            <p:cNvSpPr>
              <a:spLocks noChangeShapeType="1"/>
            </p:cNvSpPr>
            <p:nvPr/>
          </p:nvSpPr>
          <p:spPr bwMode="auto">
            <a:xfrm flipH="1">
              <a:off x="476" y="3022"/>
              <a:ext cx="1950" cy="0"/>
            </a:xfrm>
            <a:prstGeom prst="line">
              <a:avLst/>
            </a:prstGeom>
            <a:noFill/>
            <a:ln w="25400">
              <a:solidFill>
                <a:srgbClr val="993366"/>
              </a:solidFill>
              <a:prstDash val="lgDash"/>
              <a:round/>
              <a:headEnd/>
              <a:tailEnd/>
            </a:ln>
          </p:spPr>
          <p:txBody>
            <a:bodyPr/>
            <a:lstStyle/>
            <a:p>
              <a:endParaRPr lang="es-CL"/>
            </a:p>
          </p:txBody>
        </p:sp>
        <p:graphicFrame>
          <p:nvGraphicFramePr>
            <p:cNvPr id="71685" name="Object 44"/>
            <p:cNvGraphicFramePr>
              <a:graphicFrameLocks noChangeAspect="1"/>
            </p:cNvGraphicFramePr>
            <p:nvPr/>
          </p:nvGraphicFramePr>
          <p:xfrm>
            <a:off x="295" y="1570"/>
            <a:ext cx="156" cy="181"/>
          </p:xfrm>
          <a:graphic>
            <a:graphicData uri="http://schemas.openxmlformats.org/presentationml/2006/ole">
              <p:oleObj spid="_x0000_s71685" name="Ecuación" r:id="rId5" imgW="152280" imgH="177480" progId="Equation.3">
                <p:embed/>
              </p:oleObj>
            </a:graphicData>
          </a:graphic>
        </p:graphicFrame>
        <p:graphicFrame>
          <p:nvGraphicFramePr>
            <p:cNvPr id="71686" name="Object 45"/>
            <p:cNvGraphicFramePr>
              <a:graphicFrameLocks noChangeAspect="1"/>
            </p:cNvGraphicFramePr>
            <p:nvPr/>
          </p:nvGraphicFramePr>
          <p:xfrm>
            <a:off x="249" y="2931"/>
            <a:ext cx="182" cy="168"/>
          </p:xfrm>
          <a:graphic>
            <a:graphicData uri="http://schemas.openxmlformats.org/presentationml/2006/ole">
              <p:oleObj spid="_x0000_s71686" name="Ecuación" r:id="rId6" imgW="177480" imgH="164880" progId="Equation.3">
                <p:embed/>
              </p:oleObj>
            </a:graphicData>
          </a:graphic>
        </p:graphicFrame>
        <p:sp>
          <p:nvSpPr>
            <p:cNvPr id="71713" name="Arc 46"/>
            <p:cNvSpPr>
              <a:spLocks/>
            </p:cNvSpPr>
            <p:nvPr/>
          </p:nvSpPr>
          <p:spPr bwMode="auto">
            <a:xfrm rot="-9856978">
              <a:off x="600" y="1988"/>
              <a:ext cx="1872" cy="1079"/>
            </a:xfrm>
            <a:custGeom>
              <a:avLst/>
              <a:gdLst>
                <a:gd name="T0" fmla="*/ 0 w 29540"/>
                <a:gd name="T1" fmla="*/ 0 h 21600"/>
                <a:gd name="T2" fmla="*/ 8 w 29540"/>
                <a:gd name="T3" fmla="*/ 2 h 21600"/>
                <a:gd name="T4" fmla="*/ 2 w 29540"/>
                <a:gd name="T5" fmla="*/ 3 h 21600"/>
                <a:gd name="T6" fmla="*/ 0 60000 65536"/>
                <a:gd name="T7" fmla="*/ 0 60000 65536"/>
                <a:gd name="T8" fmla="*/ 0 60000 65536"/>
                <a:gd name="T9" fmla="*/ 0 w 29540"/>
                <a:gd name="T10" fmla="*/ 0 h 21600"/>
                <a:gd name="T11" fmla="*/ 29540 w 29540"/>
                <a:gd name="T12" fmla="*/ 21600 h 21600"/>
              </a:gdLst>
              <a:ahLst/>
              <a:cxnLst>
                <a:cxn ang="T6">
                  <a:pos x="T0" y="T1"/>
                </a:cxn>
                <a:cxn ang="T7">
                  <a:pos x="T2" y="T3"/>
                </a:cxn>
                <a:cxn ang="T8">
                  <a:pos x="T4" y="T5"/>
                </a:cxn>
              </a:cxnLst>
              <a:rect l="T9" t="T10" r="T11" b="T12"/>
              <a:pathLst>
                <a:path w="29540" h="21600" fill="none" extrusionOk="0">
                  <a:moveTo>
                    <a:pt x="0" y="1599"/>
                  </a:moveTo>
                  <a:cubicBezTo>
                    <a:pt x="2589" y="543"/>
                    <a:pt x="5360" y="-1"/>
                    <a:pt x="8157" y="0"/>
                  </a:cubicBezTo>
                  <a:cubicBezTo>
                    <a:pt x="18907" y="0"/>
                    <a:pt x="28021" y="7906"/>
                    <a:pt x="29540" y="18548"/>
                  </a:cubicBezTo>
                </a:path>
                <a:path w="29540" h="21600" stroke="0" extrusionOk="0">
                  <a:moveTo>
                    <a:pt x="0" y="1599"/>
                  </a:moveTo>
                  <a:cubicBezTo>
                    <a:pt x="2589" y="543"/>
                    <a:pt x="5360" y="-1"/>
                    <a:pt x="8157" y="0"/>
                  </a:cubicBezTo>
                  <a:cubicBezTo>
                    <a:pt x="18907" y="0"/>
                    <a:pt x="28021" y="7906"/>
                    <a:pt x="29540" y="18548"/>
                  </a:cubicBezTo>
                  <a:lnTo>
                    <a:pt x="8157" y="21600"/>
                  </a:lnTo>
                  <a:close/>
                </a:path>
              </a:pathLst>
            </a:custGeom>
            <a:noFill/>
            <a:ln w="38100">
              <a:solidFill>
                <a:srgbClr val="FF0000"/>
              </a:solidFill>
              <a:round/>
              <a:headEnd/>
              <a:tailEnd/>
            </a:ln>
          </p:spPr>
          <p:txBody>
            <a:bodyPr wrap="none" anchor="ctr"/>
            <a:lstStyle/>
            <a:p>
              <a:endParaRPr lang="es-CL"/>
            </a:p>
          </p:txBody>
        </p:sp>
        <p:sp>
          <p:nvSpPr>
            <p:cNvPr id="71714" name="Arc 47"/>
            <p:cNvSpPr>
              <a:spLocks/>
            </p:cNvSpPr>
            <p:nvPr/>
          </p:nvSpPr>
          <p:spPr bwMode="auto">
            <a:xfrm rot="-9856978">
              <a:off x="781" y="1767"/>
              <a:ext cx="1872" cy="1079"/>
            </a:xfrm>
            <a:custGeom>
              <a:avLst/>
              <a:gdLst>
                <a:gd name="T0" fmla="*/ 0 w 29540"/>
                <a:gd name="T1" fmla="*/ 0 h 21600"/>
                <a:gd name="T2" fmla="*/ 8 w 29540"/>
                <a:gd name="T3" fmla="*/ 2 h 21600"/>
                <a:gd name="T4" fmla="*/ 2 w 29540"/>
                <a:gd name="T5" fmla="*/ 3 h 21600"/>
                <a:gd name="T6" fmla="*/ 0 60000 65536"/>
                <a:gd name="T7" fmla="*/ 0 60000 65536"/>
                <a:gd name="T8" fmla="*/ 0 60000 65536"/>
                <a:gd name="T9" fmla="*/ 0 w 29540"/>
                <a:gd name="T10" fmla="*/ 0 h 21600"/>
                <a:gd name="T11" fmla="*/ 29540 w 29540"/>
                <a:gd name="T12" fmla="*/ 21600 h 21600"/>
              </a:gdLst>
              <a:ahLst/>
              <a:cxnLst>
                <a:cxn ang="T6">
                  <a:pos x="T0" y="T1"/>
                </a:cxn>
                <a:cxn ang="T7">
                  <a:pos x="T2" y="T3"/>
                </a:cxn>
                <a:cxn ang="T8">
                  <a:pos x="T4" y="T5"/>
                </a:cxn>
              </a:cxnLst>
              <a:rect l="T9" t="T10" r="T11" b="T12"/>
              <a:pathLst>
                <a:path w="29540" h="21600" fill="none" extrusionOk="0">
                  <a:moveTo>
                    <a:pt x="0" y="1599"/>
                  </a:moveTo>
                  <a:cubicBezTo>
                    <a:pt x="2589" y="543"/>
                    <a:pt x="5360" y="-1"/>
                    <a:pt x="8157" y="0"/>
                  </a:cubicBezTo>
                  <a:cubicBezTo>
                    <a:pt x="18907" y="0"/>
                    <a:pt x="28021" y="7906"/>
                    <a:pt x="29540" y="18548"/>
                  </a:cubicBezTo>
                </a:path>
                <a:path w="29540" h="21600" stroke="0" extrusionOk="0">
                  <a:moveTo>
                    <a:pt x="0" y="1599"/>
                  </a:moveTo>
                  <a:cubicBezTo>
                    <a:pt x="2589" y="543"/>
                    <a:pt x="5360" y="-1"/>
                    <a:pt x="8157" y="0"/>
                  </a:cubicBezTo>
                  <a:cubicBezTo>
                    <a:pt x="18907" y="0"/>
                    <a:pt x="28021" y="7906"/>
                    <a:pt x="29540" y="18548"/>
                  </a:cubicBezTo>
                  <a:lnTo>
                    <a:pt x="8157" y="21600"/>
                  </a:lnTo>
                  <a:close/>
                </a:path>
              </a:pathLst>
            </a:custGeom>
            <a:noFill/>
            <a:ln w="38100">
              <a:solidFill>
                <a:srgbClr val="FF0000"/>
              </a:solidFill>
              <a:round/>
              <a:headEnd/>
              <a:tailEnd/>
            </a:ln>
          </p:spPr>
          <p:txBody>
            <a:bodyPr wrap="none" anchor="ctr"/>
            <a:lstStyle/>
            <a:p>
              <a:endParaRPr lang="es-CL"/>
            </a:p>
          </p:txBody>
        </p:sp>
        <p:sp>
          <p:nvSpPr>
            <p:cNvPr id="71715" name="Arc 48"/>
            <p:cNvSpPr>
              <a:spLocks/>
            </p:cNvSpPr>
            <p:nvPr/>
          </p:nvSpPr>
          <p:spPr bwMode="auto">
            <a:xfrm rot="-9856978">
              <a:off x="431" y="2260"/>
              <a:ext cx="1872" cy="1079"/>
            </a:xfrm>
            <a:custGeom>
              <a:avLst/>
              <a:gdLst>
                <a:gd name="T0" fmla="*/ 0 w 29540"/>
                <a:gd name="T1" fmla="*/ 0 h 21600"/>
                <a:gd name="T2" fmla="*/ 8 w 29540"/>
                <a:gd name="T3" fmla="*/ 2 h 21600"/>
                <a:gd name="T4" fmla="*/ 2 w 29540"/>
                <a:gd name="T5" fmla="*/ 3 h 21600"/>
                <a:gd name="T6" fmla="*/ 0 60000 65536"/>
                <a:gd name="T7" fmla="*/ 0 60000 65536"/>
                <a:gd name="T8" fmla="*/ 0 60000 65536"/>
                <a:gd name="T9" fmla="*/ 0 w 29540"/>
                <a:gd name="T10" fmla="*/ 0 h 21600"/>
                <a:gd name="T11" fmla="*/ 29540 w 29540"/>
                <a:gd name="T12" fmla="*/ 21600 h 21600"/>
              </a:gdLst>
              <a:ahLst/>
              <a:cxnLst>
                <a:cxn ang="T6">
                  <a:pos x="T0" y="T1"/>
                </a:cxn>
                <a:cxn ang="T7">
                  <a:pos x="T2" y="T3"/>
                </a:cxn>
                <a:cxn ang="T8">
                  <a:pos x="T4" y="T5"/>
                </a:cxn>
              </a:cxnLst>
              <a:rect l="T9" t="T10" r="T11" b="T12"/>
              <a:pathLst>
                <a:path w="29540" h="21600" fill="none" extrusionOk="0">
                  <a:moveTo>
                    <a:pt x="0" y="1599"/>
                  </a:moveTo>
                  <a:cubicBezTo>
                    <a:pt x="2589" y="543"/>
                    <a:pt x="5360" y="-1"/>
                    <a:pt x="8157" y="0"/>
                  </a:cubicBezTo>
                  <a:cubicBezTo>
                    <a:pt x="18907" y="0"/>
                    <a:pt x="28021" y="7906"/>
                    <a:pt x="29540" y="18548"/>
                  </a:cubicBezTo>
                </a:path>
                <a:path w="29540" h="21600" stroke="0" extrusionOk="0">
                  <a:moveTo>
                    <a:pt x="0" y="1599"/>
                  </a:moveTo>
                  <a:cubicBezTo>
                    <a:pt x="2589" y="543"/>
                    <a:pt x="5360" y="-1"/>
                    <a:pt x="8157" y="0"/>
                  </a:cubicBezTo>
                  <a:cubicBezTo>
                    <a:pt x="18907" y="0"/>
                    <a:pt x="28021" y="7906"/>
                    <a:pt x="29540" y="18548"/>
                  </a:cubicBezTo>
                  <a:lnTo>
                    <a:pt x="8157" y="21600"/>
                  </a:lnTo>
                  <a:close/>
                </a:path>
              </a:pathLst>
            </a:custGeom>
            <a:noFill/>
            <a:ln w="38100">
              <a:solidFill>
                <a:srgbClr val="FF0000"/>
              </a:solidFill>
              <a:round/>
              <a:headEnd/>
              <a:tailEnd/>
            </a:ln>
          </p:spPr>
          <p:txBody>
            <a:bodyPr wrap="none" anchor="ctr"/>
            <a:lstStyle/>
            <a:p>
              <a:endParaRPr lang="es-CL"/>
            </a:p>
          </p:txBody>
        </p:sp>
      </p:grpSp>
      <p:grpSp>
        <p:nvGrpSpPr>
          <p:cNvPr id="71695" name="Group 68"/>
          <p:cNvGrpSpPr>
            <a:grpSpLocks/>
          </p:cNvGrpSpPr>
          <p:nvPr/>
        </p:nvGrpSpPr>
        <p:grpSpPr bwMode="auto">
          <a:xfrm>
            <a:off x="4716463" y="2400300"/>
            <a:ext cx="3960812" cy="3549650"/>
            <a:chOff x="2971" y="1512"/>
            <a:chExt cx="2495" cy="2236"/>
          </a:xfrm>
        </p:grpSpPr>
        <p:sp>
          <p:nvSpPr>
            <p:cNvPr id="71696" name="Line 51"/>
            <p:cNvSpPr>
              <a:spLocks noChangeShapeType="1"/>
            </p:cNvSpPr>
            <p:nvPr/>
          </p:nvSpPr>
          <p:spPr bwMode="auto">
            <a:xfrm flipV="1">
              <a:off x="3198" y="1512"/>
              <a:ext cx="0" cy="2059"/>
            </a:xfrm>
            <a:prstGeom prst="line">
              <a:avLst/>
            </a:prstGeom>
            <a:noFill/>
            <a:ln w="9525">
              <a:solidFill>
                <a:schemeClr val="tx1"/>
              </a:solidFill>
              <a:round/>
              <a:headEnd/>
              <a:tailEnd type="triangle" w="med" len="med"/>
            </a:ln>
          </p:spPr>
          <p:txBody>
            <a:bodyPr/>
            <a:lstStyle/>
            <a:p>
              <a:endParaRPr lang="es-CL"/>
            </a:p>
          </p:txBody>
        </p:sp>
        <p:sp>
          <p:nvSpPr>
            <p:cNvPr id="71697" name="Line 52"/>
            <p:cNvSpPr>
              <a:spLocks noChangeShapeType="1"/>
            </p:cNvSpPr>
            <p:nvPr/>
          </p:nvSpPr>
          <p:spPr bwMode="auto">
            <a:xfrm>
              <a:off x="3198" y="3571"/>
              <a:ext cx="2268" cy="0"/>
            </a:xfrm>
            <a:prstGeom prst="line">
              <a:avLst/>
            </a:prstGeom>
            <a:noFill/>
            <a:ln w="9525">
              <a:solidFill>
                <a:schemeClr val="tx1"/>
              </a:solidFill>
              <a:round/>
              <a:headEnd/>
              <a:tailEnd type="triangle" w="med" len="med"/>
            </a:ln>
          </p:spPr>
          <p:txBody>
            <a:bodyPr/>
            <a:lstStyle/>
            <a:p>
              <a:endParaRPr lang="es-CL"/>
            </a:p>
          </p:txBody>
        </p:sp>
        <p:sp>
          <p:nvSpPr>
            <p:cNvPr id="71698" name="Line 53"/>
            <p:cNvSpPr>
              <a:spLocks noChangeShapeType="1"/>
            </p:cNvSpPr>
            <p:nvPr/>
          </p:nvSpPr>
          <p:spPr bwMode="auto">
            <a:xfrm flipV="1">
              <a:off x="5148" y="3027"/>
              <a:ext cx="0" cy="544"/>
            </a:xfrm>
            <a:prstGeom prst="line">
              <a:avLst/>
            </a:prstGeom>
            <a:noFill/>
            <a:ln w="38100">
              <a:solidFill>
                <a:srgbClr val="0000FF"/>
              </a:solidFill>
              <a:round/>
              <a:headEnd/>
              <a:tailEnd/>
            </a:ln>
          </p:spPr>
          <p:txBody>
            <a:bodyPr/>
            <a:lstStyle/>
            <a:p>
              <a:endParaRPr lang="es-CL"/>
            </a:p>
          </p:txBody>
        </p:sp>
        <p:graphicFrame>
          <p:nvGraphicFramePr>
            <p:cNvPr id="71682" name="Object 54"/>
            <p:cNvGraphicFramePr>
              <a:graphicFrameLocks noChangeAspect="1"/>
            </p:cNvGraphicFramePr>
            <p:nvPr/>
          </p:nvGraphicFramePr>
          <p:xfrm>
            <a:off x="5096" y="3580"/>
            <a:ext cx="143" cy="168"/>
          </p:xfrm>
          <a:graphic>
            <a:graphicData uri="http://schemas.openxmlformats.org/presentationml/2006/ole">
              <p:oleObj spid="_x0000_s71682" name="Ecuación" r:id="rId7" imgW="139680" imgH="164880" progId="Equation.3">
                <p:embed/>
              </p:oleObj>
            </a:graphicData>
          </a:graphic>
        </p:graphicFrame>
        <p:sp>
          <p:nvSpPr>
            <p:cNvPr id="71699" name="Freeform 55"/>
            <p:cNvSpPr>
              <a:spLocks/>
            </p:cNvSpPr>
            <p:nvPr/>
          </p:nvSpPr>
          <p:spPr bwMode="auto">
            <a:xfrm>
              <a:off x="3309" y="2588"/>
              <a:ext cx="183" cy="147"/>
            </a:xfrm>
            <a:custGeom>
              <a:avLst/>
              <a:gdLst>
                <a:gd name="T0" fmla="*/ 0 w 181"/>
                <a:gd name="T1" fmla="*/ 53 h 136"/>
                <a:gd name="T2" fmla="*/ 45 w 181"/>
                <a:gd name="T3" fmla="*/ 0 h 136"/>
                <a:gd name="T4" fmla="*/ 185 w 181"/>
                <a:gd name="T5" fmla="*/ 53 h 136"/>
                <a:gd name="T6" fmla="*/ 93 w 181"/>
                <a:gd name="T7" fmla="*/ 159 h 136"/>
                <a:gd name="T8" fmla="*/ 0 w 181"/>
                <a:gd name="T9" fmla="*/ 53 h 136"/>
                <a:gd name="T10" fmla="*/ 0 60000 65536"/>
                <a:gd name="T11" fmla="*/ 0 60000 65536"/>
                <a:gd name="T12" fmla="*/ 0 60000 65536"/>
                <a:gd name="T13" fmla="*/ 0 60000 65536"/>
                <a:gd name="T14" fmla="*/ 0 60000 65536"/>
                <a:gd name="T15" fmla="*/ 0 w 181"/>
                <a:gd name="T16" fmla="*/ 0 h 136"/>
                <a:gd name="T17" fmla="*/ 181 w 181"/>
                <a:gd name="T18" fmla="*/ 136 h 136"/>
              </a:gdLst>
              <a:ahLst/>
              <a:cxnLst>
                <a:cxn ang="T10">
                  <a:pos x="T0" y="T1"/>
                </a:cxn>
                <a:cxn ang="T11">
                  <a:pos x="T2" y="T3"/>
                </a:cxn>
                <a:cxn ang="T12">
                  <a:pos x="T4" y="T5"/>
                </a:cxn>
                <a:cxn ang="T13">
                  <a:pos x="T6" y="T7"/>
                </a:cxn>
                <a:cxn ang="T14">
                  <a:pos x="T8" y="T9"/>
                </a:cxn>
              </a:cxnLst>
              <a:rect l="T15" t="T16" r="T17" b="T18"/>
              <a:pathLst>
                <a:path w="181" h="136">
                  <a:moveTo>
                    <a:pt x="0" y="45"/>
                  </a:moveTo>
                  <a:lnTo>
                    <a:pt x="45" y="0"/>
                  </a:lnTo>
                  <a:lnTo>
                    <a:pt x="181" y="45"/>
                  </a:lnTo>
                  <a:lnTo>
                    <a:pt x="91" y="136"/>
                  </a:lnTo>
                  <a:lnTo>
                    <a:pt x="0" y="45"/>
                  </a:lnTo>
                  <a:close/>
                </a:path>
              </a:pathLst>
            </a:custGeom>
            <a:solidFill>
              <a:schemeClr val="bg1"/>
            </a:solidFill>
            <a:ln w="9525">
              <a:noFill/>
              <a:round/>
              <a:headEnd/>
              <a:tailEnd/>
            </a:ln>
          </p:spPr>
          <p:txBody>
            <a:bodyPr/>
            <a:lstStyle/>
            <a:p>
              <a:endParaRPr lang="es-CL"/>
            </a:p>
          </p:txBody>
        </p:sp>
        <p:sp>
          <p:nvSpPr>
            <p:cNvPr id="71700" name="Line 56"/>
            <p:cNvSpPr>
              <a:spLocks noChangeShapeType="1"/>
            </p:cNvSpPr>
            <p:nvPr/>
          </p:nvSpPr>
          <p:spPr bwMode="auto">
            <a:xfrm flipH="1">
              <a:off x="3198" y="3027"/>
              <a:ext cx="1950" cy="0"/>
            </a:xfrm>
            <a:prstGeom prst="line">
              <a:avLst/>
            </a:prstGeom>
            <a:noFill/>
            <a:ln w="25400">
              <a:solidFill>
                <a:srgbClr val="993366"/>
              </a:solidFill>
              <a:prstDash val="lgDash"/>
              <a:round/>
              <a:headEnd/>
              <a:tailEnd/>
            </a:ln>
          </p:spPr>
          <p:txBody>
            <a:bodyPr/>
            <a:lstStyle/>
            <a:p>
              <a:endParaRPr lang="es-CL"/>
            </a:p>
          </p:txBody>
        </p:sp>
        <p:graphicFrame>
          <p:nvGraphicFramePr>
            <p:cNvPr id="71683" name="Object 58"/>
            <p:cNvGraphicFramePr>
              <a:graphicFrameLocks noChangeAspect="1"/>
            </p:cNvGraphicFramePr>
            <p:nvPr/>
          </p:nvGraphicFramePr>
          <p:xfrm>
            <a:off x="2971" y="2936"/>
            <a:ext cx="182" cy="168"/>
          </p:xfrm>
          <a:graphic>
            <a:graphicData uri="http://schemas.openxmlformats.org/presentationml/2006/ole">
              <p:oleObj spid="_x0000_s71683" name="Ecuación" r:id="rId8" imgW="177480" imgH="164880" progId="Equation.3">
                <p:embed/>
              </p:oleObj>
            </a:graphicData>
          </a:graphic>
        </p:graphicFrame>
        <p:sp>
          <p:nvSpPr>
            <p:cNvPr id="71701" name="Line 62"/>
            <p:cNvSpPr>
              <a:spLocks noChangeShapeType="1"/>
            </p:cNvSpPr>
            <p:nvPr/>
          </p:nvSpPr>
          <p:spPr bwMode="auto">
            <a:xfrm flipH="1" flipV="1">
              <a:off x="3198" y="2341"/>
              <a:ext cx="1950" cy="1225"/>
            </a:xfrm>
            <a:prstGeom prst="line">
              <a:avLst/>
            </a:prstGeom>
            <a:noFill/>
            <a:ln w="38100">
              <a:solidFill>
                <a:srgbClr val="FF0000"/>
              </a:solidFill>
              <a:round/>
              <a:headEnd/>
              <a:tailEnd/>
            </a:ln>
          </p:spPr>
          <p:txBody>
            <a:bodyPr/>
            <a:lstStyle/>
            <a:p>
              <a:endParaRPr lang="es-CL"/>
            </a:p>
          </p:txBody>
        </p:sp>
        <p:sp>
          <p:nvSpPr>
            <p:cNvPr id="71702" name="Line 63"/>
            <p:cNvSpPr>
              <a:spLocks noChangeShapeType="1"/>
            </p:cNvSpPr>
            <p:nvPr/>
          </p:nvSpPr>
          <p:spPr bwMode="auto">
            <a:xfrm flipH="1" flipV="1">
              <a:off x="3198" y="1797"/>
              <a:ext cx="1950" cy="1225"/>
            </a:xfrm>
            <a:prstGeom prst="line">
              <a:avLst/>
            </a:prstGeom>
            <a:noFill/>
            <a:ln w="38100">
              <a:solidFill>
                <a:srgbClr val="FF0000"/>
              </a:solidFill>
              <a:prstDash val="dash"/>
              <a:round/>
              <a:headEnd/>
              <a:tailEnd/>
            </a:ln>
          </p:spPr>
          <p:txBody>
            <a:bodyPr/>
            <a:lstStyle/>
            <a:p>
              <a:endParaRPr lang="es-CL"/>
            </a:p>
          </p:txBody>
        </p:sp>
        <p:sp>
          <p:nvSpPr>
            <p:cNvPr id="71703" name="Arc 59"/>
            <p:cNvSpPr>
              <a:spLocks/>
            </p:cNvSpPr>
            <p:nvPr/>
          </p:nvSpPr>
          <p:spPr bwMode="auto">
            <a:xfrm rot="-9856978">
              <a:off x="3288" y="1985"/>
              <a:ext cx="1418" cy="817"/>
            </a:xfrm>
            <a:custGeom>
              <a:avLst/>
              <a:gdLst>
                <a:gd name="T0" fmla="*/ 0 w 29540"/>
                <a:gd name="T1" fmla="*/ 0 h 21600"/>
                <a:gd name="T2" fmla="*/ 3 w 29540"/>
                <a:gd name="T3" fmla="*/ 1 h 21600"/>
                <a:gd name="T4" fmla="*/ 1 w 29540"/>
                <a:gd name="T5" fmla="*/ 1 h 21600"/>
                <a:gd name="T6" fmla="*/ 0 60000 65536"/>
                <a:gd name="T7" fmla="*/ 0 60000 65536"/>
                <a:gd name="T8" fmla="*/ 0 60000 65536"/>
                <a:gd name="T9" fmla="*/ 0 w 29540"/>
                <a:gd name="T10" fmla="*/ 0 h 21600"/>
                <a:gd name="T11" fmla="*/ 29540 w 29540"/>
                <a:gd name="T12" fmla="*/ 21600 h 21600"/>
              </a:gdLst>
              <a:ahLst/>
              <a:cxnLst>
                <a:cxn ang="T6">
                  <a:pos x="T0" y="T1"/>
                </a:cxn>
                <a:cxn ang="T7">
                  <a:pos x="T2" y="T3"/>
                </a:cxn>
                <a:cxn ang="T8">
                  <a:pos x="T4" y="T5"/>
                </a:cxn>
              </a:cxnLst>
              <a:rect l="T9" t="T10" r="T11" b="T12"/>
              <a:pathLst>
                <a:path w="29540" h="21600" fill="none" extrusionOk="0">
                  <a:moveTo>
                    <a:pt x="0" y="1599"/>
                  </a:moveTo>
                  <a:cubicBezTo>
                    <a:pt x="2589" y="543"/>
                    <a:pt x="5360" y="-1"/>
                    <a:pt x="8157" y="0"/>
                  </a:cubicBezTo>
                  <a:cubicBezTo>
                    <a:pt x="18907" y="0"/>
                    <a:pt x="28021" y="7906"/>
                    <a:pt x="29540" y="18548"/>
                  </a:cubicBezTo>
                </a:path>
                <a:path w="29540" h="21600" stroke="0" extrusionOk="0">
                  <a:moveTo>
                    <a:pt x="0" y="1599"/>
                  </a:moveTo>
                  <a:cubicBezTo>
                    <a:pt x="2589" y="543"/>
                    <a:pt x="5360" y="-1"/>
                    <a:pt x="8157" y="0"/>
                  </a:cubicBezTo>
                  <a:cubicBezTo>
                    <a:pt x="18907" y="0"/>
                    <a:pt x="28021" y="7906"/>
                    <a:pt x="29540" y="18548"/>
                  </a:cubicBezTo>
                  <a:lnTo>
                    <a:pt x="8157" y="21600"/>
                  </a:lnTo>
                  <a:close/>
                </a:path>
              </a:pathLst>
            </a:custGeom>
            <a:noFill/>
            <a:ln w="38100">
              <a:solidFill>
                <a:srgbClr val="008000"/>
              </a:solidFill>
              <a:round/>
              <a:headEnd/>
              <a:tailEnd/>
            </a:ln>
          </p:spPr>
          <p:txBody>
            <a:bodyPr wrap="none" anchor="ctr"/>
            <a:lstStyle/>
            <a:p>
              <a:endParaRPr lang="es-CL"/>
            </a:p>
          </p:txBody>
        </p:sp>
        <p:sp>
          <p:nvSpPr>
            <p:cNvPr id="71704" name="Arc 64"/>
            <p:cNvSpPr>
              <a:spLocks/>
            </p:cNvSpPr>
            <p:nvPr/>
          </p:nvSpPr>
          <p:spPr bwMode="auto">
            <a:xfrm rot="-9856978">
              <a:off x="3537" y="1597"/>
              <a:ext cx="1418" cy="817"/>
            </a:xfrm>
            <a:custGeom>
              <a:avLst/>
              <a:gdLst>
                <a:gd name="T0" fmla="*/ 0 w 29540"/>
                <a:gd name="T1" fmla="*/ 0 h 21600"/>
                <a:gd name="T2" fmla="*/ 3 w 29540"/>
                <a:gd name="T3" fmla="*/ 1 h 21600"/>
                <a:gd name="T4" fmla="*/ 1 w 29540"/>
                <a:gd name="T5" fmla="*/ 1 h 21600"/>
                <a:gd name="T6" fmla="*/ 0 60000 65536"/>
                <a:gd name="T7" fmla="*/ 0 60000 65536"/>
                <a:gd name="T8" fmla="*/ 0 60000 65536"/>
                <a:gd name="T9" fmla="*/ 0 w 29540"/>
                <a:gd name="T10" fmla="*/ 0 h 21600"/>
                <a:gd name="T11" fmla="*/ 29540 w 29540"/>
                <a:gd name="T12" fmla="*/ 21600 h 21600"/>
              </a:gdLst>
              <a:ahLst/>
              <a:cxnLst>
                <a:cxn ang="T6">
                  <a:pos x="T0" y="T1"/>
                </a:cxn>
                <a:cxn ang="T7">
                  <a:pos x="T2" y="T3"/>
                </a:cxn>
                <a:cxn ang="T8">
                  <a:pos x="T4" y="T5"/>
                </a:cxn>
              </a:cxnLst>
              <a:rect l="T9" t="T10" r="T11" b="T12"/>
              <a:pathLst>
                <a:path w="29540" h="21600" fill="none" extrusionOk="0">
                  <a:moveTo>
                    <a:pt x="0" y="1599"/>
                  </a:moveTo>
                  <a:cubicBezTo>
                    <a:pt x="2589" y="543"/>
                    <a:pt x="5360" y="-1"/>
                    <a:pt x="8157" y="0"/>
                  </a:cubicBezTo>
                  <a:cubicBezTo>
                    <a:pt x="18907" y="0"/>
                    <a:pt x="28021" y="7906"/>
                    <a:pt x="29540" y="18548"/>
                  </a:cubicBezTo>
                </a:path>
                <a:path w="29540" h="21600" stroke="0" extrusionOk="0">
                  <a:moveTo>
                    <a:pt x="0" y="1599"/>
                  </a:moveTo>
                  <a:cubicBezTo>
                    <a:pt x="2589" y="543"/>
                    <a:pt x="5360" y="-1"/>
                    <a:pt x="8157" y="0"/>
                  </a:cubicBezTo>
                  <a:cubicBezTo>
                    <a:pt x="18907" y="0"/>
                    <a:pt x="28021" y="7906"/>
                    <a:pt x="29540" y="18548"/>
                  </a:cubicBezTo>
                  <a:lnTo>
                    <a:pt x="8157" y="21600"/>
                  </a:lnTo>
                  <a:close/>
                </a:path>
              </a:pathLst>
            </a:custGeom>
            <a:noFill/>
            <a:ln w="38100">
              <a:solidFill>
                <a:srgbClr val="008000"/>
              </a:solidFill>
              <a:round/>
              <a:headEnd/>
              <a:tailEnd/>
            </a:ln>
          </p:spPr>
          <p:txBody>
            <a:bodyPr wrap="none" anchor="ctr"/>
            <a:lstStyle/>
            <a:p>
              <a:endParaRPr lang="es-CL"/>
            </a:p>
          </p:txBody>
        </p:sp>
        <p:grpSp>
          <p:nvGrpSpPr>
            <p:cNvPr id="71705" name="Group 66"/>
            <p:cNvGrpSpPr>
              <a:grpSpLocks noChangeAspect="1"/>
            </p:cNvGrpSpPr>
            <p:nvPr/>
          </p:nvGrpSpPr>
          <p:grpSpPr bwMode="auto">
            <a:xfrm>
              <a:off x="3017" y="1575"/>
              <a:ext cx="156" cy="181"/>
              <a:chOff x="3017" y="1575"/>
              <a:chExt cx="156" cy="181"/>
            </a:xfrm>
          </p:grpSpPr>
          <p:sp>
            <p:nvSpPr>
              <p:cNvPr id="71706" name="AutoShape 65"/>
              <p:cNvSpPr>
                <a:spLocks noChangeAspect="1" noChangeArrowheads="1" noTextEdit="1"/>
              </p:cNvSpPr>
              <p:nvPr/>
            </p:nvSpPr>
            <p:spPr bwMode="auto">
              <a:xfrm>
                <a:off x="3017" y="1575"/>
                <a:ext cx="156" cy="181"/>
              </a:xfrm>
              <a:prstGeom prst="rect">
                <a:avLst/>
              </a:prstGeom>
              <a:noFill/>
              <a:ln w="9525">
                <a:noFill/>
                <a:miter lim="800000"/>
                <a:headEnd/>
                <a:tailEnd/>
              </a:ln>
            </p:spPr>
            <p:txBody>
              <a:bodyPr/>
              <a:lstStyle/>
              <a:p>
                <a:endParaRPr lang="es-CL"/>
              </a:p>
            </p:txBody>
          </p:sp>
          <p:sp>
            <p:nvSpPr>
              <p:cNvPr id="71707" name="Rectangle 67"/>
              <p:cNvSpPr>
                <a:spLocks noChangeArrowheads="1"/>
              </p:cNvSpPr>
              <p:nvPr/>
            </p:nvSpPr>
            <p:spPr bwMode="auto">
              <a:xfrm>
                <a:off x="3036" y="1579"/>
                <a:ext cx="172" cy="212"/>
              </a:xfrm>
              <a:prstGeom prst="rect">
                <a:avLst/>
              </a:prstGeom>
              <a:noFill/>
              <a:ln w="9525">
                <a:noFill/>
                <a:miter lim="800000"/>
                <a:headEnd/>
                <a:tailEnd/>
              </a:ln>
            </p:spPr>
            <p:txBody>
              <a:bodyPr wrap="none" lIns="0" tIns="0" rIns="0" bIns="0">
                <a:spAutoFit/>
              </a:bodyPr>
              <a:lstStyle/>
              <a:p>
                <a:r>
                  <a:rPr lang="es-ES" sz="1900" i="1">
                    <a:solidFill>
                      <a:srgbClr val="000000"/>
                    </a:solidFill>
                    <a:latin typeface="Times New Roman" pitchFamily="18" charset="0"/>
                  </a:rPr>
                  <a:t>C</a:t>
                </a:r>
                <a:endParaRPr lang="es-ES"/>
              </a:p>
            </p:txBody>
          </p:sp>
        </p:grpSp>
      </p:gr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6" name="3 Marcador de número de diapositiva"/>
          <p:cNvSpPr>
            <a:spLocks noGrp="1"/>
          </p:cNvSpPr>
          <p:nvPr>
            <p:ph type="sldNum" sz="quarter" idx="12"/>
          </p:nvPr>
        </p:nvSpPr>
        <p:spPr>
          <a:noFill/>
        </p:spPr>
        <p:txBody>
          <a:bodyPr/>
          <a:lstStyle/>
          <a:p>
            <a:fld id="{4A8021F0-A49B-4465-B8C4-10297ED1426C}" type="slidenum">
              <a:rPr lang="es-CL" smtClean="0"/>
              <a:pPr/>
              <a:t>83</a:t>
            </a:fld>
            <a:endParaRPr lang="es-CL" smtClean="0"/>
          </a:p>
        </p:txBody>
      </p:sp>
      <p:sp>
        <p:nvSpPr>
          <p:cNvPr id="72717" name="Rectangle 45"/>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7271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8979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2720"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72721" name="Text Box 6"/>
          <p:cNvSpPr txBox="1">
            <a:spLocks noChangeArrowheads="1"/>
          </p:cNvSpPr>
          <p:nvPr/>
        </p:nvSpPr>
        <p:spPr bwMode="auto">
          <a:xfrm>
            <a:off x="755650" y="1484313"/>
            <a:ext cx="1584325" cy="366712"/>
          </a:xfrm>
          <a:prstGeom prst="rect">
            <a:avLst/>
          </a:prstGeom>
          <a:noFill/>
          <a:ln w="9525">
            <a:noFill/>
            <a:miter lim="800000"/>
            <a:headEnd/>
            <a:tailEnd/>
          </a:ln>
        </p:spPr>
        <p:txBody>
          <a:bodyPr>
            <a:spAutoFit/>
          </a:bodyPr>
          <a:lstStyle/>
          <a:p>
            <a:pPr algn="l">
              <a:spcBef>
                <a:spcPct val="50000"/>
              </a:spcBef>
            </a:pPr>
            <a:r>
              <a:rPr lang="es-CL" b="1" i="1"/>
              <a:t>Soluciones:</a:t>
            </a:r>
          </a:p>
        </p:txBody>
      </p:sp>
      <p:sp>
        <p:nvSpPr>
          <p:cNvPr id="72722" name="Rectangle 7"/>
          <p:cNvSpPr>
            <a:spLocks noChangeArrowheads="1"/>
          </p:cNvSpPr>
          <p:nvPr/>
        </p:nvSpPr>
        <p:spPr bwMode="auto">
          <a:xfrm>
            <a:off x="250825" y="1989138"/>
            <a:ext cx="433388" cy="366712"/>
          </a:xfrm>
          <a:prstGeom prst="rect">
            <a:avLst/>
          </a:prstGeom>
          <a:noFill/>
          <a:ln w="9525">
            <a:noFill/>
            <a:miter lim="800000"/>
            <a:headEnd/>
            <a:tailEnd/>
          </a:ln>
        </p:spPr>
        <p:txBody>
          <a:bodyPr anchor="ctr">
            <a:spAutoFit/>
          </a:bodyPr>
          <a:lstStyle/>
          <a:p>
            <a:pPr algn="just" eaLnBrk="0" hangingPunct="0">
              <a:tabLst>
                <a:tab pos="676275" algn="l"/>
              </a:tabLst>
            </a:pPr>
            <a:r>
              <a:rPr lang="es-ES_tradnl">
                <a:cs typeface="Times New Roman" pitchFamily="18" charset="0"/>
              </a:rPr>
              <a:t>c)</a:t>
            </a:r>
            <a:endParaRPr lang="es-CL"/>
          </a:p>
        </p:txBody>
      </p:sp>
      <p:grpSp>
        <p:nvGrpSpPr>
          <p:cNvPr id="72723" name="Group 43"/>
          <p:cNvGrpSpPr>
            <a:grpSpLocks/>
          </p:cNvGrpSpPr>
          <p:nvPr/>
        </p:nvGrpSpPr>
        <p:grpSpPr bwMode="auto">
          <a:xfrm>
            <a:off x="579438" y="2392363"/>
            <a:ext cx="4064000" cy="3614737"/>
            <a:chOff x="365" y="1507"/>
            <a:chExt cx="2560" cy="2277"/>
          </a:xfrm>
        </p:grpSpPr>
        <p:sp>
          <p:nvSpPr>
            <p:cNvPr id="72724" name="Line 25"/>
            <p:cNvSpPr>
              <a:spLocks noChangeShapeType="1"/>
            </p:cNvSpPr>
            <p:nvPr/>
          </p:nvSpPr>
          <p:spPr bwMode="auto">
            <a:xfrm flipH="1">
              <a:off x="1338" y="2931"/>
              <a:ext cx="0" cy="634"/>
            </a:xfrm>
            <a:prstGeom prst="line">
              <a:avLst/>
            </a:prstGeom>
            <a:noFill/>
            <a:ln w="19050">
              <a:solidFill>
                <a:srgbClr val="993366"/>
              </a:solidFill>
              <a:prstDash val="lgDash"/>
              <a:round/>
              <a:headEnd/>
              <a:tailEnd/>
            </a:ln>
          </p:spPr>
          <p:txBody>
            <a:bodyPr/>
            <a:lstStyle/>
            <a:p>
              <a:endParaRPr lang="es-CL"/>
            </a:p>
          </p:txBody>
        </p:sp>
        <p:sp>
          <p:nvSpPr>
            <p:cNvPr id="72725" name="Line 12"/>
            <p:cNvSpPr>
              <a:spLocks noChangeShapeType="1"/>
            </p:cNvSpPr>
            <p:nvPr/>
          </p:nvSpPr>
          <p:spPr bwMode="auto">
            <a:xfrm flipV="1">
              <a:off x="657" y="1507"/>
              <a:ext cx="0" cy="2059"/>
            </a:xfrm>
            <a:prstGeom prst="line">
              <a:avLst/>
            </a:prstGeom>
            <a:noFill/>
            <a:ln w="9525">
              <a:solidFill>
                <a:schemeClr val="tx1"/>
              </a:solidFill>
              <a:round/>
              <a:headEnd/>
              <a:tailEnd type="triangle" w="med" len="med"/>
            </a:ln>
          </p:spPr>
          <p:txBody>
            <a:bodyPr/>
            <a:lstStyle/>
            <a:p>
              <a:endParaRPr lang="es-CL"/>
            </a:p>
          </p:txBody>
        </p:sp>
        <p:sp>
          <p:nvSpPr>
            <p:cNvPr id="72726" name="Line 13"/>
            <p:cNvSpPr>
              <a:spLocks noChangeShapeType="1"/>
            </p:cNvSpPr>
            <p:nvPr/>
          </p:nvSpPr>
          <p:spPr bwMode="auto">
            <a:xfrm>
              <a:off x="657" y="3566"/>
              <a:ext cx="2268" cy="0"/>
            </a:xfrm>
            <a:prstGeom prst="line">
              <a:avLst/>
            </a:prstGeom>
            <a:noFill/>
            <a:ln w="9525">
              <a:solidFill>
                <a:schemeClr val="tx1"/>
              </a:solidFill>
              <a:round/>
              <a:headEnd/>
              <a:tailEnd type="triangle" w="med" len="med"/>
            </a:ln>
          </p:spPr>
          <p:txBody>
            <a:bodyPr/>
            <a:lstStyle/>
            <a:p>
              <a:endParaRPr lang="es-CL"/>
            </a:p>
          </p:txBody>
        </p:sp>
        <p:sp>
          <p:nvSpPr>
            <p:cNvPr id="72727" name="Line 14"/>
            <p:cNvSpPr>
              <a:spLocks noChangeShapeType="1"/>
            </p:cNvSpPr>
            <p:nvPr/>
          </p:nvSpPr>
          <p:spPr bwMode="auto">
            <a:xfrm flipH="1" flipV="1">
              <a:off x="657" y="1888"/>
              <a:ext cx="1950" cy="1678"/>
            </a:xfrm>
            <a:prstGeom prst="line">
              <a:avLst/>
            </a:prstGeom>
            <a:noFill/>
            <a:ln w="38100">
              <a:solidFill>
                <a:schemeClr val="tx1"/>
              </a:solidFill>
              <a:round/>
              <a:headEnd/>
              <a:tailEnd/>
            </a:ln>
          </p:spPr>
          <p:txBody>
            <a:bodyPr/>
            <a:lstStyle/>
            <a:p>
              <a:endParaRPr lang="es-CL"/>
            </a:p>
          </p:txBody>
        </p:sp>
        <p:graphicFrame>
          <p:nvGraphicFramePr>
            <p:cNvPr id="72706" name="Object 15"/>
            <p:cNvGraphicFramePr>
              <a:graphicFrameLocks noChangeAspect="1"/>
            </p:cNvGraphicFramePr>
            <p:nvPr/>
          </p:nvGraphicFramePr>
          <p:xfrm>
            <a:off x="2555" y="3575"/>
            <a:ext cx="143" cy="168"/>
          </p:xfrm>
          <a:graphic>
            <a:graphicData uri="http://schemas.openxmlformats.org/presentationml/2006/ole">
              <p:oleObj spid="_x0000_s72706" name="Ecuación" r:id="rId4" imgW="139680" imgH="164880" progId="Equation.3">
                <p:embed/>
              </p:oleObj>
            </a:graphicData>
          </a:graphic>
        </p:graphicFrame>
        <p:sp>
          <p:nvSpPr>
            <p:cNvPr id="72728" name="Freeform 16"/>
            <p:cNvSpPr>
              <a:spLocks/>
            </p:cNvSpPr>
            <p:nvPr/>
          </p:nvSpPr>
          <p:spPr bwMode="auto">
            <a:xfrm>
              <a:off x="768" y="2583"/>
              <a:ext cx="183" cy="147"/>
            </a:xfrm>
            <a:custGeom>
              <a:avLst/>
              <a:gdLst>
                <a:gd name="T0" fmla="*/ 0 w 181"/>
                <a:gd name="T1" fmla="*/ 53 h 136"/>
                <a:gd name="T2" fmla="*/ 45 w 181"/>
                <a:gd name="T3" fmla="*/ 0 h 136"/>
                <a:gd name="T4" fmla="*/ 185 w 181"/>
                <a:gd name="T5" fmla="*/ 53 h 136"/>
                <a:gd name="T6" fmla="*/ 93 w 181"/>
                <a:gd name="T7" fmla="*/ 159 h 136"/>
                <a:gd name="T8" fmla="*/ 0 w 181"/>
                <a:gd name="T9" fmla="*/ 53 h 136"/>
                <a:gd name="T10" fmla="*/ 0 60000 65536"/>
                <a:gd name="T11" fmla="*/ 0 60000 65536"/>
                <a:gd name="T12" fmla="*/ 0 60000 65536"/>
                <a:gd name="T13" fmla="*/ 0 60000 65536"/>
                <a:gd name="T14" fmla="*/ 0 60000 65536"/>
                <a:gd name="T15" fmla="*/ 0 w 181"/>
                <a:gd name="T16" fmla="*/ 0 h 136"/>
                <a:gd name="T17" fmla="*/ 181 w 181"/>
                <a:gd name="T18" fmla="*/ 136 h 136"/>
              </a:gdLst>
              <a:ahLst/>
              <a:cxnLst>
                <a:cxn ang="T10">
                  <a:pos x="T0" y="T1"/>
                </a:cxn>
                <a:cxn ang="T11">
                  <a:pos x="T2" y="T3"/>
                </a:cxn>
                <a:cxn ang="T12">
                  <a:pos x="T4" y="T5"/>
                </a:cxn>
                <a:cxn ang="T13">
                  <a:pos x="T6" y="T7"/>
                </a:cxn>
                <a:cxn ang="T14">
                  <a:pos x="T8" y="T9"/>
                </a:cxn>
              </a:cxnLst>
              <a:rect l="T15" t="T16" r="T17" b="T18"/>
              <a:pathLst>
                <a:path w="181" h="136">
                  <a:moveTo>
                    <a:pt x="0" y="45"/>
                  </a:moveTo>
                  <a:lnTo>
                    <a:pt x="45" y="0"/>
                  </a:lnTo>
                  <a:lnTo>
                    <a:pt x="181" y="45"/>
                  </a:lnTo>
                  <a:lnTo>
                    <a:pt x="91" y="136"/>
                  </a:lnTo>
                  <a:lnTo>
                    <a:pt x="0" y="45"/>
                  </a:lnTo>
                  <a:close/>
                </a:path>
              </a:pathLst>
            </a:custGeom>
            <a:solidFill>
              <a:schemeClr val="bg1"/>
            </a:solidFill>
            <a:ln w="9525">
              <a:noFill/>
              <a:round/>
              <a:headEnd/>
              <a:tailEnd/>
            </a:ln>
          </p:spPr>
          <p:txBody>
            <a:bodyPr/>
            <a:lstStyle/>
            <a:p>
              <a:endParaRPr lang="es-CL"/>
            </a:p>
          </p:txBody>
        </p:sp>
        <p:sp>
          <p:nvSpPr>
            <p:cNvPr id="72729" name="Line 17"/>
            <p:cNvSpPr>
              <a:spLocks noChangeShapeType="1"/>
            </p:cNvSpPr>
            <p:nvPr/>
          </p:nvSpPr>
          <p:spPr bwMode="auto">
            <a:xfrm flipH="1">
              <a:off x="1701" y="3158"/>
              <a:ext cx="0" cy="407"/>
            </a:xfrm>
            <a:prstGeom prst="line">
              <a:avLst/>
            </a:prstGeom>
            <a:noFill/>
            <a:ln w="19050">
              <a:solidFill>
                <a:srgbClr val="993366"/>
              </a:solidFill>
              <a:prstDash val="lgDash"/>
              <a:round/>
              <a:headEnd/>
              <a:tailEnd/>
            </a:ln>
          </p:spPr>
          <p:txBody>
            <a:bodyPr/>
            <a:lstStyle/>
            <a:p>
              <a:endParaRPr lang="es-CL"/>
            </a:p>
          </p:txBody>
        </p:sp>
        <p:graphicFrame>
          <p:nvGraphicFramePr>
            <p:cNvPr id="72707" name="Object 18"/>
            <p:cNvGraphicFramePr>
              <a:graphicFrameLocks noChangeAspect="1"/>
            </p:cNvGraphicFramePr>
            <p:nvPr/>
          </p:nvGraphicFramePr>
          <p:xfrm>
            <a:off x="476" y="1570"/>
            <a:ext cx="156" cy="181"/>
          </p:xfrm>
          <a:graphic>
            <a:graphicData uri="http://schemas.openxmlformats.org/presentationml/2006/ole">
              <p:oleObj spid="_x0000_s72707" name="Ecuación" r:id="rId5" imgW="152280" imgH="177480" progId="Equation.3">
                <p:embed/>
              </p:oleObj>
            </a:graphicData>
          </a:graphic>
        </p:graphicFrame>
        <p:graphicFrame>
          <p:nvGraphicFramePr>
            <p:cNvPr id="72708" name="Object 19"/>
            <p:cNvGraphicFramePr>
              <a:graphicFrameLocks noChangeAspect="1"/>
            </p:cNvGraphicFramePr>
            <p:nvPr/>
          </p:nvGraphicFramePr>
          <p:xfrm>
            <a:off x="365" y="2588"/>
            <a:ext cx="312" cy="207"/>
          </p:xfrm>
          <a:graphic>
            <a:graphicData uri="http://schemas.openxmlformats.org/presentationml/2006/ole">
              <p:oleObj spid="_x0000_s72708" name="Ecuación" r:id="rId6" imgW="304560" imgH="203040" progId="Equation.3">
                <p:embed/>
              </p:oleObj>
            </a:graphicData>
          </a:graphic>
        </p:graphicFrame>
        <p:sp>
          <p:nvSpPr>
            <p:cNvPr id="72730" name="Line 23"/>
            <p:cNvSpPr>
              <a:spLocks noChangeShapeType="1"/>
            </p:cNvSpPr>
            <p:nvPr/>
          </p:nvSpPr>
          <p:spPr bwMode="auto">
            <a:xfrm flipH="1" flipV="1">
              <a:off x="657" y="2704"/>
              <a:ext cx="1950" cy="862"/>
            </a:xfrm>
            <a:prstGeom prst="line">
              <a:avLst/>
            </a:prstGeom>
            <a:noFill/>
            <a:ln w="38100">
              <a:solidFill>
                <a:schemeClr val="tx1"/>
              </a:solidFill>
              <a:round/>
              <a:headEnd/>
              <a:tailEnd/>
            </a:ln>
          </p:spPr>
          <p:txBody>
            <a:bodyPr/>
            <a:lstStyle/>
            <a:p>
              <a:endParaRPr lang="es-CL"/>
            </a:p>
          </p:txBody>
        </p:sp>
        <p:sp>
          <p:nvSpPr>
            <p:cNvPr id="72731" name="Line 24"/>
            <p:cNvSpPr>
              <a:spLocks noChangeShapeType="1"/>
            </p:cNvSpPr>
            <p:nvPr/>
          </p:nvSpPr>
          <p:spPr bwMode="auto">
            <a:xfrm flipH="1" flipV="1">
              <a:off x="669" y="2387"/>
              <a:ext cx="1431" cy="1179"/>
            </a:xfrm>
            <a:prstGeom prst="line">
              <a:avLst/>
            </a:prstGeom>
            <a:noFill/>
            <a:ln w="19050">
              <a:solidFill>
                <a:srgbClr val="0000FF"/>
              </a:solidFill>
              <a:prstDash val="lgDash"/>
              <a:round/>
              <a:headEnd/>
              <a:tailEnd/>
            </a:ln>
          </p:spPr>
          <p:txBody>
            <a:bodyPr/>
            <a:lstStyle/>
            <a:p>
              <a:endParaRPr lang="es-CL"/>
            </a:p>
          </p:txBody>
        </p:sp>
        <p:sp>
          <p:nvSpPr>
            <p:cNvPr id="72732" name="Line 26"/>
            <p:cNvSpPr>
              <a:spLocks noChangeShapeType="1"/>
            </p:cNvSpPr>
            <p:nvPr/>
          </p:nvSpPr>
          <p:spPr bwMode="auto">
            <a:xfrm flipH="1">
              <a:off x="1247" y="2432"/>
              <a:ext cx="0" cy="1133"/>
            </a:xfrm>
            <a:prstGeom prst="line">
              <a:avLst/>
            </a:prstGeom>
            <a:noFill/>
            <a:ln w="19050">
              <a:solidFill>
                <a:srgbClr val="993366"/>
              </a:solidFill>
              <a:prstDash val="lgDash"/>
              <a:round/>
              <a:headEnd/>
              <a:tailEnd/>
            </a:ln>
          </p:spPr>
          <p:txBody>
            <a:bodyPr/>
            <a:lstStyle/>
            <a:p>
              <a:endParaRPr lang="es-CL"/>
            </a:p>
          </p:txBody>
        </p:sp>
        <p:sp>
          <p:nvSpPr>
            <p:cNvPr id="72733" name="Line 29"/>
            <p:cNvSpPr>
              <a:spLocks noChangeShapeType="1"/>
            </p:cNvSpPr>
            <p:nvPr/>
          </p:nvSpPr>
          <p:spPr bwMode="auto">
            <a:xfrm flipH="1">
              <a:off x="1701" y="1933"/>
              <a:ext cx="0" cy="1180"/>
            </a:xfrm>
            <a:prstGeom prst="line">
              <a:avLst/>
            </a:prstGeom>
            <a:noFill/>
            <a:ln w="19050">
              <a:solidFill>
                <a:srgbClr val="008000"/>
              </a:solidFill>
              <a:prstDash val="lgDash"/>
              <a:round/>
              <a:headEnd/>
              <a:tailEnd/>
            </a:ln>
          </p:spPr>
          <p:txBody>
            <a:bodyPr/>
            <a:lstStyle/>
            <a:p>
              <a:endParaRPr lang="es-CL"/>
            </a:p>
          </p:txBody>
        </p:sp>
        <p:sp>
          <p:nvSpPr>
            <p:cNvPr id="72734" name="Line 30"/>
            <p:cNvSpPr>
              <a:spLocks noChangeShapeType="1"/>
            </p:cNvSpPr>
            <p:nvPr/>
          </p:nvSpPr>
          <p:spPr bwMode="auto">
            <a:xfrm flipH="1">
              <a:off x="1701" y="3113"/>
              <a:ext cx="1134" cy="0"/>
            </a:xfrm>
            <a:prstGeom prst="line">
              <a:avLst/>
            </a:prstGeom>
            <a:noFill/>
            <a:ln w="19050">
              <a:solidFill>
                <a:srgbClr val="008000"/>
              </a:solidFill>
              <a:prstDash val="lgDash"/>
              <a:round/>
              <a:headEnd/>
              <a:tailEnd/>
            </a:ln>
          </p:spPr>
          <p:txBody>
            <a:bodyPr/>
            <a:lstStyle/>
            <a:p>
              <a:endParaRPr lang="es-CL"/>
            </a:p>
          </p:txBody>
        </p:sp>
        <p:sp>
          <p:nvSpPr>
            <p:cNvPr id="72735" name="Rectangle 31"/>
            <p:cNvSpPr>
              <a:spLocks noChangeArrowheads="1"/>
            </p:cNvSpPr>
            <p:nvPr/>
          </p:nvSpPr>
          <p:spPr bwMode="auto">
            <a:xfrm>
              <a:off x="2109" y="2205"/>
              <a:ext cx="272" cy="182"/>
            </a:xfrm>
            <a:prstGeom prst="rect">
              <a:avLst/>
            </a:prstGeom>
            <a:noFill/>
            <a:ln w="9525" algn="ctr">
              <a:noFill/>
              <a:miter lim="800000"/>
              <a:headEnd/>
              <a:tailEnd/>
            </a:ln>
          </p:spPr>
          <p:txBody>
            <a:bodyPr wrap="none" anchor="ctr">
              <a:spAutoFit/>
            </a:bodyPr>
            <a:lstStyle/>
            <a:p>
              <a:endParaRPr lang="es-ES"/>
            </a:p>
          </p:txBody>
        </p:sp>
        <p:sp>
          <p:nvSpPr>
            <p:cNvPr id="72736" name="Rectangle 32"/>
            <p:cNvSpPr>
              <a:spLocks noChangeArrowheads="1"/>
            </p:cNvSpPr>
            <p:nvPr/>
          </p:nvSpPr>
          <p:spPr bwMode="auto">
            <a:xfrm>
              <a:off x="1701" y="2977"/>
              <a:ext cx="136" cy="136"/>
            </a:xfrm>
            <a:prstGeom prst="rect">
              <a:avLst/>
            </a:prstGeom>
            <a:noFill/>
            <a:ln w="19050" algn="ctr">
              <a:solidFill>
                <a:srgbClr val="008000"/>
              </a:solidFill>
              <a:prstDash val="lgDash"/>
              <a:miter lim="800000"/>
              <a:headEnd/>
              <a:tailEnd/>
            </a:ln>
          </p:spPr>
          <p:txBody>
            <a:bodyPr/>
            <a:lstStyle/>
            <a:p>
              <a:endParaRPr lang="es-ES"/>
            </a:p>
          </p:txBody>
        </p:sp>
        <p:sp>
          <p:nvSpPr>
            <p:cNvPr id="72737" name="Arc 22"/>
            <p:cNvSpPr>
              <a:spLocks/>
            </p:cNvSpPr>
            <p:nvPr/>
          </p:nvSpPr>
          <p:spPr bwMode="auto">
            <a:xfrm rot="-3943860">
              <a:off x="1232" y="2038"/>
              <a:ext cx="778" cy="1282"/>
            </a:xfrm>
            <a:custGeom>
              <a:avLst/>
              <a:gdLst>
                <a:gd name="T0" fmla="*/ 0 w 21600"/>
                <a:gd name="T1" fmla="*/ 2 h 30059"/>
                <a:gd name="T2" fmla="*/ 1 w 21600"/>
                <a:gd name="T3" fmla="*/ 0 h 30059"/>
                <a:gd name="T4" fmla="*/ 1 w 21600"/>
                <a:gd name="T5" fmla="*/ 1 h 30059"/>
                <a:gd name="T6" fmla="*/ 0 60000 65536"/>
                <a:gd name="T7" fmla="*/ 0 60000 65536"/>
                <a:gd name="T8" fmla="*/ 0 60000 65536"/>
                <a:gd name="T9" fmla="*/ 0 w 21600"/>
                <a:gd name="T10" fmla="*/ 0 h 30059"/>
                <a:gd name="T11" fmla="*/ 21600 w 21600"/>
                <a:gd name="T12" fmla="*/ 30059 h 30059"/>
              </a:gdLst>
              <a:ahLst/>
              <a:cxnLst>
                <a:cxn ang="T6">
                  <a:pos x="T0" y="T1"/>
                </a:cxn>
                <a:cxn ang="T7">
                  <a:pos x="T2" y="T3"/>
                </a:cxn>
                <a:cxn ang="T8">
                  <a:pos x="T4" y="T5"/>
                </a:cxn>
              </a:cxnLst>
              <a:rect l="T9" t="T10" r="T11" b="T12"/>
              <a:pathLst>
                <a:path w="21600" h="30059" fill="none" extrusionOk="0">
                  <a:moveTo>
                    <a:pt x="2937" y="30059"/>
                  </a:moveTo>
                  <a:cubicBezTo>
                    <a:pt x="1013" y="26757"/>
                    <a:pt x="0" y="23004"/>
                    <a:pt x="0" y="19183"/>
                  </a:cubicBezTo>
                  <a:cubicBezTo>
                    <a:pt x="-1" y="11109"/>
                    <a:pt x="4502" y="3710"/>
                    <a:pt x="11671" y="-1"/>
                  </a:cubicBezTo>
                </a:path>
                <a:path w="21600" h="30059" stroke="0" extrusionOk="0">
                  <a:moveTo>
                    <a:pt x="2937" y="30059"/>
                  </a:moveTo>
                  <a:cubicBezTo>
                    <a:pt x="1013" y="26757"/>
                    <a:pt x="0" y="23004"/>
                    <a:pt x="0" y="19183"/>
                  </a:cubicBezTo>
                  <a:cubicBezTo>
                    <a:pt x="-1" y="11109"/>
                    <a:pt x="4502" y="3710"/>
                    <a:pt x="11671" y="-1"/>
                  </a:cubicBezTo>
                  <a:lnTo>
                    <a:pt x="21600" y="19183"/>
                  </a:lnTo>
                  <a:close/>
                </a:path>
              </a:pathLst>
            </a:custGeom>
            <a:noFill/>
            <a:ln w="38100">
              <a:solidFill>
                <a:srgbClr val="FF0000"/>
              </a:solidFill>
              <a:round/>
              <a:headEnd/>
              <a:tailEnd/>
            </a:ln>
          </p:spPr>
          <p:txBody>
            <a:bodyPr wrap="none" anchor="ctr"/>
            <a:lstStyle/>
            <a:p>
              <a:endParaRPr lang="es-CL"/>
            </a:p>
          </p:txBody>
        </p:sp>
        <p:sp>
          <p:nvSpPr>
            <p:cNvPr id="72738" name="Arc 33"/>
            <p:cNvSpPr>
              <a:spLocks/>
            </p:cNvSpPr>
            <p:nvPr/>
          </p:nvSpPr>
          <p:spPr bwMode="auto">
            <a:xfrm rot="-3943860">
              <a:off x="1158" y="1500"/>
              <a:ext cx="778" cy="1282"/>
            </a:xfrm>
            <a:custGeom>
              <a:avLst/>
              <a:gdLst>
                <a:gd name="T0" fmla="*/ 0 w 21600"/>
                <a:gd name="T1" fmla="*/ 2 h 30059"/>
                <a:gd name="T2" fmla="*/ 1 w 21600"/>
                <a:gd name="T3" fmla="*/ 0 h 30059"/>
                <a:gd name="T4" fmla="*/ 1 w 21600"/>
                <a:gd name="T5" fmla="*/ 1 h 30059"/>
                <a:gd name="T6" fmla="*/ 0 60000 65536"/>
                <a:gd name="T7" fmla="*/ 0 60000 65536"/>
                <a:gd name="T8" fmla="*/ 0 60000 65536"/>
                <a:gd name="T9" fmla="*/ 0 w 21600"/>
                <a:gd name="T10" fmla="*/ 0 h 30059"/>
                <a:gd name="T11" fmla="*/ 21600 w 21600"/>
                <a:gd name="T12" fmla="*/ 30059 h 30059"/>
              </a:gdLst>
              <a:ahLst/>
              <a:cxnLst>
                <a:cxn ang="T6">
                  <a:pos x="T0" y="T1"/>
                </a:cxn>
                <a:cxn ang="T7">
                  <a:pos x="T2" y="T3"/>
                </a:cxn>
                <a:cxn ang="T8">
                  <a:pos x="T4" y="T5"/>
                </a:cxn>
              </a:cxnLst>
              <a:rect l="T9" t="T10" r="T11" b="T12"/>
              <a:pathLst>
                <a:path w="21600" h="30059" fill="none" extrusionOk="0">
                  <a:moveTo>
                    <a:pt x="2937" y="30059"/>
                  </a:moveTo>
                  <a:cubicBezTo>
                    <a:pt x="1013" y="26757"/>
                    <a:pt x="0" y="23004"/>
                    <a:pt x="0" y="19183"/>
                  </a:cubicBezTo>
                  <a:cubicBezTo>
                    <a:pt x="-1" y="11109"/>
                    <a:pt x="4502" y="3710"/>
                    <a:pt x="11671" y="-1"/>
                  </a:cubicBezTo>
                </a:path>
                <a:path w="21600" h="30059" stroke="0" extrusionOk="0">
                  <a:moveTo>
                    <a:pt x="2937" y="30059"/>
                  </a:moveTo>
                  <a:cubicBezTo>
                    <a:pt x="1013" y="26757"/>
                    <a:pt x="0" y="23004"/>
                    <a:pt x="0" y="19183"/>
                  </a:cubicBezTo>
                  <a:cubicBezTo>
                    <a:pt x="-1" y="11109"/>
                    <a:pt x="4502" y="3710"/>
                    <a:pt x="11671" y="-1"/>
                  </a:cubicBezTo>
                  <a:lnTo>
                    <a:pt x="21600" y="19183"/>
                  </a:lnTo>
                  <a:close/>
                </a:path>
              </a:pathLst>
            </a:custGeom>
            <a:noFill/>
            <a:ln w="38100">
              <a:solidFill>
                <a:srgbClr val="FF0000"/>
              </a:solidFill>
              <a:round/>
              <a:headEnd/>
              <a:tailEnd/>
            </a:ln>
          </p:spPr>
          <p:txBody>
            <a:bodyPr wrap="none" anchor="ctr"/>
            <a:lstStyle/>
            <a:p>
              <a:endParaRPr lang="es-CL"/>
            </a:p>
          </p:txBody>
        </p:sp>
        <p:graphicFrame>
          <p:nvGraphicFramePr>
            <p:cNvPr id="72709" name="Object 34"/>
            <p:cNvGraphicFramePr>
              <a:graphicFrameLocks noChangeAspect="1"/>
            </p:cNvGraphicFramePr>
            <p:nvPr/>
          </p:nvGraphicFramePr>
          <p:xfrm>
            <a:off x="2031" y="2562"/>
            <a:ext cx="234" cy="180"/>
          </p:xfrm>
          <a:graphic>
            <a:graphicData uri="http://schemas.openxmlformats.org/presentationml/2006/ole">
              <p:oleObj spid="_x0000_s72709" name="Ecuación" r:id="rId7" imgW="228600" imgH="177480" progId="Equation.3">
                <p:embed/>
              </p:oleObj>
            </a:graphicData>
          </a:graphic>
        </p:graphicFrame>
        <p:graphicFrame>
          <p:nvGraphicFramePr>
            <p:cNvPr id="72710" name="Object 35"/>
            <p:cNvGraphicFramePr>
              <a:graphicFrameLocks noChangeAspect="1"/>
            </p:cNvGraphicFramePr>
            <p:nvPr/>
          </p:nvGraphicFramePr>
          <p:xfrm>
            <a:off x="2109" y="3113"/>
            <a:ext cx="195" cy="180"/>
          </p:xfrm>
          <a:graphic>
            <a:graphicData uri="http://schemas.openxmlformats.org/presentationml/2006/ole">
              <p:oleObj spid="_x0000_s72710" name="Ecuación" r:id="rId8" imgW="190440" imgH="177480" progId="Equation.3">
                <p:embed/>
              </p:oleObj>
            </a:graphicData>
          </a:graphic>
        </p:graphicFrame>
        <p:graphicFrame>
          <p:nvGraphicFramePr>
            <p:cNvPr id="72711" name="Object 36"/>
            <p:cNvGraphicFramePr>
              <a:graphicFrameLocks noChangeAspect="1"/>
            </p:cNvGraphicFramePr>
            <p:nvPr/>
          </p:nvGraphicFramePr>
          <p:xfrm>
            <a:off x="1110" y="3568"/>
            <a:ext cx="182" cy="180"/>
          </p:xfrm>
          <a:graphic>
            <a:graphicData uri="http://schemas.openxmlformats.org/presentationml/2006/ole">
              <p:oleObj spid="_x0000_s72711" name="Ecuación" r:id="rId9" imgW="177480" imgH="177480" progId="Equation.3">
                <p:embed/>
              </p:oleObj>
            </a:graphicData>
          </a:graphic>
        </p:graphicFrame>
        <p:graphicFrame>
          <p:nvGraphicFramePr>
            <p:cNvPr id="72712" name="Object 37"/>
            <p:cNvGraphicFramePr>
              <a:graphicFrameLocks noChangeAspect="1"/>
            </p:cNvGraphicFramePr>
            <p:nvPr/>
          </p:nvGraphicFramePr>
          <p:xfrm>
            <a:off x="1285" y="3566"/>
            <a:ext cx="234" cy="218"/>
          </p:xfrm>
          <a:graphic>
            <a:graphicData uri="http://schemas.openxmlformats.org/presentationml/2006/ole">
              <p:oleObj spid="_x0000_s72712" name="Ecuación" r:id="rId10" imgW="228600" imgH="215640" progId="Equation.3">
                <p:embed/>
              </p:oleObj>
            </a:graphicData>
          </a:graphic>
        </p:graphicFrame>
        <p:graphicFrame>
          <p:nvGraphicFramePr>
            <p:cNvPr id="72713" name="Object 38"/>
            <p:cNvGraphicFramePr>
              <a:graphicFrameLocks noChangeAspect="1"/>
            </p:cNvGraphicFramePr>
            <p:nvPr/>
          </p:nvGraphicFramePr>
          <p:xfrm>
            <a:off x="1616" y="3572"/>
            <a:ext cx="208" cy="205"/>
          </p:xfrm>
          <a:graphic>
            <a:graphicData uri="http://schemas.openxmlformats.org/presentationml/2006/ole">
              <p:oleObj spid="_x0000_s72713" name="Ecuación" r:id="rId11" imgW="203040" imgH="203040" progId="Equation.3">
                <p:embed/>
              </p:oleObj>
            </a:graphicData>
          </a:graphic>
        </p:graphicFrame>
        <p:sp>
          <p:nvSpPr>
            <p:cNvPr id="72739" name="Line 39"/>
            <p:cNvSpPr>
              <a:spLocks noChangeShapeType="1"/>
            </p:cNvSpPr>
            <p:nvPr/>
          </p:nvSpPr>
          <p:spPr bwMode="auto">
            <a:xfrm flipH="1">
              <a:off x="1338" y="3475"/>
              <a:ext cx="363" cy="0"/>
            </a:xfrm>
            <a:prstGeom prst="line">
              <a:avLst/>
            </a:prstGeom>
            <a:noFill/>
            <a:ln w="31750">
              <a:solidFill>
                <a:srgbClr val="FF0000"/>
              </a:solidFill>
              <a:round/>
              <a:headEnd/>
              <a:tailEnd type="triangle" w="med" len="med"/>
            </a:ln>
          </p:spPr>
          <p:txBody>
            <a:bodyPr wrap="none" anchor="ctr">
              <a:spAutoFit/>
            </a:bodyPr>
            <a:lstStyle/>
            <a:p>
              <a:endParaRPr lang="es-CL"/>
            </a:p>
          </p:txBody>
        </p:sp>
        <p:sp>
          <p:nvSpPr>
            <p:cNvPr id="72740" name="Line 40"/>
            <p:cNvSpPr>
              <a:spLocks noChangeShapeType="1"/>
            </p:cNvSpPr>
            <p:nvPr/>
          </p:nvSpPr>
          <p:spPr bwMode="auto">
            <a:xfrm flipH="1">
              <a:off x="1247" y="3475"/>
              <a:ext cx="91" cy="0"/>
            </a:xfrm>
            <a:prstGeom prst="line">
              <a:avLst/>
            </a:prstGeom>
            <a:noFill/>
            <a:ln w="31750">
              <a:solidFill>
                <a:srgbClr val="008000"/>
              </a:solidFill>
              <a:round/>
              <a:headEnd/>
              <a:tailEnd type="triangle" w="med" len="med"/>
            </a:ln>
          </p:spPr>
          <p:txBody>
            <a:bodyPr anchor="ctr">
              <a:spAutoFit/>
            </a:bodyPr>
            <a:lstStyle/>
            <a:p>
              <a:endParaRPr lang="es-CL"/>
            </a:p>
          </p:txBody>
        </p:sp>
        <p:graphicFrame>
          <p:nvGraphicFramePr>
            <p:cNvPr id="72714" name="Object 41"/>
            <p:cNvGraphicFramePr>
              <a:graphicFrameLocks noChangeAspect="1"/>
            </p:cNvGraphicFramePr>
            <p:nvPr/>
          </p:nvGraphicFramePr>
          <p:xfrm>
            <a:off x="1447" y="3321"/>
            <a:ext cx="175" cy="128"/>
          </p:xfrm>
          <a:graphic>
            <a:graphicData uri="http://schemas.openxmlformats.org/presentationml/2006/ole">
              <p:oleObj spid="_x0000_s72714" name="Ecuación" r:id="rId12" imgW="241200" imgH="177480" progId="Equation.3">
                <p:embed/>
              </p:oleObj>
            </a:graphicData>
          </a:graphic>
        </p:graphicFrame>
        <p:graphicFrame>
          <p:nvGraphicFramePr>
            <p:cNvPr id="72715" name="Object 42"/>
            <p:cNvGraphicFramePr>
              <a:graphicFrameLocks noChangeAspect="1"/>
            </p:cNvGraphicFramePr>
            <p:nvPr/>
          </p:nvGraphicFramePr>
          <p:xfrm>
            <a:off x="1091" y="3389"/>
            <a:ext cx="156" cy="119"/>
          </p:xfrm>
          <a:graphic>
            <a:graphicData uri="http://schemas.openxmlformats.org/presentationml/2006/ole">
              <p:oleObj spid="_x0000_s72715" name="Ecuación" r:id="rId13" imgW="215640" imgH="164880" progId="Equation.3">
                <p:embed/>
              </p:oleObj>
            </a:graphicData>
          </a:graphic>
        </p:graphicFrame>
      </p:gr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8" name="3 Marcador de número de diapositiva"/>
          <p:cNvSpPr>
            <a:spLocks noGrp="1"/>
          </p:cNvSpPr>
          <p:nvPr>
            <p:ph type="sldNum" sz="quarter" idx="12"/>
          </p:nvPr>
        </p:nvSpPr>
        <p:spPr>
          <a:noFill/>
        </p:spPr>
        <p:txBody>
          <a:bodyPr/>
          <a:lstStyle/>
          <a:p>
            <a:fld id="{91D141A9-8519-4091-9F22-4FAF4779EB37}" type="slidenum">
              <a:rPr lang="es-CL" smtClean="0"/>
              <a:pPr/>
              <a:t>84</a:t>
            </a:fld>
            <a:endParaRPr lang="es-CL" smtClean="0"/>
          </a:p>
        </p:txBody>
      </p:sp>
      <p:sp>
        <p:nvSpPr>
          <p:cNvPr id="73739" name="Rectangle 63"/>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7374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9082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3742"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73743" name="Text Box 6"/>
          <p:cNvSpPr txBox="1">
            <a:spLocks noChangeArrowheads="1"/>
          </p:cNvSpPr>
          <p:nvPr/>
        </p:nvSpPr>
        <p:spPr bwMode="auto">
          <a:xfrm>
            <a:off x="755650" y="1484313"/>
            <a:ext cx="1584325" cy="366712"/>
          </a:xfrm>
          <a:prstGeom prst="rect">
            <a:avLst/>
          </a:prstGeom>
          <a:noFill/>
          <a:ln w="9525">
            <a:noFill/>
            <a:miter lim="800000"/>
            <a:headEnd/>
            <a:tailEnd/>
          </a:ln>
        </p:spPr>
        <p:txBody>
          <a:bodyPr>
            <a:spAutoFit/>
          </a:bodyPr>
          <a:lstStyle/>
          <a:p>
            <a:pPr algn="l">
              <a:spcBef>
                <a:spcPct val="50000"/>
              </a:spcBef>
            </a:pPr>
            <a:r>
              <a:rPr lang="es-CL" b="1" i="1"/>
              <a:t>Soluciones:</a:t>
            </a:r>
          </a:p>
        </p:txBody>
      </p:sp>
      <p:sp>
        <p:nvSpPr>
          <p:cNvPr id="73744" name="Rectangle 7"/>
          <p:cNvSpPr>
            <a:spLocks noChangeArrowheads="1"/>
          </p:cNvSpPr>
          <p:nvPr/>
        </p:nvSpPr>
        <p:spPr bwMode="auto">
          <a:xfrm>
            <a:off x="250825" y="1989138"/>
            <a:ext cx="504825" cy="366712"/>
          </a:xfrm>
          <a:prstGeom prst="rect">
            <a:avLst/>
          </a:prstGeom>
          <a:noFill/>
          <a:ln w="9525">
            <a:noFill/>
            <a:miter lim="800000"/>
            <a:headEnd/>
            <a:tailEnd/>
          </a:ln>
        </p:spPr>
        <p:txBody>
          <a:bodyPr anchor="ctr">
            <a:spAutoFit/>
          </a:bodyPr>
          <a:lstStyle/>
          <a:p>
            <a:pPr algn="just" eaLnBrk="0" hangingPunct="0">
              <a:tabLst>
                <a:tab pos="676275" algn="l"/>
              </a:tabLst>
            </a:pPr>
            <a:r>
              <a:rPr lang="es-ES_tradnl">
                <a:cs typeface="Times New Roman" pitchFamily="18" charset="0"/>
              </a:rPr>
              <a:t>d)</a:t>
            </a:r>
            <a:endParaRPr lang="es-CL"/>
          </a:p>
        </p:txBody>
      </p:sp>
      <p:grpSp>
        <p:nvGrpSpPr>
          <p:cNvPr id="73745" name="Group 60"/>
          <p:cNvGrpSpPr>
            <a:grpSpLocks/>
          </p:cNvGrpSpPr>
          <p:nvPr/>
        </p:nvGrpSpPr>
        <p:grpSpPr bwMode="auto">
          <a:xfrm>
            <a:off x="269875" y="2392363"/>
            <a:ext cx="4373563" cy="3560762"/>
            <a:chOff x="170" y="1507"/>
            <a:chExt cx="2755" cy="2243"/>
          </a:xfrm>
        </p:grpSpPr>
        <p:sp>
          <p:nvSpPr>
            <p:cNvPr id="73755" name="Line 14"/>
            <p:cNvSpPr>
              <a:spLocks noChangeShapeType="1"/>
            </p:cNvSpPr>
            <p:nvPr/>
          </p:nvSpPr>
          <p:spPr bwMode="auto">
            <a:xfrm flipV="1">
              <a:off x="657" y="1507"/>
              <a:ext cx="0" cy="2059"/>
            </a:xfrm>
            <a:prstGeom prst="line">
              <a:avLst/>
            </a:prstGeom>
            <a:noFill/>
            <a:ln w="9525">
              <a:solidFill>
                <a:schemeClr val="tx1"/>
              </a:solidFill>
              <a:round/>
              <a:headEnd/>
              <a:tailEnd type="triangle" w="med" len="med"/>
            </a:ln>
          </p:spPr>
          <p:txBody>
            <a:bodyPr/>
            <a:lstStyle/>
            <a:p>
              <a:endParaRPr lang="es-CL"/>
            </a:p>
          </p:txBody>
        </p:sp>
        <p:sp>
          <p:nvSpPr>
            <p:cNvPr id="73756" name="Line 15"/>
            <p:cNvSpPr>
              <a:spLocks noChangeShapeType="1"/>
            </p:cNvSpPr>
            <p:nvPr/>
          </p:nvSpPr>
          <p:spPr bwMode="auto">
            <a:xfrm>
              <a:off x="657" y="3566"/>
              <a:ext cx="2268" cy="0"/>
            </a:xfrm>
            <a:prstGeom prst="line">
              <a:avLst/>
            </a:prstGeom>
            <a:noFill/>
            <a:ln w="9525">
              <a:solidFill>
                <a:schemeClr val="tx1"/>
              </a:solidFill>
              <a:round/>
              <a:headEnd/>
              <a:tailEnd type="triangle" w="med" len="med"/>
            </a:ln>
          </p:spPr>
          <p:txBody>
            <a:bodyPr/>
            <a:lstStyle/>
            <a:p>
              <a:endParaRPr lang="es-CL"/>
            </a:p>
          </p:txBody>
        </p:sp>
        <p:graphicFrame>
          <p:nvGraphicFramePr>
            <p:cNvPr id="73734" name="Object 17"/>
            <p:cNvGraphicFramePr>
              <a:graphicFrameLocks noChangeAspect="1"/>
            </p:cNvGraphicFramePr>
            <p:nvPr/>
          </p:nvGraphicFramePr>
          <p:xfrm>
            <a:off x="2711" y="3569"/>
            <a:ext cx="195" cy="181"/>
          </p:xfrm>
          <a:graphic>
            <a:graphicData uri="http://schemas.openxmlformats.org/presentationml/2006/ole">
              <p:oleObj spid="_x0000_s73734" name="Ecuación" r:id="rId4" imgW="190440" imgH="177480" progId="Equation.3">
                <p:embed/>
              </p:oleObj>
            </a:graphicData>
          </a:graphic>
        </p:graphicFrame>
        <p:sp>
          <p:nvSpPr>
            <p:cNvPr id="73757" name="Freeform 18"/>
            <p:cNvSpPr>
              <a:spLocks/>
            </p:cNvSpPr>
            <p:nvPr/>
          </p:nvSpPr>
          <p:spPr bwMode="auto">
            <a:xfrm>
              <a:off x="768" y="2583"/>
              <a:ext cx="183" cy="147"/>
            </a:xfrm>
            <a:custGeom>
              <a:avLst/>
              <a:gdLst>
                <a:gd name="T0" fmla="*/ 0 w 181"/>
                <a:gd name="T1" fmla="*/ 53 h 136"/>
                <a:gd name="T2" fmla="*/ 45 w 181"/>
                <a:gd name="T3" fmla="*/ 0 h 136"/>
                <a:gd name="T4" fmla="*/ 185 w 181"/>
                <a:gd name="T5" fmla="*/ 53 h 136"/>
                <a:gd name="T6" fmla="*/ 93 w 181"/>
                <a:gd name="T7" fmla="*/ 159 h 136"/>
                <a:gd name="T8" fmla="*/ 0 w 181"/>
                <a:gd name="T9" fmla="*/ 53 h 136"/>
                <a:gd name="T10" fmla="*/ 0 60000 65536"/>
                <a:gd name="T11" fmla="*/ 0 60000 65536"/>
                <a:gd name="T12" fmla="*/ 0 60000 65536"/>
                <a:gd name="T13" fmla="*/ 0 60000 65536"/>
                <a:gd name="T14" fmla="*/ 0 60000 65536"/>
                <a:gd name="T15" fmla="*/ 0 w 181"/>
                <a:gd name="T16" fmla="*/ 0 h 136"/>
                <a:gd name="T17" fmla="*/ 181 w 181"/>
                <a:gd name="T18" fmla="*/ 136 h 136"/>
              </a:gdLst>
              <a:ahLst/>
              <a:cxnLst>
                <a:cxn ang="T10">
                  <a:pos x="T0" y="T1"/>
                </a:cxn>
                <a:cxn ang="T11">
                  <a:pos x="T2" y="T3"/>
                </a:cxn>
                <a:cxn ang="T12">
                  <a:pos x="T4" y="T5"/>
                </a:cxn>
                <a:cxn ang="T13">
                  <a:pos x="T6" y="T7"/>
                </a:cxn>
                <a:cxn ang="T14">
                  <a:pos x="T8" y="T9"/>
                </a:cxn>
              </a:cxnLst>
              <a:rect l="T15" t="T16" r="T17" b="T18"/>
              <a:pathLst>
                <a:path w="181" h="136">
                  <a:moveTo>
                    <a:pt x="0" y="45"/>
                  </a:moveTo>
                  <a:lnTo>
                    <a:pt x="45" y="0"/>
                  </a:lnTo>
                  <a:lnTo>
                    <a:pt x="181" y="45"/>
                  </a:lnTo>
                  <a:lnTo>
                    <a:pt x="91" y="136"/>
                  </a:lnTo>
                  <a:lnTo>
                    <a:pt x="0" y="45"/>
                  </a:lnTo>
                  <a:close/>
                </a:path>
              </a:pathLst>
            </a:custGeom>
            <a:solidFill>
              <a:schemeClr val="bg1"/>
            </a:solidFill>
            <a:ln w="9525">
              <a:noFill/>
              <a:round/>
              <a:headEnd/>
              <a:tailEnd/>
            </a:ln>
          </p:spPr>
          <p:txBody>
            <a:bodyPr/>
            <a:lstStyle/>
            <a:p>
              <a:endParaRPr lang="es-CL"/>
            </a:p>
          </p:txBody>
        </p:sp>
        <p:graphicFrame>
          <p:nvGraphicFramePr>
            <p:cNvPr id="73735" name="Object 20"/>
            <p:cNvGraphicFramePr>
              <a:graphicFrameLocks noChangeAspect="1"/>
            </p:cNvGraphicFramePr>
            <p:nvPr/>
          </p:nvGraphicFramePr>
          <p:xfrm>
            <a:off x="476" y="1589"/>
            <a:ext cx="156" cy="142"/>
          </p:xfrm>
          <a:graphic>
            <a:graphicData uri="http://schemas.openxmlformats.org/presentationml/2006/ole">
              <p:oleObj spid="_x0000_s73735" name="Ecuación" r:id="rId5" imgW="152280" imgH="139680" progId="Equation.3">
                <p:embed/>
              </p:oleObj>
            </a:graphicData>
          </a:graphic>
        </p:graphicFrame>
        <p:graphicFrame>
          <p:nvGraphicFramePr>
            <p:cNvPr id="73736" name="Object 21"/>
            <p:cNvGraphicFramePr>
              <a:graphicFrameLocks noChangeAspect="1"/>
            </p:cNvGraphicFramePr>
            <p:nvPr/>
          </p:nvGraphicFramePr>
          <p:xfrm>
            <a:off x="423" y="3255"/>
            <a:ext cx="195" cy="220"/>
          </p:xfrm>
          <a:graphic>
            <a:graphicData uri="http://schemas.openxmlformats.org/presentationml/2006/ole">
              <p:oleObj spid="_x0000_s73736" name="Ecuación" r:id="rId6" imgW="190440" imgH="215640" progId="Equation.3">
                <p:embed/>
              </p:oleObj>
            </a:graphicData>
          </a:graphic>
        </p:graphicFrame>
        <p:sp>
          <p:nvSpPr>
            <p:cNvPr id="73758" name="Arc 40"/>
            <p:cNvSpPr>
              <a:spLocks/>
            </p:cNvSpPr>
            <p:nvPr/>
          </p:nvSpPr>
          <p:spPr bwMode="auto">
            <a:xfrm flipV="1">
              <a:off x="657" y="1679"/>
              <a:ext cx="1951" cy="1713"/>
            </a:xfrm>
            <a:custGeom>
              <a:avLst/>
              <a:gdLst>
                <a:gd name="T0" fmla="*/ 0 w 21600"/>
                <a:gd name="T1" fmla="*/ 0 h 40783"/>
                <a:gd name="T2" fmla="*/ 7 w 21600"/>
                <a:gd name="T3" fmla="*/ 3 h 40783"/>
                <a:gd name="T4" fmla="*/ 0 w 21600"/>
                <a:gd name="T5" fmla="*/ 2 h 40783"/>
                <a:gd name="T6" fmla="*/ 0 60000 65536"/>
                <a:gd name="T7" fmla="*/ 0 60000 65536"/>
                <a:gd name="T8" fmla="*/ 0 60000 65536"/>
                <a:gd name="T9" fmla="*/ 0 w 21600"/>
                <a:gd name="T10" fmla="*/ 0 h 40783"/>
                <a:gd name="T11" fmla="*/ 21600 w 21600"/>
                <a:gd name="T12" fmla="*/ 40783 h 40783"/>
              </a:gdLst>
              <a:ahLst/>
              <a:cxnLst>
                <a:cxn ang="T6">
                  <a:pos x="T0" y="T1"/>
                </a:cxn>
                <a:cxn ang="T7">
                  <a:pos x="T2" y="T3"/>
                </a:cxn>
                <a:cxn ang="T8">
                  <a:pos x="T4" y="T5"/>
                </a:cxn>
              </a:cxnLst>
              <a:rect l="T9" t="T10" r="T11" b="T12"/>
              <a:pathLst>
                <a:path w="21600" h="40783" fill="none" extrusionOk="0">
                  <a:moveTo>
                    <a:pt x="-1" y="0"/>
                  </a:moveTo>
                  <a:cubicBezTo>
                    <a:pt x="11929" y="0"/>
                    <a:pt x="21600" y="9670"/>
                    <a:pt x="21600" y="21600"/>
                  </a:cubicBezTo>
                  <a:cubicBezTo>
                    <a:pt x="21600" y="29673"/>
                    <a:pt x="17097" y="37072"/>
                    <a:pt x="9928" y="40783"/>
                  </a:cubicBezTo>
                </a:path>
                <a:path w="21600" h="40783" stroke="0" extrusionOk="0">
                  <a:moveTo>
                    <a:pt x="-1" y="0"/>
                  </a:moveTo>
                  <a:cubicBezTo>
                    <a:pt x="11929" y="0"/>
                    <a:pt x="21600" y="9670"/>
                    <a:pt x="21600" y="21600"/>
                  </a:cubicBezTo>
                  <a:cubicBezTo>
                    <a:pt x="21600" y="29673"/>
                    <a:pt x="17097" y="37072"/>
                    <a:pt x="9928" y="40783"/>
                  </a:cubicBezTo>
                  <a:lnTo>
                    <a:pt x="0" y="21600"/>
                  </a:lnTo>
                  <a:close/>
                </a:path>
              </a:pathLst>
            </a:custGeom>
            <a:noFill/>
            <a:ln w="25400">
              <a:solidFill>
                <a:schemeClr val="tx1"/>
              </a:solidFill>
              <a:round/>
              <a:headEnd/>
              <a:tailEnd/>
            </a:ln>
          </p:spPr>
          <p:txBody>
            <a:bodyPr wrap="none" anchor="ctr">
              <a:spAutoFit/>
            </a:bodyPr>
            <a:lstStyle/>
            <a:p>
              <a:endParaRPr lang="es-CL"/>
            </a:p>
          </p:txBody>
        </p:sp>
        <p:sp>
          <p:nvSpPr>
            <p:cNvPr id="73759" name="Arc 41"/>
            <p:cNvSpPr>
              <a:spLocks/>
            </p:cNvSpPr>
            <p:nvPr/>
          </p:nvSpPr>
          <p:spPr bwMode="auto">
            <a:xfrm flipV="1">
              <a:off x="385" y="1951"/>
              <a:ext cx="1951" cy="1202"/>
            </a:xfrm>
            <a:custGeom>
              <a:avLst/>
              <a:gdLst>
                <a:gd name="T0" fmla="*/ 2 w 21600"/>
                <a:gd name="T1" fmla="*/ 0 h 38924"/>
                <a:gd name="T2" fmla="*/ 9 w 21600"/>
                <a:gd name="T3" fmla="*/ 1 h 38924"/>
                <a:gd name="T4" fmla="*/ 0 w 21600"/>
                <a:gd name="T5" fmla="*/ 1 h 38924"/>
                <a:gd name="T6" fmla="*/ 0 60000 65536"/>
                <a:gd name="T7" fmla="*/ 0 60000 65536"/>
                <a:gd name="T8" fmla="*/ 0 60000 65536"/>
                <a:gd name="T9" fmla="*/ 0 w 21600"/>
                <a:gd name="T10" fmla="*/ 0 h 38924"/>
                <a:gd name="T11" fmla="*/ 21600 w 21600"/>
                <a:gd name="T12" fmla="*/ 38924 h 38924"/>
              </a:gdLst>
              <a:ahLst/>
              <a:cxnLst>
                <a:cxn ang="T6">
                  <a:pos x="T0" y="T1"/>
                </a:cxn>
                <a:cxn ang="T7">
                  <a:pos x="T2" y="T3"/>
                </a:cxn>
                <a:cxn ang="T8">
                  <a:pos x="T4" y="T5"/>
                </a:cxn>
              </a:cxnLst>
              <a:rect l="T9" t="T10" r="T11" b="T12"/>
              <a:pathLst>
                <a:path w="21600" h="38924" fill="none" extrusionOk="0">
                  <a:moveTo>
                    <a:pt x="2971" y="0"/>
                  </a:moveTo>
                  <a:cubicBezTo>
                    <a:pt x="13650" y="1483"/>
                    <a:pt x="21600" y="10613"/>
                    <a:pt x="21600" y="21395"/>
                  </a:cubicBezTo>
                  <a:cubicBezTo>
                    <a:pt x="21600" y="28341"/>
                    <a:pt x="18258" y="34864"/>
                    <a:pt x="12621" y="38924"/>
                  </a:cubicBezTo>
                </a:path>
                <a:path w="21600" h="38924" stroke="0" extrusionOk="0">
                  <a:moveTo>
                    <a:pt x="2971" y="0"/>
                  </a:moveTo>
                  <a:cubicBezTo>
                    <a:pt x="13650" y="1483"/>
                    <a:pt x="21600" y="10613"/>
                    <a:pt x="21600" y="21395"/>
                  </a:cubicBezTo>
                  <a:cubicBezTo>
                    <a:pt x="21600" y="28341"/>
                    <a:pt x="18258" y="34864"/>
                    <a:pt x="12621" y="38924"/>
                  </a:cubicBezTo>
                  <a:lnTo>
                    <a:pt x="0" y="21395"/>
                  </a:lnTo>
                  <a:close/>
                </a:path>
              </a:pathLst>
            </a:custGeom>
            <a:noFill/>
            <a:ln w="19050">
              <a:solidFill>
                <a:schemeClr val="tx1"/>
              </a:solidFill>
              <a:prstDash val="dash"/>
              <a:round/>
              <a:headEnd/>
              <a:tailEnd/>
            </a:ln>
          </p:spPr>
          <p:txBody>
            <a:bodyPr anchor="ctr">
              <a:spAutoFit/>
            </a:bodyPr>
            <a:lstStyle/>
            <a:p>
              <a:endParaRPr lang="es-CL"/>
            </a:p>
          </p:txBody>
        </p:sp>
        <p:graphicFrame>
          <p:nvGraphicFramePr>
            <p:cNvPr id="73737" name="Object 42"/>
            <p:cNvGraphicFramePr>
              <a:graphicFrameLocks noChangeAspect="1"/>
            </p:cNvGraphicFramePr>
            <p:nvPr/>
          </p:nvGraphicFramePr>
          <p:xfrm>
            <a:off x="170" y="3028"/>
            <a:ext cx="442" cy="207"/>
          </p:xfrm>
          <a:graphic>
            <a:graphicData uri="http://schemas.openxmlformats.org/presentationml/2006/ole">
              <p:oleObj spid="_x0000_s73737" name="Ecuación" r:id="rId7" imgW="431640" imgH="203040" progId="Equation.3">
                <p:embed/>
              </p:oleObj>
            </a:graphicData>
          </a:graphic>
        </p:graphicFrame>
        <p:sp>
          <p:nvSpPr>
            <p:cNvPr id="73760" name="AutoShape 43"/>
            <p:cNvSpPr>
              <a:spLocks/>
            </p:cNvSpPr>
            <p:nvPr/>
          </p:nvSpPr>
          <p:spPr bwMode="auto">
            <a:xfrm>
              <a:off x="567" y="3158"/>
              <a:ext cx="90" cy="227"/>
            </a:xfrm>
            <a:prstGeom prst="leftBrace">
              <a:avLst>
                <a:gd name="adj1" fmla="val 21019"/>
                <a:gd name="adj2" fmla="val 50000"/>
              </a:avLst>
            </a:prstGeom>
            <a:noFill/>
            <a:ln w="15875">
              <a:solidFill>
                <a:srgbClr val="FF0000"/>
              </a:solidFill>
              <a:round/>
              <a:headEnd/>
              <a:tailEnd/>
            </a:ln>
          </p:spPr>
          <p:txBody>
            <a:bodyPr anchor="ctr">
              <a:spAutoFit/>
            </a:bodyPr>
            <a:lstStyle/>
            <a:p>
              <a:endParaRPr lang="es-ES"/>
            </a:p>
          </p:txBody>
        </p:sp>
      </p:grpSp>
      <p:grpSp>
        <p:nvGrpSpPr>
          <p:cNvPr id="73746" name="Group 61"/>
          <p:cNvGrpSpPr>
            <a:grpSpLocks/>
          </p:cNvGrpSpPr>
          <p:nvPr/>
        </p:nvGrpSpPr>
        <p:grpSpPr bwMode="auto">
          <a:xfrm>
            <a:off x="4932363" y="1916113"/>
            <a:ext cx="3971925" cy="4329112"/>
            <a:chOff x="3100" y="1207"/>
            <a:chExt cx="2502" cy="2727"/>
          </a:xfrm>
        </p:grpSpPr>
        <p:sp>
          <p:nvSpPr>
            <p:cNvPr id="73747" name="Line 44"/>
            <p:cNvSpPr>
              <a:spLocks noChangeShapeType="1"/>
            </p:cNvSpPr>
            <p:nvPr/>
          </p:nvSpPr>
          <p:spPr bwMode="auto">
            <a:xfrm flipV="1">
              <a:off x="3334" y="1505"/>
              <a:ext cx="0" cy="2059"/>
            </a:xfrm>
            <a:prstGeom prst="line">
              <a:avLst/>
            </a:prstGeom>
            <a:noFill/>
            <a:ln w="9525">
              <a:solidFill>
                <a:schemeClr val="tx1"/>
              </a:solidFill>
              <a:round/>
              <a:headEnd/>
              <a:tailEnd type="triangle" w="med" len="med"/>
            </a:ln>
          </p:spPr>
          <p:txBody>
            <a:bodyPr/>
            <a:lstStyle/>
            <a:p>
              <a:endParaRPr lang="es-CL"/>
            </a:p>
          </p:txBody>
        </p:sp>
        <p:sp>
          <p:nvSpPr>
            <p:cNvPr id="73748" name="Line 45"/>
            <p:cNvSpPr>
              <a:spLocks noChangeShapeType="1"/>
            </p:cNvSpPr>
            <p:nvPr/>
          </p:nvSpPr>
          <p:spPr bwMode="auto">
            <a:xfrm>
              <a:off x="3334" y="3564"/>
              <a:ext cx="2268" cy="0"/>
            </a:xfrm>
            <a:prstGeom prst="line">
              <a:avLst/>
            </a:prstGeom>
            <a:noFill/>
            <a:ln w="9525">
              <a:solidFill>
                <a:schemeClr val="tx1"/>
              </a:solidFill>
              <a:round/>
              <a:headEnd/>
              <a:tailEnd type="triangle" w="med" len="med"/>
            </a:ln>
          </p:spPr>
          <p:txBody>
            <a:bodyPr/>
            <a:lstStyle/>
            <a:p>
              <a:endParaRPr lang="es-CL"/>
            </a:p>
          </p:txBody>
        </p:sp>
        <p:graphicFrame>
          <p:nvGraphicFramePr>
            <p:cNvPr id="73730" name="Object 46"/>
            <p:cNvGraphicFramePr>
              <a:graphicFrameLocks noChangeAspect="1"/>
            </p:cNvGraphicFramePr>
            <p:nvPr/>
          </p:nvGraphicFramePr>
          <p:xfrm>
            <a:off x="5388" y="3567"/>
            <a:ext cx="195" cy="181"/>
          </p:xfrm>
          <a:graphic>
            <a:graphicData uri="http://schemas.openxmlformats.org/presentationml/2006/ole">
              <p:oleObj spid="_x0000_s73730" name="Ecuación" r:id="rId8" imgW="190440" imgH="177480" progId="Equation.3">
                <p:embed/>
              </p:oleObj>
            </a:graphicData>
          </a:graphic>
        </p:graphicFrame>
        <p:sp>
          <p:nvSpPr>
            <p:cNvPr id="73749" name="Freeform 47"/>
            <p:cNvSpPr>
              <a:spLocks/>
            </p:cNvSpPr>
            <p:nvPr/>
          </p:nvSpPr>
          <p:spPr bwMode="auto">
            <a:xfrm>
              <a:off x="3445" y="2581"/>
              <a:ext cx="183" cy="147"/>
            </a:xfrm>
            <a:custGeom>
              <a:avLst/>
              <a:gdLst>
                <a:gd name="T0" fmla="*/ 0 w 181"/>
                <a:gd name="T1" fmla="*/ 53 h 136"/>
                <a:gd name="T2" fmla="*/ 45 w 181"/>
                <a:gd name="T3" fmla="*/ 0 h 136"/>
                <a:gd name="T4" fmla="*/ 185 w 181"/>
                <a:gd name="T5" fmla="*/ 53 h 136"/>
                <a:gd name="T6" fmla="*/ 93 w 181"/>
                <a:gd name="T7" fmla="*/ 159 h 136"/>
                <a:gd name="T8" fmla="*/ 0 w 181"/>
                <a:gd name="T9" fmla="*/ 53 h 136"/>
                <a:gd name="T10" fmla="*/ 0 60000 65536"/>
                <a:gd name="T11" fmla="*/ 0 60000 65536"/>
                <a:gd name="T12" fmla="*/ 0 60000 65536"/>
                <a:gd name="T13" fmla="*/ 0 60000 65536"/>
                <a:gd name="T14" fmla="*/ 0 60000 65536"/>
                <a:gd name="T15" fmla="*/ 0 w 181"/>
                <a:gd name="T16" fmla="*/ 0 h 136"/>
                <a:gd name="T17" fmla="*/ 181 w 181"/>
                <a:gd name="T18" fmla="*/ 136 h 136"/>
              </a:gdLst>
              <a:ahLst/>
              <a:cxnLst>
                <a:cxn ang="T10">
                  <a:pos x="T0" y="T1"/>
                </a:cxn>
                <a:cxn ang="T11">
                  <a:pos x="T2" y="T3"/>
                </a:cxn>
                <a:cxn ang="T12">
                  <a:pos x="T4" y="T5"/>
                </a:cxn>
                <a:cxn ang="T13">
                  <a:pos x="T6" y="T7"/>
                </a:cxn>
                <a:cxn ang="T14">
                  <a:pos x="T8" y="T9"/>
                </a:cxn>
              </a:cxnLst>
              <a:rect l="T15" t="T16" r="T17" b="T18"/>
              <a:pathLst>
                <a:path w="181" h="136">
                  <a:moveTo>
                    <a:pt x="0" y="45"/>
                  </a:moveTo>
                  <a:lnTo>
                    <a:pt x="45" y="0"/>
                  </a:lnTo>
                  <a:lnTo>
                    <a:pt x="181" y="45"/>
                  </a:lnTo>
                  <a:lnTo>
                    <a:pt x="91" y="136"/>
                  </a:lnTo>
                  <a:lnTo>
                    <a:pt x="0" y="45"/>
                  </a:lnTo>
                  <a:close/>
                </a:path>
              </a:pathLst>
            </a:custGeom>
            <a:solidFill>
              <a:schemeClr val="bg1"/>
            </a:solidFill>
            <a:ln w="9525">
              <a:noFill/>
              <a:round/>
              <a:headEnd/>
              <a:tailEnd/>
            </a:ln>
          </p:spPr>
          <p:txBody>
            <a:bodyPr/>
            <a:lstStyle/>
            <a:p>
              <a:endParaRPr lang="es-CL"/>
            </a:p>
          </p:txBody>
        </p:sp>
        <p:graphicFrame>
          <p:nvGraphicFramePr>
            <p:cNvPr id="73731" name="Object 48"/>
            <p:cNvGraphicFramePr>
              <a:graphicFrameLocks noChangeAspect="1"/>
            </p:cNvGraphicFramePr>
            <p:nvPr/>
          </p:nvGraphicFramePr>
          <p:xfrm>
            <a:off x="3153" y="1587"/>
            <a:ext cx="156" cy="142"/>
          </p:xfrm>
          <a:graphic>
            <a:graphicData uri="http://schemas.openxmlformats.org/presentationml/2006/ole">
              <p:oleObj spid="_x0000_s73731" name="Ecuación" r:id="rId9" imgW="152280" imgH="139680" progId="Equation.3">
                <p:embed/>
              </p:oleObj>
            </a:graphicData>
          </a:graphic>
        </p:graphicFrame>
        <p:graphicFrame>
          <p:nvGraphicFramePr>
            <p:cNvPr id="73732" name="Object 49"/>
            <p:cNvGraphicFramePr>
              <a:graphicFrameLocks noChangeAspect="1"/>
            </p:cNvGraphicFramePr>
            <p:nvPr/>
          </p:nvGraphicFramePr>
          <p:xfrm>
            <a:off x="3100" y="3253"/>
            <a:ext cx="195" cy="220"/>
          </p:xfrm>
          <a:graphic>
            <a:graphicData uri="http://schemas.openxmlformats.org/presentationml/2006/ole">
              <p:oleObj spid="_x0000_s73732" name="Ecuación" r:id="rId10" imgW="190440" imgH="215640" progId="Equation.3">
                <p:embed/>
              </p:oleObj>
            </a:graphicData>
          </a:graphic>
        </p:graphicFrame>
        <p:sp>
          <p:nvSpPr>
            <p:cNvPr id="73750" name="Arc 50"/>
            <p:cNvSpPr>
              <a:spLocks/>
            </p:cNvSpPr>
            <p:nvPr/>
          </p:nvSpPr>
          <p:spPr bwMode="auto">
            <a:xfrm flipV="1">
              <a:off x="3334" y="1677"/>
              <a:ext cx="1179" cy="1713"/>
            </a:xfrm>
            <a:custGeom>
              <a:avLst/>
              <a:gdLst>
                <a:gd name="T0" fmla="*/ 0 w 21600"/>
                <a:gd name="T1" fmla="*/ 0 h 40783"/>
                <a:gd name="T2" fmla="*/ 2 w 21600"/>
                <a:gd name="T3" fmla="*/ 3 h 40783"/>
                <a:gd name="T4" fmla="*/ 0 w 21600"/>
                <a:gd name="T5" fmla="*/ 2 h 40783"/>
                <a:gd name="T6" fmla="*/ 0 60000 65536"/>
                <a:gd name="T7" fmla="*/ 0 60000 65536"/>
                <a:gd name="T8" fmla="*/ 0 60000 65536"/>
                <a:gd name="T9" fmla="*/ 0 w 21600"/>
                <a:gd name="T10" fmla="*/ 0 h 40783"/>
                <a:gd name="T11" fmla="*/ 21600 w 21600"/>
                <a:gd name="T12" fmla="*/ 40783 h 40783"/>
              </a:gdLst>
              <a:ahLst/>
              <a:cxnLst>
                <a:cxn ang="T6">
                  <a:pos x="T0" y="T1"/>
                </a:cxn>
                <a:cxn ang="T7">
                  <a:pos x="T2" y="T3"/>
                </a:cxn>
                <a:cxn ang="T8">
                  <a:pos x="T4" y="T5"/>
                </a:cxn>
              </a:cxnLst>
              <a:rect l="T9" t="T10" r="T11" b="T12"/>
              <a:pathLst>
                <a:path w="21600" h="40783" fill="none" extrusionOk="0">
                  <a:moveTo>
                    <a:pt x="-1" y="0"/>
                  </a:moveTo>
                  <a:cubicBezTo>
                    <a:pt x="11929" y="0"/>
                    <a:pt x="21600" y="9670"/>
                    <a:pt x="21600" y="21600"/>
                  </a:cubicBezTo>
                  <a:cubicBezTo>
                    <a:pt x="21600" y="29673"/>
                    <a:pt x="17097" y="37072"/>
                    <a:pt x="9928" y="40783"/>
                  </a:cubicBezTo>
                </a:path>
                <a:path w="21600" h="40783" stroke="0" extrusionOk="0">
                  <a:moveTo>
                    <a:pt x="-1" y="0"/>
                  </a:moveTo>
                  <a:cubicBezTo>
                    <a:pt x="11929" y="0"/>
                    <a:pt x="21600" y="9670"/>
                    <a:pt x="21600" y="21600"/>
                  </a:cubicBezTo>
                  <a:cubicBezTo>
                    <a:pt x="21600" y="29673"/>
                    <a:pt x="17097" y="37072"/>
                    <a:pt x="9928" y="40783"/>
                  </a:cubicBezTo>
                  <a:lnTo>
                    <a:pt x="0" y="21600"/>
                  </a:lnTo>
                  <a:close/>
                </a:path>
              </a:pathLst>
            </a:custGeom>
            <a:noFill/>
            <a:ln w="25400">
              <a:solidFill>
                <a:schemeClr val="tx1"/>
              </a:solidFill>
              <a:round/>
              <a:headEnd/>
              <a:tailEnd/>
            </a:ln>
          </p:spPr>
          <p:txBody>
            <a:bodyPr anchor="ctr">
              <a:spAutoFit/>
            </a:bodyPr>
            <a:lstStyle/>
            <a:p>
              <a:endParaRPr lang="es-CL"/>
            </a:p>
          </p:txBody>
        </p:sp>
        <p:graphicFrame>
          <p:nvGraphicFramePr>
            <p:cNvPr id="73733" name="Object 52"/>
            <p:cNvGraphicFramePr>
              <a:graphicFrameLocks noChangeAspect="1"/>
            </p:cNvGraphicFramePr>
            <p:nvPr/>
          </p:nvGraphicFramePr>
          <p:xfrm>
            <a:off x="3814" y="3702"/>
            <a:ext cx="481" cy="232"/>
          </p:xfrm>
          <a:graphic>
            <a:graphicData uri="http://schemas.openxmlformats.org/presentationml/2006/ole">
              <p:oleObj spid="_x0000_s73733" name="Ecuación" r:id="rId11" imgW="469800" imgH="228600" progId="Equation.3">
                <p:embed/>
              </p:oleObj>
            </a:graphicData>
          </a:graphic>
        </p:graphicFrame>
        <p:sp>
          <p:nvSpPr>
            <p:cNvPr id="73751" name="AutoShape 53"/>
            <p:cNvSpPr>
              <a:spLocks/>
            </p:cNvSpPr>
            <p:nvPr/>
          </p:nvSpPr>
          <p:spPr bwMode="auto">
            <a:xfrm rot="-5400000">
              <a:off x="3901" y="2999"/>
              <a:ext cx="136" cy="1270"/>
            </a:xfrm>
            <a:prstGeom prst="leftBrace">
              <a:avLst>
                <a:gd name="adj1" fmla="val 77819"/>
                <a:gd name="adj2" fmla="val 50000"/>
              </a:avLst>
            </a:prstGeom>
            <a:noFill/>
            <a:ln w="15875">
              <a:solidFill>
                <a:srgbClr val="FF0000"/>
              </a:solidFill>
              <a:round/>
              <a:headEnd/>
              <a:tailEnd/>
            </a:ln>
          </p:spPr>
          <p:txBody>
            <a:bodyPr anchor="ctr">
              <a:spAutoFit/>
            </a:bodyPr>
            <a:lstStyle/>
            <a:p>
              <a:endParaRPr lang="es-ES"/>
            </a:p>
          </p:txBody>
        </p:sp>
        <p:sp>
          <p:nvSpPr>
            <p:cNvPr id="73752" name="Arc 54"/>
            <p:cNvSpPr>
              <a:spLocks/>
            </p:cNvSpPr>
            <p:nvPr/>
          </p:nvSpPr>
          <p:spPr bwMode="auto">
            <a:xfrm flipV="1">
              <a:off x="4014" y="1617"/>
              <a:ext cx="1179" cy="1766"/>
            </a:xfrm>
            <a:custGeom>
              <a:avLst/>
              <a:gdLst>
                <a:gd name="T0" fmla="*/ 2 w 21600"/>
                <a:gd name="T1" fmla="*/ 0 h 37802"/>
                <a:gd name="T2" fmla="*/ 2 w 21600"/>
                <a:gd name="T3" fmla="*/ 4 h 37802"/>
                <a:gd name="T4" fmla="*/ 0 w 21600"/>
                <a:gd name="T5" fmla="*/ 2 h 37802"/>
                <a:gd name="T6" fmla="*/ 0 60000 65536"/>
                <a:gd name="T7" fmla="*/ 0 60000 65536"/>
                <a:gd name="T8" fmla="*/ 0 60000 65536"/>
                <a:gd name="T9" fmla="*/ 0 w 21600"/>
                <a:gd name="T10" fmla="*/ 0 h 37802"/>
                <a:gd name="T11" fmla="*/ 21600 w 21600"/>
                <a:gd name="T12" fmla="*/ 37802 h 37802"/>
              </a:gdLst>
              <a:ahLst/>
              <a:cxnLst>
                <a:cxn ang="T6">
                  <a:pos x="T0" y="T1"/>
                </a:cxn>
                <a:cxn ang="T7">
                  <a:pos x="T2" y="T3"/>
                </a:cxn>
                <a:cxn ang="T8">
                  <a:pos x="T4" y="T5"/>
                </a:cxn>
              </a:cxnLst>
              <a:rect l="T9" t="T10" r="T11" b="T12"/>
              <a:pathLst>
                <a:path w="21600" h="37802" fill="none" extrusionOk="0">
                  <a:moveTo>
                    <a:pt x="10949" y="-1"/>
                  </a:moveTo>
                  <a:cubicBezTo>
                    <a:pt x="17548" y="3880"/>
                    <a:pt x="21600" y="10963"/>
                    <a:pt x="21600" y="18619"/>
                  </a:cubicBezTo>
                  <a:cubicBezTo>
                    <a:pt x="21600" y="26692"/>
                    <a:pt x="17097" y="34091"/>
                    <a:pt x="9928" y="37802"/>
                  </a:cubicBezTo>
                </a:path>
                <a:path w="21600" h="37802" stroke="0" extrusionOk="0">
                  <a:moveTo>
                    <a:pt x="10949" y="-1"/>
                  </a:moveTo>
                  <a:cubicBezTo>
                    <a:pt x="17548" y="3880"/>
                    <a:pt x="21600" y="10963"/>
                    <a:pt x="21600" y="18619"/>
                  </a:cubicBezTo>
                  <a:cubicBezTo>
                    <a:pt x="21600" y="26692"/>
                    <a:pt x="17097" y="34091"/>
                    <a:pt x="9928" y="37802"/>
                  </a:cubicBezTo>
                  <a:lnTo>
                    <a:pt x="0" y="18619"/>
                  </a:lnTo>
                  <a:close/>
                </a:path>
              </a:pathLst>
            </a:custGeom>
            <a:noFill/>
            <a:ln w="19050">
              <a:solidFill>
                <a:schemeClr val="tx1"/>
              </a:solidFill>
              <a:prstDash val="dash"/>
              <a:round/>
              <a:headEnd/>
              <a:tailEnd/>
            </a:ln>
          </p:spPr>
          <p:txBody>
            <a:bodyPr anchor="ctr">
              <a:spAutoFit/>
            </a:bodyPr>
            <a:lstStyle/>
            <a:p>
              <a:endParaRPr lang="es-CL"/>
            </a:p>
          </p:txBody>
        </p:sp>
        <p:sp>
          <p:nvSpPr>
            <p:cNvPr id="73753" name="Line 56"/>
            <p:cNvSpPr>
              <a:spLocks noChangeShapeType="1"/>
            </p:cNvSpPr>
            <p:nvPr/>
          </p:nvSpPr>
          <p:spPr bwMode="auto">
            <a:xfrm>
              <a:off x="4604" y="3385"/>
              <a:ext cx="0" cy="181"/>
            </a:xfrm>
            <a:prstGeom prst="line">
              <a:avLst/>
            </a:prstGeom>
            <a:noFill/>
            <a:ln w="19050">
              <a:solidFill>
                <a:srgbClr val="800080"/>
              </a:solidFill>
              <a:prstDash val="dash"/>
              <a:round/>
              <a:headEnd/>
              <a:tailEnd/>
            </a:ln>
          </p:spPr>
          <p:txBody>
            <a:bodyPr anchor="ctr">
              <a:spAutoFit/>
            </a:bodyPr>
            <a:lstStyle/>
            <a:p>
              <a:endParaRPr lang="es-CL"/>
            </a:p>
          </p:txBody>
        </p:sp>
        <p:sp>
          <p:nvSpPr>
            <p:cNvPr id="73754" name="Text Box 59"/>
            <p:cNvSpPr txBox="1">
              <a:spLocks noChangeArrowheads="1"/>
            </p:cNvSpPr>
            <p:nvPr/>
          </p:nvSpPr>
          <p:spPr bwMode="auto">
            <a:xfrm>
              <a:off x="3833" y="1207"/>
              <a:ext cx="1361" cy="202"/>
            </a:xfrm>
            <a:prstGeom prst="rect">
              <a:avLst/>
            </a:prstGeom>
            <a:noFill/>
            <a:ln w="9525">
              <a:noFill/>
              <a:miter lim="800000"/>
              <a:headEnd/>
              <a:tailEnd/>
            </a:ln>
          </p:spPr>
          <p:txBody>
            <a:bodyPr>
              <a:spAutoFit/>
            </a:bodyPr>
            <a:lstStyle/>
            <a:p>
              <a:pPr algn="l">
                <a:spcBef>
                  <a:spcPct val="50000"/>
                </a:spcBef>
              </a:pPr>
              <a:r>
                <a:rPr lang="es-CL" sz="1500"/>
                <a:t>Si fuera recurso tiempo</a:t>
              </a:r>
            </a:p>
          </p:txBody>
        </p:sp>
      </p:gr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3 Marcador de número de diapositiva"/>
          <p:cNvSpPr>
            <a:spLocks noGrp="1"/>
          </p:cNvSpPr>
          <p:nvPr>
            <p:ph type="sldNum" sz="quarter" idx="12"/>
          </p:nvPr>
        </p:nvSpPr>
        <p:spPr>
          <a:noFill/>
        </p:spPr>
        <p:txBody>
          <a:bodyPr/>
          <a:lstStyle/>
          <a:p>
            <a:fld id="{C0B5A37C-9369-40C0-A5F3-37DC6B8DF6FD}" type="slidenum">
              <a:rPr lang="es-CL" smtClean="0"/>
              <a:pPr/>
              <a:t>85</a:t>
            </a:fld>
            <a:endParaRPr lang="es-CL" smtClean="0"/>
          </a:p>
        </p:txBody>
      </p:sp>
      <p:sp>
        <p:nvSpPr>
          <p:cNvPr id="125955" name="Rectangle 2"/>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125956"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334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25958" name="Text Box 5"/>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125959" name="Text Box 32"/>
          <p:cNvSpPr txBox="1">
            <a:spLocks noChangeArrowheads="1"/>
          </p:cNvSpPr>
          <p:nvPr/>
        </p:nvSpPr>
        <p:spPr bwMode="auto">
          <a:xfrm>
            <a:off x="1763713" y="2852738"/>
            <a:ext cx="5976937" cy="1552575"/>
          </a:xfrm>
          <a:prstGeom prst="rect">
            <a:avLst/>
          </a:prstGeom>
          <a:noFill/>
          <a:ln w="9525" algn="ctr">
            <a:noFill/>
            <a:miter lim="800000"/>
            <a:headEnd/>
            <a:tailEnd/>
          </a:ln>
        </p:spPr>
        <p:txBody>
          <a:bodyPr>
            <a:spAutoFit/>
          </a:bodyPr>
          <a:lstStyle/>
          <a:p>
            <a:pPr>
              <a:spcBef>
                <a:spcPct val="50000"/>
              </a:spcBef>
            </a:pPr>
            <a:r>
              <a:rPr lang="es-CL" sz="2400" b="1"/>
              <a:t>Excedentes</a:t>
            </a:r>
          </a:p>
          <a:p>
            <a:pPr>
              <a:spcBef>
                <a:spcPct val="50000"/>
              </a:spcBef>
            </a:pPr>
            <a:r>
              <a:rPr lang="es-CL" sz="2400" b="1"/>
              <a:t>y</a:t>
            </a:r>
          </a:p>
          <a:p>
            <a:pPr>
              <a:spcBef>
                <a:spcPct val="50000"/>
              </a:spcBef>
            </a:pPr>
            <a:r>
              <a:rPr lang="es-CL" sz="2400" b="1"/>
              <a:t>Análisis de Bienestar</a:t>
            </a:r>
            <a:endParaRPr lang="es-ES" sz="2400" b="1"/>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3 Marcador de número de diapositiva"/>
          <p:cNvSpPr>
            <a:spLocks noGrp="1"/>
          </p:cNvSpPr>
          <p:nvPr>
            <p:ph type="sldNum" sz="quarter" idx="12"/>
          </p:nvPr>
        </p:nvSpPr>
        <p:spPr>
          <a:noFill/>
        </p:spPr>
        <p:txBody>
          <a:bodyPr/>
          <a:lstStyle/>
          <a:p>
            <a:fld id="{A82BB7FF-3461-4760-964F-183D9D16536F}" type="slidenum">
              <a:rPr lang="es-CL" smtClean="0"/>
              <a:pPr/>
              <a:t>86</a:t>
            </a:fld>
            <a:endParaRPr lang="es-CL" smtClean="0"/>
          </a:p>
        </p:txBody>
      </p:sp>
      <p:sp>
        <p:nvSpPr>
          <p:cNvPr id="126979" name="Text Box 5"/>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UTILIDAD DEL CONCEPTO EXCEDENTE DEL CONSUMIDOR</a:t>
            </a:r>
            <a:endParaRPr lang="es-ES_tradnl"/>
          </a:p>
        </p:txBody>
      </p:sp>
      <p:sp>
        <p:nvSpPr>
          <p:cNvPr id="126980" name="Text Box 7"/>
          <p:cNvSpPr txBox="1">
            <a:spLocks noChangeArrowheads="1"/>
          </p:cNvSpPr>
          <p:nvPr/>
        </p:nvSpPr>
        <p:spPr bwMode="auto">
          <a:xfrm>
            <a:off x="323850" y="2403475"/>
            <a:ext cx="8426450" cy="3113088"/>
          </a:xfrm>
          <a:prstGeom prst="rect">
            <a:avLst/>
          </a:prstGeom>
          <a:noFill/>
          <a:ln w="9525">
            <a:noFill/>
            <a:miter lim="800000"/>
            <a:headEnd/>
            <a:tailEnd/>
          </a:ln>
        </p:spPr>
        <p:txBody>
          <a:bodyPr>
            <a:spAutoFit/>
          </a:bodyPr>
          <a:lstStyle/>
          <a:p>
            <a:pPr algn="just"/>
            <a:r>
              <a:rPr lang="es-CL"/>
              <a:t>1.- Ofrece una explicación económica sencilla a la pregunta: ¿por qué las personas usan el mercado para satisfacer sus necesidades de consumo ?</a:t>
            </a:r>
          </a:p>
          <a:p>
            <a:pPr algn="just"/>
            <a:endParaRPr lang="es-CL"/>
          </a:p>
          <a:p>
            <a:pPr algn="just"/>
            <a:r>
              <a:rPr lang="es-CL"/>
              <a:t>2.- Proporciona parte importante de los fundamentos teóricos de la evaluación social de proyectos.</a:t>
            </a:r>
          </a:p>
          <a:p>
            <a:pPr algn="just"/>
            <a:endParaRPr lang="es-CL"/>
          </a:p>
          <a:p>
            <a:pPr algn="just"/>
            <a:r>
              <a:rPr lang="es-CL"/>
              <a:t>3.- Permite medir el efecto sobre el bienestar económico de los individuos de la aplicación de políticas económicas.</a:t>
            </a:r>
          </a:p>
          <a:p>
            <a:pPr algn="just"/>
            <a:endParaRPr lang="es-CL"/>
          </a:p>
          <a:p>
            <a:pPr algn="just"/>
            <a:r>
              <a:rPr lang="es-CL"/>
              <a:t>Es un concepto económico fundamental junto a su complemento, el excedente del productor.</a:t>
            </a:r>
            <a:endParaRPr lang="es-ES_tradnl"/>
          </a:p>
        </p:txBody>
      </p:sp>
      <p:sp>
        <p:nvSpPr>
          <p:cNvPr id="126981" name="Rectangle 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26982"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4378"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26984"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3 Marcador de número de diapositiva"/>
          <p:cNvSpPr>
            <a:spLocks noGrp="1"/>
          </p:cNvSpPr>
          <p:nvPr>
            <p:ph type="sldNum" sz="quarter" idx="12"/>
          </p:nvPr>
        </p:nvSpPr>
        <p:spPr>
          <a:noFill/>
        </p:spPr>
        <p:txBody>
          <a:bodyPr/>
          <a:lstStyle/>
          <a:p>
            <a:fld id="{81210060-FF21-4455-B349-FE73DFE75766}" type="slidenum">
              <a:rPr lang="es-CL" smtClean="0"/>
              <a:pPr/>
              <a:t>87</a:t>
            </a:fld>
            <a:endParaRPr lang="es-CL" smtClean="0"/>
          </a:p>
        </p:txBody>
      </p:sp>
      <p:sp>
        <p:nvSpPr>
          <p:cNvPr id="128003" name="Text Box 2"/>
          <p:cNvSpPr txBox="1">
            <a:spLocks noChangeArrowheads="1"/>
          </p:cNvSpPr>
          <p:nvPr/>
        </p:nvSpPr>
        <p:spPr bwMode="auto">
          <a:xfrm>
            <a:off x="323850" y="1579563"/>
            <a:ext cx="8426450" cy="641350"/>
          </a:xfrm>
          <a:prstGeom prst="rect">
            <a:avLst/>
          </a:prstGeom>
          <a:noFill/>
          <a:ln w="9525" algn="ctr">
            <a:noFill/>
            <a:miter lim="800000"/>
            <a:headEnd/>
            <a:tailEnd/>
          </a:ln>
        </p:spPr>
        <p:txBody>
          <a:bodyPr>
            <a:spAutoFit/>
          </a:bodyPr>
          <a:lstStyle/>
          <a:p>
            <a:pPr marL="342900" indent="-342900" algn="just"/>
            <a:r>
              <a:rPr lang="es-ES_tradnl" b="1"/>
              <a:t>¿POR QUÉ USTED USA EL MERCADO PARA SUS NECESIDADES DE</a:t>
            </a:r>
          </a:p>
          <a:p>
            <a:pPr marL="342900" indent="-342900" algn="just"/>
            <a:r>
              <a:rPr lang="es-ES_tradnl" b="1"/>
              <a:t>CONSUMO?</a:t>
            </a:r>
          </a:p>
        </p:txBody>
      </p:sp>
      <p:sp>
        <p:nvSpPr>
          <p:cNvPr id="128004" name="Text Box 7"/>
          <p:cNvSpPr txBox="1">
            <a:spLocks noChangeArrowheads="1"/>
          </p:cNvSpPr>
          <p:nvPr/>
        </p:nvSpPr>
        <p:spPr bwMode="auto">
          <a:xfrm>
            <a:off x="323850" y="2403475"/>
            <a:ext cx="8426450" cy="3113088"/>
          </a:xfrm>
          <a:prstGeom prst="rect">
            <a:avLst/>
          </a:prstGeom>
          <a:noFill/>
          <a:ln w="9525">
            <a:noFill/>
            <a:miter lim="800000"/>
            <a:headEnd/>
            <a:tailEnd/>
          </a:ln>
        </p:spPr>
        <p:txBody>
          <a:bodyPr>
            <a:spAutoFit/>
          </a:bodyPr>
          <a:lstStyle/>
          <a:p>
            <a:pPr algn="just"/>
            <a:r>
              <a:rPr lang="es-CL"/>
              <a:t>Desde el punto de vista económico la respuesta a la pregunta ¿por qué hace lo que hace? Es: por que antes de tomar la decisión he estimado que obtendré un beneficio neto por actuar como actuó. Por cierto, ex-post la decisión, puedo descubrir que saque mal las cuentas.</a:t>
            </a:r>
          </a:p>
          <a:p>
            <a:pPr algn="just"/>
            <a:endParaRPr lang="es-CL"/>
          </a:p>
          <a:p>
            <a:pPr algn="just"/>
            <a:r>
              <a:rPr lang="es-CL"/>
              <a:t>Por lo tanto, uno usa el mercado por que uno estima que al usarlo se logrará alcanzar un beneficio neto o una ganancia pura por hacerlo.</a:t>
            </a:r>
          </a:p>
          <a:p>
            <a:pPr algn="just"/>
            <a:endParaRPr lang="es-CL"/>
          </a:p>
          <a:p>
            <a:pPr algn="just"/>
            <a:r>
              <a:rPr lang="es-CL"/>
              <a:t>El excedente del consumidor es precisamente una explicación simple de cual es esta ganancia o beneficio neto que se obtendría al satisfacer las necesidades de consumo a través del mercado.</a:t>
            </a:r>
            <a:endParaRPr lang="es-ES_tradnl"/>
          </a:p>
        </p:txBody>
      </p:sp>
      <p:sp>
        <p:nvSpPr>
          <p:cNvPr id="128005" name="Rectangle 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28006"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6426"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28008"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8" name="3 Marcador de número de diapositiva"/>
          <p:cNvSpPr>
            <a:spLocks noGrp="1"/>
          </p:cNvSpPr>
          <p:nvPr>
            <p:ph type="sldNum" sz="quarter" idx="12"/>
          </p:nvPr>
        </p:nvSpPr>
        <p:spPr>
          <a:noFill/>
        </p:spPr>
        <p:txBody>
          <a:bodyPr/>
          <a:lstStyle/>
          <a:p>
            <a:fld id="{BE2F19E1-83B5-4B42-B68A-F411DDECDAAD}" type="slidenum">
              <a:rPr lang="es-CL" smtClean="0"/>
              <a:pPr/>
              <a:t>88</a:t>
            </a:fld>
            <a:endParaRPr lang="es-CL" smtClean="0"/>
          </a:p>
        </p:txBody>
      </p:sp>
      <p:sp>
        <p:nvSpPr>
          <p:cNvPr id="74759" name="Text Box 6"/>
          <p:cNvSpPr txBox="1">
            <a:spLocks noChangeArrowheads="1"/>
          </p:cNvSpPr>
          <p:nvPr/>
        </p:nvSpPr>
        <p:spPr bwMode="auto">
          <a:xfrm>
            <a:off x="3995738" y="4425950"/>
            <a:ext cx="4826000" cy="1739900"/>
          </a:xfrm>
          <a:prstGeom prst="rect">
            <a:avLst/>
          </a:prstGeom>
          <a:noFill/>
          <a:ln w="9525">
            <a:noFill/>
            <a:miter lim="800000"/>
            <a:headEnd/>
            <a:tailEnd/>
          </a:ln>
        </p:spPr>
        <p:txBody>
          <a:bodyPr>
            <a:spAutoFit/>
          </a:bodyPr>
          <a:lstStyle/>
          <a:p>
            <a:pPr algn="just"/>
            <a:r>
              <a:rPr lang="es-CL"/>
              <a:t>Es una medición en dinero del beneficio bruto que dicha unidad le reporta a su consumidor.</a:t>
            </a:r>
          </a:p>
          <a:p>
            <a:pPr algn="just"/>
            <a:endParaRPr lang="es-CL"/>
          </a:p>
          <a:p>
            <a:pPr algn="just"/>
            <a:r>
              <a:rPr lang="es-CL"/>
              <a:t>Es obvio que este valor depende de los gustos del consumidor, su ingreso, el precio de los otros bienes de consumo, etc.</a:t>
            </a:r>
          </a:p>
        </p:txBody>
      </p:sp>
      <p:sp>
        <p:nvSpPr>
          <p:cNvPr id="74760" name="Text Box 7"/>
          <p:cNvSpPr txBox="1">
            <a:spLocks noChangeArrowheads="1"/>
          </p:cNvSpPr>
          <p:nvPr/>
        </p:nvSpPr>
        <p:spPr bwMode="auto">
          <a:xfrm>
            <a:off x="323850" y="1579563"/>
            <a:ext cx="8426450" cy="915987"/>
          </a:xfrm>
          <a:prstGeom prst="rect">
            <a:avLst/>
          </a:prstGeom>
          <a:noFill/>
          <a:ln w="9525">
            <a:noFill/>
            <a:miter lim="800000"/>
            <a:headEnd/>
            <a:tailEnd/>
          </a:ln>
        </p:spPr>
        <p:txBody>
          <a:bodyPr>
            <a:spAutoFit/>
          </a:bodyPr>
          <a:lstStyle/>
          <a:p>
            <a:pPr marL="342900" indent="-342900" algn="just"/>
            <a:r>
              <a:rPr lang="es-ES_tradnl" b="1"/>
              <a:t>EL EXCEDENTE DEL CONSUMIDOR DE LA UNIDAD I-ÉSIMA</a:t>
            </a:r>
          </a:p>
          <a:p>
            <a:pPr marL="342900" indent="-342900" algn="just"/>
            <a:r>
              <a:rPr lang="es-ES_tradnl" b="1"/>
              <a:t>¿CUÁL ES EL BENEFICIO QUE OBTIENE EL CONSUMIDOR DE UNA</a:t>
            </a:r>
          </a:p>
          <a:p>
            <a:pPr marL="342900" indent="-342900" algn="just"/>
            <a:r>
              <a:rPr lang="es-ES_tradnl" b="1"/>
              <a:t>UNIDAD CUALQUIERA DE UN BIEN O SERVICIO EN EL MERCADO?</a:t>
            </a:r>
            <a:endParaRPr lang="es-CL"/>
          </a:p>
        </p:txBody>
      </p:sp>
      <p:grpSp>
        <p:nvGrpSpPr>
          <p:cNvPr id="74761" name="Group 8"/>
          <p:cNvGrpSpPr>
            <a:grpSpLocks/>
          </p:cNvGrpSpPr>
          <p:nvPr/>
        </p:nvGrpSpPr>
        <p:grpSpPr bwMode="auto">
          <a:xfrm>
            <a:off x="255588" y="2852738"/>
            <a:ext cx="3379787" cy="2995612"/>
            <a:chOff x="161" y="1906"/>
            <a:chExt cx="2129" cy="1887"/>
          </a:xfrm>
        </p:grpSpPr>
        <p:graphicFrame>
          <p:nvGraphicFramePr>
            <p:cNvPr id="74754" name="Object 9"/>
            <p:cNvGraphicFramePr>
              <a:graphicFrameLocks noChangeAspect="1"/>
            </p:cNvGraphicFramePr>
            <p:nvPr/>
          </p:nvGraphicFramePr>
          <p:xfrm>
            <a:off x="161" y="1942"/>
            <a:ext cx="204" cy="217"/>
          </p:xfrm>
          <a:graphic>
            <a:graphicData uri="http://schemas.openxmlformats.org/presentationml/2006/ole">
              <p:oleObj spid="_x0000_s74754" name="Ecuación" r:id="rId3" imgW="203040" imgH="215640" progId="Equation.3">
                <p:embed/>
              </p:oleObj>
            </a:graphicData>
          </a:graphic>
        </p:graphicFrame>
        <p:graphicFrame>
          <p:nvGraphicFramePr>
            <p:cNvPr id="74755" name="Object 10"/>
            <p:cNvGraphicFramePr>
              <a:graphicFrameLocks noChangeAspect="1"/>
            </p:cNvGraphicFramePr>
            <p:nvPr/>
          </p:nvGraphicFramePr>
          <p:xfrm>
            <a:off x="2060" y="3576"/>
            <a:ext cx="230" cy="217"/>
          </p:xfrm>
          <a:graphic>
            <a:graphicData uri="http://schemas.openxmlformats.org/presentationml/2006/ole">
              <p:oleObj spid="_x0000_s74755" name="Ecuación" r:id="rId4" imgW="228600" imgH="215640" progId="Equation.3">
                <p:embed/>
              </p:oleObj>
            </a:graphicData>
          </a:graphic>
        </p:graphicFrame>
        <p:sp>
          <p:nvSpPr>
            <p:cNvPr id="74767" name="Line 11"/>
            <p:cNvSpPr>
              <a:spLocks noChangeShapeType="1"/>
            </p:cNvSpPr>
            <p:nvPr/>
          </p:nvSpPr>
          <p:spPr bwMode="auto">
            <a:xfrm flipV="1">
              <a:off x="377" y="1906"/>
              <a:ext cx="0" cy="1706"/>
            </a:xfrm>
            <a:prstGeom prst="line">
              <a:avLst/>
            </a:prstGeom>
            <a:noFill/>
            <a:ln w="9525">
              <a:solidFill>
                <a:schemeClr val="tx1"/>
              </a:solidFill>
              <a:round/>
              <a:headEnd/>
              <a:tailEnd type="triangle" w="med" len="med"/>
            </a:ln>
          </p:spPr>
          <p:txBody>
            <a:bodyPr/>
            <a:lstStyle/>
            <a:p>
              <a:endParaRPr lang="es-CL"/>
            </a:p>
          </p:txBody>
        </p:sp>
        <p:graphicFrame>
          <p:nvGraphicFramePr>
            <p:cNvPr id="74756" name="Object 12"/>
            <p:cNvGraphicFramePr>
              <a:graphicFrameLocks noChangeAspect="1"/>
            </p:cNvGraphicFramePr>
            <p:nvPr/>
          </p:nvGraphicFramePr>
          <p:xfrm>
            <a:off x="167" y="2724"/>
            <a:ext cx="217" cy="242"/>
          </p:xfrm>
          <a:graphic>
            <a:graphicData uri="http://schemas.openxmlformats.org/presentationml/2006/ole">
              <p:oleObj spid="_x0000_s74756" name="Ecuación" r:id="rId5" imgW="215640" imgH="241200" progId="Equation.3">
                <p:embed/>
              </p:oleObj>
            </a:graphicData>
          </a:graphic>
        </p:graphicFrame>
        <p:sp>
          <p:nvSpPr>
            <p:cNvPr id="74768" name="Line 13"/>
            <p:cNvSpPr>
              <a:spLocks noChangeShapeType="1"/>
            </p:cNvSpPr>
            <p:nvPr/>
          </p:nvSpPr>
          <p:spPr bwMode="auto">
            <a:xfrm>
              <a:off x="385" y="3612"/>
              <a:ext cx="1905" cy="0"/>
            </a:xfrm>
            <a:prstGeom prst="line">
              <a:avLst/>
            </a:prstGeom>
            <a:noFill/>
            <a:ln w="9525">
              <a:solidFill>
                <a:schemeClr val="tx1"/>
              </a:solidFill>
              <a:round/>
              <a:headEnd/>
              <a:tailEnd type="triangle" w="med" len="med"/>
            </a:ln>
          </p:spPr>
          <p:txBody>
            <a:bodyPr wrap="none" anchor="ctr">
              <a:spAutoFit/>
            </a:bodyPr>
            <a:lstStyle/>
            <a:p>
              <a:endParaRPr lang="es-CL"/>
            </a:p>
          </p:txBody>
        </p:sp>
        <p:sp>
          <p:nvSpPr>
            <p:cNvPr id="74769" name="Line 14"/>
            <p:cNvSpPr>
              <a:spLocks noChangeShapeType="1"/>
            </p:cNvSpPr>
            <p:nvPr/>
          </p:nvSpPr>
          <p:spPr bwMode="auto">
            <a:xfrm>
              <a:off x="385" y="2251"/>
              <a:ext cx="1679" cy="1361"/>
            </a:xfrm>
            <a:prstGeom prst="line">
              <a:avLst/>
            </a:prstGeom>
            <a:noFill/>
            <a:ln w="25400">
              <a:solidFill>
                <a:srgbClr val="FF0000"/>
              </a:solidFill>
              <a:round/>
              <a:headEnd/>
              <a:tailEnd/>
            </a:ln>
          </p:spPr>
          <p:txBody>
            <a:bodyPr wrap="none" anchor="ctr"/>
            <a:lstStyle/>
            <a:p>
              <a:endParaRPr lang="es-CL"/>
            </a:p>
          </p:txBody>
        </p:sp>
        <p:sp>
          <p:nvSpPr>
            <p:cNvPr id="74770" name="Line 15"/>
            <p:cNvSpPr>
              <a:spLocks noChangeShapeType="1"/>
            </p:cNvSpPr>
            <p:nvPr/>
          </p:nvSpPr>
          <p:spPr bwMode="auto">
            <a:xfrm>
              <a:off x="1156" y="2886"/>
              <a:ext cx="0" cy="725"/>
            </a:xfrm>
            <a:prstGeom prst="line">
              <a:avLst/>
            </a:prstGeom>
            <a:noFill/>
            <a:ln w="19050">
              <a:solidFill>
                <a:srgbClr val="969696"/>
              </a:solidFill>
              <a:prstDash val="dash"/>
              <a:round/>
              <a:headEnd/>
              <a:tailEnd/>
            </a:ln>
          </p:spPr>
          <p:txBody>
            <a:bodyPr wrap="none" anchor="ctr"/>
            <a:lstStyle/>
            <a:p>
              <a:endParaRPr lang="es-CL"/>
            </a:p>
          </p:txBody>
        </p:sp>
        <p:sp>
          <p:nvSpPr>
            <p:cNvPr id="74771" name="Line 16"/>
            <p:cNvSpPr>
              <a:spLocks noChangeShapeType="1"/>
            </p:cNvSpPr>
            <p:nvPr/>
          </p:nvSpPr>
          <p:spPr bwMode="auto">
            <a:xfrm flipH="1">
              <a:off x="385" y="2886"/>
              <a:ext cx="771" cy="0"/>
            </a:xfrm>
            <a:prstGeom prst="line">
              <a:avLst/>
            </a:prstGeom>
            <a:noFill/>
            <a:ln w="19050">
              <a:solidFill>
                <a:srgbClr val="969696"/>
              </a:solidFill>
              <a:prstDash val="dash"/>
              <a:round/>
              <a:headEnd/>
              <a:tailEnd/>
            </a:ln>
          </p:spPr>
          <p:txBody>
            <a:bodyPr wrap="none" anchor="ctr"/>
            <a:lstStyle/>
            <a:p>
              <a:endParaRPr lang="es-CL"/>
            </a:p>
          </p:txBody>
        </p:sp>
        <p:graphicFrame>
          <p:nvGraphicFramePr>
            <p:cNvPr id="74757" name="Object 17"/>
            <p:cNvGraphicFramePr>
              <a:graphicFrameLocks noChangeAspect="1"/>
            </p:cNvGraphicFramePr>
            <p:nvPr/>
          </p:nvGraphicFramePr>
          <p:xfrm>
            <a:off x="930" y="3612"/>
            <a:ext cx="587" cy="179"/>
          </p:xfrm>
          <a:graphic>
            <a:graphicData uri="http://schemas.openxmlformats.org/presentationml/2006/ole">
              <p:oleObj spid="_x0000_s74757" name="Ecuación" r:id="rId6" imgW="583920" imgH="177480" progId="Equation.3">
                <p:embed/>
              </p:oleObj>
            </a:graphicData>
          </a:graphic>
        </p:graphicFrame>
      </p:grpSp>
      <p:sp>
        <p:nvSpPr>
          <p:cNvPr id="74762" name="Text Box 18"/>
          <p:cNvSpPr txBox="1">
            <a:spLocks noChangeArrowheads="1"/>
          </p:cNvSpPr>
          <p:nvPr/>
        </p:nvSpPr>
        <p:spPr bwMode="auto">
          <a:xfrm>
            <a:off x="3348038" y="2565400"/>
            <a:ext cx="5473700" cy="1739900"/>
          </a:xfrm>
          <a:prstGeom prst="rect">
            <a:avLst/>
          </a:prstGeom>
          <a:noFill/>
          <a:ln w="9525">
            <a:noFill/>
            <a:miter lim="800000"/>
            <a:headEnd/>
            <a:tailEnd/>
          </a:ln>
        </p:spPr>
        <p:txBody>
          <a:bodyPr>
            <a:spAutoFit/>
          </a:bodyPr>
          <a:lstStyle/>
          <a:p>
            <a:pPr algn="just"/>
            <a:r>
              <a:rPr lang="es-CL" b="1"/>
              <a:t>P</a:t>
            </a:r>
            <a:r>
              <a:rPr lang="es-CL" b="1" baseline="30000"/>
              <a:t>d</a:t>
            </a:r>
            <a:r>
              <a:rPr lang="es-CL" b="1" baseline="-25000"/>
              <a:t>i</a:t>
            </a:r>
            <a:r>
              <a:rPr lang="es-CL" b="1"/>
              <a:t> = Precio de demanda de la unidad i-ésima.</a:t>
            </a:r>
          </a:p>
          <a:p>
            <a:pPr algn="just"/>
            <a:endParaRPr lang="es-CL" b="1"/>
          </a:p>
          <a:p>
            <a:pPr algn="just"/>
            <a:r>
              <a:rPr lang="es-CL"/>
              <a:t>El precio de demanda de la unidad  i-ésima mide en términos monetarios cual es el máximo valor que el consumidor de dicha unidad estaba dispuesto a pagar por ella antes que quedarse sin consumirla.</a:t>
            </a:r>
          </a:p>
        </p:txBody>
      </p:sp>
      <p:sp>
        <p:nvSpPr>
          <p:cNvPr id="74763" name="Rectangle 19"/>
          <p:cNvSpPr>
            <a:spLocks noChangeArrowheads="1"/>
          </p:cNvSpPr>
          <p:nvPr/>
        </p:nvSpPr>
        <p:spPr bwMode="auto">
          <a:xfrm>
            <a:off x="179388" y="115888"/>
            <a:ext cx="8856662" cy="1009650"/>
          </a:xfrm>
          <a:prstGeom prst="rect">
            <a:avLst/>
          </a:prstGeom>
          <a:blipFill dpi="0" rotWithShape="1">
            <a:blip r:embed="rId7" cstate="print"/>
            <a:srcRect/>
            <a:stretch>
              <a:fillRect/>
            </a:stretch>
          </a:blipFill>
          <a:ln w="9525" algn="ctr">
            <a:solidFill>
              <a:schemeClr val="tx1"/>
            </a:solidFill>
            <a:miter lim="800000"/>
            <a:headEnd/>
            <a:tailEnd/>
          </a:ln>
        </p:spPr>
        <p:txBody>
          <a:bodyPr anchor="ctr">
            <a:spAutoFit/>
          </a:bodyPr>
          <a:lstStyle/>
          <a:p>
            <a:endParaRPr lang="es-ES"/>
          </a:p>
        </p:txBody>
      </p:sp>
      <p:sp>
        <p:nvSpPr>
          <p:cNvPr id="74764" name="Line 20"/>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8485" name="Text Box 21"/>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4766" name="Text Box 22"/>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1" name="3 Marcador de número de diapositiva"/>
          <p:cNvSpPr>
            <a:spLocks noGrp="1"/>
          </p:cNvSpPr>
          <p:nvPr>
            <p:ph type="sldNum" sz="quarter" idx="12"/>
          </p:nvPr>
        </p:nvSpPr>
        <p:spPr>
          <a:noFill/>
        </p:spPr>
        <p:txBody>
          <a:bodyPr/>
          <a:lstStyle/>
          <a:p>
            <a:fld id="{5F430277-4F31-4118-AF9B-3254757B0F25}" type="slidenum">
              <a:rPr lang="es-CL" smtClean="0"/>
              <a:pPr/>
              <a:t>89</a:t>
            </a:fld>
            <a:endParaRPr lang="es-CL" smtClean="0"/>
          </a:p>
        </p:txBody>
      </p:sp>
      <p:sp>
        <p:nvSpPr>
          <p:cNvPr id="75782" name="Text Box 6"/>
          <p:cNvSpPr txBox="1">
            <a:spLocks noChangeArrowheads="1"/>
          </p:cNvSpPr>
          <p:nvPr/>
        </p:nvSpPr>
        <p:spPr bwMode="auto">
          <a:xfrm>
            <a:off x="4211638" y="2967038"/>
            <a:ext cx="4610100" cy="2838450"/>
          </a:xfrm>
          <a:prstGeom prst="rect">
            <a:avLst/>
          </a:prstGeom>
          <a:noFill/>
          <a:ln w="9525">
            <a:noFill/>
            <a:miter lim="800000"/>
            <a:headEnd/>
            <a:tailEnd/>
          </a:ln>
        </p:spPr>
        <p:txBody>
          <a:bodyPr>
            <a:spAutoFit/>
          </a:bodyPr>
          <a:lstStyle/>
          <a:p>
            <a:pPr algn="just"/>
            <a:r>
              <a:rPr lang="es-CL"/>
              <a:t>En una economía que se desenvuelve en términos perfecta-mente competitivos, el pago que hace el consumidor de la unidad i-ésima para acceder al beneficio que provee dicha unidad es el precio de equilibrio de mercado.</a:t>
            </a:r>
          </a:p>
          <a:p>
            <a:pPr algn="just"/>
            <a:endParaRPr lang="es-CL"/>
          </a:p>
          <a:p>
            <a:pPr algn="just"/>
            <a:r>
              <a:rPr lang="es-CL"/>
              <a:t>El precio de equilibrio de mercado corresponde al costo medido en dinero de comprar la unidad i-ésima en el mercado.</a:t>
            </a:r>
          </a:p>
        </p:txBody>
      </p:sp>
      <p:grpSp>
        <p:nvGrpSpPr>
          <p:cNvPr id="75783" name="Group 7"/>
          <p:cNvGrpSpPr>
            <a:grpSpLocks/>
          </p:cNvGrpSpPr>
          <p:nvPr/>
        </p:nvGrpSpPr>
        <p:grpSpPr bwMode="auto">
          <a:xfrm>
            <a:off x="255588" y="3006725"/>
            <a:ext cx="3379787" cy="3014663"/>
            <a:chOff x="161" y="1894"/>
            <a:chExt cx="2129" cy="1899"/>
          </a:xfrm>
        </p:grpSpPr>
        <p:graphicFrame>
          <p:nvGraphicFramePr>
            <p:cNvPr id="75778" name="Object 8"/>
            <p:cNvGraphicFramePr>
              <a:graphicFrameLocks noChangeAspect="1"/>
            </p:cNvGraphicFramePr>
            <p:nvPr/>
          </p:nvGraphicFramePr>
          <p:xfrm>
            <a:off x="161" y="1942"/>
            <a:ext cx="204" cy="217"/>
          </p:xfrm>
          <a:graphic>
            <a:graphicData uri="http://schemas.openxmlformats.org/presentationml/2006/ole">
              <p:oleObj spid="_x0000_s75778" name="Ecuación" r:id="rId3" imgW="203040" imgH="215640" progId="Equation.3">
                <p:embed/>
              </p:oleObj>
            </a:graphicData>
          </a:graphic>
        </p:graphicFrame>
        <p:graphicFrame>
          <p:nvGraphicFramePr>
            <p:cNvPr id="75779" name="Object 9"/>
            <p:cNvGraphicFramePr>
              <a:graphicFrameLocks noChangeAspect="1"/>
            </p:cNvGraphicFramePr>
            <p:nvPr/>
          </p:nvGraphicFramePr>
          <p:xfrm>
            <a:off x="2060" y="3576"/>
            <a:ext cx="230" cy="217"/>
          </p:xfrm>
          <a:graphic>
            <a:graphicData uri="http://schemas.openxmlformats.org/presentationml/2006/ole">
              <p:oleObj spid="_x0000_s75779" name="Ecuación" r:id="rId4" imgW="228600" imgH="215640" progId="Equation.3">
                <p:embed/>
              </p:oleObj>
            </a:graphicData>
          </a:graphic>
        </p:graphicFrame>
        <p:sp>
          <p:nvSpPr>
            <p:cNvPr id="75790" name="Line 10"/>
            <p:cNvSpPr>
              <a:spLocks noChangeShapeType="1"/>
            </p:cNvSpPr>
            <p:nvPr/>
          </p:nvSpPr>
          <p:spPr bwMode="auto">
            <a:xfrm flipV="1">
              <a:off x="377" y="1894"/>
              <a:ext cx="0" cy="1706"/>
            </a:xfrm>
            <a:prstGeom prst="line">
              <a:avLst/>
            </a:prstGeom>
            <a:noFill/>
            <a:ln w="9525">
              <a:solidFill>
                <a:schemeClr val="tx1"/>
              </a:solidFill>
              <a:round/>
              <a:headEnd/>
              <a:tailEnd type="triangle" w="med" len="med"/>
            </a:ln>
          </p:spPr>
          <p:txBody>
            <a:bodyPr/>
            <a:lstStyle/>
            <a:p>
              <a:endParaRPr lang="es-CL"/>
            </a:p>
          </p:txBody>
        </p:sp>
        <p:graphicFrame>
          <p:nvGraphicFramePr>
            <p:cNvPr id="75780" name="Object 11"/>
            <p:cNvGraphicFramePr>
              <a:graphicFrameLocks noChangeAspect="1"/>
            </p:cNvGraphicFramePr>
            <p:nvPr/>
          </p:nvGraphicFramePr>
          <p:xfrm>
            <a:off x="173" y="2730"/>
            <a:ext cx="204" cy="230"/>
          </p:xfrm>
          <a:graphic>
            <a:graphicData uri="http://schemas.openxmlformats.org/presentationml/2006/ole">
              <p:oleObj spid="_x0000_s75780" name="Ecuación" r:id="rId5" imgW="203040" imgH="228600" progId="Equation.3">
                <p:embed/>
              </p:oleObj>
            </a:graphicData>
          </a:graphic>
        </p:graphicFrame>
        <p:sp>
          <p:nvSpPr>
            <p:cNvPr id="75791" name="Line 12"/>
            <p:cNvSpPr>
              <a:spLocks noChangeShapeType="1"/>
            </p:cNvSpPr>
            <p:nvPr/>
          </p:nvSpPr>
          <p:spPr bwMode="auto">
            <a:xfrm>
              <a:off x="385" y="3601"/>
              <a:ext cx="1905" cy="0"/>
            </a:xfrm>
            <a:prstGeom prst="line">
              <a:avLst/>
            </a:prstGeom>
            <a:noFill/>
            <a:ln w="9525">
              <a:solidFill>
                <a:schemeClr val="tx1"/>
              </a:solidFill>
              <a:round/>
              <a:headEnd/>
              <a:tailEnd type="triangle" w="med" len="med"/>
            </a:ln>
          </p:spPr>
          <p:txBody>
            <a:bodyPr wrap="none" anchor="ctr">
              <a:spAutoFit/>
            </a:bodyPr>
            <a:lstStyle/>
            <a:p>
              <a:endParaRPr lang="es-CL"/>
            </a:p>
          </p:txBody>
        </p:sp>
        <p:sp>
          <p:nvSpPr>
            <p:cNvPr id="75792" name="Line 13"/>
            <p:cNvSpPr>
              <a:spLocks noChangeShapeType="1"/>
            </p:cNvSpPr>
            <p:nvPr/>
          </p:nvSpPr>
          <p:spPr bwMode="auto">
            <a:xfrm>
              <a:off x="385" y="2882"/>
              <a:ext cx="1815" cy="4"/>
            </a:xfrm>
            <a:prstGeom prst="line">
              <a:avLst/>
            </a:prstGeom>
            <a:noFill/>
            <a:ln w="25400">
              <a:solidFill>
                <a:srgbClr val="FF0000"/>
              </a:solidFill>
              <a:round/>
              <a:headEnd/>
              <a:tailEnd/>
            </a:ln>
          </p:spPr>
          <p:txBody>
            <a:bodyPr wrap="none" anchor="ctr"/>
            <a:lstStyle/>
            <a:p>
              <a:endParaRPr lang="es-CL"/>
            </a:p>
          </p:txBody>
        </p:sp>
      </p:grpSp>
      <p:sp>
        <p:nvSpPr>
          <p:cNvPr id="75784" name="Text Box 14"/>
          <p:cNvSpPr txBox="1">
            <a:spLocks noChangeArrowheads="1"/>
          </p:cNvSpPr>
          <p:nvPr/>
        </p:nvSpPr>
        <p:spPr bwMode="auto">
          <a:xfrm>
            <a:off x="323850" y="1579563"/>
            <a:ext cx="8426450" cy="641350"/>
          </a:xfrm>
          <a:prstGeom prst="rect">
            <a:avLst/>
          </a:prstGeom>
          <a:noFill/>
          <a:ln w="9525">
            <a:noFill/>
            <a:miter lim="800000"/>
            <a:headEnd/>
            <a:tailEnd/>
          </a:ln>
        </p:spPr>
        <p:txBody>
          <a:bodyPr>
            <a:spAutoFit/>
          </a:bodyPr>
          <a:lstStyle/>
          <a:p>
            <a:pPr marL="342900" indent="-342900" algn="just"/>
            <a:r>
              <a:rPr lang="es-ES_tradnl" b="1"/>
              <a:t>¿CUÁNTO CUESTA EN DINERO SER CONSUMIDOR A TRAVÉS DEL</a:t>
            </a:r>
          </a:p>
          <a:p>
            <a:pPr marL="342900" indent="-342900" algn="just"/>
            <a:r>
              <a:rPr lang="es-ES_tradnl" b="1"/>
              <a:t>MERCADO?</a:t>
            </a:r>
            <a:endParaRPr lang="es-CL"/>
          </a:p>
        </p:txBody>
      </p:sp>
      <p:sp>
        <p:nvSpPr>
          <p:cNvPr id="75785" name="Text Box 15"/>
          <p:cNvSpPr txBox="1">
            <a:spLocks noChangeArrowheads="1"/>
          </p:cNvSpPr>
          <p:nvPr/>
        </p:nvSpPr>
        <p:spPr bwMode="auto">
          <a:xfrm>
            <a:off x="395288" y="2211388"/>
            <a:ext cx="8353425" cy="641350"/>
          </a:xfrm>
          <a:prstGeom prst="rect">
            <a:avLst/>
          </a:prstGeom>
          <a:noFill/>
          <a:ln w="9525">
            <a:noFill/>
            <a:miter lim="800000"/>
            <a:headEnd/>
            <a:tailEnd/>
          </a:ln>
        </p:spPr>
        <p:txBody>
          <a:bodyPr>
            <a:spAutoFit/>
          </a:bodyPr>
          <a:lstStyle/>
          <a:p>
            <a:pPr algn="just"/>
            <a:r>
              <a:rPr lang="es-CL"/>
              <a:t>El costo de ser consumidor usando el mercado corresponde al pago que es necesario efectuar para obtener la unidad i-ésima del producto. </a:t>
            </a:r>
          </a:p>
        </p:txBody>
      </p:sp>
      <p:sp>
        <p:nvSpPr>
          <p:cNvPr id="75786" name="Rectangle 16"/>
          <p:cNvSpPr>
            <a:spLocks noChangeArrowheads="1"/>
          </p:cNvSpPr>
          <p:nvPr/>
        </p:nvSpPr>
        <p:spPr bwMode="auto">
          <a:xfrm>
            <a:off x="179388" y="115888"/>
            <a:ext cx="8856662" cy="1009650"/>
          </a:xfrm>
          <a:prstGeom prst="rect">
            <a:avLst/>
          </a:prstGeom>
          <a:blipFill dpi="0" rotWithShape="1">
            <a:blip r:embed="rId6" cstate="print"/>
            <a:srcRect/>
            <a:stretch>
              <a:fillRect/>
            </a:stretch>
          </a:blipFill>
          <a:ln w="9525" algn="ctr">
            <a:solidFill>
              <a:schemeClr val="tx1"/>
            </a:solidFill>
            <a:miter lim="800000"/>
            <a:headEnd/>
            <a:tailEnd/>
          </a:ln>
        </p:spPr>
        <p:txBody>
          <a:bodyPr anchor="ctr">
            <a:spAutoFit/>
          </a:bodyPr>
          <a:lstStyle/>
          <a:p>
            <a:endParaRPr lang="es-ES"/>
          </a:p>
        </p:txBody>
      </p:sp>
      <p:sp>
        <p:nvSpPr>
          <p:cNvPr id="75787" name="Line 17"/>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9506" name="Text Box 18"/>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5789" name="Text Box 19"/>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3 Marcador de número de diapositiva"/>
          <p:cNvSpPr>
            <a:spLocks noGrp="1"/>
          </p:cNvSpPr>
          <p:nvPr>
            <p:ph type="sldNum" sz="quarter" idx="12"/>
          </p:nvPr>
        </p:nvSpPr>
        <p:spPr>
          <a:noFill/>
        </p:spPr>
        <p:txBody>
          <a:bodyPr/>
          <a:lstStyle/>
          <a:p>
            <a:fld id="{3C7DFE7B-6451-441B-A627-0D55AA5CCF47}" type="slidenum">
              <a:rPr lang="es-CL" smtClean="0"/>
              <a:pPr/>
              <a:t>9</a:t>
            </a:fld>
            <a:endParaRPr lang="es-CL" smtClean="0"/>
          </a:p>
        </p:txBody>
      </p:sp>
      <p:sp>
        <p:nvSpPr>
          <p:cNvPr id="5129" name="Rectangle 39"/>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
        <p:nvSpPr>
          <p:cNvPr id="5130"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6246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132" name="Text Box 6"/>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
        <p:nvSpPr>
          <p:cNvPr id="5133" name="Rectangle 7"/>
          <p:cNvSpPr>
            <a:spLocks noChangeArrowheads="1"/>
          </p:cNvSpPr>
          <p:nvPr/>
        </p:nvSpPr>
        <p:spPr bwMode="auto">
          <a:xfrm>
            <a:off x="611188" y="4343400"/>
            <a:ext cx="3744912" cy="2457450"/>
          </a:xfrm>
          <a:prstGeom prst="rect">
            <a:avLst/>
          </a:prstGeom>
          <a:noFill/>
          <a:ln w="9525">
            <a:noFill/>
            <a:miter lim="800000"/>
            <a:headEnd/>
            <a:tailEnd/>
          </a:ln>
        </p:spPr>
        <p:txBody>
          <a:bodyPr anchor="ctr">
            <a:spAutoFit/>
          </a:bodyPr>
          <a:lstStyle/>
          <a:p>
            <a:pPr algn="just"/>
            <a:r>
              <a:rPr lang="es-ES_tradnl">
                <a:cs typeface="Times New Roman" pitchFamily="18" charset="0"/>
              </a:rPr>
              <a:t>El grafico muestra una Curva de Indiferencia con pendiente creciente, | m | es creciente, </a:t>
            </a:r>
            <a:r>
              <a:rPr lang="es-CL"/>
              <a:t>es decir, a medida que consumo unidades adicionales del bien X, cada vez estoy dispuesto a sacrificar una mayor cantidad del bien Y.</a:t>
            </a:r>
          </a:p>
          <a:p>
            <a:pPr algn="just"/>
            <a:r>
              <a:rPr lang="es-ES_tradnl" sz="1100">
                <a:cs typeface="Times New Roman" pitchFamily="18" charset="0"/>
              </a:rPr>
              <a:t> </a:t>
            </a:r>
          </a:p>
        </p:txBody>
      </p:sp>
      <p:sp>
        <p:nvSpPr>
          <p:cNvPr id="5134" name="Rectangle 8"/>
          <p:cNvSpPr>
            <a:spLocks noChangeArrowheads="1"/>
          </p:cNvSpPr>
          <p:nvPr/>
        </p:nvSpPr>
        <p:spPr bwMode="auto">
          <a:xfrm>
            <a:off x="4787900" y="4292600"/>
            <a:ext cx="3816350" cy="2289175"/>
          </a:xfrm>
          <a:prstGeom prst="rect">
            <a:avLst/>
          </a:prstGeom>
          <a:noFill/>
          <a:ln w="9525">
            <a:noFill/>
            <a:miter lim="800000"/>
            <a:headEnd/>
            <a:tailEnd/>
          </a:ln>
        </p:spPr>
        <p:txBody>
          <a:bodyPr anchor="ctr">
            <a:spAutoFit/>
          </a:bodyPr>
          <a:lstStyle/>
          <a:p>
            <a:pPr algn="just"/>
            <a:r>
              <a:rPr lang="es-CL">
                <a:cs typeface="Times New Roman" pitchFamily="18" charset="0"/>
              </a:rPr>
              <a:t>El grafico muestra una Curva de Indiferencia con pendiente decreciente, | m | es decreciente</a:t>
            </a:r>
            <a:r>
              <a:rPr lang="es-CL"/>
              <a:t>, es decir, a medida que consumo unidades adicionales del bien X, cada vez estoy dispuesto a sacrificar menos cantidad del bien Y.</a:t>
            </a:r>
          </a:p>
        </p:txBody>
      </p:sp>
      <p:grpSp>
        <p:nvGrpSpPr>
          <p:cNvPr id="5135" name="Group 37"/>
          <p:cNvGrpSpPr>
            <a:grpSpLocks/>
          </p:cNvGrpSpPr>
          <p:nvPr/>
        </p:nvGrpSpPr>
        <p:grpSpPr bwMode="auto">
          <a:xfrm>
            <a:off x="755650" y="1687513"/>
            <a:ext cx="3416300" cy="2605087"/>
            <a:chOff x="476" y="1063"/>
            <a:chExt cx="2152" cy="1641"/>
          </a:xfrm>
        </p:grpSpPr>
        <p:grpSp>
          <p:nvGrpSpPr>
            <p:cNvPr id="5146" name="Group 10"/>
            <p:cNvGrpSpPr>
              <a:grpSpLocks/>
            </p:cNvGrpSpPr>
            <p:nvPr/>
          </p:nvGrpSpPr>
          <p:grpSpPr bwMode="auto">
            <a:xfrm>
              <a:off x="657" y="1063"/>
              <a:ext cx="1971" cy="1428"/>
              <a:chOff x="567" y="1117"/>
              <a:chExt cx="2190" cy="1587"/>
            </a:xfrm>
          </p:grpSpPr>
          <p:sp>
            <p:nvSpPr>
              <p:cNvPr id="5153" name="Line 11"/>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5154" name="Line 12"/>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5147" name="Line 17"/>
            <p:cNvSpPr>
              <a:spLocks noChangeShapeType="1"/>
            </p:cNvSpPr>
            <p:nvPr/>
          </p:nvSpPr>
          <p:spPr bwMode="auto">
            <a:xfrm>
              <a:off x="1596" y="1185"/>
              <a:ext cx="0" cy="1306"/>
            </a:xfrm>
            <a:prstGeom prst="line">
              <a:avLst/>
            </a:prstGeom>
            <a:noFill/>
            <a:ln w="19050">
              <a:solidFill>
                <a:schemeClr val="tx1"/>
              </a:solidFill>
              <a:round/>
              <a:headEnd/>
              <a:tailEnd/>
            </a:ln>
          </p:spPr>
          <p:txBody>
            <a:bodyPr/>
            <a:lstStyle/>
            <a:p>
              <a:endParaRPr lang="es-CL"/>
            </a:p>
          </p:txBody>
        </p:sp>
        <p:sp>
          <p:nvSpPr>
            <p:cNvPr id="5148" name="Line 18"/>
            <p:cNvSpPr>
              <a:spLocks noChangeShapeType="1"/>
            </p:cNvSpPr>
            <p:nvPr/>
          </p:nvSpPr>
          <p:spPr bwMode="auto">
            <a:xfrm>
              <a:off x="657" y="1839"/>
              <a:ext cx="1877" cy="0"/>
            </a:xfrm>
            <a:prstGeom prst="line">
              <a:avLst/>
            </a:prstGeom>
            <a:noFill/>
            <a:ln w="19050">
              <a:solidFill>
                <a:schemeClr val="tx1"/>
              </a:solidFill>
              <a:round/>
              <a:headEnd/>
              <a:tailEnd/>
            </a:ln>
          </p:spPr>
          <p:txBody>
            <a:bodyPr/>
            <a:lstStyle/>
            <a:p>
              <a:endParaRPr lang="es-CL"/>
            </a:p>
          </p:txBody>
        </p:sp>
        <p:sp>
          <p:nvSpPr>
            <p:cNvPr id="5149" name="Arc 19"/>
            <p:cNvSpPr>
              <a:spLocks/>
            </p:cNvSpPr>
            <p:nvPr/>
          </p:nvSpPr>
          <p:spPr bwMode="auto">
            <a:xfrm>
              <a:off x="657" y="1471"/>
              <a:ext cx="1224" cy="1020"/>
            </a:xfrm>
            <a:custGeom>
              <a:avLst/>
              <a:gdLst>
                <a:gd name="T0" fmla="*/ 0 w 21600"/>
                <a:gd name="T1" fmla="*/ 0 h 21600"/>
                <a:gd name="T2" fmla="*/ 4 w 21600"/>
                <a:gd name="T3" fmla="*/ 2 h 21600"/>
                <a:gd name="T4" fmla="*/ 0 w 21600"/>
                <a:gd name="T5" fmla="*/ 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5150" name="Line 20"/>
            <p:cNvSpPr>
              <a:spLocks noChangeShapeType="1"/>
            </p:cNvSpPr>
            <p:nvPr/>
          </p:nvSpPr>
          <p:spPr bwMode="auto">
            <a:xfrm>
              <a:off x="738" y="1430"/>
              <a:ext cx="490" cy="122"/>
            </a:xfrm>
            <a:prstGeom prst="line">
              <a:avLst/>
            </a:prstGeom>
            <a:noFill/>
            <a:ln w="38100">
              <a:solidFill>
                <a:srgbClr val="3366FF"/>
              </a:solidFill>
              <a:round/>
              <a:headEnd/>
              <a:tailEnd/>
            </a:ln>
          </p:spPr>
          <p:txBody>
            <a:bodyPr/>
            <a:lstStyle/>
            <a:p>
              <a:endParaRPr lang="es-CL"/>
            </a:p>
          </p:txBody>
        </p:sp>
        <p:sp>
          <p:nvSpPr>
            <p:cNvPr id="5151" name="Line 21"/>
            <p:cNvSpPr>
              <a:spLocks noChangeShapeType="1"/>
            </p:cNvSpPr>
            <p:nvPr/>
          </p:nvSpPr>
          <p:spPr bwMode="auto">
            <a:xfrm>
              <a:off x="1800" y="2043"/>
              <a:ext cx="122" cy="367"/>
            </a:xfrm>
            <a:prstGeom prst="line">
              <a:avLst/>
            </a:prstGeom>
            <a:noFill/>
            <a:ln w="38100">
              <a:solidFill>
                <a:srgbClr val="3366FF"/>
              </a:solidFill>
              <a:round/>
              <a:headEnd/>
              <a:tailEnd/>
            </a:ln>
          </p:spPr>
          <p:txBody>
            <a:bodyPr/>
            <a:lstStyle/>
            <a:p>
              <a:endParaRPr lang="es-CL"/>
            </a:p>
          </p:txBody>
        </p:sp>
        <p:sp>
          <p:nvSpPr>
            <p:cNvPr id="5152" name="Line 26"/>
            <p:cNvSpPr>
              <a:spLocks noChangeShapeType="1"/>
            </p:cNvSpPr>
            <p:nvPr/>
          </p:nvSpPr>
          <p:spPr bwMode="auto">
            <a:xfrm rot="-277556">
              <a:off x="1263" y="1552"/>
              <a:ext cx="285" cy="205"/>
            </a:xfrm>
            <a:prstGeom prst="line">
              <a:avLst/>
            </a:prstGeom>
            <a:noFill/>
            <a:ln w="38100">
              <a:solidFill>
                <a:srgbClr val="3366FF"/>
              </a:solidFill>
              <a:round/>
              <a:headEnd/>
              <a:tailEnd/>
            </a:ln>
          </p:spPr>
          <p:txBody>
            <a:bodyPr/>
            <a:lstStyle/>
            <a:p>
              <a:endParaRPr lang="es-CL"/>
            </a:p>
          </p:txBody>
        </p:sp>
        <p:graphicFrame>
          <p:nvGraphicFramePr>
            <p:cNvPr id="5125" name="Object 32"/>
            <p:cNvGraphicFramePr>
              <a:graphicFrameLocks noChangeAspect="1"/>
            </p:cNvGraphicFramePr>
            <p:nvPr/>
          </p:nvGraphicFramePr>
          <p:xfrm>
            <a:off x="1927" y="2251"/>
            <a:ext cx="302" cy="230"/>
          </p:xfrm>
          <a:graphic>
            <a:graphicData uri="http://schemas.openxmlformats.org/presentationml/2006/ole">
              <p:oleObj spid="_x0000_s5125" name="Ecuación" r:id="rId5" imgW="266400" imgH="203040" progId="Equation.3">
                <p:embed/>
              </p:oleObj>
            </a:graphicData>
          </a:graphic>
        </p:graphicFrame>
        <p:graphicFrame>
          <p:nvGraphicFramePr>
            <p:cNvPr id="5126" name="Object 34"/>
            <p:cNvGraphicFramePr>
              <a:graphicFrameLocks noChangeAspect="1"/>
            </p:cNvGraphicFramePr>
            <p:nvPr/>
          </p:nvGraphicFramePr>
          <p:xfrm>
            <a:off x="2406" y="2517"/>
            <a:ext cx="202" cy="187"/>
          </p:xfrm>
          <a:graphic>
            <a:graphicData uri="http://schemas.openxmlformats.org/presentationml/2006/ole">
              <p:oleObj spid="_x0000_s5126" name="Ecuación" r:id="rId6" imgW="177480" imgH="164880" progId="Equation.3">
                <p:embed/>
              </p:oleObj>
            </a:graphicData>
          </a:graphic>
        </p:graphicFrame>
        <p:graphicFrame>
          <p:nvGraphicFramePr>
            <p:cNvPr id="5127" name="Object 35"/>
            <p:cNvGraphicFramePr>
              <a:graphicFrameLocks noChangeAspect="1"/>
            </p:cNvGraphicFramePr>
            <p:nvPr/>
          </p:nvGraphicFramePr>
          <p:xfrm>
            <a:off x="476" y="1117"/>
            <a:ext cx="159" cy="187"/>
          </p:xfrm>
          <a:graphic>
            <a:graphicData uri="http://schemas.openxmlformats.org/presentationml/2006/ole">
              <p:oleObj spid="_x0000_s5127" name="Ecuación" r:id="rId7" imgW="139680" imgH="164880" progId="Equation.3">
                <p:embed/>
              </p:oleObj>
            </a:graphicData>
          </a:graphic>
        </p:graphicFrame>
      </p:grpSp>
      <p:grpSp>
        <p:nvGrpSpPr>
          <p:cNvPr id="5136" name="Group 38"/>
          <p:cNvGrpSpPr>
            <a:grpSpLocks/>
          </p:cNvGrpSpPr>
          <p:nvPr/>
        </p:nvGrpSpPr>
        <p:grpSpPr bwMode="auto">
          <a:xfrm>
            <a:off x="4679950" y="1557338"/>
            <a:ext cx="3463925" cy="2735262"/>
            <a:chOff x="2948" y="981"/>
            <a:chExt cx="2182" cy="1723"/>
          </a:xfrm>
        </p:grpSpPr>
        <p:grpSp>
          <p:nvGrpSpPr>
            <p:cNvPr id="5137" name="Group 13"/>
            <p:cNvGrpSpPr>
              <a:grpSpLocks/>
            </p:cNvGrpSpPr>
            <p:nvPr/>
          </p:nvGrpSpPr>
          <p:grpSpPr bwMode="auto">
            <a:xfrm>
              <a:off x="3106" y="1063"/>
              <a:ext cx="1970" cy="1428"/>
              <a:chOff x="567" y="1117"/>
              <a:chExt cx="2190" cy="1587"/>
            </a:xfrm>
          </p:grpSpPr>
          <p:sp>
            <p:nvSpPr>
              <p:cNvPr id="5144" name="Line 14"/>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5145" name="Line 15"/>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5138" name="Arc 16"/>
            <p:cNvSpPr>
              <a:spLocks/>
            </p:cNvSpPr>
            <p:nvPr/>
          </p:nvSpPr>
          <p:spPr bwMode="auto">
            <a:xfrm rot="10583394">
              <a:off x="3596" y="981"/>
              <a:ext cx="1484" cy="1169"/>
            </a:xfrm>
            <a:custGeom>
              <a:avLst/>
              <a:gdLst>
                <a:gd name="T0" fmla="*/ 0 w 21600"/>
                <a:gd name="T1" fmla="*/ 0 h 21600"/>
                <a:gd name="T2" fmla="*/ 7 w 21600"/>
                <a:gd name="T3" fmla="*/ 3 h 21600"/>
                <a:gd name="T4" fmla="*/ 0 w 21600"/>
                <a:gd name="T5" fmla="*/ 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5139" name="Line 23"/>
            <p:cNvSpPr>
              <a:spLocks noChangeShapeType="1"/>
            </p:cNvSpPr>
            <p:nvPr/>
          </p:nvSpPr>
          <p:spPr bwMode="auto">
            <a:xfrm>
              <a:off x="4045" y="1185"/>
              <a:ext cx="0" cy="1306"/>
            </a:xfrm>
            <a:prstGeom prst="line">
              <a:avLst/>
            </a:prstGeom>
            <a:noFill/>
            <a:ln w="19050">
              <a:solidFill>
                <a:schemeClr val="tx1"/>
              </a:solidFill>
              <a:round/>
              <a:headEnd/>
              <a:tailEnd/>
            </a:ln>
          </p:spPr>
          <p:txBody>
            <a:bodyPr/>
            <a:lstStyle/>
            <a:p>
              <a:endParaRPr lang="es-CL"/>
            </a:p>
          </p:txBody>
        </p:sp>
        <p:sp>
          <p:nvSpPr>
            <p:cNvPr id="5140" name="Line 24"/>
            <p:cNvSpPr>
              <a:spLocks noChangeShapeType="1"/>
            </p:cNvSpPr>
            <p:nvPr/>
          </p:nvSpPr>
          <p:spPr bwMode="auto">
            <a:xfrm>
              <a:off x="3106" y="1839"/>
              <a:ext cx="1878" cy="0"/>
            </a:xfrm>
            <a:prstGeom prst="line">
              <a:avLst/>
            </a:prstGeom>
            <a:noFill/>
            <a:ln w="19050">
              <a:solidFill>
                <a:schemeClr val="tx1"/>
              </a:solidFill>
              <a:round/>
              <a:headEnd/>
              <a:tailEnd/>
            </a:ln>
          </p:spPr>
          <p:txBody>
            <a:bodyPr/>
            <a:lstStyle/>
            <a:p>
              <a:endParaRPr lang="es-CL"/>
            </a:p>
          </p:txBody>
        </p:sp>
        <p:graphicFrame>
          <p:nvGraphicFramePr>
            <p:cNvPr id="5122" name="Object 27"/>
            <p:cNvGraphicFramePr>
              <a:graphicFrameLocks noChangeAspect="1"/>
            </p:cNvGraphicFramePr>
            <p:nvPr/>
          </p:nvGraphicFramePr>
          <p:xfrm>
            <a:off x="4828" y="2150"/>
            <a:ext cx="302" cy="230"/>
          </p:xfrm>
          <a:graphic>
            <a:graphicData uri="http://schemas.openxmlformats.org/presentationml/2006/ole">
              <p:oleObj spid="_x0000_s5122" name="Ecuación" r:id="rId8" imgW="266400" imgH="203040" progId="Equation.3">
                <p:embed/>
              </p:oleObj>
            </a:graphicData>
          </a:graphic>
        </p:graphicFrame>
        <p:sp>
          <p:nvSpPr>
            <p:cNvPr id="5141" name="Line 28"/>
            <p:cNvSpPr>
              <a:spLocks noChangeShapeType="1"/>
            </p:cNvSpPr>
            <p:nvPr/>
          </p:nvSpPr>
          <p:spPr bwMode="auto">
            <a:xfrm>
              <a:off x="3528" y="1103"/>
              <a:ext cx="123" cy="327"/>
            </a:xfrm>
            <a:prstGeom prst="line">
              <a:avLst/>
            </a:prstGeom>
            <a:noFill/>
            <a:ln w="38100">
              <a:solidFill>
                <a:srgbClr val="3366FF"/>
              </a:solidFill>
              <a:round/>
              <a:headEnd/>
              <a:tailEnd/>
            </a:ln>
          </p:spPr>
          <p:txBody>
            <a:bodyPr/>
            <a:lstStyle/>
            <a:p>
              <a:endParaRPr lang="es-CL"/>
            </a:p>
          </p:txBody>
        </p:sp>
        <p:sp>
          <p:nvSpPr>
            <p:cNvPr id="5142" name="Line 29"/>
            <p:cNvSpPr>
              <a:spLocks noChangeShapeType="1"/>
            </p:cNvSpPr>
            <p:nvPr/>
          </p:nvSpPr>
          <p:spPr bwMode="auto">
            <a:xfrm>
              <a:off x="3692" y="1512"/>
              <a:ext cx="245" cy="285"/>
            </a:xfrm>
            <a:prstGeom prst="line">
              <a:avLst/>
            </a:prstGeom>
            <a:noFill/>
            <a:ln w="38100">
              <a:solidFill>
                <a:srgbClr val="3366FF"/>
              </a:solidFill>
              <a:round/>
              <a:headEnd/>
              <a:tailEnd/>
            </a:ln>
          </p:spPr>
          <p:txBody>
            <a:bodyPr/>
            <a:lstStyle/>
            <a:p>
              <a:endParaRPr lang="es-CL"/>
            </a:p>
          </p:txBody>
        </p:sp>
        <p:sp>
          <p:nvSpPr>
            <p:cNvPr id="5143" name="Line 30"/>
            <p:cNvSpPr>
              <a:spLocks noChangeShapeType="1"/>
            </p:cNvSpPr>
            <p:nvPr/>
          </p:nvSpPr>
          <p:spPr bwMode="auto">
            <a:xfrm>
              <a:off x="4141" y="1920"/>
              <a:ext cx="367" cy="163"/>
            </a:xfrm>
            <a:prstGeom prst="line">
              <a:avLst/>
            </a:prstGeom>
            <a:noFill/>
            <a:ln w="38100">
              <a:solidFill>
                <a:srgbClr val="3366FF"/>
              </a:solidFill>
              <a:round/>
              <a:headEnd/>
              <a:tailEnd/>
            </a:ln>
          </p:spPr>
          <p:txBody>
            <a:bodyPr/>
            <a:lstStyle/>
            <a:p>
              <a:endParaRPr lang="es-CL"/>
            </a:p>
          </p:txBody>
        </p:sp>
        <p:graphicFrame>
          <p:nvGraphicFramePr>
            <p:cNvPr id="5123" name="Object 33"/>
            <p:cNvGraphicFramePr>
              <a:graphicFrameLocks noChangeAspect="1"/>
            </p:cNvGraphicFramePr>
            <p:nvPr/>
          </p:nvGraphicFramePr>
          <p:xfrm>
            <a:off x="4830" y="2517"/>
            <a:ext cx="202" cy="187"/>
          </p:xfrm>
          <a:graphic>
            <a:graphicData uri="http://schemas.openxmlformats.org/presentationml/2006/ole">
              <p:oleObj spid="_x0000_s5123" name="Ecuación" r:id="rId9" imgW="177480" imgH="164880" progId="Equation.3">
                <p:embed/>
              </p:oleObj>
            </a:graphicData>
          </a:graphic>
        </p:graphicFrame>
        <p:graphicFrame>
          <p:nvGraphicFramePr>
            <p:cNvPr id="5124" name="Object 36"/>
            <p:cNvGraphicFramePr>
              <a:graphicFrameLocks noChangeAspect="1"/>
            </p:cNvGraphicFramePr>
            <p:nvPr/>
          </p:nvGraphicFramePr>
          <p:xfrm>
            <a:off x="2948" y="1117"/>
            <a:ext cx="159" cy="187"/>
          </p:xfrm>
          <a:graphic>
            <a:graphicData uri="http://schemas.openxmlformats.org/presentationml/2006/ole">
              <p:oleObj spid="_x0000_s5124" name="Ecuación" r:id="rId10" imgW="139680" imgH="164880" progId="Equation.3">
                <p:embed/>
              </p:oleObj>
            </a:graphicData>
          </a:graphic>
        </p:graphicFrame>
      </p:gr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3 Marcador de número de diapositiva"/>
          <p:cNvSpPr>
            <a:spLocks noGrp="1"/>
          </p:cNvSpPr>
          <p:nvPr>
            <p:ph type="sldNum" sz="quarter" idx="12"/>
          </p:nvPr>
        </p:nvSpPr>
        <p:spPr>
          <a:noFill/>
        </p:spPr>
        <p:txBody>
          <a:bodyPr/>
          <a:lstStyle/>
          <a:p>
            <a:fld id="{9F09855C-B9D0-4AAE-BCD2-0F8363FA7D76}" type="slidenum">
              <a:rPr lang="es-CL" smtClean="0"/>
              <a:pPr/>
              <a:t>90</a:t>
            </a:fld>
            <a:endParaRPr lang="es-CL" smtClean="0"/>
          </a:p>
        </p:txBody>
      </p:sp>
      <p:sp>
        <p:nvSpPr>
          <p:cNvPr id="76804" name="Text Box 5"/>
          <p:cNvSpPr txBox="1">
            <a:spLocks noChangeArrowheads="1"/>
          </p:cNvSpPr>
          <p:nvPr/>
        </p:nvSpPr>
        <p:spPr bwMode="auto">
          <a:xfrm>
            <a:off x="323850" y="1579563"/>
            <a:ext cx="8426450" cy="915987"/>
          </a:xfrm>
          <a:prstGeom prst="rect">
            <a:avLst/>
          </a:prstGeom>
          <a:noFill/>
          <a:ln w="9525" algn="ctr">
            <a:noFill/>
            <a:miter lim="800000"/>
            <a:headEnd/>
            <a:tailEnd/>
          </a:ln>
        </p:spPr>
        <p:txBody>
          <a:bodyPr>
            <a:spAutoFit/>
          </a:bodyPr>
          <a:lstStyle/>
          <a:p>
            <a:pPr marL="342900" indent="-342900" algn="just"/>
            <a:r>
              <a:rPr lang="es-CL" b="1"/>
              <a:t>ESTIMACIÓN DEL BENEFICIO NETO DE SER CONSUMIDRO A TRAVÉS</a:t>
            </a:r>
          </a:p>
          <a:p>
            <a:pPr marL="342900" indent="-342900" algn="just"/>
            <a:r>
              <a:rPr lang="es-CL" b="1"/>
              <a:t>DEL MERCADO.</a:t>
            </a:r>
          </a:p>
          <a:p>
            <a:pPr marL="342900" indent="-342900" algn="just"/>
            <a:r>
              <a:rPr lang="es-ES_tradnl" b="1"/>
              <a:t>EXCEDENTE DEL CONSUMIDOR DE LA UNIDAD I-ÉSIMA</a:t>
            </a:r>
          </a:p>
        </p:txBody>
      </p:sp>
      <p:sp>
        <p:nvSpPr>
          <p:cNvPr id="76805" name="Text Box 7"/>
          <p:cNvSpPr txBox="1">
            <a:spLocks noChangeArrowheads="1"/>
          </p:cNvSpPr>
          <p:nvPr/>
        </p:nvSpPr>
        <p:spPr bwMode="auto">
          <a:xfrm>
            <a:off x="323850" y="2660650"/>
            <a:ext cx="8426450" cy="3937000"/>
          </a:xfrm>
          <a:prstGeom prst="rect">
            <a:avLst/>
          </a:prstGeom>
          <a:noFill/>
          <a:ln w="9525">
            <a:noFill/>
            <a:miter lim="800000"/>
            <a:headEnd/>
            <a:tailEnd/>
          </a:ln>
        </p:spPr>
        <p:txBody>
          <a:bodyPr>
            <a:spAutoFit/>
          </a:bodyPr>
          <a:lstStyle/>
          <a:p>
            <a:pPr algn="just"/>
            <a:r>
              <a:rPr lang="es-CL"/>
              <a:t>El excedente del consumidor de la unidad i-ésima corresponde a la diferencia entre el máximo precio que el consumidor de la unidad i-ésima está dispuesto a pagar por ella antes que quedarse sin consumirla y el precio que efectivamente paga en el mercado por ella.</a:t>
            </a:r>
          </a:p>
          <a:p>
            <a:pPr algn="just"/>
            <a:endParaRPr lang="es-CL"/>
          </a:p>
          <a:p>
            <a:pPr algn="just"/>
            <a:endParaRPr lang="es-CL"/>
          </a:p>
          <a:p>
            <a:pPr algn="just"/>
            <a:r>
              <a:rPr lang="es-CL"/>
              <a:t>El excedente del consumidor de la unidad i-ésima se calcula como la diferencia entre el precio de demanda de la unidad i-ésima y el precio de equilibrio del mercado.</a:t>
            </a:r>
          </a:p>
          <a:p>
            <a:pPr algn="just"/>
            <a:r>
              <a:rPr lang="es-CL"/>
              <a:t>Observe que la demanda de mercado es precisamente una función ordenadora de cada una de las unidades de consumo de un bien de acuerdo con su precio de demanda, comenzando desde el mayor valor hacia el menor valor. La gente compra todas aquellas unidades que les proporcionan un excedente positivo o igual a cero.</a:t>
            </a:r>
            <a:endParaRPr lang="es-ES_tradnl"/>
          </a:p>
        </p:txBody>
      </p:sp>
      <p:graphicFrame>
        <p:nvGraphicFramePr>
          <p:cNvPr id="76802" name="Object 8"/>
          <p:cNvGraphicFramePr>
            <a:graphicFrameLocks noChangeAspect="1"/>
          </p:cNvGraphicFramePr>
          <p:nvPr/>
        </p:nvGraphicFramePr>
        <p:xfrm>
          <a:off x="2105025" y="3860800"/>
          <a:ext cx="5203825" cy="482600"/>
        </p:xfrm>
        <a:graphic>
          <a:graphicData uri="http://schemas.openxmlformats.org/presentationml/2006/ole">
            <p:oleObj spid="_x0000_s76802" name="Ecuación" r:id="rId4" imgW="2603160" imgH="241200" progId="Equation.3">
              <p:embed/>
            </p:oleObj>
          </a:graphicData>
        </a:graphic>
      </p:graphicFrame>
      <p:sp>
        <p:nvSpPr>
          <p:cNvPr id="76806" name="Rectangle 9"/>
          <p:cNvSpPr>
            <a:spLocks noChangeArrowheads="1"/>
          </p:cNvSpPr>
          <p:nvPr/>
        </p:nvSpPr>
        <p:spPr bwMode="auto">
          <a:xfrm>
            <a:off x="179388" y="115888"/>
            <a:ext cx="8856662" cy="1009650"/>
          </a:xfrm>
          <a:prstGeom prst="rect">
            <a:avLst/>
          </a:prstGeom>
          <a:blipFill dpi="0" rotWithShape="1">
            <a:blip r:embed="rId5" cstate="print"/>
            <a:srcRect/>
            <a:stretch>
              <a:fillRect/>
            </a:stretch>
          </a:blipFill>
          <a:ln w="9525" algn="ctr">
            <a:solidFill>
              <a:schemeClr val="tx1"/>
            </a:solidFill>
            <a:miter lim="800000"/>
            <a:headEnd/>
            <a:tailEnd/>
          </a:ln>
        </p:spPr>
        <p:txBody>
          <a:bodyPr anchor="ctr">
            <a:spAutoFit/>
          </a:bodyPr>
          <a:lstStyle/>
          <a:p>
            <a:endParaRPr lang="es-ES"/>
          </a:p>
        </p:txBody>
      </p:sp>
      <p:sp>
        <p:nvSpPr>
          <p:cNvPr id="76807" name="Line 10"/>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0523" name="Text Box 11"/>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6809" name="Text Box 12"/>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31" name="3 Marcador de número de diapositiva"/>
          <p:cNvSpPr>
            <a:spLocks noGrp="1"/>
          </p:cNvSpPr>
          <p:nvPr>
            <p:ph type="sldNum" sz="quarter" idx="12"/>
          </p:nvPr>
        </p:nvSpPr>
        <p:spPr>
          <a:noFill/>
        </p:spPr>
        <p:txBody>
          <a:bodyPr/>
          <a:lstStyle/>
          <a:p>
            <a:fld id="{78E769DF-8695-42D7-92B3-73E600F8D143}" type="slidenum">
              <a:rPr lang="es-CL" smtClean="0"/>
              <a:pPr/>
              <a:t>91</a:t>
            </a:fld>
            <a:endParaRPr lang="es-CL" smtClean="0"/>
          </a:p>
        </p:txBody>
      </p:sp>
      <p:sp>
        <p:nvSpPr>
          <p:cNvPr id="77832" name="Text Box 5"/>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EXCEDENTE DEL CONSUMIDOR DE LA UNIDAD I-ÉSIMA</a:t>
            </a:r>
            <a:endParaRPr lang="es-ES_tradnl"/>
          </a:p>
        </p:txBody>
      </p:sp>
      <p:grpSp>
        <p:nvGrpSpPr>
          <p:cNvPr id="77833" name="Group 7"/>
          <p:cNvGrpSpPr>
            <a:grpSpLocks/>
          </p:cNvGrpSpPr>
          <p:nvPr/>
        </p:nvGrpSpPr>
        <p:grpSpPr bwMode="auto">
          <a:xfrm>
            <a:off x="1979613" y="2636838"/>
            <a:ext cx="5027612" cy="3589337"/>
            <a:chOff x="1247" y="1661"/>
            <a:chExt cx="3167" cy="2261"/>
          </a:xfrm>
        </p:grpSpPr>
        <p:sp>
          <p:nvSpPr>
            <p:cNvPr id="77838" name="Line 8"/>
            <p:cNvSpPr>
              <a:spLocks noChangeShapeType="1"/>
            </p:cNvSpPr>
            <p:nvPr/>
          </p:nvSpPr>
          <p:spPr bwMode="auto">
            <a:xfrm flipV="1">
              <a:off x="1474" y="1661"/>
              <a:ext cx="0" cy="2032"/>
            </a:xfrm>
            <a:prstGeom prst="line">
              <a:avLst/>
            </a:prstGeom>
            <a:noFill/>
            <a:ln w="9525">
              <a:solidFill>
                <a:schemeClr val="tx1"/>
              </a:solidFill>
              <a:round/>
              <a:headEnd/>
              <a:tailEnd type="triangle" w="med" len="med"/>
            </a:ln>
          </p:spPr>
          <p:txBody>
            <a:bodyPr/>
            <a:lstStyle/>
            <a:p>
              <a:endParaRPr lang="es-CL"/>
            </a:p>
          </p:txBody>
        </p:sp>
        <p:sp>
          <p:nvSpPr>
            <p:cNvPr id="77839" name="Line 9"/>
            <p:cNvSpPr>
              <a:spLocks noChangeShapeType="1"/>
            </p:cNvSpPr>
            <p:nvPr/>
          </p:nvSpPr>
          <p:spPr bwMode="auto">
            <a:xfrm>
              <a:off x="1474" y="3694"/>
              <a:ext cx="2940" cy="0"/>
            </a:xfrm>
            <a:prstGeom prst="line">
              <a:avLst/>
            </a:prstGeom>
            <a:noFill/>
            <a:ln w="9525">
              <a:solidFill>
                <a:schemeClr val="tx1"/>
              </a:solidFill>
              <a:round/>
              <a:headEnd/>
              <a:tailEnd type="triangle" w="med" len="med"/>
            </a:ln>
          </p:spPr>
          <p:txBody>
            <a:bodyPr/>
            <a:lstStyle/>
            <a:p>
              <a:endParaRPr lang="es-CL"/>
            </a:p>
          </p:txBody>
        </p:sp>
        <p:graphicFrame>
          <p:nvGraphicFramePr>
            <p:cNvPr id="77826" name="Object 10"/>
            <p:cNvGraphicFramePr>
              <a:graphicFrameLocks noChangeAspect="1"/>
            </p:cNvGraphicFramePr>
            <p:nvPr/>
          </p:nvGraphicFramePr>
          <p:xfrm>
            <a:off x="4086" y="3705"/>
            <a:ext cx="229" cy="217"/>
          </p:xfrm>
          <a:graphic>
            <a:graphicData uri="http://schemas.openxmlformats.org/presentationml/2006/ole">
              <p:oleObj spid="_x0000_s77826" name="Ecuación" r:id="rId4" imgW="228600" imgH="215640" progId="Equation.3">
                <p:embed/>
              </p:oleObj>
            </a:graphicData>
          </a:graphic>
        </p:graphicFrame>
        <p:graphicFrame>
          <p:nvGraphicFramePr>
            <p:cNvPr id="77827" name="Object 11"/>
            <p:cNvGraphicFramePr>
              <a:graphicFrameLocks noChangeAspect="1"/>
            </p:cNvGraphicFramePr>
            <p:nvPr/>
          </p:nvGraphicFramePr>
          <p:xfrm>
            <a:off x="1267" y="1709"/>
            <a:ext cx="206" cy="217"/>
          </p:xfrm>
          <a:graphic>
            <a:graphicData uri="http://schemas.openxmlformats.org/presentationml/2006/ole">
              <p:oleObj spid="_x0000_s77827" name="Ecuación" r:id="rId5" imgW="203040" imgH="215640" progId="Equation.3">
                <p:embed/>
              </p:oleObj>
            </a:graphicData>
          </a:graphic>
        </p:graphicFrame>
        <p:graphicFrame>
          <p:nvGraphicFramePr>
            <p:cNvPr id="77828" name="Object 12"/>
            <p:cNvGraphicFramePr>
              <a:graphicFrameLocks noChangeAspect="1"/>
            </p:cNvGraphicFramePr>
            <p:nvPr/>
          </p:nvGraphicFramePr>
          <p:xfrm>
            <a:off x="1927" y="3702"/>
            <a:ext cx="590" cy="178"/>
          </p:xfrm>
          <a:graphic>
            <a:graphicData uri="http://schemas.openxmlformats.org/presentationml/2006/ole">
              <p:oleObj spid="_x0000_s77828" name="Ecuación" r:id="rId6" imgW="583920" imgH="177480" progId="Equation.3">
                <p:embed/>
              </p:oleObj>
            </a:graphicData>
          </a:graphic>
        </p:graphicFrame>
        <p:sp>
          <p:nvSpPr>
            <p:cNvPr id="77840" name="Line 13"/>
            <p:cNvSpPr>
              <a:spLocks noChangeShapeType="1"/>
            </p:cNvSpPr>
            <p:nvPr/>
          </p:nvSpPr>
          <p:spPr bwMode="auto">
            <a:xfrm>
              <a:off x="1474" y="2024"/>
              <a:ext cx="2631" cy="1678"/>
            </a:xfrm>
            <a:prstGeom prst="line">
              <a:avLst/>
            </a:prstGeom>
            <a:noFill/>
            <a:ln w="38100">
              <a:solidFill>
                <a:srgbClr val="FF0000"/>
              </a:solidFill>
              <a:round/>
              <a:headEnd/>
              <a:tailEnd/>
            </a:ln>
          </p:spPr>
          <p:txBody>
            <a:bodyPr/>
            <a:lstStyle/>
            <a:p>
              <a:endParaRPr lang="es-CL"/>
            </a:p>
          </p:txBody>
        </p:sp>
        <p:sp>
          <p:nvSpPr>
            <p:cNvPr id="77841" name="Line 14"/>
            <p:cNvSpPr>
              <a:spLocks noChangeShapeType="1"/>
            </p:cNvSpPr>
            <p:nvPr/>
          </p:nvSpPr>
          <p:spPr bwMode="auto">
            <a:xfrm>
              <a:off x="1474" y="3158"/>
              <a:ext cx="2812" cy="0"/>
            </a:xfrm>
            <a:prstGeom prst="line">
              <a:avLst/>
            </a:prstGeom>
            <a:noFill/>
            <a:ln w="38100">
              <a:solidFill>
                <a:srgbClr val="339966"/>
              </a:solidFill>
              <a:round/>
              <a:headEnd/>
              <a:tailEnd/>
            </a:ln>
          </p:spPr>
          <p:txBody>
            <a:bodyPr/>
            <a:lstStyle/>
            <a:p>
              <a:endParaRPr lang="es-CL"/>
            </a:p>
          </p:txBody>
        </p:sp>
        <p:sp>
          <p:nvSpPr>
            <p:cNvPr id="77842" name="Line 15"/>
            <p:cNvSpPr>
              <a:spLocks noChangeShapeType="1"/>
            </p:cNvSpPr>
            <p:nvPr/>
          </p:nvSpPr>
          <p:spPr bwMode="auto">
            <a:xfrm>
              <a:off x="2154" y="2478"/>
              <a:ext cx="0" cy="1224"/>
            </a:xfrm>
            <a:prstGeom prst="line">
              <a:avLst/>
            </a:prstGeom>
            <a:noFill/>
            <a:ln w="15875">
              <a:solidFill>
                <a:srgbClr val="969696"/>
              </a:solidFill>
              <a:prstDash val="lgDash"/>
              <a:round/>
              <a:headEnd/>
              <a:tailEnd/>
            </a:ln>
          </p:spPr>
          <p:txBody>
            <a:bodyPr anchor="ctr">
              <a:spAutoFit/>
            </a:bodyPr>
            <a:lstStyle/>
            <a:p>
              <a:endParaRPr lang="es-CL"/>
            </a:p>
          </p:txBody>
        </p:sp>
        <p:sp>
          <p:nvSpPr>
            <p:cNvPr id="77843" name="Line 16"/>
            <p:cNvSpPr>
              <a:spLocks noChangeShapeType="1"/>
            </p:cNvSpPr>
            <p:nvPr/>
          </p:nvSpPr>
          <p:spPr bwMode="auto">
            <a:xfrm flipH="1">
              <a:off x="1475" y="2478"/>
              <a:ext cx="679" cy="0"/>
            </a:xfrm>
            <a:prstGeom prst="line">
              <a:avLst/>
            </a:prstGeom>
            <a:noFill/>
            <a:ln w="15875">
              <a:solidFill>
                <a:srgbClr val="969696"/>
              </a:solidFill>
              <a:prstDash val="lgDash"/>
              <a:round/>
              <a:headEnd/>
              <a:tailEnd/>
            </a:ln>
          </p:spPr>
          <p:txBody>
            <a:bodyPr anchor="ctr">
              <a:spAutoFit/>
            </a:bodyPr>
            <a:lstStyle/>
            <a:p>
              <a:endParaRPr lang="es-CL"/>
            </a:p>
          </p:txBody>
        </p:sp>
        <p:graphicFrame>
          <p:nvGraphicFramePr>
            <p:cNvPr id="77829" name="Object 17"/>
            <p:cNvGraphicFramePr>
              <a:graphicFrameLocks noChangeAspect="1"/>
            </p:cNvGraphicFramePr>
            <p:nvPr/>
          </p:nvGraphicFramePr>
          <p:xfrm>
            <a:off x="1247" y="2341"/>
            <a:ext cx="218" cy="241"/>
          </p:xfrm>
          <a:graphic>
            <a:graphicData uri="http://schemas.openxmlformats.org/presentationml/2006/ole">
              <p:oleObj spid="_x0000_s77829" name="Ecuación" r:id="rId7" imgW="215640" imgH="241200" progId="Equation.3">
                <p:embed/>
              </p:oleObj>
            </a:graphicData>
          </a:graphic>
        </p:graphicFrame>
        <p:graphicFrame>
          <p:nvGraphicFramePr>
            <p:cNvPr id="77830" name="Object 18"/>
            <p:cNvGraphicFramePr>
              <a:graphicFrameLocks noChangeAspect="1"/>
            </p:cNvGraphicFramePr>
            <p:nvPr/>
          </p:nvGraphicFramePr>
          <p:xfrm>
            <a:off x="1269" y="3022"/>
            <a:ext cx="205" cy="228"/>
          </p:xfrm>
          <a:graphic>
            <a:graphicData uri="http://schemas.openxmlformats.org/presentationml/2006/ole">
              <p:oleObj spid="_x0000_s77830" name="Ecuación" r:id="rId8" imgW="203040" imgH="228600" progId="Equation.3">
                <p:embed/>
              </p:oleObj>
            </a:graphicData>
          </a:graphic>
        </p:graphicFrame>
      </p:grpSp>
      <p:sp>
        <p:nvSpPr>
          <p:cNvPr id="77834" name="Rectangle 19"/>
          <p:cNvSpPr>
            <a:spLocks noChangeArrowheads="1"/>
          </p:cNvSpPr>
          <p:nvPr/>
        </p:nvSpPr>
        <p:spPr bwMode="auto">
          <a:xfrm>
            <a:off x="179388" y="115888"/>
            <a:ext cx="8856662" cy="1009650"/>
          </a:xfrm>
          <a:prstGeom prst="rect">
            <a:avLst/>
          </a:prstGeom>
          <a:blipFill dpi="0" rotWithShape="1">
            <a:blip r:embed="rId9" cstate="print"/>
            <a:srcRect/>
            <a:stretch>
              <a:fillRect/>
            </a:stretch>
          </a:blipFill>
          <a:ln w="9525" algn="ctr">
            <a:solidFill>
              <a:schemeClr val="tx1"/>
            </a:solidFill>
            <a:miter lim="800000"/>
            <a:headEnd/>
            <a:tailEnd/>
          </a:ln>
        </p:spPr>
        <p:txBody>
          <a:bodyPr anchor="ctr">
            <a:spAutoFit/>
          </a:bodyPr>
          <a:lstStyle/>
          <a:p>
            <a:endParaRPr lang="es-ES"/>
          </a:p>
        </p:txBody>
      </p:sp>
      <p:sp>
        <p:nvSpPr>
          <p:cNvPr id="77835" name="Line 20"/>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2581" name="Text Box 21"/>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7837" name="Text Box 22"/>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3 Marcador de número de diapositiva"/>
          <p:cNvSpPr>
            <a:spLocks noGrp="1"/>
          </p:cNvSpPr>
          <p:nvPr>
            <p:ph type="sldNum" sz="quarter" idx="12"/>
          </p:nvPr>
        </p:nvSpPr>
        <p:spPr>
          <a:noFill/>
        </p:spPr>
        <p:txBody>
          <a:bodyPr/>
          <a:lstStyle/>
          <a:p>
            <a:fld id="{B19ED0B2-E79F-4362-BD0A-CF5AE3E9DE15}" type="slidenum">
              <a:rPr lang="es-CL" smtClean="0"/>
              <a:pPr/>
              <a:t>92</a:t>
            </a:fld>
            <a:endParaRPr lang="es-CL" smtClean="0"/>
          </a:p>
        </p:txBody>
      </p:sp>
      <p:sp>
        <p:nvSpPr>
          <p:cNvPr id="78852" name="Text Box 5"/>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EXCEDENTE AGREGADO DEL CONSUMIDOR</a:t>
            </a:r>
          </a:p>
        </p:txBody>
      </p:sp>
      <p:sp>
        <p:nvSpPr>
          <p:cNvPr id="78853" name="Text Box 7"/>
          <p:cNvSpPr txBox="1">
            <a:spLocks noChangeArrowheads="1"/>
          </p:cNvSpPr>
          <p:nvPr/>
        </p:nvSpPr>
        <p:spPr bwMode="auto">
          <a:xfrm>
            <a:off x="323850" y="2133600"/>
            <a:ext cx="8426450" cy="4211638"/>
          </a:xfrm>
          <a:prstGeom prst="rect">
            <a:avLst/>
          </a:prstGeom>
          <a:noFill/>
          <a:ln w="9525">
            <a:noFill/>
            <a:miter lim="800000"/>
            <a:headEnd/>
            <a:tailEnd/>
          </a:ln>
        </p:spPr>
        <p:txBody>
          <a:bodyPr>
            <a:spAutoFit/>
          </a:bodyPr>
          <a:lstStyle/>
          <a:p>
            <a:pPr algn="just"/>
            <a:r>
              <a:rPr lang="es-CL"/>
              <a:t>La explicación precedente es importante para entender por que los agentes económicos usan el mercado para satisfacer a sus necesidades de consumo.</a:t>
            </a:r>
          </a:p>
          <a:p>
            <a:pPr algn="just"/>
            <a:r>
              <a:rPr lang="es-CL"/>
              <a:t>Sin embargo, en economía es más importante trabajar con el concepto excedente agregado del consumidor y examinar sus variaciones producidas por la aplicación de políticas económicas o la realización de ciertos proyectos. </a:t>
            </a:r>
          </a:p>
          <a:p>
            <a:pPr algn="just"/>
            <a:endParaRPr lang="es-CL"/>
          </a:p>
          <a:p>
            <a:pPr algn="just"/>
            <a:r>
              <a:rPr lang="es-CL"/>
              <a:t>Al conocer el concepto del excedente del consumidor de la unidad í-ésima es fácil entender el concepto del excedente agregado de los consumidores. Se trata simplemente de sumar los excedentes de todas las unidades consumidas en un determinado período de tiempo.</a:t>
            </a:r>
          </a:p>
          <a:p>
            <a:pPr algn="just"/>
            <a:endParaRPr lang="es-CL"/>
          </a:p>
          <a:p>
            <a:pPr algn="just"/>
            <a:r>
              <a:rPr lang="es-CL"/>
              <a:t>Como se haga la suma es algo que depende de las características del bien considerado:</a:t>
            </a:r>
          </a:p>
          <a:p>
            <a:pPr algn="just"/>
            <a:r>
              <a:rPr lang="es-CL"/>
              <a:t>A.- Si el bien solo se transa  en unidades discretas o enteras, entonces la suma se plantea como:</a:t>
            </a:r>
            <a:endParaRPr lang="es-ES_tradnl"/>
          </a:p>
        </p:txBody>
      </p:sp>
      <p:graphicFrame>
        <p:nvGraphicFramePr>
          <p:cNvPr id="78850" name="Object 8"/>
          <p:cNvGraphicFramePr>
            <a:graphicFrameLocks noChangeAspect="1"/>
          </p:cNvGraphicFramePr>
          <p:nvPr/>
        </p:nvGraphicFramePr>
        <p:xfrm>
          <a:off x="3132138" y="6132513"/>
          <a:ext cx="2919412" cy="609600"/>
        </p:xfrm>
        <a:graphic>
          <a:graphicData uri="http://schemas.openxmlformats.org/presentationml/2006/ole">
            <p:oleObj spid="_x0000_s78850" name="Ecuación" r:id="rId4" imgW="1460160" imgH="304560" progId="Equation.3">
              <p:embed/>
            </p:oleObj>
          </a:graphicData>
        </a:graphic>
      </p:graphicFrame>
      <p:sp>
        <p:nvSpPr>
          <p:cNvPr id="78854" name="Rectangle 9"/>
          <p:cNvSpPr>
            <a:spLocks noChangeArrowheads="1"/>
          </p:cNvSpPr>
          <p:nvPr/>
        </p:nvSpPr>
        <p:spPr bwMode="auto">
          <a:xfrm>
            <a:off x="179388" y="115888"/>
            <a:ext cx="8856662" cy="1009650"/>
          </a:xfrm>
          <a:prstGeom prst="rect">
            <a:avLst/>
          </a:prstGeom>
          <a:blipFill dpi="0" rotWithShape="1">
            <a:blip r:embed="rId5" cstate="print"/>
            <a:srcRect/>
            <a:stretch>
              <a:fillRect/>
            </a:stretch>
          </a:blipFill>
          <a:ln w="9525" algn="ctr">
            <a:solidFill>
              <a:schemeClr val="tx1"/>
            </a:solidFill>
            <a:miter lim="800000"/>
            <a:headEnd/>
            <a:tailEnd/>
          </a:ln>
        </p:spPr>
        <p:txBody>
          <a:bodyPr anchor="ctr">
            <a:spAutoFit/>
          </a:bodyPr>
          <a:lstStyle/>
          <a:p>
            <a:endParaRPr lang="es-ES"/>
          </a:p>
        </p:txBody>
      </p:sp>
      <p:sp>
        <p:nvSpPr>
          <p:cNvPr id="78855" name="Line 10"/>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4619" name="Text Box 11"/>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8857" name="Text Box 12"/>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3 Marcador de número de diapositiva"/>
          <p:cNvSpPr>
            <a:spLocks noGrp="1"/>
          </p:cNvSpPr>
          <p:nvPr>
            <p:ph type="sldNum" sz="quarter" idx="12"/>
          </p:nvPr>
        </p:nvSpPr>
        <p:spPr>
          <a:noFill/>
        </p:spPr>
        <p:txBody>
          <a:bodyPr/>
          <a:lstStyle/>
          <a:p>
            <a:fld id="{00EADE5A-C99D-40C0-ACF6-42DCB4450034}" type="slidenum">
              <a:rPr lang="es-CL" smtClean="0"/>
              <a:pPr/>
              <a:t>93</a:t>
            </a:fld>
            <a:endParaRPr lang="es-CL" smtClean="0"/>
          </a:p>
        </p:txBody>
      </p:sp>
      <p:sp>
        <p:nvSpPr>
          <p:cNvPr id="79877" name="Text Box 5"/>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EXCEDENTE AGREGADO DEL CONSUMIDOR</a:t>
            </a:r>
          </a:p>
        </p:txBody>
      </p:sp>
      <p:sp>
        <p:nvSpPr>
          <p:cNvPr id="79878" name="Text Box 7"/>
          <p:cNvSpPr txBox="1">
            <a:spLocks noChangeArrowheads="1"/>
          </p:cNvSpPr>
          <p:nvPr/>
        </p:nvSpPr>
        <p:spPr bwMode="auto">
          <a:xfrm>
            <a:off x="323850" y="2133600"/>
            <a:ext cx="8426450" cy="3662363"/>
          </a:xfrm>
          <a:prstGeom prst="rect">
            <a:avLst/>
          </a:prstGeom>
          <a:noFill/>
          <a:ln w="9525">
            <a:noFill/>
            <a:miter lim="800000"/>
            <a:headEnd/>
            <a:tailEnd/>
          </a:ln>
        </p:spPr>
        <p:txBody>
          <a:bodyPr>
            <a:spAutoFit/>
          </a:bodyPr>
          <a:lstStyle/>
          <a:p>
            <a:pPr algn="just"/>
            <a:r>
              <a:rPr lang="es-CL"/>
              <a:t>B.- Si el producto se transa en unidades continuas o es perfectamente divisible, la medición del EAC se plantea como:</a:t>
            </a:r>
          </a:p>
          <a:p>
            <a:pPr algn="just"/>
            <a:endParaRPr lang="es-CL"/>
          </a:p>
          <a:p>
            <a:pPr algn="just"/>
            <a:endParaRPr lang="es-CL"/>
          </a:p>
          <a:p>
            <a:pPr algn="just"/>
            <a:endParaRPr lang="es-CL"/>
          </a:p>
          <a:p>
            <a:pPr algn="just"/>
            <a:endParaRPr lang="es-CL"/>
          </a:p>
          <a:p>
            <a:pPr algn="just"/>
            <a:r>
              <a:rPr lang="es-CL"/>
              <a:t>C.- Cuando la función de demanda es lineal, el cálculo del e. A. C. Se transforma en calcular el área de un triángulo, por lo tanto, se puede usar:</a:t>
            </a:r>
          </a:p>
          <a:p>
            <a:pPr algn="just"/>
            <a:endParaRPr lang="es-CL"/>
          </a:p>
          <a:p>
            <a:pPr algn="just"/>
            <a:endParaRPr lang="es-CL"/>
          </a:p>
          <a:p>
            <a:pPr algn="just"/>
            <a:endParaRPr lang="es-CL"/>
          </a:p>
          <a:p>
            <a:pPr algn="just"/>
            <a:endParaRPr lang="es-CL"/>
          </a:p>
          <a:p>
            <a:pPr algn="just"/>
            <a:r>
              <a:rPr lang="es-CL"/>
              <a:t>Donde b es la base del triángulo y h es la altura del triángulo.</a:t>
            </a:r>
            <a:endParaRPr lang="es-ES_tradnl"/>
          </a:p>
        </p:txBody>
      </p:sp>
      <p:graphicFrame>
        <p:nvGraphicFramePr>
          <p:cNvPr id="79874" name="Object 8"/>
          <p:cNvGraphicFramePr>
            <a:graphicFrameLocks noChangeAspect="1"/>
          </p:cNvGraphicFramePr>
          <p:nvPr/>
        </p:nvGraphicFramePr>
        <p:xfrm>
          <a:off x="2416175" y="2925763"/>
          <a:ext cx="4062413" cy="711200"/>
        </p:xfrm>
        <a:graphic>
          <a:graphicData uri="http://schemas.openxmlformats.org/presentationml/2006/ole">
            <p:oleObj spid="_x0000_s79874" name="Ecuación" r:id="rId4" imgW="2031840" imgH="355320" progId="Equation.3">
              <p:embed/>
            </p:oleObj>
          </a:graphicData>
        </a:graphic>
      </p:graphicFrame>
      <p:graphicFrame>
        <p:nvGraphicFramePr>
          <p:cNvPr id="79875" name="Object 9"/>
          <p:cNvGraphicFramePr>
            <a:graphicFrameLocks noChangeAspect="1"/>
          </p:cNvGraphicFramePr>
          <p:nvPr/>
        </p:nvGraphicFramePr>
        <p:xfrm>
          <a:off x="3870325" y="4586288"/>
          <a:ext cx="1574800" cy="787400"/>
        </p:xfrm>
        <a:graphic>
          <a:graphicData uri="http://schemas.openxmlformats.org/presentationml/2006/ole">
            <p:oleObj spid="_x0000_s79875" name="Ecuación" r:id="rId5" imgW="787320" imgH="393480" progId="Equation.3">
              <p:embed/>
            </p:oleObj>
          </a:graphicData>
        </a:graphic>
      </p:graphicFrame>
      <p:sp>
        <p:nvSpPr>
          <p:cNvPr id="79879" name="Rectangle 10"/>
          <p:cNvSpPr>
            <a:spLocks noChangeArrowheads="1"/>
          </p:cNvSpPr>
          <p:nvPr/>
        </p:nvSpPr>
        <p:spPr bwMode="auto">
          <a:xfrm>
            <a:off x="179388" y="115888"/>
            <a:ext cx="8856662" cy="1009650"/>
          </a:xfrm>
          <a:prstGeom prst="rect">
            <a:avLst/>
          </a:prstGeom>
          <a:blipFill dpi="0" rotWithShape="1">
            <a:blip r:embed="rId6" cstate="print"/>
            <a:srcRect/>
            <a:stretch>
              <a:fillRect/>
            </a:stretch>
          </a:blipFill>
          <a:ln w="9525" algn="ctr">
            <a:solidFill>
              <a:schemeClr val="tx1"/>
            </a:solidFill>
            <a:miter lim="800000"/>
            <a:headEnd/>
            <a:tailEnd/>
          </a:ln>
        </p:spPr>
        <p:txBody>
          <a:bodyPr anchor="ctr">
            <a:spAutoFit/>
          </a:bodyPr>
          <a:lstStyle/>
          <a:p>
            <a:endParaRPr lang="es-ES"/>
          </a:p>
        </p:txBody>
      </p:sp>
      <p:sp>
        <p:nvSpPr>
          <p:cNvPr id="79880" name="Line 11"/>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6668" name="Text Box 12"/>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9882" name="Text Box 13"/>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5" name="3 Marcador de número de diapositiva"/>
          <p:cNvSpPr>
            <a:spLocks noGrp="1"/>
          </p:cNvSpPr>
          <p:nvPr>
            <p:ph type="sldNum" sz="quarter" idx="12"/>
          </p:nvPr>
        </p:nvSpPr>
        <p:spPr>
          <a:noFill/>
        </p:spPr>
        <p:txBody>
          <a:bodyPr/>
          <a:lstStyle/>
          <a:p>
            <a:fld id="{FA4BABBC-82CB-4A2C-901A-4A527ED9862D}" type="slidenum">
              <a:rPr lang="es-CL" smtClean="0"/>
              <a:pPr/>
              <a:t>94</a:t>
            </a:fld>
            <a:endParaRPr lang="es-CL" smtClean="0"/>
          </a:p>
        </p:txBody>
      </p:sp>
      <p:sp>
        <p:nvSpPr>
          <p:cNvPr id="80906" name="Text Box 5"/>
          <p:cNvSpPr txBox="1">
            <a:spLocks noChangeArrowheads="1"/>
          </p:cNvSpPr>
          <p:nvPr/>
        </p:nvSpPr>
        <p:spPr bwMode="auto">
          <a:xfrm>
            <a:off x="323850" y="1579563"/>
            <a:ext cx="8426450" cy="641350"/>
          </a:xfrm>
          <a:prstGeom prst="rect">
            <a:avLst/>
          </a:prstGeom>
          <a:noFill/>
          <a:ln w="9525">
            <a:noFill/>
            <a:miter lim="800000"/>
            <a:headEnd/>
            <a:tailEnd/>
          </a:ln>
        </p:spPr>
        <p:txBody>
          <a:bodyPr>
            <a:spAutoFit/>
          </a:bodyPr>
          <a:lstStyle/>
          <a:p>
            <a:pPr marL="342900" indent="-342900" algn="just"/>
            <a:r>
              <a:rPr lang="es-ES_tradnl" b="1"/>
              <a:t>REPRESENTACIÓN GRÁFICA DEL EXCEDENTE AGREGADO DE LOS</a:t>
            </a:r>
          </a:p>
          <a:p>
            <a:pPr marL="342900" indent="-342900" algn="just"/>
            <a:r>
              <a:rPr lang="es-ES_tradnl" b="1"/>
              <a:t>CONSUMIDORES</a:t>
            </a:r>
            <a:endParaRPr lang="es-ES_tradnl"/>
          </a:p>
        </p:txBody>
      </p:sp>
      <p:grpSp>
        <p:nvGrpSpPr>
          <p:cNvPr id="80907" name="Group 7"/>
          <p:cNvGrpSpPr>
            <a:grpSpLocks/>
          </p:cNvGrpSpPr>
          <p:nvPr/>
        </p:nvGrpSpPr>
        <p:grpSpPr bwMode="auto">
          <a:xfrm>
            <a:off x="2011363" y="2636838"/>
            <a:ext cx="4995862" cy="3602037"/>
            <a:chOff x="1267" y="1661"/>
            <a:chExt cx="3147" cy="2269"/>
          </a:xfrm>
        </p:grpSpPr>
        <p:sp>
          <p:nvSpPr>
            <p:cNvPr id="80912" name="AutoShape 8"/>
            <p:cNvSpPr>
              <a:spLocks noChangeArrowheads="1"/>
            </p:cNvSpPr>
            <p:nvPr/>
          </p:nvSpPr>
          <p:spPr bwMode="auto">
            <a:xfrm>
              <a:off x="1474" y="2024"/>
              <a:ext cx="1769" cy="1134"/>
            </a:xfrm>
            <a:prstGeom prst="rtTriangle">
              <a:avLst/>
            </a:prstGeom>
            <a:pattFill prst="shingle">
              <a:fgClr>
                <a:srgbClr val="99CCFF">
                  <a:alpha val="50195"/>
                </a:srgbClr>
              </a:fgClr>
              <a:bgClr>
                <a:schemeClr val="bg1">
                  <a:alpha val="50195"/>
                </a:schemeClr>
              </a:bgClr>
            </a:pattFill>
            <a:ln w="9525" algn="ctr">
              <a:noFill/>
              <a:miter lim="800000"/>
              <a:headEnd/>
              <a:tailEnd/>
            </a:ln>
          </p:spPr>
          <p:txBody>
            <a:bodyPr wrap="none" anchor="ctr"/>
            <a:lstStyle/>
            <a:p>
              <a:endParaRPr lang="es-ES"/>
            </a:p>
          </p:txBody>
        </p:sp>
        <p:sp>
          <p:nvSpPr>
            <p:cNvPr id="80913" name="Line 9"/>
            <p:cNvSpPr>
              <a:spLocks noChangeShapeType="1"/>
            </p:cNvSpPr>
            <p:nvPr/>
          </p:nvSpPr>
          <p:spPr bwMode="auto">
            <a:xfrm flipV="1">
              <a:off x="1474" y="1661"/>
              <a:ext cx="0" cy="2032"/>
            </a:xfrm>
            <a:prstGeom prst="line">
              <a:avLst/>
            </a:prstGeom>
            <a:noFill/>
            <a:ln w="9525">
              <a:solidFill>
                <a:schemeClr val="tx1"/>
              </a:solidFill>
              <a:round/>
              <a:headEnd/>
              <a:tailEnd type="triangle" w="med" len="med"/>
            </a:ln>
          </p:spPr>
          <p:txBody>
            <a:bodyPr/>
            <a:lstStyle/>
            <a:p>
              <a:endParaRPr lang="es-CL"/>
            </a:p>
          </p:txBody>
        </p:sp>
        <p:sp>
          <p:nvSpPr>
            <p:cNvPr id="80914" name="Line 10"/>
            <p:cNvSpPr>
              <a:spLocks noChangeShapeType="1"/>
            </p:cNvSpPr>
            <p:nvPr/>
          </p:nvSpPr>
          <p:spPr bwMode="auto">
            <a:xfrm>
              <a:off x="1474" y="3694"/>
              <a:ext cx="2940" cy="0"/>
            </a:xfrm>
            <a:prstGeom prst="line">
              <a:avLst/>
            </a:prstGeom>
            <a:noFill/>
            <a:ln w="9525">
              <a:solidFill>
                <a:schemeClr val="tx1"/>
              </a:solidFill>
              <a:round/>
              <a:headEnd/>
              <a:tailEnd type="triangle" w="med" len="med"/>
            </a:ln>
          </p:spPr>
          <p:txBody>
            <a:bodyPr/>
            <a:lstStyle/>
            <a:p>
              <a:endParaRPr lang="es-CL"/>
            </a:p>
          </p:txBody>
        </p:sp>
        <p:graphicFrame>
          <p:nvGraphicFramePr>
            <p:cNvPr id="80899" name="Object 11"/>
            <p:cNvGraphicFramePr>
              <a:graphicFrameLocks noChangeAspect="1"/>
            </p:cNvGraphicFramePr>
            <p:nvPr/>
          </p:nvGraphicFramePr>
          <p:xfrm>
            <a:off x="4086" y="3705"/>
            <a:ext cx="229" cy="217"/>
          </p:xfrm>
          <a:graphic>
            <a:graphicData uri="http://schemas.openxmlformats.org/presentationml/2006/ole">
              <p:oleObj spid="_x0000_s80899" name="Ecuación" r:id="rId4" imgW="228600" imgH="215640" progId="Equation.3">
                <p:embed/>
              </p:oleObj>
            </a:graphicData>
          </a:graphic>
        </p:graphicFrame>
        <p:graphicFrame>
          <p:nvGraphicFramePr>
            <p:cNvPr id="80900" name="Object 12"/>
            <p:cNvGraphicFramePr>
              <a:graphicFrameLocks noChangeAspect="1"/>
            </p:cNvGraphicFramePr>
            <p:nvPr/>
          </p:nvGraphicFramePr>
          <p:xfrm>
            <a:off x="1267" y="1661"/>
            <a:ext cx="206" cy="217"/>
          </p:xfrm>
          <a:graphic>
            <a:graphicData uri="http://schemas.openxmlformats.org/presentationml/2006/ole">
              <p:oleObj spid="_x0000_s80900" name="Ecuación" r:id="rId5" imgW="203040" imgH="215640" progId="Equation.3">
                <p:embed/>
              </p:oleObj>
            </a:graphicData>
          </a:graphic>
        </p:graphicFrame>
        <p:graphicFrame>
          <p:nvGraphicFramePr>
            <p:cNvPr id="80901" name="Object 13"/>
            <p:cNvGraphicFramePr>
              <a:graphicFrameLocks noChangeAspect="1"/>
            </p:cNvGraphicFramePr>
            <p:nvPr/>
          </p:nvGraphicFramePr>
          <p:xfrm>
            <a:off x="3243" y="2931"/>
            <a:ext cx="154" cy="165"/>
          </p:xfrm>
          <a:graphic>
            <a:graphicData uri="http://schemas.openxmlformats.org/presentationml/2006/ole">
              <p:oleObj spid="_x0000_s80901" name="Ecuación" r:id="rId6" imgW="152280" imgH="164880" progId="Equation.3">
                <p:embed/>
              </p:oleObj>
            </a:graphicData>
          </a:graphic>
        </p:graphicFrame>
        <p:sp>
          <p:nvSpPr>
            <p:cNvPr id="80915" name="Line 14"/>
            <p:cNvSpPr>
              <a:spLocks noChangeShapeType="1"/>
            </p:cNvSpPr>
            <p:nvPr/>
          </p:nvSpPr>
          <p:spPr bwMode="auto">
            <a:xfrm>
              <a:off x="1474" y="2024"/>
              <a:ext cx="2631" cy="1678"/>
            </a:xfrm>
            <a:prstGeom prst="line">
              <a:avLst/>
            </a:prstGeom>
            <a:noFill/>
            <a:ln w="38100">
              <a:solidFill>
                <a:srgbClr val="FF0000"/>
              </a:solidFill>
              <a:round/>
              <a:headEnd/>
              <a:tailEnd/>
            </a:ln>
          </p:spPr>
          <p:txBody>
            <a:bodyPr/>
            <a:lstStyle/>
            <a:p>
              <a:endParaRPr lang="es-CL"/>
            </a:p>
          </p:txBody>
        </p:sp>
        <p:sp>
          <p:nvSpPr>
            <p:cNvPr id="80916" name="Line 15"/>
            <p:cNvSpPr>
              <a:spLocks noChangeShapeType="1"/>
            </p:cNvSpPr>
            <p:nvPr/>
          </p:nvSpPr>
          <p:spPr bwMode="auto">
            <a:xfrm>
              <a:off x="1474" y="3158"/>
              <a:ext cx="2812" cy="0"/>
            </a:xfrm>
            <a:prstGeom prst="line">
              <a:avLst/>
            </a:prstGeom>
            <a:noFill/>
            <a:ln w="38100">
              <a:solidFill>
                <a:srgbClr val="339966"/>
              </a:solidFill>
              <a:round/>
              <a:headEnd/>
              <a:tailEnd/>
            </a:ln>
          </p:spPr>
          <p:txBody>
            <a:bodyPr/>
            <a:lstStyle/>
            <a:p>
              <a:endParaRPr lang="es-CL"/>
            </a:p>
          </p:txBody>
        </p:sp>
        <p:sp>
          <p:nvSpPr>
            <p:cNvPr id="80917" name="Line 16"/>
            <p:cNvSpPr>
              <a:spLocks noChangeShapeType="1"/>
            </p:cNvSpPr>
            <p:nvPr/>
          </p:nvSpPr>
          <p:spPr bwMode="auto">
            <a:xfrm>
              <a:off x="3243" y="3158"/>
              <a:ext cx="0" cy="544"/>
            </a:xfrm>
            <a:prstGeom prst="line">
              <a:avLst/>
            </a:prstGeom>
            <a:noFill/>
            <a:ln w="15875">
              <a:solidFill>
                <a:srgbClr val="969696"/>
              </a:solidFill>
              <a:prstDash val="lgDash"/>
              <a:round/>
              <a:headEnd/>
              <a:tailEnd/>
            </a:ln>
          </p:spPr>
          <p:txBody>
            <a:bodyPr anchor="ctr">
              <a:spAutoFit/>
            </a:bodyPr>
            <a:lstStyle/>
            <a:p>
              <a:endParaRPr lang="es-CL"/>
            </a:p>
          </p:txBody>
        </p:sp>
        <p:graphicFrame>
          <p:nvGraphicFramePr>
            <p:cNvPr id="80902" name="Object 17"/>
            <p:cNvGraphicFramePr>
              <a:graphicFrameLocks noChangeAspect="1"/>
            </p:cNvGraphicFramePr>
            <p:nvPr/>
          </p:nvGraphicFramePr>
          <p:xfrm>
            <a:off x="1269" y="3022"/>
            <a:ext cx="205" cy="228"/>
          </p:xfrm>
          <a:graphic>
            <a:graphicData uri="http://schemas.openxmlformats.org/presentationml/2006/ole">
              <p:oleObj spid="_x0000_s80902" name="Ecuación" r:id="rId7" imgW="203040" imgH="228600" progId="Equation.3">
                <p:embed/>
              </p:oleObj>
            </a:graphicData>
          </a:graphic>
        </p:graphicFrame>
        <p:graphicFrame>
          <p:nvGraphicFramePr>
            <p:cNvPr id="80903" name="Object 18"/>
            <p:cNvGraphicFramePr>
              <a:graphicFrameLocks noChangeAspect="1"/>
            </p:cNvGraphicFramePr>
            <p:nvPr/>
          </p:nvGraphicFramePr>
          <p:xfrm>
            <a:off x="3139" y="3702"/>
            <a:ext cx="231" cy="228"/>
          </p:xfrm>
          <a:graphic>
            <a:graphicData uri="http://schemas.openxmlformats.org/presentationml/2006/ole">
              <p:oleObj spid="_x0000_s80903" name="Ecuación" r:id="rId8" imgW="228600" imgH="228600" progId="Equation.3">
                <p:embed/>
              </p:oleObj>
            </a:graphicData>
          </a:graphic>
        </p:graphicFrame>
        <p:graphicFrame>
          <p:nvGraphicFramePr>
            <p:cNvPr id="80904" name="Object 19"/>
            <p:cNvGraphicFramePr>
              <a:graphicFrameLocks noChangeAspect="1"/>
            </p:cNvGraphicFramePr>
            <p:nvPr/>
          </p:nvGraphicFramePr>
          <p:xfrm>
            <a:off x="1292" y="1979"/>
            <a:ext cx="154" cy="178"/>
          </p:xfrm>
          <a:graphic>
            <a:graphicData uri="http://schemas.openxmlformats.org/presentationml/2006/ole">
              <p:oleObj spid="_x0000_s80904" name="Ecuación" r:id="rId9" imgW="152280" imgH="177480" progId="Equation.3">
                <p:embed/>
              </p:oleObj>
            </a:graphicData>
          </a:graphic>
        </p:graphicFrame>
      </p:grpSp>
      <p:graphicFrame>
        <p:nvGraphicFramePr>
          <p:cNvPr id="80898" name="Object 20"/>
          <p:cNvGraphicFramePr>
            <a:graphicFrameLocks noChangeAspect="1"/>
          </p:cNvGraphicFramePr>
          <p:nvPr/>
        </p:nvGraphicFramePr>
        <p:xfrm>
          <a:off x="4284663" y="3141663"/>
          <a:ext cx="2393950" cy="457200"/>
        </p:xfrm>
        <a:graphic>
          <a:graphicData uri="http://schemas.openxmlformats.org/presentationml/2006/ole">
            <p:oleObj spid="_x0000_s80898" name="Ecuación" r:id="rId10" imgW="1180800" imgH="228600" progId="Equation.3">
              <p:embed/>
            </p:oleObj>
          </a:graphicData>
        </a:graphic>
      </p:graphicFrame>
      <p:sp>
        <p:nvSpPr>
          <p:cNvPr id="80908" name="Rectangle 21"/>
          <p:cNvSpPr>
            <a:spLocks noChangeArrowheads="1"/>
          </p:cNvSpPr>
          <p:nvPr/>
        </p:nvSpPr>
        <p:spPr bwMode="auto">
          <a:xfrm>
            <a:off x="179388" y="115888"/>
            <a:ext cx="8856662" cy="1009650"/>
          </a:xfrm>
          <a:prstGeom prst="rect">
            <a:avLst/>
          </a:prstGeom>
          <a:blipFill dpi="0" rotWithShape="1">
            <a:blip r:embed="rId11" cstate="print"/>
            <a:srcRect/>
            <a:stretch>
              <a:fillRect/>
            </a:stretch>
          </a:blipFill>
          <a:ln w="9525" algn="ctr">
            <a:solidFill>
              <a:schemeClr val="tx1"/>
            </a:solidFill>
            <a:miter lim="800000"/>
            <a:headEnd/>
            <a:tailEnd/>
          </a:ln>
        </p:spPr>
        <p:txBody>
          <a:bodyPr anchor="ctr">
            <a:spAutoFit/>
          </a:bodyPr>
          <a:lstStyle/>
          <a:p>
            <a:endParaRPr lang="es-ES"/>
          </a:p>
        </p:txBody>
      </p:sp>
      <p:sp>
        <p:nvSpPr>
          <p:cNvPr id="80909" name="Line 22"/>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8727" name="Text Box 23"/>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80911" name="Text Box 24"/>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8" name="3 Marcador de número de diapositiva"/>
          <p:cNvSpPr>
            <a:spLocks noGrp="1"/>
          </p:cNvSpPr>
          <p:nvPr>
            <p:ph type="sldNum" sz="quarter" idx="12"/>
          </p:nvPr>
        </p:nvSpPr>
        <p:spPr>
          <a:noFill/>
        </p:spPr>
        <p:txBody>
          <a:bodyPr/>
          <a:lstStyle/>
          <a:p>
            <a:fld id="{5951A3FF-00A6-4C50-80C1-315BEB6F5932}" type="slidenum">
              <a:rPr lang="es-CL" smtClean="0"/>
              <a:pPr/>
              <a:t>95</a:t>
            </a:fld>
            <a:endParaRPr lang="es-CL" smtClean="0"/>
          </a:p>
        </p:txBody>
      </p:sp>
      <p:sp>
        <p:nvSpPr>
          <p:cNvPr id="81929" name="Text Box 6"/>
          <p:cNvSpPr txBox="1">
            <a:spLocks noChangeArrowheads="1"/>
          </p:cNvSpPr>
          <p:nvPr/>
        </p:nvSpPr>
        <p:spPr bwMode="auto">
          <a:xfrm>
            <a:off x="4211638" y="2754313"/>
            <a:ext cx="4610100" cy="2619375"/>
          </a:xfrm>
          <a:prstGeom prst="rect">
            <a:avLst/>
          </a:prstGeom>
          <a:noFill/>
          <a:ln w="9525">
            <a:noFill/>
            <a:miter lim="800000"/>
            <a:headEnd/>
            <a:tailEnd/>
          </a:ln>
        </p:spPr>
        <p:txBody>
          <a:bodyPr>
            <a:spAutoFit/>
          </a:bodyPr>
          <a:lstStyle/>
          <a:p>
            <a:pPr algn="just"/>
            <a:r>
              <a:rPr lang="es-MX"/>
              <a:t>Cuando la demanda es perfecta, absoluta o infinitamente inelástica, el EAC tiende a ser infinitamente grande.</a:t>
            </a:r>
          </a:p>
          <a:p>
            <a:pPr algn="just"/>
            <a:endParaRPr lang="es-MX"/>
          </a:p>
          <a:p>
            <a:pPr algn="just"/>
            <a:r>
              <a:rPr lang="es-MX"/>
              <a:t>Si</a:t>
            </a:r>
          </a:p>
          <a:p>
            <a:pPr algn="just"/>
            <a:endParaRPr lang="es-CL"/>
          </a:p>
          <a:p>
            <a:pPr algn="just">
              <a:spcBef>
                <a:spcPct val="20000"/>
              </a:spcBef>
            </a:pPr>
            <a:r>
              <a:rPr lang="es-MX">
                <a:sym typeface="Symbol" pitchFamily="18" charset="2"/>
              </a:rPr>
              <a:t>En la zona económicamente relevante la función demanda-precio todavía no se dobla hacia atrás.</a:t>
            </a:r>
            <a:endParaRPr lang="es-ES">
              <a:sym typeface="Symbol" pitchFamily="18" charset="2"/>
            </a:endParaRPr>
          </a:p>
        </p:txBody>
      </p:sp>
      <p:sp>
        <p:nvSpPr>
          <p:cNvPr id="81930" name="Text Box 7"/>
          <p:cNvSpPr txBox="1">
            <a:spLocks noChangeArrowheads="1"/>
          </p:cNvSpPr>
          <p:nvPr/>
        </p:nvSpPr>
        <p:spPr bwMode="auto">
          <a:xfrm>
            <a:off x="323850" y="1579563"/>
            <a:ext cx="8426450" cy="641350"/>
          </a:xfrm>
          <a:prstGeom prst="rect">
            <a:avLst/>
          </a:prstGeom>
          <a:noFill/>
          <a:ln w="9525">
            <a:noFill/>
            <a:miter lim="800000"/>
            <a:headEnd/>
            <a:tailEnd/>
          </a:ln>
        </p:spPr>
        <p:txBody>
          <a:bodyPr>
            <a:spAutoFit/>
          </a:bodyPr>
          <a:lstStyle/>
          <a:p>
            <a:pPr marL="342900" indent="-342900" algn="just"/>
            <a:r>
              <a:rPr lang="es-MX" b="1"/>
              <a:t>LA MAGNITUD DEL EAC DEPENDE DE LA ELASTICIDAD PRECIO DE LA</a:t>
            </a:r>
          </a:p>
          <a:p>
            <a:pPr marL="342900" indent="-342900" algn="just"/>
            <a:r>
              <a:rPr lang="es-MX" b="1"/>
              <a:t>DEMANDA.</a:t>
            </a:r>
            <a:endParaRPr lang="es-CL" b="1"/>
          </a:p>
        </p:txBody>
      </p:sp>
      <p:grpSp>
        <p:nvGrpSpPr>
          <p:cNvPr id="81931" name="Group 8"/>
          <p:cNvGrpSpPr>
            <a:grpSpLocks/>
          </p:cNvGrpSpPr>
          <p:nvPr/>
        </p:nvGrpSpPr>
        <p:grpSpPr bwMode="auto">
          <a:xfrm>
            <a:off x="471488" y="2781300"/>
            <a:ext cx="3379787" cy="3073400"/>
            <a:chOff x="161" y="1906"/>
            <a:chExt cx="2129" cy="1936"/>
          </a:xfrm>
        </p:grpSpPr>
        <p:graphicFrame>
          <p:nvGraphicFramePr>
            <p:cNvPr id="81923" name="Object 9"/>
            <p:cNvGraphicFramePr>
              <a:graphicFrameLocks noChangeAspect="1"/>
            </p:cNvGraphicFramePr>
            <p:nvPr/>
          </p:nvGraphicFramePr>
          <p:xfrm>
            <a:off x="161" y="1942"/>
            <a:ext cx="204" cy="217"/>
          </p:xfrm>
          <a:graphic>
            <a:graphicData uri="http://schemas.openxmlformats.org/presentationml/2006/ole">
              <p:oleObj spid="_x0000_s81923" name="Ecuación" r:id="rId3" imgW="203040" imgH="215640" progId="Equation.3">
                <p:embed/>
              </p:oleObj>
            </a:graphicData>
          </a:graphic>
        </p:graphicFrame>
        <p:graphicFrame>
          <p:nvGraphicFramePr>
            <p:cNvPr id="81924" name="Object 10"/>
            <p:cNvGraphicFramePr>
              <a:graphicFrameLocks noChangeAspect="1"/>
            </p:cNvGraphicFramePr>
            <p:nvPr/>
          </p:nvGraphicFramePr>
          <p:xfrm>
            <a:off x="2060" y="3621"/>
            <a:ext cx="230" cy="217"/>
          </p:xfrm>
          <a:graphic>
            <a:graphicData uri="http://schemas.openxmlformats.org/presentationml/2006/ole">
              <p:oleObj spid="_x0000_s81924" name="Ecuación" r:id="rId4" imgW="228600" imgH="215640" progId="Equation.3">
                <p:embed/>
              </p:oleObj>
            </a:graphicData>
          </a:graphic>
        </p:graphicFrame>
        <p:sp>
          <p:nvSpPr>
            <p:cNvPr id="81936" name="Line 11"/>
            <p:cNvSpPr>
              <a:spLocks noChangeShapeType="1"/>
            </p:cNvSpPr>
            <p:nvPr/>
          </p:nvSpPr>
          <p:spPr bwMode="auto">
            <a:xfrm flipV="1">
              <a:off x="377" y="1906"/>
              <a:ext cx="0" cy="1706"/>
            </a:xfrm>
            <a:prstGeom prst="line">
              <a:avLst/>
            </a:prstGeom>
            <a:noFill/>
            <a:ln w="9525">
              <a:solidFill>
                <a:schemeClr val="tx1"/>
              </a:solidFill>
              <a:round/>
              <a:headEnd/>
              <a:tailEnd type="triangle" w="med" len="med"/>
            </a:ln>
          </p:spPr>
          <p:txBody>
            <a:bodyPr/>
            <a:lstStyle/>
            <a:p>
              <a:endParaRPr lang="es-CL"/>
            </a:p>
          </p:txBody>
        </p:sp>
        <p:graphicFrame>
          <p:nvGraphicFramePr>
            <p:cNvPr id="81925" name="Object 12"/>
            <p:cNvGraphicFramePr>
              <a:graphicFrameLocks noChangeAspect="1"/>
            </p:cNvGraphicFramePr>
            <p:nvPr/>
          </p:nvGraphicFramePr>
          <p:xfrm>
            <a:off x="173" y="2730"/>
            <a:ext cx="204" cy="230"/>
          </p:xfrm>
          <a:graphic>
            <a:graphicData uri="http://schemas.openxmlformats.org/presentationml/2006/ole">
              <p:oleObj spid="_x0000_s81925" name="Ecuación" r:id="rId5" imgW="203040" imgH="228600" progId="Equation.3">
                <p:embed/>
              </p:oleObj>
            </a:graphicData>
          </a:graphic>
        </p:graphicFrame>
        <p:sp>
          <p:nvSpPr>
            <p:cNvPr id="81937" name="Line 13"/>
            <p:cNvSpPr>
              <a:spLocks noChangeShapeType="1"/>
            </p:cNvSpPr>
            <p:nvPr/>
          </p:nvSpPr>
          <p:spPr bwMode="auto">
            <a:xfrm>
              <a:off x="385" y="3612"/>
              <a:ext cx="1905" cy="0"/>
            </a:xfrm>
            <a:prstGeom prst="line">
              <a:avLst/>
            </a:prstGeom>
            <a:noFill/>
            <a:ln w="9525">
              <a:solidFill>
                <a:schemeClr val="tx1"/>
              </a:solidFill>
              <a:round/>
              <a:headEnd/>
              <a:tailEnd type="triangle" w="med" len="med"/>
            </a:ln>
          </p:spPr>
          <p:txBody>
            <a:bodyPr wrap="none" anchor="ctr">
              <a:spAutoFit/>
            </a:bodyPr>
            <a:lstStyle/>
            <a:p>
              <a:endParaRPr lang="es-CL"/>
            </a:p>
          </p:txBody>
        </p:sp>
        <p:sp>
          <p:nvSpPr>
            <p:cNvPr id="81938" name="Line 14"/>
            <p:cNvSpPr>
              <a:spLocks noChangeShapeType="1"/>
            </p:cNvSpPr>
            <p:nvPr/>
          </p:nvSpPr>
          <p:spPr bwMode="auto">
            <a:xfrm flipV="1">
              <a:off x="1156" y="1979"/>
              <a:ext cx="0" cy="1633"/>
            </a:xfrm>
            <a:prstGeom prst="line">
              <a:avLst/>
            </a:prstGeom>
            <a:noFill/>
            <a:ln w="25400">
              <a:solidFill>
                <a:srgbClr val="FF0000"/>
              </a:solidFill>
              <a:round/>
              <a:headEnd/>
              <a:tailEnd/>
            </a:ln>
          </p:spPr>
          <p:txBody>
            <a:bodyPr wrap="none" anchor="ctr"/>
            <a:lstStyle/>
            <a:p>
              <a:endParaRPr lang="es-CL"/>
            </a:p>
          </p:txBody>
        </p:sp>
        <p:graphicFrame>
          <p:nvGraphicFramePr>
            <p:cNvPr id="81926" name="Object 15"/>
            <p:cNvGraphicFramePr>
              <a:graphicFrameLocks noChangeAspect="1"/>
            </p:cNvGraphicFramePr>
            <p:nvPr/>
          </p:nvGraphicFramePr>
          <p:xfrm>
            <a:off x="1063" y="3612"/>
            <a:ext cx="229" cy="230"/>
          </p:xfrm>
          <a:graphic>
            <a:graphicData uri="http://schemas.openxmlformats.org/presentationml/2006/ole">
              <p:oleObj spid="_x0000_s81926" name="Ecuación" r:id="rId6" imgW="228600" imgH="228600" progId="Equation.3">
                <p:embed/>
              </p:oleObj>
            </a:graphicData>
          </a:graphic>
        </p:graphicFrame>
        <p:sp>
          <p:nvSpPr>
            <p:cNvPr id="81939" name="Line 16"/>
            <p:cNvSpPr>
              <a:spLocks noChangeShapeType="1"/>
            </p:cNvSpPr>
            <p:nvPr/>
          </p:nvSpPr>
          <p:spPr bwMode="auto">
            <a:xfrm flipH="1" flipV="1">
              <a:off x="385" y="2886"/>
              <a:ext cx="771" cy="0"/>
            </a:xfrm>
            <a:prstGeom prst="line">
              <a:avLst/>
            </a:prstGeom>
            <a:noFill/>
            <a:ln w="19050">
              <a:solidFill>
                <a:srgbClr val="969696"/>
              </a:solidFill>
              <a:prstDash val="dash"/>
              <a:round/>
              <a:headEnd/>
              <a:tailEnd/>
            </a:ln>
          </p:spPr>
          <p:txBody>
            <a:bodyPr wrap="none" anchor="ctr"/>
            <a:lstStyle/>
            <a:p>
              <a:endParaRPr lang="es-CL"/>
            </a:p>
          </p:txBody>
        </p:sp>
        <p:graphicFrame>
          <p:nvGraphicFramePr>
            <p:cNvPr id="81927" name="Object 17"/>
            <p:cNvGraphicFramePr>
              <a:graphicFrameLocks noChangeAspect="1"/>
            </p:cNvGraphicFramePr>
            <p:nvPr/>
          </p:nvGraphicFramePr>
          <p:xfrm>
            <a:off x="1156" y="1933"/>
            <a:ext cx="165" cy="166"/>
          </p:xfrm>
          <a:graphic>
            <a:graphicData uri="http://schemas.openxmlformats.org/presentationml/2006/ole">
              <p:oleObj spid="_x0000_s81927" name="Ecuación" r:id="rId7" imgW="164880" imgH="164880" progId="Equation.3">
                <p:embed/>
              </p:oleObj>
            </a:graphicData>
          </a:graphic>
        </p:graphicFrame>
        <p:sp>
          <p:nvSpPr>
            <p:cNvPr id="81940" name="Line 18"/>
            <p:cNvSpPr>
              <a:spLocks noChangeShapeType="1"/>
            </p:cNvSpPr>
            <p:nvPr/>
          </p:nvSpPr>
          <p:spPr bwMode="auto">
            <a:xfrm>
              <a:off x="431"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41" name="Line 19"/>
            <p:cNvSpPr>
              <a:spLocks noChangeShapeType="1"/>
            </p:cNvSpPr>
            <p:nvPr/>
          </p:nvSpPr>
          <p:spPr bwMode="auto">
            <a:xfrm>
              <a:off x="476"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42" name="Line 20"/>
            <p:cNvSpPr>
              <a:spLocks noChangeShapeType="1"/>
            </p:cNvSpPr>
            <p:nvPr/>
          </p:nvSpPr>
          <p:spPr bwMode="auto">
            <a:xfrm>
              <a:off x="521"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43" name="Line 21"/>
            <p:cNvSpPr>
              <a:spLocks noChangeShapeType="1"/>
            </p:cNvSpPr>
            <p:nvPr/>
          </p:nvSpPr>
          <p:spPr bwMode="auto">
            <a:xfrm>
              <a:off x="567"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44" name="Line 22"/>
            <p:cNvSpPr>
              <a:spLocks noChangeShapeType="1"/>
            </p:cNvSpPr>
            <p:nvPr/>
          </p:nvSpPr>
          <p:spPr bwMode="auto">
            <a:xfrm>
              <a:off x="612"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45" name="Line 23"/>
            <p:cNvSpPr>
              <a:spLocks noChangeShapeType="1"/>
            </p:cNvSpPr>
            <p:nvPr/>
          </p:nvSpPr>
          <p:spPr bwMode="auto">
            <a:xfrm>
              <a:off x="657"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46" name="Line 24"/>
            <p:cNvSpPr>
              <a:spLocks noChangeShapeType="1"/>
            </p:cNvSpPr>
            <p:nvPr/>
          </p:nvSpPr>
          <p:spPr bwMode="auto">
            <a:xfrm>
              <a:off x="703"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47" name="Line 25"/>
            <p:cNvSpPr>
              <a:spLocks noChangeShapeType="1"/>
            </p:cNvSpPr>
            <p:nvPr/>
          </p:nvSpPr>
          <p:spPr bwMode="auto">
            <a:xfrm>
              <a:off x="748"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48" name="Line 26"/>
            <p:cNvSpPr>
              <a:spLocks noChangeShapeType="1"/>
            </p:cNvSpPr>
            <p:nvPr/>
          </p:nvSpPr>
          <p:spPr bwMode="auto">
            <a:xfrm>
              <a:off x="793"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49" name="Line 27"/>
            <p:cNvSpPr>
              <a:spLocks noChangeShapeType="1"/>
            </p:cNvSpPr>
            <p:nvPr/>
          </p:nvSpPr>
          <p:spPr bwMode="auto">
            <a:xfrm>
              <a:off x="840"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50" name="Line 28"/>
            <p:cNvSpPr>
              <a:spLocks noChangeShapeType="1"/>
            </p:cNvSpPr>
            <p:nvPr/>
          </p:nvSpPr>
          <p:spPr bwMode="auto">
            <a:xfrm>
              <a:off x="885"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51" name="Line 29"/>
            <p:cNvSpPr>
              <a:spLocks noChangeShapeType="1"/>
            </p:cNvSpPr>
            <p:nvPr/>
          </p:nvSpPr>
          <p:spPr bwMode="auto">
            <a:xfrm>
              <a:off x="930"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52" name="Line 30"/>
            <p:cNvSpPr>
              <a:spLocks noChangeShapeType="1"/>
            </p:cNvSpPr>
            <p:nvPr/>
          </p:nvSpPr>
          <p:spPr bwMode="auto">
            <a:xfrm>
              <a:off x="976"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53" name="Line 31"/>
            <p:cNvSpPr>
              <a:spLocks noChangeShapeType="1"/>
            </p:cNvSpPr>
            <p:nvPr/>
          </p:nvSpPr>
          <p:spPr bwMode="auto">
            <a:xfrm>
              <a:off x="1021"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54" name="Line 32"/>
            <p:cNvSpPr>
              <a:spLocks noChangeShapeType="1"/>
            </p:cNvSpPr>
            <p:nvPr/>
          </p:nvSpPr>
          <p:spPr bwMode="auto">
            <a:xfrm>
              <a:off x="1066" y="1979"/>
              <a:ext cx="0" cy="907"/>
            </a:xfrm>
            <a:prstGeom prst="line">
              <a:avLst/>
            </a:prstGeom>
            <a:noFill/>
            <a:ln w="19050">
              <a:solidFill>
                <a:srgbClr val="008000"/>
              </a:solidFill>
              <a:prstDash val="sysDot"/>
              <a:round/>
              <a:headEnd/>
              <a:tailEnd/>
            </a:ln>
          </p:spPr>
          <p:txBody>
            <a:bodyPr anchor="ctr">
              <a:spAutoFit/>
            </a:bodyPr>
            <a:lstStyle/>
            <a:p>
              <a:endParaRPr lang="es-CL"/>
            </a:p>
          </p:txBody>
        </p:sp>
        <p:sp>
          <p:nvSpPr>
            <p:cNvPr id="81955" name="Line 33"/>
            <p:cNvSpPr>
              <a:spLocks noChangeShapeType="1"/>
            </p:cNvSpPr>
            <p:nvPr/>
          </p:nvSpPr>
          <p:spPr bwMode="auto">
            <a:xfrm>
              <a:off x="1112" y="1979"/>
              <a:ext cx="0" cy="907"/>
            </a:xfrm>
            <a:prstGeom prst="line">
              <a:avLst/>
            </a:prstGeom>
            <a:noFill/>
            <a:ln w="19050">
              <a:solidFill>
                <a:srgbClr val="008000"/>
              </a:solidFill>
              <a:prstDash val="sysDot"/>
              <a:round/>
              <a:headEnd/>
              <a:tailEnd/>
            </a:ln>
          </p:spPr>
          <p:txBody>
            <a:bodyPr anchor="ctr">
              <a:spAutoFit/>
            </a:bodyPr>
            <a:lstStyle/>
            <a:p>
              <a:endParaRPr lang="es-CL"/>
            </a:p>
          </p:txBody>
        </p:sp>
      </p:grpSp>
      <p:graphicFrame>
        <p:nvGraphicFramePr>
          <p:cNvPr id="81922" name="Object 34"/>
          <p:cNvGraphicFramePr>
            <a:graphicFrameLocks noChangeAspect="1"/>
          </p:cNvGraphicFramePr>
          <p:nvPr/>
        </p:nvGraphicFramePr>
        <p:xfrm>
          <a:off x="4632325" y="3773488"/>
          <a:ext cx="2438400" cy="457200"/>
        </p:xfrm>
        <a:graphic>
          <a:graphicData uri="http://schemas.openxmlformats.org/presentationml/2006/ole">
            <p:oleObj spid="_x0000_s81922" name="Ecuación" r:id="rId8" imgW="1218960" imgH="228600" progId="Equation.3">
              <p:embed/>
            </p:oleObj>
          </a:graphicData>
        </a:graphic>
      </p:graphicFrame>
      <p:sp>
        <p:nvSpPr>
          <p:cNvPr id="81932" name="Rectangle 35"/>
          <p:cNvSpPr>
            <a:spLocks noChangeArrowheads="1"/>
          </p:cNvSpPr>
          <p:nvPr/>
        </p:nvSpPr>
        <p:spPr bwMode="auto">
          <a:xfrm>
            <a:off x="179388" y="115888"/>
            <a:ext cx="8856662" cy="1009650"/>
          </a:xfrm>
          <a:prstGeom prst="rect">
            <a:avLst/>
          </a:prstGeom>
          <a:blipFill dpi="0" rotWithShape="1">
            <a:blip r:embed="rId9" cstate="print"/>
            <a:srcRect/>
            <a:stretch>
              <a:fillRect/>
            </a:stretch>
          </a:blipFill>
          <a:ln w="9525" algn="ctr">
            <a:solidFill>
              <a:schemeClr val="tx1"/>
            </a:solidFill>
            <a:miter lim="800000"/>
            <a:headEnd/>
            <a:tailEnd/>
          </a:ln>
        </p:spPr>
        <p:txBody>
          <a:bodyPr anchor="ctr">
            <a:spAutoFit/>
          </a:bodyPr>
          <a:lstStyle/>
          <a:p>
            <a:endParaRPr lang="es-ES"/>
          </a:p>
        </p:txBody>
      </p:sp>
      <p:sp>
        <p:nvSpPr>
          <p:cNvPr id="81933" name="Line 3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0789" name="Text Box 3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81935" name="Text Box 38"/>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51" name="3 Marcador de número de diapositiva"/>
          <p:cNvSpPr>
            <a:spLocks noGrp="1"/>
          </p:cNvSpPr>
          <p:nvPr>
            <p:ph type="sldNum" sz="quarter" idx="12"/>
          </p:nvPr>
        </p:nvSpPr>
        <p:spPr>
          <a:noFill/>
        </p:spPr>
        <p:txBody>
          <a:bodyPr/>
          <a:lstStyle/>
          <a:p>
            <a:fld id="{EB27DA2F-4876-4F79-A2E8-3855D32F19A3}" type="slidenum">
              <a:rPr lang="es-CL" smtClean="0"/>
              <a:pPr/>
              <a:t>96</a:t>
            </a:fld>
            <a:endParaRPr lang="es-CL" smtClean="0"/>
          </a:p>
        </p:txBody>
      </p:sp>
      <p:sp>
        <p:nvSpPr>
          <p:cNvPr id="82952" name="Text Box 6"/>
          <p:cNvSpPr txBox="1">
            <a:spLocks noChangeArrowheads="1"/>
          </p:cNvSpPr>
          <p:nvPr/>
        </p:nvSpPr>
        <p:spPr bwMode="auto">
          <a:xfrm>
            <a:off x="4211638" y="2205038"/>
            <a:ext cx="4610100" cy="3113087"/>
          </a:xfrm>
          <a:prstGeom prst="rect">
            <a:avLst/>
          </a:prstGeom>
          <a:noFill/>
          <a:ln w="9525">
            <a:noFill/>
            <a:miter lim="800000"/>
            <a:headEnd/>
            <a:tailEnd/>
          </a:ln>
        </p:spPr>
        <p:txBody>
          <a:bodyPr>
            <a:spAutoFit/>
          </a:bodyPr>
          <a:lstStyle/>
          <a:p>
            <a:pPr algn="just"/>
            <a:r>
              <a:rPr lang="es-CL"/>
              <a:t>Cuando la función demanda-precio es perfecta, absoluta o infinitamente elástica el excedente agregado de los consumidores es exactamente igual a cero.</a:t>
            </a:r>
          </a:p>
          <a:p>
            <a:pPr algn="just"/>
            <a:endParaRPr lang="es-CL"/>
          </a:p>
          <a:p>
            <a:pPr algn="just"/>
            <a:r>
              <a:rPr lang="es-CL"/>
              <a:t>Cada unidad del bien se transa a su correspondiente precio de demanda. </a:t>
            </a:r>
          </a:p>
          <a:p>
            <a:pPr algn="just"/>
            <a:endParaRPr lang="es-CL"/>
          </a:p>
          <a:p>
            <a:pPr algn="just"/>
            <a:r>
              <a:rPr lang="es-CL"/>
              <a:t>Cada unidad se cobra al máximo valor que los consumidores están dispuestos a pagar por ellas.</a:t>
            </a:r>
            <a:endParaRPr lang="es-ES">
              <a:sym typeface="Symbol" pitchFamily="18" charset="2"/>
            </a:endParaRPr>
          </a:p>
        </p:txBody>
      </p:sp>
      <p:grpSp>
        <p:nvGrpSpPr>
          <p:cNvPr id="82953" name="Group 7"/>
          <p:cNvGrpSpPr>
            <a:grpSpLocks/>
          </p:cNvGrpSpPr>
          <p:nvPr/>
        </p:nvGrpSpPr>
        <p:grpSpPr bwMode="auto">
          <a:xfrm>
            <a:off x="120650" y="2349500"/>
            <a:ext cx="3875088" cy="3067050"/>
            <a:chOff x="76" y="1752"/>
            <a:chExt cx="2441" cy="1932"/>
          </a:xfrm>
        </p:grpSpPr>
        <p:graphicFrame>
          <p:nvGraphicFramePr>
            <p:cNvPr id="82947" name="Object 8"/>
            <p:cNvGraphicFramePr>
              <a:graphicFrameLocks noChangeAspect="1"/>
            </p:cNvGraphicFramePr>
            <p:nvPr/>
          </p:nvGraphicFramePr>
          <p:xfrm>
            <a:off x="388" y="1788"/>
            <a:ext cx="204" cy="217"/>
          </p:xfrm>
          <a:graphic>
            <a:graphicData uri="http://schemas.openxmlformats.org/presentationml/2006/ole">
              <p:oleObj spid="_x0000_s82947" name="Ecuación" r:id="rId3" imgW="203040" imgH="215640" progId="Equation.3">
                <p:embed/>
              </p:oleObj>
            </a:graphicData>
          </a:graphic>
        </p:graphicFrame>
        <p:graphicFrame>
          <p:nvGraphicFramePr>
            <p:cNvPr id="82948" name="Object 9"/>
            <p:cNvGraphicFramePr>
              <a:graphicFrameLocks noChangeAspect="1"/>
            </p:cNvGraphicFramePr>
            <p:nvPr/>
          </p:nvGraphicFramePr>
          <p:xfrm>
            <a:off x="2287" y="3467"/>
            <a:ext cx="230" cy="217"/>
          </p:xfrm>
          <a:graphic>
            <a:graphicData uri="http://schemas.openxmlformats.org/presentationml/2006/ole">
              <p:oleObj spid="_x0000_s82948" name="Ecuación" r:id="rId4" imgW="228600" imgH="215640" progId="Equation.3">
                <p:embed/>
              </p:oleObj>
            </a:graphicData>
          </a:graphic>
        </p:graphicFrame>
        <p:sp>
          <p:nvSpPr>
            <p:cNvPr id="82960" name="Line 10"/>
            <p:cNvSpPr>
              <a:spLocks noChangeShapeType="1"/>
            </p:cNvSpPr>
            <p:nvPr/>
          </p:nvSpPr>
          <p:spPr bwMode="auto">
            <a:xfrm flipV="1">
              <a:off x="604" y="1752"/>
              <a:ext cx="0" cy="1706"/>
            </a:xfrm>
            <a:prstGeom prst="line">
              <a:avLst/>
            </a:prstGeom>
            <a:noFill/>
            <a:ln w="9525">
              <a:solidFill>
                <a:schemeClr val="tx1"/>
              </a:solidFill>
              <a:round/>
              <a:headEnd/>
              <a:tailEnd type="triangle" w="med" len="med"/>
            </a:ln>
          </p:spPr>
          <p:txBody>
            <a:bodyPr/>
            <a:lstStyle/>
            <a:p>
              <a:endParaRPr lang="es-CL"/>
            </a:p>
          </p:txBody>
        </p:sp>
        <p:graphicFrame>
          <p:nvGraphicFramePr>
            <p:cNvPr id="82949" name="Object 11"/>
            <p:cNvGraphicFramePr>
              <a:graphicFrameLocks noChangeAspect="1"/>
            </p:cNvGraphicFramePr>
            <p:nvPr/>
          </p:nvGraphicFramePr>
          <p:xfrm>
            <a:off x="76" y="2570"/>
            <a:ext cx="536" cy="243"/>
          </p:xfrm>
          <a:graphic>
            <a:graphicData uri="http://schemas.openxmlformats.org/presentationml/2006/ole">
              <p:oleObj spid="_x0000_s82949" name="Ecuación" r:id="rId5" imgW="533160" imgH="241200" progId="Equation.3">
                <p:embed/>
              </p:oleObj>
            </a:graphicData>
          </a:graphic>
        </p:graphicFrame>
        <p:sp>
          <p:nvSpPr>
            <p:cNvPr id="82961" name="Line 12"/>
            <p:cNvSpPr>
              <a:spLocks noChangeShapeType="1"/>
            </p:cNvSpPr>
            <p:nvPr/>
          </p:nvSpPr>
          <p:spPr bwMode="auto">
            <a:xfrm>
              <a:off x="612" y="3458"/>
              <a:ext cx="1905" cy="0"/>
            </a:xfrm>
            <a:prstGeom prst="line">
              <a:avLst/>
            </a:prstGeom>
            <a:noFill/>
            <a:ln w="9525">
              <a:solidFill>
                <a:schemeClr val="tx1"/>
              </a:solidFill>
              <a:round/>
              <a:headEnd/>
              <a:tailEnd type="triangle" w="med" len="med"/>
            </a:ln>
          </p:spPr>
          <p:txBody>
            <a:bodyPr wrap="none" anchor="ctr">
              <a:spAutoFit/>
            </a:bodyPr>
            <a:lstStyle/>
            <a:p>
              <a:endParaRPr lang="es-CL"/>
            </a:p>
          </p:txBody>
        </p:sp>
        <p:sp>
          <p:nvSpPr>
            <p:cNvPr id="82962" name="Line 13"/>
            <p:cNvSpPr>
              <a:spLocks noChangeShapeType="1"/>
            </p:cNvSpPr>
            <p:nvPr/>
          </p:nvSpPr>
          <p:spPr bwMode="auto">
            <a:xfrm flipH="1" flipV="1">
              <a:off x="612" y="2704"/>
              <a:ext cx="1769" cy="0"/>
            </a:xfrm>
            <a:prstGeom prst="line">
              <a:avLst/>
            </a:prstGeom>
            <a:noFill/>
            <a:ln w="25400">
              <a:solidFill>
                <a:srgbClr val="FF0000"/>
              </a:solidFill>
              <a:round/>
              <a:headEnd/>
              <a:tailEnd/>
            </a:ln>
          </p:spPr>
          <p:txBody>
            <a:bodyPr wrap="none" anchor="ctr"/>
            <a:lstStyle/>
            <a:p>
              <a:endParaRPr lang="es-CL"/>
            </a:p>
          </p:txBody>
        </p:sp>
        <p:graphicFrame>
          <p:nvGraphicFramePr>
            <p:cNvPr id="82950" name="Object 14"/>
            <p:cNvGraphicFramePr>
              <a:graphicFrameLocks noChangeAspect="1"/>
            </p:cNvGraphicFramePr>
            <p:nvPr/>
          </p:nvGraphicFramePr>
          <p:xfrm>
            <a:off x="2245" y="2478"/>
            <a:ext cx="165" cy="166"/>
          </p:xfrm>
          <a:graphic>
            <a:graphicData uri="http://schemas.openxmlformats.org/presentationml/2006/ole">
              <p:oleObj spid="_x0000_s82950" name="Ecuación" r:id="rId6" imgW="164880" imgH="164880" progId="Equation.3">
                <p:embed/>
              </p:oleObj>
            </a:graphicData>
          </a:graphic>
        </p:graphicFrame>
      </p:grpSp>
      <p:graphicFrame>
        <p:nvGraphicFramePr>
          <p:cNvPr id="82946" name="Object 15"/>
          <p:cNvGraphicFramePr>
            <a:graphicFrameLocks noChangeAspect="1"/>
          </p:cNvGraphicFramePr>
          <p:nvPr/>
        </p:nvGraphicFramePr>
        <p:xfrm>
          <a:off x="3276600" y="1531938"/>
          <a:ext cx="2438400" cy="457200"/>
        </p:xfrm>
        <a:graphic>
          <a:graphicData uri="http://schemas.openxmlformats.org/presentationml/2006/ole">
            <p:oleObj spid="_x0000_s82946" name="Ecuación" r:id="rId7" imgW="1218960" imgH="228600" progId="Equation.3">
              <p:embed/>
            </p:oleObj>
          </a:graphicData>
        </a:graphic>
      </p:graphicFrame>
      <p:sp>
        <p:nvSpPr>
          <p:cNvPr id="82954" name="Text Box 16"/>
          <p:cNvSpPr txBox="1">
            <a:spLocks noChangeArrowheads="1"/>
          </p:cNvSpPr>
          <p:nvPr/>
        </p:nvSpPr>
        <p:spPr bwMode="auto">
          <a:xfrm>
            <a:off x="539750" y="5524500"/>
            <a:ext cx="8280400" cy="641350"/>
          </a:xfrm>
          <a:prstGeom prst="rect">
            <a:avLst/>
          </a:prstGeom>
          <a:noFill/>
          <a:ln w="9525">
            <a:noFill/>
            <a:miter lim="800000"/>
            <a:headEnd/>
            <a:tailEnd/>
          </a:ln>
        </p:spPr>
        <p:txBody>
          <a:bodyPr>
            <a:spAutoFit/>
          </a:bodyPr>
          <a:lstStyle/>
          <a:p>
            <a:pPr algn="just"/>
            <a:r>
              <a:rPr lang="es-CL"/>
              <a:t>Por lo tanto, el excedente agregado de los consumidores se encuentra acotado entre los valores cero e infinito.</a:t>
            </a:r>
          </a:p>
        </p:txBody>
      </p:sp>
      <p:sp>
        <p:nvSpPr>
          <p:cNvPr id="82955" name="Text Box 17"/>
          <p:cNvSpPr txBox="1">
            <a:spLocks noChangeArrowheads="1"/>
          </p:cNvSpPr>
          <p:nvPr/>
        </p:nvSpPr>
        <p:spPr bwMode="auto">
          <a:xfrm>
            <a:off x="2844800" y="1597025"/>
            <a:ext cx="431800" cy="366713"/>
          </a:xfrm>
          <a:prstGeom prst="rect">
            <a:avLst/>
          </a:prstGeom>
          <a:noFill/>
          <a:ln w="9525">
            <a:noFill/>
            <a:miter lim="800000"/>
            <a:headEnd/>
            <a:tailEnd/>
          </a:ln>
        </p:spPr>
        <p:txBody>
          <a:bodyPr>
            <a:spAutoFit/>
          </a:bodyPr>
          <a:lstStyle/>
          <a:p>
            <a:pPr algn="just"/>
            <a:r>
              <a:rPr lang="es-CL"/>
              <a:t>Si</a:t>
            </a:r>
            <a:endParaRPr lang="es-ES">
              <a:sym typeface="Symbol" pitchFamily="18" charset="2"/>
            </a:endParaRPr>
          </a:p>
        </p:txBody>
      </p:sp>
      <p:sp>
        <p:nvSpPr>
          <p:cNvPr id="82956" name="Rectangle 18"/>
          <p:cNvSpPr>
            <a:spLocks noChangeArrowheads="1"/>
          </p:cNvSpPr>
          <p:nvPr/>
        </p:nvSpPr>
        <p:spPr bwMode="auto">
          <a:xfrm>
            <a:off x="179388" y="115888"/>
            <a:ext cx="8856662" cy="1009650"/>
          </a:xfrm>
          <a:prstGeom prst="rect">
            <a:avLst/>
          </a:prstGeom>
          <a:blipFill dpi="0" rotWithShape="1">
            <a:blip r:embed="rId8" cstate="print"/>
            <a:srcRect/>
            <a:stretch>
              <a:fillRect/>
            </a:stretch>
          </a:blipFill>
          <a:ln w="9525" algn="ctr">
            <a:solidFill>
              <a:schemeClr val="tx1"/>
            </a:solidFill>
            <a:miter lim="800000"/>
            <a:headEnd/>
            <a:tailEnd/>
          </a:ln>
        </p:spPr>
        <p:txBody>
          <a:bodyPr anchor="ctr">
            <a:spAutoFit/>
          </a:bodyPr>
          <a:lstStyle/>
          <a:p>
            <a:endParaRPr lang="es-ES"/>
          </a:p>
        </p:txBody>
      </p:sp>
      <p:sp>
        <p:nvSpPr>
          <p:cNvPr id="82957" name="Line 1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1796" name="Text Box 2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82959" name="Text Box 2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3 Marcador de número de diapositiva"/>
          <p:cNvSpPr>
            <a:spLocks noGrp="1"/>
          </p:cNvSpPr>
          <p:nvPr>
            <p:ph type="sldNum" sz="quarter" idx="12"/>
          </p:nvPr>
        </p:nvSpPr>
        <p:spPr>
          <a:noFill/>
        </p:spPr>
        <p:txBody>
          <a:bodyPr/>
          <a:lstStyle/>
          <a:p>
            <a:fld id="{B560F479-B895-41C0-9145-EE99EC743598}" type="slidenum">
              <a:rPr lang="es-CL" smtClean="0"/>
              <a:pPr/>
              <a:t>97</a:t>
            </a:fld>
            <a:endParaRPr lang="es-CL" smtClean="0"/>
          </a:p>
        </p:txBody>
      </p:sp>
      <p:sp>
        <p:nvSpPr>
          <p:cNvPr id="129027" name="Text Box 5"/>
          <p:cNvSpPr txBox="1">
            <a:spLocks noChangeArrowheads="1"/>
          </p:cNvSpPr>
          <p:nvPr/>
        </p:nvSpPr>
        <p:spPr bwMode="auto">
          <a:xfrm>
            <a:off x="323850" y="1579563"/>
            <a:ext cx="8426450" cy="641350"/>
          </a:xfrm>
          <a:prstGeom prst="rect">
            <a:avLst/>
          </a:prstGeom>
          <a:noFill/>
          <a:ln w="9525">
            <a:noFill/>
            <a:miter lim="800000"/>
            <a:headEnd/>
            <a:tailEnd/>
          </a:ln>
        </p:spPr>
        <p:txBody>
          <a:bodyPr>
            <a:spAutoFit/>
          </a:bodyPr>
          <a:lstStyle/>
          <a:p>
            <a:pPr marL="342900" indent="-342900" algn="just"/>
            <a:r>
              <a:rPr lang="es-ES_tradnl" b="1"/>
              <a:t>APLICACIÓN DEL EXCEDENTE AGREGADO DEL CONSUMIDOR:</a:t>
            </a:r>
          </a:p>
          <a:p>
            <a:pPr marL="342900" indent="-342900" algn="just"/>
            <a:r>
              <a:rPr lang="es-ES_tradnl" b="1"/>
              <a:t>LA TARIFA DE DOS PARTES</a:t>
            </a:r>
          </a:p>
        </p:txBody>
      </p:sp>
      <p:sp>
        <p:nvSpPr>
          <p:cNvPr id="129028" name="Text Box 7"/>
          <p:cNvSpPr txBox="1">
            <a:spLocks noChangeArrowheads="1"/>
          </p:cNvSpPr>
          <p:nvPr/>
        </p:nvSpPr>
        <p:spPr bwMode="auto">
          <a:xfrm>
            <a:off x="323850" y="2403475"/>
            <a:ext cx="8426450" cy="3387725"/>
          </a:xfrm>
          <a:prstGeom prst="rect">
            <a:avLst/>
          </a:prstGeom>
          <a:noFill/>
          <a:ln w="9525">
            <a:noFill/>
            <a:miter lim="800000"/>
            <a:headEnd/>
            <a:tailEnd/>
          </a:ln>
        </p:spPr>
        <p:txBody>
          <a:bodyPr>
            <a:spAutoFit/>
          </a:bodyPr>
          <a:lstStyle/>
          <a:p>
            <a:pPr algn="just"/>
            <a:r>
              <a:rPr lang="es-CL"/>
              <a:t>¿Se ha fijado usted en la cuenta del teléfono, la cuenta de la luz eléctrica, la cuenta del agua potable o la cuenta del gas de cañería que llega a su casa?</a:t>
            </a:r>
          </a:p>
          <a:p>
            <a:pPr algn="just"/>
            <a:endParaRPr lang="es-CL"/>
          </a:p>
          <a:p>
            <a:pPr algn="just"/>
            <a:r>
              <a:rPr lang="es-CL"/>
              <a:t>¿Le ha llamado su atención que el precio que le cobran a usted o sus familiares tiene más de un componente?</a:t>
            </a:r>
          </a:p>
          <a:p>
            <a:pPr algn="just"/>
            <a:endParaRPr lang="es-CL"/>
          </a:p>
          <a:p>
            <a:pPr algn="just"/>
            <a:r>
              <a:rPr lang="es-CL"/>
              <a:t>¿Ha puesto cuidado sobre los componentes del precio? ¿Cuáles son? ¿Cómo se denominan? </a:t>
            </a:r>
          </a:p>
          <a:p>
            <a:pPr algn="just"/>
            <a:endParaRPr lang="es-CL"/>
          </a:p>
          <a:p>
            <a:pPr algn="just"/>
            <a:r>
              <a:rPr lang="es-CL"/>
              <a:t>Esta práctica de cobro por estos servicios de utilidad pública se relaciona con el concepto económico que estamos examinando: el excedente agregado de los consumidores.</a:t>
            </a:r>
            <a:endParaRPr lang="es-ES_tradnl"/>
          </a:p>
        </p:txBody>
      </p:sp>
      <p:sp>
        <p:nvSpPr>
          <p:cNvPr id="129029" name="Rectangle 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29030"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2810"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29032"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3 Marcador de número de diapositiva"/>
          <p:cNvSpPr>
            <a:spLocks noGrp="1"/>
          </p:cNvSpPr>
          <p:nvPr>
            <p:ph type="sldNum" sz="quarter" idx="12"/>
          </p:nvPr>
        </p:nvSpPr>
        <p:spPr>
          <a:noFill/>
        </p:spPr>
        <p:txBody>
          <a:bodyPr/>
          <a:lstStyle/>
          <a:p>
            <a:fld id="{11D66B7E-B855-43BD-A827-7BD0EBE1436C}" type="slidenum">
              <a:rPr lang="es-CL" smtClean="0"/>
              <a:pPr/>
              <a:t>98</a:t>
            </a:fld>
            <a:endParaRPr lang="es-CL" smtClean="0"/>
          </a:p>
        </p:txBody>
      </p:sp>
      <p:sp>
        <p:nvSpPr>
          <p:cNvPr id="130051" name="Text Box 5"/>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LA TARIFA DE DOS PARTES Y EL EXCEDENTE DEL CONSUMIDOR</a:t>
            </a:r>
          </a:p>
        </p:txBody>
      </p:sp>
      <p:sp>
        <p:nvSpPr>
          <p:cNvPr id="130052" name="Text Box 7"/>
          <p:cNvSpPr txBox="1">
            <a:spLocks noChangeArrowheads="1"/>
          </p:cNvSpPr>
          <p:nvPr/>
        </p:nvSpPr>
        <p:spPr bwMode="auto">
          <a:xfrm>
            <a:off x="323850" y="2111375"/>
            <a:ext cx="8426450" cy="4486275"/>
          </a:xfrm>
          <a:prstGeom prst="rect">
            <a:avLst/>
          </a:prstGeom>
          <a:noFill/>
          <a:ln w="9525">
            <a:noFill/>
            <a:miter lim="800000"/>
            <a:headEnd/>
            <a:tailEnd/>
          </a:ln>
        </p:spPr>
        <p:txBody>
          <a:bodyPr>
            <a:spAutoFit/>
          </a:bodyPr>
          <a:lstStyle/>
          <a:p>
            <a:pPr algn="just"/>
            <a:r>
              <a:rPr lang="es-CL"/>
              <a:t>Considere la siguiente situación que esta enfrentando una familia.</a:t>
            </a:r>
          </a:p>
          <a:p>
            <a:pPr algn="just"/>
            <a:endParaRPr lang="es-CL"/>
          </a:p>
          <a:p>
            <a:pPr algn="just"/>
            <a:r>
              <a:rPr lang="es-CL"/>
              <a:t>La familia está decidiendo si instala o no un teléfono en su casa, dado que presentan la siguiente función de llamadas telefónicas al mes:</a:t>
            </a:r>
          </a:p>
          <a:p>
            <a:pPr algn="just"/>
            <a:endParaRPr lang="es-CL"/>
          </a:p>
          <a:p>
            <a:pPr algn="just"/>
            <a:r>
              <a:rPr lang="es-CL" b="1"/>
              <a:t>P</a:t>
            </a:r>
            <a:r>
              <a:rPr lang="es-CL" b="1" baseline="-25000"/>
              <a:t>X</a:t>
            </a:r>
            <a:r>
              <a:rPr lang="es-CL" b="1"/>
              <a:t> = 4 – (X / 200),</a:t>
            </a:r>
            <a:r>
              <a:rPr lang="es-CL"/>
              <a:t> donde P</a:t>
            </a:r>
            <a:r>
              <a:rPr lang="es-CL" baseline="-25000"/>
              <a:t>X</a:t>
            </a:r>
            <a:r>
              <a:rPr lang="es-CL"/>
              <a:t> es el precio de la llamada y X es el número de llamadas al mes.</a:t>
            </a:r>
          </a:p>
          <a:p>
            <a:pPr algn="just"/>
            <a:endParaRPr lang="es-CL"/>
          </a:p>
          <a:p>
            <a:pPr algn="just"/>
            <a:r>
              <a:rPr lang="es-CL"/>
              <a:t>La empresa telefónica le ofrece a la familia distintas alternativas de cobro:</a:t>
            </a:r>
          </a:p>
          <a:p>
            <a:pPr algn="just"/>
            <a:endParaRPr lang="es-CL"/>
          </a:p>
          <a:p>
            <a:pPr algn="just"/>
            <a:r>
              <a:rPr lang="es-CL"/>
              <a:t>A.- Un cargo fijo de $ 400.- Mensuales.</a:t>
            </a:r>
          </a:p>
          <a:p>
            <a:pPr algn="just"/>
            <a:endParaRPr lang="es-CL"/>
          </a:p>
          <a:p>
            <a:pPr algn="just"/>
            <a:r>
              <a:rPr lang="es-CL"/>
              <a:t>B.- Un cargo variable de $ 2.- La llamada.</a:t>
            </a:r>
          </a:p>
          <a:p>
            <a:pPr algn="just"/>
            <a:endParaRPr lang="es-CL"/>
          </a:p>
          <a:p>
            <a:pPr algn="just"/>
            <a:r>
              <a:rPr lang="es-CL"/>
              <a:t>C.- Un cargo fijo de $ 800.- Mensuales más un cargo variable de $ 2.- La llamada.</a:t>
            </a:r>
            <a:endParaRPr lang="es-ES_tradnl"/>
          </a:p>
        </p:txBody>
      </p:sp>
      <p:sp>
        <p:nvSpPr>
          <p:cNvPr id="130053" name="Rectangle 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30054"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4858"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0056"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3 Marcador de número de diapositiva"/>
          <p:cNvSpPr>
            <a:spLocks noGrp="1"/>
          </p:cNvSpPr>
          <p:nvPr>
            <p:ph type="sldNum" sz="quarter" idx="12"/>
          </p:nvPr>
        </p:nvSpPr>
        <p:spPr>
          <a:noFill/>
        </p:spPr>
        <p:txBody>
          <a:bodyPr/>
          <a:lstStyle/>
          <a:p>
            <a:fld id="{92276845-A4C5-4CA1-8B03-375A5EDD1956}" type="slidenum">
              <a:rPr lang="es-CL" smtClean="0"/>
              <a:pPr/>
              <a:t>99</a:t>
            </a:fld>
            <a:endParaRPr lang="es-CL" smtClean="0"/>
          </a:p>
        </p:txBody>
      </p:sp>
      <p:sp>
        <p:nvSpPr>
          <p:cNvPr id="131075" name="Text Box 5"/>
          <p:cNvSpPr txBox="1">
            <a:spLocks noChangeArrowheads="1"/>
          </p:cNvSpPr>
          <p:nvPr/>
        </p:nvSpPr>
        <p:spPr bwMode="auto">
          <a:xfrm>
            <a:off x="323850" y="1579563"/>
            <a:ext cx="8426450" cy="366712"/>
          </a:xfrm>
          <a:prstGeom prst="rect">
            <a:avLst/>
          </a:prstGeom>
          <a:noFill/>
          <a:ln w="9525">
            <a:noFill/>
            <a:miter lim="800000"/>
            <a:headEnd/>
            <a:tailEnd/>
          </a:ln>
        </p:spPr>
        <p:txBody>
          <a:bodyPr>
            <a:spAutoFit/>
          </a:bodyPr>
          <a:lstStyle/>
          <a:p>
            <a:pPr marL="342900" indent="-342900" algn="just"/>
            <a:r>
              <a:rPr lang="es-ES_tradnl" b="1"/>
              <a:t>LA TARIFA DE DOS PARTES Y EL EXCEDENTE DEL CONSUMIDOR</a:t>
            </a:r>
          </a:p>
        </p:txBody>
      </p:sp>
      <p:sp>
        <p:nvSpPr>
          <p:cNvPr id="131076" name="Text Box 7"/>
          <p:cNvSpPr txBox="1">
            <a:spLocks noChangeArrowheads="1"/>
          </p:cNvSpPr>
          <p:nvPr/>
        </p:nvSpPr>
        <p:spPr bwMode="auto">
          <a:xfrm>
            <a:off x="323850" y="2111375"/>
            <a:ext cx="8426450" cy="3937000"/>
          </a:xfrm>
          <a:prstGeom prst="rect">
            <a:avLst/>
          </a:prstGeom>
          <a:noFill/>
          <a:ln w="9525">
            <a:noFill/>
            <a:miter lim="800000"/>
            <a:headEnd/>
            <a:tailEnd/>
          </a:ln>
        </p:spPr>
        <p:txBody>
          <a:bodyPr>
            <a:spAutoFit/>
          </a:bodyPr>
          <a:lstStyle/>
          <a:p>
            <a:pPr algn="just"/>
            <a:r>
              <a:rPr lang="es-CL"/>
              <a:t>Usted debe resolver las siguientes interrogantes:</a:t>
            </a:r>
          </a:p>
          <a:p>
            <a:pPr algn="just"/>
            <a:endParaRPr lang="es-CL"/>
          </a:p>
          <a:p>
            <a:pPr algn="just"/>
            <a:r>
              <a:rPr lang="es-CL"/>
              <a:t>1.- Evaluar cada una de las tres alternativas de cobro, separadamente y determinar si la familia instalará o no el teléfono en su casa.</a:t>
            </a:r>
          </a:p>
          <a:p>
            <a:pPr algn="just"/>
            <a:endParaRPr lang="es-CL"/>
          </a:p>
          <a:p>
            <a:pPr algn="just"/>
            <a:r>
              <a:rPr lang="es-CL"/>
              <a:t>2.- Cuando la familia instale el teléfono debe determinar cual es el número de llamadas que hará mensualmente.</a:t>
            </a:r>
          </a:p>
          <a:p>
            <a:pPr algn="just"/>
            <a:endParaRPr lang="es-CL"/>
          </a:p>
          <a:p>
            <a:pPr algn="just"/>
            <a:r>
              <a:rPr lang="es-CL"/>
              <a:t>Como les resultará obvio, esta es la evaluación de un proyecto que tiene alternativas de realización.</a:t>
            </a:r>
          </a:p>
          <a:p>
            <a:pPr algn="just"/>
            <a:endParaRPr lang="es-CL"/>
          </a:p>
          <a:p>
            <a:pPr algn="just"/>
            <a:r>
              <a:rPr lang="es-CL"/>
              <a:t>Metodológicamente para cada alternativa tarifaria se deberá calcular sus correspondientes beneficios y costos, y solo cuando los beneficios sean mayores o iguales a los costos la familia instalará el teléfono en su casa.</a:t>
            </a:r>
          </a:p>
        </p:txBody>
      </p:sp>
      <p:sp>
        <p:nvSpPr>
          <p:cNvPr id="131077" name="Rectangle 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31078" name="Line 9"/>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6906" name="Text Box 10"/>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1080" name="Text Box 11"/>
          <p:cNvSpPr txBox="1">
            <a:spLocks noChangeArrowheads="1"/>
          </p:cNvSpPr>
          <p:nvPr/>
        </p:nvSpPr>
        <p:spPr bwMode="auto">
          <a:xfrm>
            <a:off x="179388" y="685800"/>
            <a:ext cx="3384550"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2.- Teoría de la Demanda</a:t>
            </a:r>
            <a:endParaRPr lang="es-CL" sz="2000" b="1">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CL"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CL" sz="1800" b="0" i="0" u="none"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2474</TotalTime>
  <Words>8605</Words>
  <Application>Microsoft Office PowerPoint</Application>
  <PresentationFormat>Presentación en pantalla (4:3)</PresentationFormat>
  <Paragraphs>1176</Paragraphs>
  <Slides>137</Slides>
  <Notes>107</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137</vt:i4>
      </vt:variant>
    </vt:vector>
  </HeadingPairs>
  <TitlesOfParts>
    <vt:vector size="140" baseType="lpstr">
      <vt:lpstr>Diseño predeterminado</vt:lpstr>
      <vt:lpstr>Ecuación</vt:lpstr>
      <vt:lpstr>Microsoft Editor de ecuaciones 3.0</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lpstr>Diapositiva 99</vt:lpstr>
      <vt:lpstr>Diapositiva 100</vt:lpstr>
      <vt:lpstr>Diapositiva 101</vt:lpstr>
      <vt:lpstr>Diapositiva 102</vt:lpstr>
      <vt:lpstr>Diapositiva 103</vt:lpstr>
      <vt:lpstr>Diapositiva 104</vt:lpstr>
      <vt:lpstr>Diapositiva 105</vt:lpstr>
      <vt:lpstr>Diapositiva 106</vt:lpstr>
      <vt:lpstr>Diapositiva 107</vt:lpstr>
      <vt:lpstr>Diapositiva 108</vt:lpstr>
      <vt:lpstr>Diapositiva 109</vt:lpstr>
      <vt:lpstr>Diapositiva 110</vt:lpstr>
      <vt:lpstr>Diapositiva 111</vt:lpstr>
      <vt:lpstr>Diapositiva 112</vt:lpstr>
      <vt:lpstr>Diapositiva 113</vt:lpstr>
      <vt:lpstr>Diapositiva 114</vt:lpstr>
      <vt:lpstr>Diapositiva 115</vt:lpstr>
      <vt:lpstr>Diapositiva 116</vt:lpstr>
      <vt:lpstr>Diapositiva 117</vt:lpstr>
      <vt:lpstr>Diapositiva 118</vt:lpstr>
      <vt:lpstr>Diapositiva 119</vt:lpstr>
      <vt:lpstr>Diapositiva 120</vt:lpstr>
      <vt:lpstr>Diapositiva 121</vt:lpstr>
      <vt:lpstr>Diapositiva 122</vt:lpstr>
      <vt:lpstr>Diapositiva 123</vt:lpstr>
      <vt:lpstr>Diapositiva 124</vt:lpstr>
      <vt:lpstr>Diapositiva 125</vt:lpstr>
      <vt:lpstr>Diapositiva 126</vt:lpstr>
      <vt:lpstr>Diapositiva 127</vt:lpstr>
      <vt:lpstr>Diapositiva 128</vt:lpstr>
      <vt:lpstr>Diapositiva 129</vt:lpstr>
      <vt:lpstr>Diapositiva 130</vt:lpstr>
      <vt:lpstr>Diapositiva 131</vt:lpstr>
      <vt:lpstr>Diapositiva 132</vt:lpstr>
      <vt:lpstr>Diapositiva 133</vt:lpstr>
      <vt:lpstr>Diapositiva 134</vt:lpstr>
      <vt:lpstr>Diapositiva 135</vt:lpstr>
      <vt:lpstr>Diapositiva 136</vt:lpstr>
      <vt:lpstr>Diapositiva 137</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Francisco Leiva</dc:creator>
  <cp:lastModifiedBy>FEN</cp:lastModifiedBy>
  <cp:revision>199</cp:revision>
  <dcterms:created xsi:type="dcterms:W3CDTF">2006-03-04T03:24:48Z</dcterms:created>
  <dcterms:modified xsi:type="dcterms:W3CDTF">2011-09-26T18:10:13Z</dcterms:modified>
</cp:coreProperties>
</file>