
<file path=[Content_Types].xml><?xml version="1.0" encoding="utf-8"?>
<Types xmlns="http://schemas.openxmlformats.org/package/2006/content-types">
  <Override PartName="/ppt/slides/slide6.xml" ContentType="application/vnd.openxmlformats-officedocument.presentationml.slide+xml"/>
  <Override PartName="/ppt/slides/slide29.xml" ContentType="application/vnd.openxmlformats-officedocument.presentationml.slide+xml"/>
  <Override PartName="/ppt/slides/slide38.xml" ContentType="application/vnd.openxmlformats-officedocument.presentationml.slide+xml"/>
  <Override PartName="/ppt/slides/slide47.xml" ContentType="application/vnd.openxmlformats-officedocument.presentationml.slide+xml"/>
  <Override PartName="/ppt/slides/slide56.xml" ContentType="application/vnd.openxmlformats-officedocument.presentationml.slide+xml"/>
  <Override PartName="/ppt/slides/slide58.xml" ContentType="application/vnd.openxmlformats-officedocument.presentationml.slide+xml"/>
  <Override PartName="/ppt/slideLayouts/slideLayout8.xml" ContentType="application/vnd.openxmlformats-officedocument.presentationml.slideLayout+xml"/>
  <Override PartName="/ppt/slideMasters/slideMaster1.xml" ContentType="application/vnd.openxmlformats-officedocument.presentationml.slideMaster+xml"/>
  <Override PartName="/ppt/slides/slide4.xml" ContentType="application/vnd.openxmlformats-officedocument.presentationml.slide+xml"/>
  <Override PartName="/ppt/slides/slide18.xml" ContentType="application/vnd.openxmlformats-officedocument.presentationml.slide+xml"/>
  <Override PartName="/ppt/slides/slide27.xml" ContentType="application/vnd.openxmlformats-officedocument.presentationml.slide+xml"/>
  <Override PartName="/ppt/slides/slide36.xml" ContentType="application/vnd.openxmlformats-officedocument.presentationml.slide+xml"/>
  <Override PartName="/ppt/slides/slide45.xml" ContentType="application/vnd.openxmlformats-officedocument.presentationml.slide+xml"/>
  <Override PartName="/ppt/slides/slide54.xml" ContentType="application/vnd.openxmlformats-officedocument.presentationml.slide+xml"/>
  <Override PartName="/ppt/slides/slide65.xml" ContentType="application/vnd.openxmlformats-officedocument.presentationml.slide+xml"/>
  <Override PartName="/ppt/slideLayouts/slideLayout4.xml" ContentType="application/vnd.openxmlformats-officedocument.presentationml.slideLayout+xml"/>
  <Override PartName="/ppt/slideLayouts/slideLayout6.xml" ContentType="application/vnd.openxmlformats-officedocument.presentationml.slideLayout+xml"/>
  <Override PartName="/ppt/slides/slide2.xml" ContentType="application/vnd.openxmlformats-officedocument.presentationml.slide+xml"/>
  <Override PartName="/ppt/slides/slide16.xml" ContentType="application/vnd.openxmlformats-officedocument.presentationml.slide+xml"/>
  <Override PartName="/ppt/slides/slide25.xml" ContentType="application/vnd.openxmlformats-officedocument.presentationml.slide+xml"/>
  <Override PartName="/ppt/slides/slide34.xml" ContentType="application/vnd.openxmlformats-officedocument.presentationml.slide+xml"/>
  <Override PartName="/ppt/slides/slide43.xml" ContentType="application/vnd.openxmlformats-officedocument.presentationml.slide+xml"/>
  <Override PartName="/ppt/slides/slide52.xml" ContentType="application/vnd.openxmlformats-officedocument.presentationml.slide+xml"/>
  <Override PartName="/ppt/slides/slide63.xml" ContentType="application/vnd.openxmlformats-officedocument.presentationml.slide+xml"/>
  <Override PartName="/ppt/theme/theme1.xml" ContentType="application/vnd.openxmlformats-officedocument.theme+xml"/>
  <Override PartName="/ppt/slideLayouts/slideLayout2.xml" ContentType="application/vnd.openxmlformats-officedocument.presentationml.slideLayout+xml"/>
  <Default Extension="wmf" ContentType="image/x-wmf"/>
  <Default Extension="rels" ContentType="application/vnd.openxmlformats-package.relationships+xml"/>
  <Default Extension="xml" ContentType="application/xml"/>
  <Override PartName="/ppt/slides/slide14.xml" ContentType="application/vnd.openxmlformats-officedocument.presentationml.slide+xml"/>
  <Override PartName="/ppt/slides/slide23.xml" ContentType="application/vnd.openxmlformats-officedocument.presentationml.slide+xml"/>
  <Override PartName="/ppt/slides/slide32.xml" ContentType="application/vnd.openxmlformats-officedocument.presentationml.slide+xml"/>
  <Override PartName="/ppt/slides/slide41.xml" ContentType="application/vnd.openxmlformats-officedocument.presentationml.slide+xml"/>
  <Override PartName="/ppt/slides/slide50.xml" ContentType="application/vnd.openxmlformats-officedocument.presentationml.slide+xml"/>
  <Override PartName="/ppt/slides/slide61.xml" ContentType="application/vnd.openxmlformats-officedocument.presentationml.slide+xml"/>
  <Override PartName="/ppt/notesMasters/notesMaster1.xml" ContentType="application/vnd.openxmlformats-officedocument.presentationml.notesMaster+xml"/>
  <Override PartName="/ppt/slides/slide10.xml" ContentType="application/vnd.openxmlformats-officedocument.presentationml.slide+xml"/>
  <Override PartName="/ppt/slides/slide12.xml" ContentType="application/vnd.openxmlformats-officedocument.presentationml.slide+xml"/>
  <Override PartName="/ppt/slides/slide21.xml" ContentType="application/vnd.openxmlformats-officedocument.presentationml.slide+xml"/>
  <Override PartName="/ppt/slides/slide30.xml" ContentType="application/vnd.openxmlformats-officedocument.presentationml.slide+xml"/>
  <Override PartName="/ppt/tableStyles.xml" ContentType="application/vnd.openxmlformats-officedocument.presentationml.tableStyles+xml"/>
  <Override PartName="/ppt/slideLayouts/slideLayout11.xml" ContentType="application/vnd.openxmlformats-officedocument.presentationml.slideLayout+xml"/>
  <Override PartName="/ppt/slides/slide7.xml" ContentType="application/vnd.openxmlformats-officedocument.presentationml.slide+xml"/>
  <Override PartName="/ppt/slides/slide9.xml" ContentType="application/vnd.openxmlformats-officedocument.presentationml.slide+xml"/>
  <Override PartName="/ppt/slides/slide59.xml" ContentType="application/vnd.openxmlformats-officedocument.presentationml.slide+xml"/>
  <Override PartName="/ppt/viewProps.xml" ContentType="application/vnd.openxmlformats-officedocument.presentationml.viewProps+xml"/>
  <Override PartName="/ppt/slideLayouts/slideLayout9.xml" ContentType="application/vnd.openxmlformats-officedocument.presentationml.slideLayout+xml"/>
  <Override PartName="/ppt/slides/slide5.xml" ContentType="application/vnd.openxmlformats-officedocument.presentationml.slide+xml"/>
  <Override PartName="/ppt/slides/slide19.xml" ContentType="application/vnd.openxmlformats-officedocument.presentationml.slide+xml"/>
  <Override PartName="/ppt/slides/slide28.xml" ContentType="application/vnd.openxmlformats-officedocument.presentationml.slide+xml"/>
  <Override PartName="/ppt/slides/slide39.xml" ContentType="application/vnd.openxmlformats-officedocument.presentationml.slide+xml"/>
  <Override PartName="/ppt/slides/slide48.xml" ContentType="application/vnd.openxmlformats-officedocument.presentationml.slide+xml"/>
  <Override PartName="/ppt/slides/slide57.xml" ContentType="application/vnd.openxmlformats-officedocument.presentationml.slide+xml"/>
  <Override PartName="/ppt/slideLayouts/slideLayout7.xml" ContentType="application/vnd.openxmlformats-officedocument.presentationml.slideLayout+xml"/>
  <Override PartName="/ppt/notesSlides/notesSlide1.xml" ContentType="application/vnd.openxmlformats-officedocument.presentationml.notesSlide+xml"/>
  <Default Extension="png" ContentType="image/png"/>
  <Default Extension="bin" ContentType="application/vnd.openxmlformats-officedocument.oleObject"/>
  <Override PartName="/ppt/slides/slide3.xml" ContentType="application/vnd.openxmlformats-officedocument.presentationml.slide+xml"/>
  <Override PartName="/ppt/slides/slide17.xml" ContentType="application/vnd.openxmlformats-officedocument.presentationml.slide+xml"/>
  <Override PartName="/ppt/slides/slide26.xml" ContentType="application/vnd.openxmlformats-officedocument.presentationml.slide+xml"/>
  <Override PartName="/ppt/slides/slide37.xml" ContentType="application/vnd.openxmlformats-officedocument.presentationml.slide+xml"/>
  <Override PartName="/ppt/slides/slide46.xml" ContentType="application/vnd.openxmlformats-officedocument.presentationml.slide+xml"/>
  <Override PartName="/ppt/slides/slide55.xml" ContentType="application/vnd.openxmlformats-officedocument.presentationml.slide+xml"/>
  <Override PartName="/ppt/slides/slide64.xml" ContentType="application/vnd.openxmlformats-officedocument.presentationml.slide+xml"/>
  <Override PartName="/ppt/presProps.xml" ContentType="application/vnd.openxmlformats-officedocument.presentationml.presProps+xml"/>
  <Override PartName="/ppt/slideLayouts/slideLayout5.xml" ContentType="application/vnd.openxmlformats-officedocument.presentationml.slideLayout+xml"/>
  <Override PartName="/ppt/theme/theme2.xml" ContentType="application/vnd.openxmlformats-officedocument.theme+xml"/>
  <Override PartName="/ppt/slides/slide1.xml" ContentType="application/vnd.openxmlformats-officedocument.presentationml.slide+xml"/>
  <Override PartName="/ppt/slides/slide15.xml" ContentType="application/vnd.openxmlformats-officedocument.presentationml.slide+xml"/>
  <Override PartName="/ppt/slides/slide24.xml" ContentType="application/vnd.openxmlformats-officedocument.presentationml.slide+xml"/>
  <Override PartName="/ppt/slides/slide33.xml" ContentType="application/vnd.openxmlformats-officedocument.presentationml.slide+xml"/>
  <Override PartName="/ppt/slides/slide35.xml" ContentType="application/vnd.openxmlformats-officedocument.presentationml.slide+xml"/>
  <Override PartName="/ppt/slides/slide44.xml" ContentType="application/vnd.openxmlformats-officedocument.presentationml.slide+xml"/>
  <Override PartName="/ppt/slides/slide53.xml" ContentType="application/vnd.openxmlformats-officedocument.presentationml.slide+xml"/>
  <Override PartName="/ppt/slides/slide62.xml" ContentType="application/vnd.openxmlformats-officedocument.presentationml.slide+xml"/>
  <Override PartName="/ppt/slideLayouts/slideLayout3.xml" ContentType="application/vnd.openxmlformats-officedocument.presentationml.slideLayout+xml"/>
  <Default Extension="jpeg" ContentType="image/jpeg"/>
  <Override PartName="/ppt/presentation.xml" ContentType="application/vnd.openxmlformats-officedocument.presentationml.presentation.main+xml"/>
  <Override PartName="/ppt/slides/slide13.xml" ContentType="application/vnd.openxmlformats-officedocument.presentationml.slide+xml"/>
  <Override PartName="/ppt/slides/slide22.xml" ContentType="application/vnd.openxmlformats-officedocument.presentationml.slide+xml"/>
  <Override PartName="/ppt/slides/slide31.xml" ContentType="application/vnd.openxmlformats-officedocument.presentationml.slide+xml"/>
  <Override PartName="/ppt/slides/slide42.xml" ContentType="application/vnd.openxmlformats-officedocument.presentationml.slide+xml"/>
  <Override PartName="/ppt/slides/slide51.xml" ContentType="application/vnd.openxmlformats-officedocument.presentationml.slide+xml"/>
  <Override PartName="/ppt/slides/slide60.xml" ContentType="application/vnd.openxmlformats-officedocument.presentationml.slide+xml"/>
  <Override PartName="/ppt/slideLayouts/slideLayout1.xml" ContentType="application/vnd.openxmlformats-officedocument.presentationml.slideLayout+xml"/>
  <Override PartName="/docProps/app.xml" ContentType="application/vnd.openxmlformats-officedocument.extended-properties+xml"/>
  <Override PartName="/ppt/slides/slide11.xml" ContentType="application/vnd.openxmlformats-officedocument.presentationml.slide+xml"/>
  <Override PartName="/ppt/slides/slide20.xml" ContentType="application/vnd.openxmlformats-officedocument.presentationml.slide+xml"/>
  <Override PartName="/ppt/slides/slide40.xml" ContentType="application/vnd.openxmlformats-officedocument.presentationml.slide+xml"/>
  <Override PartName="/ppt/slideLayouts/slideLayout10.xml" ContentType="application/vnd.openxmlformats-officedocument.presentationml.slideLayout+xml"/>
  <Default Extension="vml" ContentType="application/vnd.openxmlformats-officedocument.vmlDrawing"/>
  <Override PartName="/ppt/slides/slide8.xml" ContentType="application/vnd.openxmlformats-officedocument.presentationml.slide+xml"/>
  <Override PartName="/ppt/slides/slide49.xml" ContentType="application/vnd.openxmlformats-officedocument.presentationml.slide+xml"/>
  <Override PartName="/docProps/core.xml" ContentType="application/vnd.openxmlformats-package.core-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67"/>
  </p:notesMasterIdLst>
  <p:sldIdLst>
    <p:sldId id="256" r:id="rId2"/>
    <p:sldId id="259" r:id="rId3"/>
    <p:sldId id="260" r:id="rId4"/>
    <p:sldId id="261" r:id="rId5"/>
    <p:sldId id="262" r:id="rId6"/>
    <p:sldId id="263" r:id="rId7"/>
    <p:sldId id="264" r:id="rId8"/>
    <p:sldId id="265" r:id="rId9"/>
    <p:sldId id="266" r:id="rId10"/>
    <p:sldId id="267" r:id="rId11"/>
    <p:sldId id="268" r:id="rId12"/>
    <p:sldId id="269" r:id="rId13"/>
    <p:sldId id="270" r:id="rId14"/>
    <p:sldId id="271" r:id="rId15"/>
    <p:sldId id="272" r:id="rId16"/>
    <p:sldId id="273" r:id="rId17"/>
    <p:sldId id="274" r:id="rId18"/>
    <p:sldId id="275" r:id="rId19"/>
    <p:sldId id="312" r:id="rId20"/>
    <p:sldId id="314" r:id="rId21"/>
    <p:sldId id="313" r:id="rId22"/>
    <p:sldId id="315" r:id="rId23"/>
    <p:sldId id="276" r:id="rId24"/>
    <p:sldId id="277" r:id="rId25"/>
    <p:sldId id="278" r:id="rId26"/>
    <p:sldId id="279" r:id="rId27"/>
    <p:sldId id="280" r:id="rId28"/>
    <p:sldId id="281" r:id="rId29"/>
    <p:sldId id="282" r:id="rId30"/>
    <p:sldId id="283" r:id="rId31"/>
    <p:sldId id="284" r:id="rId32"/>
    <p:sldId id="285" r:id="rId33"/>
    <p:sldId id="286" r:id="rId34"/>
    <p:sldId id="287" r:id="rId35"/>
    <p:sldId id="288" r:id="rId36"/>
    <p:sldId id="289" r:id="rId37"/>
    <p:sldId id="290" r:id="rId38"/>
    <p:sldId id="291" r:id="rId39"/>
    <p:sldId id="292" r:id="rId40"/>
    <p:sldId id="293" r:id="rId41"/>
    <p:sldId id="294" r:id="rId42"/>
    <p:sldId id="295" r:id="rId43"/>
    <p:sldId id="296" r:id="rId44"/>
    <p:sldId id="297" r:id="rId45"/>
    <p:sldId id="298" r:id="rId46"/>
    <p:sldId id="299" r:id="rId47"/>
    <p:sldId id="300" r:id="rId48"/>
    <p:sldId id="309" r:id="rId49"/>
    <p:sldId id="310" r:id="rId50"/>
    <p:sldId id="311" r:id="rId51"/>
    <p:sldId id="301" r:id="rId52"/>
    <p:sldId id="302" r:id="rId53"/>
    <p:sldId id="303" r:id="rId54"/>
    <p:sldId id="304" r:id="rId55"/>
    <p:sldId id="305" r:id="rId56"/>
    <p:sldId id="306" r:id="rId57"/>
    <p:sldId id="307" r:id="rId58"/>
    <p:sldId id="308" r:id="rId59"/>
    <p:sldId id="316" r:id="rId60"/>
    <p:sldId id="317" r:id="rId61"/>
    <p:sldId id="318" r:id="rId62"/>
    <p:sldId id="319" r:id="rId63"/>
    <p:sldId id="320" r:id="rId64"/>
    <p:sldId id="321" r:id="rId65"/>
    <p:sldId id="322" r:id="rId66"/>
  </p:sldIdLst>
  <p:sldSz cx="9144000" cy="6858000" type="screen4x3"/>
  <p:notesSz cx="6858000" cy="9144000"/>
  <p:defaultTextStyle>
    <a:defPPr>
      <a:defRPr lang="es-CL"/>
    </a:defPPr>
    <a:lvl1pPr algn="ctr" rtl="0" fontAlgn="base">
      <a:spcBef>
        <a:spcPct val="0"/>
      </a:spcBef>
      <a:spcAft>
        <a:spcPct val="0"/>
      </a:spcAft>
      <a:defRPr kern="1200">
        <a:solidFill>
          <a:schemeClr val="tx1"/>
        </a:solidFill>
        <a:latin typeface="Arial" charset="0"/>
        <a:ea typeface="+mn-ea"/>
        <a:cs typeface="+mn-cs"/>
      </a:defRPr>
    </a:lvl1pPr>
    <a:lvl2pPr marL="457200" algn="ctr" rtl="0" fontAlgn="base">
      <a:spcBef>
        <a:spcPct val="0"/>
      </a:spcBef>
      <a:spcAft>
        <a:spcPct val="0"/>
      </a:spcAft>
      <a:defRPr kern="1200">
        <a:solidFill>
          <a:schemeClr val="tx1"/>
        </a:solidFill>
        <a:latin typeface="Arial" charset="0"/>
        <a:ea typeface="+mn-ea"/>
        <a:cs typeface="+mn-cs"/>
      </a:defRPr>
    </a:lvl2pPr>
    <a:lvl3pPr marL="914400" algn="ctr" rtl="0" fontAlgn="base">
      <a:spcBef>
        <a:spcPct val="0"/>
      </a:spcBef>
      <a:spcAft>
        <a:spcPct val="0"/>
      </a:spcAft>
      <a:defRPr kern="1200">
        <a:solidFill>
          <a:schemeClr val="tx1"/>
        </a:solidFill>
        <a:latin typeface="Arial" charset="0"/>
        <a:ea typeface="+mn-ea"/>
        <a:cs typeface="+mn-cs"/>
      </a:defRPr>
    </a:lvl3pPr>
    <a:lvl4pPr marL="1371600" algn="ctr" rtl="0" fontAlgn="base">
      <a:spcBef>
        <a:spcPct val="0"/>
      </a:spcBef>
      <a:spcAft>
        <a:spcPct val="0"/>
      </a:spcAft>
      <a:defRPr kern="1200">
        <a:solidFill>
          <a:schemeClr val="tx1"/>
        </a:solidFill>
        <a:latin typeface="Arial" charset="0"/>
        <a:ea typeface="+mn-ea"/>
        <a:cs typeface="+mn-cs"/>
      </a:defRPr>
    </a:lvl4pPr>
    <a:lvl5pPr marL="1828800" algn="ctr" rtl="0" fontAlgn="base">
      <a:spcBef>
        <a:spcPct val="0"/>
      </a:spcBef>
      <a:spcAft>
        <a:spcPct val="0"/>
      </a:spcAft>
      <a:defRPr kern="1200">
        <a:solidFill>
          <a:schemeClr val="tx1"/>
        </a:solidFill>
        <a:latin typeface="Arial" charset="0"/>
        <a:ea typeface="+mn-ea"/>
        <a:cs typeface="+mn-cs"/>
      </a:defRPr>
    </a:lvl5pPr>
    <a:lvl6pPr marL="2286000" algn="l" defTabSz="914400" rtl="0" eaLnBrk="1" latinLnBrk="0" hangingPunct="1">
      <a:defRPr kern="1200">
        <a:solidFill>
          <a:schemeClr val="tx1"/>
        </a:solidFill>
        <a:latin typeface="Arial" charset="0"/>
        <a:ea typeface="+mn-ea"/>
        <a:cs typeface="+mn-cs"/>
      </a:defRPr>
    </a:lvl6pPr>
    <a:lvl7pPr marL="2743200" algn="l" defTabSz="914400" rtl="0" eaLnBrk="1" latinLnBrk="0" hangingPunct="1">
      <a:defRPr kern="1200">
        <a:solidFill>
          <a:schemeClr val="tx1"/>
        </a:solidFill>
        <a:latin typeface="Arial" charset="0"/>
        <a:ea typeface="+mn-ea"/>
        <a:cs typeface="+mn-cs"/>
      </a:defRPr>
    </a:lvl7pPr>
    <a:lvl8pPr marL="3200400" algn="l" defTabSz="914400" rtl="0" eaLnBrk="1" latinLnBrk="0" hangingPunct="1">
      <a:defRPr kern="1200">
        <a:solidFill>
          <a:schemeClr val="tx1"/>
        </a:solidFill>
        <a:latin typeface="Arial" charset="0"/>
        <a:ea typeface="+mn-ea"/>
        <a:cs typeface="+mn-cs"/>
      </a:defRPr>
    </a:lvl8pPr>
    <a:lvl9pPr marL="3657600" algn="l" defTabSz="914400" rtl="0" eaLnBrk="1" latinLnBrk="0" hangingPunct="1">
      <a:defRPr kern="1200">
        <a:solidFill>
          <a:schemeClr val="tx1"/>
        </a:solidFill>
        <a:latin typeface="Arial" charset="0"/>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clrMru>
    <a:srgbClr val="FF9900"/>
    <a:srgbClr val="FF0000"/>
    <a:srgbClr val="000099"/>
    <a:srgbClr val="3333CC"/>
  </p:clrMru>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p:restoredLeft sz="12315" autoAdjust="0"/>
    <p:restoredTop sz="94698" autoAdjust="0"/>
  </p:normalViewPr>
  <p:slideViewPr>
    <p:cSldViewPr>
      <p:cViewPr varScale="1">
        <p:scale>
          <a:sx n="48" d="100"/>
          <a:sy n="48" d="100"/>
        </p:scale>
        <p:origin x="-660" y="-102"/>
      </p:cViewPr>
      <p:guideLst>
        <p:guide orient="horz" pos="2160"/>
        <p:guide pos="2880"/>
      </p:guideLst>
    </p:cSldViewPr>
  </p:slideViewPr>
  <p:notesTextViewPr>
    <p:cViewPr>
      <p:scale>
        <a:sx n="100" d="100"/>
        <a:sy n="100" d="100"/>
      </p:scale>
      <p:origin x="0" y="0"/>
    </p:cViewPr>
  </p:notesTextViewPr>
  <p:sorterViewPr>
    <p:cViewPr>
      <p:scale>
        <a:sx n="66" d="100"/>
        <a:sy n="66" d="100"/>
      </p:scale>
      <p:origin x="0" y="12408"/>
    </p:cViewPr>
  </p:sorterViewPr>
  <p:gridSpacing cx="73736200" cy="73736200"/>
</p:viewPr>
</file>

<file path=ppt/_rels/presentation.xml.rels><?xml version="1.0" encoding="UTF-8" standalone="yes"?>
<Relationships xmlns="http://schemas.openxmlformats.org/package/2006/relationships"><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slide" Target="slides/slide41.xml"/><Relationship Id="rId47" Type="http://schemas.openxmlformats.org/officeDocument/2006/relationships/slide" Target="slides/slide46.xml"/><Relationship Id="rId50" Type="http://schemas.openxmlformats.org/officeDocument/2006/relationships/slide" Target="slides/slide49.xml"/><Relationship Id="rId55" Type="http://schemas.openxmlformats.org/officeDocument/2006/relationships/slide" Target="slides/slide54.xml"/><Relationship Id="rId63" Type="http://schemas.openxmlformats.org/officeDocument/2006/relationships/slide" Target="slides/slide62.xml"/><Relationship Id="rId68" Type="http://schemas.openxmlformats.org/officeDocument/2006/relationships/presProps" Target="presProps.xml"/><Relationship Id="rId7" Type="http://schemas.openxmlformats.org/officeDocument/2006/relationships/slide" Target="slides/slide6.xml"/><Relationship Id="rId71"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9" Type="http://schemas.openxmlformats.org/officeDocument/2006/relationships/slide" Target="slides/slide28.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slide" Target="slides/slide39.xml"/><Relationship Id="rId45" Type="http://schemas.openxmlformats.org/officeDocument/2006/relationships/slide" Target="slides/slide44.xml"/><Relationship Id="rId53" Type="http://schemas.openxmlformats.org/officeDocument/2006/relationships/slide" Target="slides/slide52.xml"/><Relationship Id="rId58" Type="http://schemas.openxmlformats.org/officeDocument/2006/relationships/slide" Target="slides/slide57.xml"/><Relationship Id="rId66" Type="http://schemas.openxmlformats.org/officeDocument/2006/relationships/slide" Target="slides/slide65.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49" Type="http://schemas.openxmlformats.org/officeDocument/2006/relationships/slide" Target="slides/slide48.xml"/><Relationship Id="rId57" Type="http://schemas.openxmlformats.org/officeDocument/2006/relationships/slide" Target="slides/slide56.xml"/><Relationship Id="rId61" Type="http://schemas.openxmlformats.org/officeDocument/2006/relationships/slide" Target="slides/slide60.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4" Type="http://schemas.openxmlformats.org/officeDocument/2006/relationships/slide" Target="slides/slide43.xml"/><Relationship Id="rId52" Type="http://schemas.openxmlformats.org/officeDocument/2006/relationships/slide" Target="slides/slide51.xml"/><Relationship Id="rId60" Type="http://schemas.openxmlformats.org/officeDocument/2006/relationships/slide" Target="slides/slide59.xml"/><Relationship Id="rId65" Type="http://schemas.openxmlformats.org/officeDocument/2006/relationships/slide" Target="slides/slide64.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slide" Target="slides/slide42.xml"/><Relationship Id="rId48" Type="http://schemas.openxmlformats.org/officeDocument/2006/relationships/slide" Target="slides/slide47.xml"/><Relationship Id="rId56" Type="http://schemas.openxmlformats.org/officeDocument/2006/relationships/slide" Target="slides/slide55.xml"/><Relationship Id="rId64" Type="http://schemas.openxmlformats.org/officeDocument/2006/relationships/slide" Target="slides/slide63.xml"/><Relationship Id="rId69" Type="http://schemas.openxmlformats.org/officeDocument/2006/relationships/viewProps" Target="viewProps.xml"/><Relationship Id="rId8" Type="http://schemas.openxmlformats.org/officeDocument/2006/relationships/slide" Target="slides/slide7.xml"/><Relationship Id="rId51" Type="http://schemas.openxmlformats.org/officeDocument/2006/relationships/slide" Target="slides/slide50.xml"/><Relationship Id="rId3" Type="http://schemas.openxmlformats.org/officeDocument/2006/relationships/slide" Target="slides/slide2.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46" Type="http://schemas.openxmlformats.org/officeDocument/2006/relationships/slide" Target="slides/slide45.xml"/><Relationship Id="rId59" Type="http://schemas.openxmlformats.org/officeDocument/2006/relationships/slide" Target="slides/slide58.xml"/><Relationship Id="rId67" Type="http://schemas.openxmlformats.org/officeDocument/2006/relationships/notesMaster" Target="notesMasters/notesMaster1.xml"/><Relationship Id="rId20" Type="http://schemas.openxmlformats.org/officeDocument/2006/relationships/slide" Target="slides/slide19.xml"/><Relationship Id="rId41" Type="http://schemas.openxmlformats.org/officeDocument/2006/relationships/slide" Target="slides/slide40.xml"/><Relationship Id="rId54" Type="http://schemas.openxmlformats.org/officeDocument/2006/relationships/slide" Target="slides/slide53.xml"/><Relationship Id="rId62" Type="http://schemas.openxmlformats.org/officeDocument/2006/relationships/slide" Target="slides/slide61.xml"/><Relationship Id="rId70" Type="http://schemas.openxmlformats.org/officeDocument/2006/relationships/theme" Target="theme/theme1.xml"/></Relationships>
</file>

<file path=ppt/drawings/_rels/vmlDrawing1.vml.rels><?xml version="1.0" encoding="UTF-8" standalone="yes"?>
<Relationships xmlns="http://schemas.openxmlformats.org/package/2006/relationships"><Relationship Id="rId2" Type="http://schemas.openxmlformats.org/officeDocument/2006/relationships/image" Target="../media/image4.wmf"/><Relationship Id="rId1" Type="http://schemas.openxmlformats.org/officeDocument/2006/relationships/image" Target="../media/image3.wmf"/></Relationships>
</file>

<file path=ppt/drawings/_rels/vmlDrawing10.vml.rels><?xml version="1.0" encoding="UTF-8" standalone="yes"?>
<Relationships xmlns="http://schemas.openxmlformats.org/package/2006/relationships"><Relationship Id="rId8" Type="http://schemas.openxmlformats.org/officeDocument/2006/relationships/image" Target="../media/image51.wmf"/><Relationship Id="rId3" Type="http://schemas.openxmlformats.org/officeDocument/2006/relationships/image" Target="../media/image46.wmf"/><Relationship Id="rId7" Type="http://schemas.openxmlformats.org/officeDocument/2006/relationships/image" Target="../media/image50.wmf"/><Relationship Id="rId2" Type="http://schemas.openxmlformats.org/officeDocument/2006/relationships/image" Target="../media/image45.wmf"/><Relationship Id="rId1" Type="http://schemas.openxmlformats.org/officeDocument/2006/relationships/image" Target="../media/image44.wmf"/><Relationship Id="rId6" Type="http://schemas.openxmlformats.org/officeDocument/2006/relationships/image" Target="../media/image49.wmf"/><Relationship Id="rId11" Type="http://schemas.openxmlformats.org/officeDocument/2006/relationships/image" Target="../media/image54.wmf"/><Relationship Id="rId5" Type="http://schemas.openxmlformats.org/officeDocument/2006/relationships/image" Target="../media/image48.wmf"/><Relationship Id="rId10" Type="http://schemas.openxmlformats.org/officeDocument/2006/relationships/image" Target="../media/image53.wmf"/><Relationship Id="rId4" Type="http://schemas.openxmlformats.org/officeDocument/2006/relationships/image" Target="../media/image47.wmf"/><Relationship Id="rId9" Type="http://schemas.openxmlformats.org/officeDocument/2006/relationships/image" Target="../media/image52.wmf"/></Relationships>
</file>

<file path=ppt/drawings/_rels/vmlDrawing11.vml.rels><?xml version="1.0" encoding="UTF-8" standalone="yes"?>
<Relationships xmlns="http://schemas.openxmlformats.org/package/2006/relationships"><Relationship Id="rId1" Type="http://schemas.openxmlformats.org/officeDocument/2006/relationships/image" Target="../media/image55.wmf"/></Relationships>
</file>

<file path=ppt/drawings/_rels/vmlDrawing12.vml.rels><?xml version="1.0" encoding="UTF-8" standalone="yes"?>
<Relationships xmlns="http://schemas.openxmlformats.org/package/2006/relationships"><Relationship Id="rId3" Type="http://schemas.openxmlformats.org/officeDocument/2006/relationships/image" Target="../media/image58.wmf"/><Relationship Id="rId2" Type="http://schemas.openxmlformats.org/officeDocument/2006/relationships/image" Target="../media/image57.wmf"/><Relationship Id="rId1" Type="http://schemas.openxmlformats.org/officeDocument/2006/relationships/image" Target="../media/image56.wmf"/><Relationship Id="rId5" Type="http://schemas.openxmlformats.org/officeDocument/2006/relationships/image" Target="../media/image60.wmf"/><Relationship Id="rId4" Type="http://schemas.openxmlformats.org/officeDocument/2006/relationships/image" Target="../media/image59.wmf"/></Relationships>
</file>

<file path=ppt/drawings/_rels/vmlDrawing13.vml.rels><?xml version="1.0" encoding="UTF-8" standalone="yes"?>
<Relationships xmlns="http://schemas.openxmlformats.org/package/2006/relationships"><Relationship Id="rId1" Type="http://schemas.openxmlformats.org/officeDocument/2006/relationships/image" Target="../media/image61.wmf"/></Relationships>
</file>

<file path=ppt/drawings/_rels/vmlDrawing14.vml.rels><?xml version="1.0" encoding="UTF-8" standalone="yes"?>
<Relationships xmlns="http://schemas.openxmlformats.org/package/2006/relationships"><Relationship Id="rId8" Type="http://schemas.openxmlformats.org/officeDocument/2006/relationships/image" Target="../media/image69.wmf"/><Relationship Id="rId13" Type="http://schemas.openxmlformats.org/officeDocument/2006/relationships/image" Target="../media/image74.wmf"/><Relationship Id="rId18" Type="http://schemas.openxmlformats.org/officeDocument/2006/relationships/image" Target="../media/image79.wmf"/><Relationship Id="rId3" Type="http://schemas.openxmlformats.org/officeDocument/2006/relationships/image" Target="../media/image64.wmf"/><Relationship Id="rId7" Type="http://schemas.openxmlformats.org/officeDocument/2006/relationships/image" Target="../media/image68.wmf"/><Relationship Id="rId12" Type="http://schemas.openxmlformats.org/officeDocument/2006/relationships/image" Target="../media/image73.wmf"/><Relationship Id="rId17" Type="http://schemas.openxmlformats.org/officeDocument/2006/relationships/image" Target="../media/image78.wmf"/><Relationship Id="rId2" Type="http://schemas.openxmlformats.org/officeDocument/2006/relationships/image" Target="../media/image63.wmf"/><Relationship Id="rId16" Type="http://schemas.openxmlformats.org/officeDocument/2006/relationships/image" Target="../media/image77.wmf"/><Relationship Id="rId1" Type="http://schemas.openxmlformats.org/officeDocument/2006/relationships/image" Target="../media/image62.wmf"/><Relationship Id="rId6" Type="http://schemas.openxmlformats.org/officeDocument/2006/relationships/image" Target="../media/image67.wmf"/><Relationship Id="rId11" Type="http://schemas.openxmlformats.org/officeDocument/2006/relationships/image" Target="../media/image72.wmf"/><Relationship Id="rId5" Type="http://schemas.openxmlformats.org/officeDocument/2006/relationships/image" Target="../media/image66.wmf"/><Relationship Id="rId15" Type="http://schemas.openxmlformats.org/officeDocument/2006/relationships/image" Target="../media/image76.wmf"/><Relationship Id="rId10" Type="http://schemas.openxmlformats.org/officeDocument/2006/relationships/image" Target="../media/image71.wmf"/><Relationship Id="rId4" Type="http://schemas.openxmlformats.org/officeDocument/2006/relationships/image" Target="../media/image65.wmf"/><Relationship Id="rId9" Type="http://schemas.openxmlformats.org/officeDocument/2006/relationships/image" Target="../media/image70.wmf"/><Relationship Id="rId14" Type="http://schemas.openxmlformats.org/officeDocument/2006/relationships/image" Target="../media/image75.wmf"/></Relationships>
</file>

<file path=ppt/drawings/_rels/vmlDrawing15.vml.rels><?xml version="1.0" encoding="UTF-8" standalone="yes"?>
<Relationships xmlns="http://schemas.openxmlformats.org/package/2006/relationships"><Relationship Id="rId1" Type="http://schemas.openxmlformats.org/officeDocument/2006/relationships/image" Target="../media/image80.wmf"/></Relationships>
</file>

<file path=ppt/drawings/_rels/vmlDrawing16.vml.rels><?xml version="1.0" encoding="UTF-8" standalone="yes"?>
<Relationships xmlns="http://schemas.openxmlformats.org/package/2006/relationships"><Relationship Id="rId3" Type="http://schemas.openxmlformats.org/officeDocument/2006/relationships/image" Target="../media/image83.wmf"/><Relationship Id="rId2" Type="http://schemas.openxmlformats.org/officeDocument/2006/relationships/image" Target="../media/image82.wmf"/><Relationship Id="rId1" Type="http://schemas.openxmlformats.org/officeDocument/2006/relationships/image" Target="../media/image81.wmf"/><Relationship Id="rId5" Type="http://schemas.openxmlformats.org/officeDocument/2006/relationships/image" Target="../media/image85.wmf"/><Relationship Id="rId4" Type="http://schemas.openxmlformats.org/officeDocument/2006/relationships/image" Target="../media/image84.wmf"/></Relationships>
</file>

<file path=ppt/drawings/_rels/vmlDrawing17.vml.rels><?xml version="1.0" encoding="UTF-8" standalone="yes"?>
<Relationships xmlns="http://schemas.openxmlformats.org/package/2006/relationships"><Relationship Id="rId8" Type="http://schemas.openxmlformats.org/officeDocument/2006/relationships/image" Target="../media/image90.wmf"/><Relationship Id="rId3" Type="http://schemas.openxmlformats.org/officeDocument/2006/relationships/image" Target="../media/image82.wmf"/><Relationship Id="rId7" Type="http://schemas.openxmlformats.org/officeDocument/2006/relationships/image" Target="../media/image89.wmf"/><Relationship Id="rId2" Type="http://schemas.openxmlformats.org/officeDocument/2006/relationships/image" Target="../media/image87.wmf"/><Relationship Id="rId1" Type="http://schemas.openxmlformats.org/officeDocument/2006/relationships/image" Target="../media/image86.wmf"/><Relationship Id="rId6" Type="http://schemas.openxmlformats.org/officeDocument/2006/relationships/image" Target="../media/image88.wmf"/><Relationship Id="rId5" Type="http://schemas.openxmlformats.org/officeDocument/2006/relationships/image" Target="../media/image84.wmf"/><Relationship Id="rId4" Type="http://schemas.openxmlformats.org/officeDocument/2006/relationships/image" Target="../media/image83.wmf"/><Relationship Id="rId9" Type="http://schemas.openxmlformats.org/officeDocument/2006/relationships/image" Target="../media/image91.wmf"/></Relationships>
</file>

<file path=ppt/drawings/_rels/vmlDrawing18.vml.rels><?xml version="1.0" encoding="UTF-8" standalone="yes"?>
<Relationships xmlns="http://schemas.openxmlformats.org/package/2006/relationships"><Relationship Id="rId8" Type="http://schemas.openxmlformats.org/officeDocument/2006/relationships/image" Target="../media/image91.wmf"/><Relationship Id="rId3" Type="http://schemas.openxmlformats.org/officeDocument/2006/relationships/image" Target="../media/image83.wmf"/><Relationship Id="rId7" Type="http://schemas.openxmlformats.org/officeDocument/2006/relationships/image" Target="../media/image90.wmf"/><Relationship Id="rId2" Type="http://schemas.openxmlformats.org/officeDocument/2006/relationships/image" Target="../media/image82.wmf"/><Relationship Id="rId1" Type="http://schemas.openxmlformats.org/officeDocument/2006/relationships/image" Target="../media/image92.wmf"/><Relationship Id="rId6" Type="http://schemas.openxmlformats.org/officeDocument/2006/relationships/image" Target="../media/image89.wmf"/><Relationship Id="rId5" Type="http://schemas.openxmlformats.org/officeDocument/2006/relationships/image" Target="../media/image88.wmf"/><Relationship Id="rId4" Type="http://schemas.openxmlformats.org/officeDocument/2006/relationships/image" Target="../media/image84.wmf"/></Relationships>
</file>

<file path=ppt/drawings/_rels/vmlDrawing19.vml.rels><?xml version="1.0" encoding="UTF-8" standalone="yes"?>
<Relationships xmlns="http://schemas.openxmlformats.org/package/2006/relationships"><Relationship Id="rId8" Type="http://schemas.openxmlformats.org/officeDocument/2006/relationships/image" Target="../media/image90.wmf"/><Relationship Id="rId3" Type="http://schemas.openxmlformats.org/officeDocument/2006/relationships/image" Target="../media/image82.wmf"/><Relationship Id="rId7" Type="http://schemas.openxmlformats.org/officeDocument/2006/relationships/image" Target="../media/image89.wmf"/><Relationship Id="rId2" Type="http://schemas.openxmlformats.org/officeDocument/2006/relationships/image" Target="../media/image93.wmf"/><Relationship Id="rId1" Type="http://schemas.openxmlformats.org/officeDocument/2006/relationships/image" Target="../media/image92.wmf"/><Relationship Id="rId6" Type="http://schemas.openxmlformats.org/officeDocument/2006/relationships/image" Target="../media/image88.wmf"/><Relationship Id="rId5" Type="http://schemas.openxmlformats.org/officeDocument/2006/relationships/image" Target="../media/image84.wmf"/><Relationship Id="rId4" Type="http://schemas.openxmlformats.org/officeDocument/2006/relationships/image" Target="../media/image83.wmf"/><Relationship Id="rId9" Type="http://schemas.openxmlformats.org/officeDocument/2006/relationships/image" Target="../media/image91.wmf"/></Relationships>
</file>

<file path=ppt/drawings/_rels/vmlDrawing2.vml.rels><?xml version="1.0" encoding="UTF-8" standalone="yes"?>
<Relationships xmlns="http://schemas.openxmlformats.org/package/2006/relationships"><Relationship Id="rId3" Type="http://schemas.openxmlformats.org/officeDocument/2006/relationships/image" Target="../media/image7.wmf"/><Relationship Id="rId2" Type="http://schemas.openxmlformats.org/officeDocument/2006/relationships/image" Target="../media/image6.wmf"/><Relationship Id="rId1" Type="http://schemas.openxmlformats.org/officeDocument/2006/relationships/image" Target="../media/image5.wmf"/></Relationships>
</file>

<file path=ppt/drawings/_rels/vmlDrawing20.vml.rels><?xml version="1.0" encoding="UTF-8" standalone="yes"?>
<Relationships xmlns="http://schemas.openxmlformats.org/package/2006/relationships"><Relationship Id="rId3" Type="http://schemas.openxmlformats.org/officeDocument/2006/relationships/image" Target="../media/image96.wmf"/><Relationship Id="rId2" Type="http://schemas.openxmlformats.org/officeDocument/2006/relationships/image" Target="../media/image95.wmf"/><Relationship Id="rId1" Type="http://schemas.openxmlformats.org/officeDocument/2006/relationships/image" Target="../media/image94.wmf"/></Relationships>
</file>

<file path=ppt/drawings/_rels/vmlDrawing21.vml.rels><?xml version="1.0" encoding="UTF-8" standalone="yes"?>
<Relationships xmlns="http://schemas.openxmlformats.org/package/2006/relationships"><Relationship Id="rId1" Type="http://schemas.openxmlformats.org/officeDocument/2006/relationships/image" Target="../media/image97.wmf"/></Relationships>
</file>

<file path=ppt/drawings/_rels/vmlDrawing22.vml.rels><?xml version="1.0" encoding="UTF-8" standalone="yes"?>
<Relationships xmlns="http://schemas.openxmlformats.org/package/2006/relationships"><Relationship Id="rId8" Type="http://schemas.openxmlformats.org/officeDocument/2006/relationships/image" Target="../media/image105.wmf"/><Relationship Id="rId13" Type="http://schemas.openxmlformats.org/officeDocument/2006/relationships/image" Target="../media/image110.wmf"/><Relationship Id="rId3" Type="http://schemas.openxmlformats.org/officeDocument/2006/relationships/image" Target="../media/image100.wmf"/><Relationship Id="rId7" Type="http://schemas.openxmlformats.org/officeDocument/2006/relationships/image" Target="../media/image104.wmf"/><Relationship Id="rId12" Type="http://schemas.openxmlformats.org/officeDocument/2006/relationships/image" Target="../media/image109.wmf"/><Relationship Id="rId2" Type="http://schemas.openxmlformats.org/officeDocument/2006/relationships/image" Target="../media/image99.wmf"/><Relationship Id="rId1" Type="http://schemas.openxmlformats.org/officeDocument/2006/relationships/image" Target="../media/image98.wmf"/><Relationship Id="rId6" Type="http://schemas.openxmlformats.org/officeDocument/2006/relationships/image" Target="../media/image103.wmf"/><Relationship Id="rId11" Type="http://schemas.openxmlformats.org/officeDocument/2006/relationships/image" Target="../media/image108.wmf"/><Relationship Id="rId5" Type="http://schemas.openxmlformats.org/officeDocument/2006/relationships/image" Target="../media/image102.wmf"/><Relationship Id="rId15" Type="http://schemas.openxmlformats.org/officeDocument/2006/relationships/image" Target="../media/image112.wmf"/><Relationship Id="rId10" Type="http://schemas.openxmlformats.org/officeDocument/2006/relationships/image" Target="../media/image107.wmf"/><Relationship Id="rId4" Type="http://schemas.openxmlformats.org/officeDocument/2006/relationships/image" Target="../media/image101.wmf"/><Relationship Id="rId9" Type="http://schemas.openxmlformats.org/officeDocument/2006/relationships/image" Target="../media/image106.wmf"/><Relationship Id="rId14" Type="http://schemas.openxmlformats.org/officeDocument/2006/relationships/image" Target="../media/image111.wmf"/></Relationships>
</file>

<file path=ppt/drawings/_rels/vmlDrawing23.vml.rels><?xml version="1.0" encoding="UTF-8" standalone="yes"?>
<Relationships xmlns="http://schemas.openxmlformats.org/package/2006/relationships"><Relationship Id="rId8" Type="http://schemas.openxmlformats.org/officeDocument/2006/relationships/image" Target="../media/image120.wmf"/><Relationship Id="rId13" Type="http://schemas.openxmlformats.org/officeDocument/2006/relationships/image" Target="../media/image125.wmf"/><Relationship Id="rId3" Type="http://schemas.openxmlformats.org/officeDocument/2006/relationships/image" Target="../media/image115.wmf"/><Relationship Id="rId7" Type="http://schemas.openxmlformats.org/officeDocument/2006/relationships/image" Target="../media/image119.wmf"/><Relationship Id="rId12" Type="http://schemas.openxmlformats.org/officeDocument/2006/relationships/image" Target="../media/image124.wmf"/><Relationship Id="rId2" Type="http://schemas.openxmlformats.org/officeDocument/2006/relationships/image" Target="../media/image114.wmf"/><Relationship Id="rId1" Type="http://schemas.openxmlformats.org/officeDocument/2006/relationships/image" Target="../media/image113.wmf"/><Relationship Id="rId6" Type="http://schemas.openxmlformats.org/officeDocument/2006/relationships/image" Target="../media/image118.wmf"/><Relationship Id="rId11" Type="http://schemas.openxmlformats.org/officeDocument/2006/relationships/image" Target="../media/image123.wmf"/><Relationship Id="rId5" Type="http://schemas.openxmlformats.org/officeDocument/2006/relationships/image" Target="../media/image117.wmf"/><Relationship Id="rId10" Type="http://schemas.openxmlformats.org/officeDocument/2006/relationships/image" Target="../media/image122.wmf"/><Relationship Id="rId4" Type="http://schemas.openxmlformats.org/officeDocument/2006/relationships/image" Target="../media/image116.wmf"/><Relationship Id="rId9" Type="http://schemas.openxmlformats.org/officeDocument/2006/relationships/image" Target="../media/image121.wmf"/><Relationship Id="rId14" Type="http://schemas.openxmlformats.org/officeDocument/2006/relationships/image" Target="../media/image126.wmf"/></Relationships>
</file>

<file path=ppt/drawings/_rels/vmlDrawing24.vml.rels><?xml version="1.0" encoding="UTF-8" standalone="yes"?>
<Relationships xmlns="http://schemas.openxmlformats.org/package/2006/relationships"><Relationship Id="rId2" Type="http://schemas.openxmlformats.org/officeDocument/2006/relationships/image" Target="../media/image128.wmf"/><Relationship Id="rId1" Type="http://schemas.openxmlformats.org/officeDocument/2006/relationships/image" Target="../media/image127.wmf"/></Relationships>
</file>

<file path=ppt/drawings/_rels/vmlDrawing25.vml.rels><?xml version="1.0" encoding="UTF-8" standalone="yes"?>
<Relationships xmlns="http://schemas.openxmlformats.org/package/2006/relationships"><Relationship Id="rId3" Type="http://schemas.openxmlformats.org/officeDocument/2006/relationships/image" Target="../media/image131.wmf"/><Relationship Id="rId2" Type="http://schemas.openxmlformats.org/officeDocument/2006/relationships/image" Target="../media/image130.wmf"/><Relationship Id="rId1" Type="http://schemas.openxmlformats.org/officeDocument/2006/relationships/image" Target="../media/image129.wmf"/><Relationship Id="rId6" Type="http://schemas.openxmlformats.org/officeDocument/2006/relationships/image" Target="../media/image134.wmf"/><Relationship Id="rId5" Type="http://schemas.openxmlformats.org/officeDocument/2006/relationships/image" Target="../media/image133.wmf"/><Relationship Id="rId4" Type="http://schemas.openxmlformats.org/officeDocument/2006/relationships/image" Target="../media/image132.wmf"/></Relationships>
</file>

<file path=ppt/drawings/_rels/vmlDrawing26.vml.rels><?xml version="1.0" encoding="UTF-8" standalone="yes"?>
<Relationships xmlns="http://schemas.openxmlformats.org/package/2006/relationships"><Relationship Id="rId2" Type="http://schemas.openxmlformats.org/officeDocument/2006/relationships/image" Target="../media/image136.wmf"/><Relationship Id="rId1" Type="http://schemas.openxmlformats.org/officeDocument/2006/relationships/image" Target="../media/image135.wmf"/></Relationships>
</file>

<file path=ppt/drawings/_rels/vmlDrawing27.vml.rels><?xml version="1.0" encoding="UTF-8" standalone="yes"?>
<Relationships xmlns="http://schemas.openxmlformats.org/package/2006/relationships"><Relationship Id="rId3" Type="http://schemas.openxmlformats.org/officeDocument/2006/relationships/image" Target="../media/image139.wmf"/><Relationship Id="rId2" Type="http://schemas.openxmlformats.org/officeDocument/2006/relationships/image" Target="../media/image138.wmf"/><Relationship Id="rId1" Type="http://schemas.openxmlformats.org/officeDocument/2006/relationships/image" Target="../media/image137.wmf"/><Relationship Id="rId6" Type="http://schemas.openxmlformats.org/officeDocument/2006/relationships/image" Target="../media/image142.wmf"/><Relationship Id="rId5" Type="http://schemas.openxmlformats.org/officeDocument/2006/relationships/image" Target="../media/image141.wmf"/><Relationship Id="rId4" Type="http://schemas.openxmlformats.org/officeDocument/2006/relationships/image" Target="../media/image140.wmf"/></Relationships>
</file>

<file path=ppt/drawings/_rels/vmlDrawing28.vml.rels><?xml version="1.0" encoding="UTF-8" standalone="yes"?>
<Relationships xmlns="http://schemas.openxmlformats.org/package/2006/relationships"><Relationship Id="rId3" Type="http://schemas.openxmlformats.org/officeDocument/2006/relationships/image" Target="../media/image145.wmf"/><Relationship Id="rId7" Type="http://schemas.openxmlformats.org/officeDocument/2006/relationships/image" Target="../media/image149.wmf"/><Relationship Id="rId2" Type="http://schemas.openxmlformats.org/officeDocument/2006/relationships/image" Target="../media/image144.wmf"/><Relationship Id="rId1" Type="http://schemas.openxmlformats.org/officeDocument/2006/relationships/image" Target="../media/image143.wmf"/><Relationship Id="rId6" Type="http://schemas.openxmlformats.org/officeDocument/2006/relationships/image" Target="../media/image148.wmf"/><Relationship Id="rId5" Type="http://schemas.openxmlformats.org/officeDocument/2006/relationships/image" Target="../media/image147.wmf"/><Relationship Id="rId4" Type="http://schemas.openxmlformats.org/officeDocument/2006/relationships/image" Target="../media/image146.wmf"/></Relationships>
</file>

<file path=ppt/drawings/_rels/vmlDrawing29.vml.rels><?xml version="1.0" encoding="UTF-8" standalone="yes"?>
<Relationships xmlns="http://schemas.openxmlformats.org/package/2006/relationships"><Relationship Id="rId8" Type="http://schemas.openxmlformats.org/officeDocument/2006/relationships/image" Target="../media/image157.wmf"/><Relationship Id="rId13" Type="http://schemas.openxmlformats.org/officeDocument/2006/relationships/image" Target="../media/image162.wmf"/><Relationship Id="rId3" Type="http://schemas.openxmlformats.org/officeDocument/2006/relationships/image" Target="../media/image152.wmf"/><Relationship Id="rId7" Type="http://schemas.openxmlformats.org/officeDocument/2006/relationships/image" Target="../media/image156.wmf"/><Relationship Id="rId12" Type="http://schemas.openxmlformats.org/officeDocument/2006/relationships/image" Target="../media/image161.wmf"/><Relationship Id="rId2" Type="http://schemas.openxmlformats.org/officeDocument/2006/relationships/image" Target="../media/image151.wmf"/><Relationship Id="rId1" Type="http://schemas.openxmlformats.org/officeDocument/2006/relationships/image" Target="../media/image150.wmf"/><Relationship Id="rId6" Type="http://schemas.openxmlformats.org/officeDocument/2006/relationships/image" Target="../media/image155.wmf"/><Relationship Id="rId11" Type="http://schemas.openxmlformats.org/officeDocument/2006/relationships/image" Target="../media/image160.wmf"/><Relationship Id="rId5" Type="http://schemas.openxmlformats.org/officeDocument/2006/relationships/image" Target="../media/image154.wmf"/><Relationship Id="rId15" Type="http://schemas.openxmlformats.org/officeDocument/2006/relationships/image" Target="../media/image164.wmf"/><Relationship Id="rId10" Type="http://schemas.openxmlformats.org/officeDocument/2006/relationships/image" Target="../media/image159.wmf"/><Relationship Id="rId4" Type="http://schemas.openxmlformats.org/officeDocument/2006/relationships/image" Target="../media/image153.wmf"/><Relationship Id="rId9" Type="http://schemas.openxmlformats.org/officeDocument/2006/relationships/image" Target="../media/image158.wmf"/><Relationship Id="rId14" Type="http://schemas.openxmlformats.org/officeDocument/2006/relationships/image" Target="../media/image163.wmf"/></Relationships>
</file>

<file path=ppt/drawings/_rels/vmlDrawing3.vml.rels><?xml version="1.0" encoding="UTF-8" standalone="yes"?>
<Relationships xmlns="http://schemas.openxmlformats.org/package/2006/relationships"><Relationship Id="rId3" Type="http://schemas.openxmlformats.org/officeDocument/2006/relationships/image" Target="../media/image10.wmf"/><Relationship Id="rId2" Type="http://schemas.openxmlformats.org/officeDocument/2006/relationships/image" Target="../media/image9.wmf"/><Relationship Id="rId1" Type="http://schemas.openxmlformats.org/officeDocument/2006/relationships/image" Target="../media/image8.wmf"/><Relationship Id="rId4" Type="http://schemas.openxmlformats.org/officeDocument/2006/relationships/image" Target="../media/image11.wmf"/></Relationships>
</file>

<file path=ppt/drawings/_rels/vmlDrawing30.vml.rels><?xml version="1.0" encoding="UTF-8" standalone="yes"?>
<Relationships xmlns="http://schemas.openxmlformats.org/package/2006/relationships"><Relationship Id="rId1" Type="http://schemas.openxmlformats.org/officeDocument/2006/relationships/image" Target="../media/image165.wmf"/></Relationships>
</file>

<file path=ppt/drawings/_rels/vmlDrawing31.vml.rels><?xml version="1.0" encoding="UTF-8" standalone="yes"?>
<Relationships xmlns="http://schemas.openxmlformats.org/package/2006/relationships"><Relationship Id="rId8" Type="http://schemas.openxmlformats.org/officeDocument/2006/relationships/image" Target="../media/image173.wmf"/><Relationship Id="rId3" Type="http://schemas.openxmlformats.org/officeDocument/2006/relationships/image" Target="../media/image168.wmf"/><Relationship Id="rId7" Type="http://schemas.openxmlformats.org/officeDocument/2006/relationships/image" Target="../media/image172.wmf"/><Relationship Id="rId2" Type="http://schemas.openxmlformats.org/officeDocument/2006/relationships/image" Target="../media/image167.wmf"/><Relationship Id="rId1" Type="http://schemas.openxmlformats.org/officeDocument/2006/relationships/image" Target="../media/image166.wmf"/><Relationship Id="rId6" Type="http://schemas.openxmlformats.org/officeDocument/2006/relationships/image" Target="../media/image171.wmf"/><Relationship Id="rId5" Type="http://schemas.openxmlformats.org/officeDocument/2006/relationships/image" Target="../media/image170.wmf"/><Relationship Id="rId10" Type="http://schemas.openxmlformats.org/officeDocument/2006/relationships/image" Target="../media/image175.wmf"/><Relationship Id="rId4" Type="http://schemas.openxmlformats.org/officeDocument/2006/relationships/image" Target="../media/image169.wmf"/><Relationship Id="rId9" Type="http://schemas.openxmlformats.org/officeDocument/2006/relationships/image" Target="../media/image174.wmf"/></Relationships>
</file>

<file path=ppt/drawings/_rels/vmlDrawing32.vml.rels><?xml version="1.0" encoding="UTF-8" standalone="yes"?>
<Relationships xmlns="http://schemas.openxmlformats.org/package/2006/relationships"><Relationship Id="rId8" Type="http://schemas.openxmlformats.org/officeDocument/2006/relationships/image" Target="../media/image183.wmf"/><Relationship Id="rId3" Type="http://schemas.openxmlformats.org/officeDocument/2006/relationships/image" Target="../media/image178.wmf"/><Relationship Id="rId7" Type="http://schemas.openxmlformats.org/officeDocument/2006/relationships/image" Target="../media/image182.wmf"/><Relationship Id="rId2" Type="http://schemas.openxmlformats.org/officeDocument/2006/relationships/image" Target="../media/image177.wmf"/><Relationship Id="rId1" Type="http://schemas.openxmlformats.org/officeDocument/2006/relationships/image" Target="../media/image176.wmf"/><Relationship Id="rId6" Type="http://schemas.openxmlformats.org/officeDocument/2006/relationships/image" Target="../media/image181.wmf"/><Relationship Id="rId5" Type="http://schemas.openxmlformats.org/officeDocument/2006/relationships/image" Target="../media/image180.wmf"/><Relationship Id="rId4" Type="http://schemas.openxmlformats.org/officeDocument/2006/relationships/image" Target="../media/image179.wmf"/></Relationships>
</file>

<file path=ppt/drawings/_rels/vmlDrawing33.vml.rels><?xml version="1.0" encoding="UTF-8" standalone="yes"?>
<Relationships xmlns="http://schemas.openxmlformats.org/package/2006/relationships"><Relationship Id="rId3" Type="http://schemas.openxmlformats.org/officeDocument/2006/relationships/image" Target="../media/image186.wmf"/><Relationship Id="rId7" Type="http://schemas.openxmlformats.org/officeDocument/2006/relationships/image" Target="../media/image190.wmf"/><Relationship Id="rId2" Type="http://schemas.openxmlformats.org/officeDocument/2006/relationships/image" Target="../media/image185.wmf"/><Relationship Id="rId1" Type="http://schemas.openxmlformats.org/officeDocument/2006/relationships/image" Target="../media/image184.wmf"/><Relationship Id="rId6" Type="http://schemas.openxmlformats.org/officeDocument/2006/relationships/image" Target="../media/image189.wmf"/><Relationship Id="rId5" Type="http://schemas.openxmlformats.org/officeDocument/2006/relationships/image" Target="../media/image188.wmf"/><Relationship Id="rId4" Type="http://schemas.openxmlformats.org/officeDocument/2006/relationships/image" Target="../media/image187.wmf"/></Relationships>
</file>

<file path=ppt/drawings/_rels/vmlDrawing34.vml.rels><?xml version="1.0" encoding="UTF-8" standalone="yes"?>
<Relationships xmlns="http://schemas.openxmlformats.org/package/2006/relationships"><Relationship Id="rId3" Type="http://schemas.openxmlformats.org/officeDocument/2006/relationships/image" Target="../media/image193.wmf"/><Relationship Id="rId7" Type="http://schemas.openxmlformats.org/officeDocument/2006/relationships/image" Target="../media/image197.wmf"/><Relationship Id="rId2" Type="http://schemas.openxmlformats.org/officeDocument/2006/relationships/image" Target="../media/image192.wmf"/><Relationship Id="rId1" Type="http://schemas.openxmlformats.org/officeDocument/2006/relationships/image" Target="../media/image191.wmf"/><Relationship Id="rId6" Type="http://schemas.openxmlformats.org/officeDocument/2006/relationships/image" Target="../media/image196.wmf"/><Relationship Id="rId5" Type="http://schemas.openxmlformats.org/officeDocument/2006/relationships/image" Target="../media/image195.wmf"/><Relationship Id="rId4" Type="http://schemas.openxmlformats.org/officeDocument/2006/relationships/image" Target="../media/image194.wmf"/></Relationships>
</file>

<file path=ppt/drawings/_rels/vmlDrawing35.vml.rels><?xml version="1.0" encoding="UTF-8" standalone="yes"?>
<Relationships xmlns="http://schemas.openxmlformats.org/package/2006/relationships"><Relationship Id="rId3" Type="http://schemas.openxmlformats.org/officeDocument/2006/relationships/image" Target="../media/image200.wmf"/><Relationship Id="rId2" Type="http://schemas.openxmlformats.org/officeDocument/2006/relationships/image" Target="../media/image199.wmf"/><Relationship Id="rId1" Type="http://schemas.openxmlformats.org/officeDocument/2006/relationships/image" Target="../media/image198.wmf"/><Relationship Id="rId6" Type="http://schemas.openxmlformats.org/officeDocument/2006/relationships/image" Target="../media/image203.wmf"/><Relationship Id="rId5" Type="http://schemas.openxmlformats.org/officeDocument/2006/relationships/image" Target="../media/image202.wmf"/><Relationship Id="rId4" Type="http://schemas.openxmlformats.org/officeDocument/2006/relationships/image" Target="../media/image201.wmf"/></Relationships>
</file>

<file path=ppt/drawings/_rels/vmlDrawing36.vml.rels><?xml version="1.0" encoding="UTF-8" standalone="yes"?>
<Relationships xmlns="http://schemas.openxmlformats.org/package/2006/relationships"><Relationship Id="rId1" Type="http://schemas.openxmlformats.org/officeDocument/2006/relationships/image" Target="../media/image204.wmf"/></Relationships>
</file>

<file path=ppt/drawings/_rels/vmlDrawing37.vml.rels><?xml version="1.0" encoding="UTF-8" standalone="yes"?>
<Relationships xmlns="http://schemas.openxmlformats.org/package/2006/relationships"><Relationship Id="rId8" Type="http://schemas.openxmlformats.org/officeDocument/2006/relationships/image" Target="../media/image203.wmf"/><Relationship Id="rId3" Type="http://schemas.openxmlformats.org/officeDocument/2006/relationships/image" Target="../media/image207.wmf"/><Relationship Id="rId7" Type="http://schemas.openxmlformats.org/officeDocument/2006/relationships/image" Target="../media/image202.wmf"/><Relationship Id="rId2" Type="http://schemas.openxmlformats.org/officeDocument/2006/relationships/image" Target="../media/image206.wmf"/><Relationship Id="rId1" Type="http://schemas.openxmlformats.org/officeDocument/2006/relationships/image" Target="../media/image205.wmf"/><Relationship Id="rId6" Type="http://schemas.openxmlformats.org/officeDocument/2006/relationships/image" Target="../media/image201.wmf"/><Relationship Id="rId5" Type="http://schemas.openxmlformats.org/officeDocument/2006/relationships/image" Target="../media/image200.wmf"/><Relationship Id="rId4" Type="http://schemas.openxmlformats.org/officeDocument/2006/relationships/image" Target="../media/image199.wmf"/></Relationships>
</file>

<file path=ppt/drawings/_rels/vmlDrawing38.vml.rels><?xml version="1.0" encoding="UTF-8" standalone="yes"?>
<Relationships xmlns="http://schemas.openxmlformats.org/package/2006/relationships"><Relationship Id="rId2" Type="http://schemas.openxmlformats.org/officeDocument/2006/relationships/image" Target="../media/image209.wmf"/><Relationship Id="rId1" Type="http://schemas.openxmlformats.org/officeDocument/2006/relationships/image" Target="../media/image208.wmf"/></Relationships>
</file>

<file path=ppt/drawings/_rels/vmlDrawing39.vml.rels><?xml version="1.0" encoding="UTF-8" standalone="yes"?>
<Relationships xmlns="http://schemas.openxmlformats.org/package/2006/relationships"><Relationship Id="rId1" Type="http://schemas.openxmlformats.org/officeDocument/2006/relationships/image" Target="../media/image210.wmf"/></Relationships>
</file>

<file path=ppt/drawings/_rels/vmlDrawing4.vml.rels><?xml version="1.0" encoding="UTF-8" standalone="yes"?>
<Relationships xmlns="http://schemas.openxmlformats.org/package/2006/relationships"><Relationship Id="rId8" Type="http://schemas.openxmlformats.org/officeDocument/2006/relationships/image" Target="../media/image19.wmf"/><Relationship Id="rId13" Type="http://schemas.openxmlformats.org/officeDocument/2006/relationships/image" Target="../media/image24.wmf"/><Relationship Id="rId18" Type="http://schemas.openxmlformats.org/officeDocument/2006/relationships/image" Target="../media/image29.wmf"/><Relationship Id="rId3" Type="http://schemas.openxmlformats.org/officeDocument/2006/relationships/image" Target="../media/image14.wmf"/><Relationship Id="rId7" Type="http://schemas.openxmlformats.org/officeDocument/2006/relationships/image" Target="../media/image18.wmf"/><Relationship Id="rId12" Type="http://schemas.openxmlformats.org/officeDocument/2006/relationships/image" Target="../media/image23.wmf"/><Relationship Id="rId17" Type="http://schemas.openxmlformats.org/officeDocument/2006/relationships/image" Target="../media/image28.wmf"/><Relationship Id="rId2" Type="http://schemas.openxmlformats.org/officeDocument/2006/relationships/image" Target="../media/image13.wmf"/><Relationship Id="rId16" Type="http://schemas.openxmlformats.org/officeDocument/2006/relationships/image" Target="../media/image27.wmf"/><Relationship Id="rId1" Type="http://schemas.openxmlformats.org/officeDocument/2006/relationships/image" Target="../media/image12.wmf"/><Relationship Id="rId6" Type="http://schemas.openxmlformats.org/officeDocument/2006/relationships/image" Target="../media/image17.wmf"/><Relationship Id="rId11" Type="http://schemas.openxmlformats.org/officeDocument/2006/relationships/image" Target="../media/image22.wmf"/><Relationship Id="rId5" Type="http://schemas.openxmlformats.org/officeDocument/2006/relationships/image" Target="../media/image16.wmf"/><Relationship Id="rId15" Type="http://schemas.openxmlformats.org/officeDocument/2006/relationships/image" Target="../media/image26.wmf"/><Relationship Id="rId10" Type="http://schemas.openxmlformats.org/officeDocument/2006/relationships/image" Target="../media/image21.wmf"/><Relationship Id="rId19" Type="http://schemas.openxmlformats.org/officeDocument/2006/relationships/image" Target="../media/image30.wmf"/><Relationship Id="rId4" Type="http://schemas.openxmlformats.org/officeDocument/2006/relationships/image" Target="../media/image15.wmf"/><Relationship Id="rId9" Type="http://schemas.openxmlformats.org/officeDocument/2006/relationships/image" Target="../media/image20.wmf"/><Relationship Id="rId14" Type="http://schemas.openxmlformats.org/officeDocument/2006/relationships/image" Target="../media/image25.wmf"/></Relationships>
</file>

<file path=ppt/drawings/_rels/vmlDrawing40.vml.rels><?xml version="1.0" encoding="UTF-8" standalone="yes"?>
<Relationships xmlns="http://schemas.openxmlformats.org/package/2006/relationships"><Relationship Id="rId8" Type="http://schemas.openxmlformats.org/officeDocument/2006/relationships/image" Target="../media/image218.wmf"/><Relationship Id="rId3" Type="http://schemas.openxmlformats.org/officeDocument/2006/relationships/image" Target="../media/image213.wmf"/><Relationship Id="rId7" Type="http://schemas.openxmlformats.org/officeDocument/2006/relationships/image" Target="../media/image217.wmf"/><Relationship Id="rId12" Type="http://schemas.openxmlformats.org/officeDocument/2006/relationships/image" Target="../media/image222.wmf"/><Relationship Id="rId2" Type="http://schemas.openxmlformats.org/officeDocument/2006/relationships/image" Target="../media/image212.wmf"/><Relationship Id="rId1" Type="http://schemas.openxmlformats.org/officeDocument/2006/relationships/image" Target="../media/image211.wmf"/><Relationship Id="rId6" Type="http://schemas.openxmlformats.org/officeDocument/2006/relationships/image" Target="../media/image216.wmf"/><Relationship Id="rId11" Type="http://schemas.openxmlformats.org/officeDocument/2006/relationships/image" Target="../media/image221.wmf"/><Relationship Id="rId5" Type="http://schemas.openxmlformats.org/officeDocument/2006/relationships/image" Target="../media/image215.wmf"/><Relationship Id="rId10" Type="http://schemas.openxmlformats.org/officeDocument/2006/relationships/image" Target="../media/image220.wmf"/><Relationship Id="rId4" Type="http://schemas.openxmlformats.org/officeDocument/2006/relationships/image" Target="../media/image214.wmf"/><Relationship Id="rId9" Type="http://schemas.openxmlformats.org/officeDocument/2006/relationships/image" Target="../media/image219.wmf"/></Relationships>
</file>

<file path=ppt/drawings/_rels/vmlDrawing41.vml.rels><?xml version="1.0" encoding="UTF-8" standalone="yes"?>
<Relationships xmlns="http://schemas.openxmlformats.org/package/2006/relationships"><Relationship Id="rId3" Type="http://schemas.openxmlformats.org/officeDocument/2006/relationships/image" Target="../media/image225.wmf"/><Relationship Id="rId2" Type="http://schemas.openxmlformats.org/officeDocument/2006/relationships/image" Target="../media/image224.wmf"/><Relationship Id="rId1" Type="http://schemas.openxmlformats.org/officeDocument/2006/relationships/image" Target="../media/image223.wmf"/><Relationship Id="rId6" Type="http://schemas.openxmlformats.org/officeDocument/2006/relationships/image" Target="../media/image228.wmf"/><Relationship Id="rId5" Type="http://schemas.openxmlformats.org/officeDocument/2006/relationships/image" Target="../media/image227.wmf"/><Relationship Id="rId4" Type="http://schemas.openxmlformats.org/officeDocument/2006/relationships/image" Target="../media/image226.wmf"/></Relationships>
</file>

<file path=ppt/drawings/_rels/vmlDrawing42.vml.rels><?xml version="1.0" encoding="UTF-8" standalone="yes"?>
<Relationships xmlns="http://schemas.openxmlformats.org/package/2006/relationships"><Relationship Id="rId8" Type="http://schemas.openxmlformats.org/officeDocument/2006/relationships/image" Target="../media/image236.wmf"/><Relationship Id="rId3" Type="http://schemas.openxmlformats.org/officeDocument/2006/relationships/image" Target="../media/image231.wmf"/><Relationship Id="rId7" Type="http://schemas.openxmlformats.org/officeDocument/2006/relationships/image" Target="../media/image235.wmf"/><Relationship Id="rId2" Type="http://schemas.openxmlformats.org/officeDocument/2006/relationships/image" Target="../media/image230.wmf"/><Relationship Id="rId1" Type="http://schemas.openxmlformats.org/officeDocument/2006/relationships/image" Target="../media/image229.wmf"/><Relationship Id="rId6" Type="http://schemas.openxmlformats.org/officeDocument/2006/relationships/image" Target="../media/image234.wmf"/><Relationship Id="rId5" Type="http://schemas.openxmlformats.org/officeDocument/2006/relationships/image" Target="../media/image233.wmf"/><Relationship Id="rId10" Type="http://schemas.openxmlformats.org/officeDocument/2006/relationships/image" Target="../media/image238.wmf"/><Relationship Id="rId4" Type="http://schemas.openxmlformats.org/officeDocument/2006/relationships/image" Target="../media/image232.wmf"/><Relationship Id="rId9" Type="http://schemas.openxmlformats.org/officeDocument/2006/relationships/image" Target="../media/image237.wmf"/></Relationships>
</file>

<file path=ppt/drawings/_rels/vmlDrawing43.vml.rels><?xml version="1.0" encoding="UTF-8" standalone="yes"?>
<Relationships xmlns="http://schemas.openxmlformats.org/package/2006/relationships"><Relationship Id="rId1" Type="http://schemas.openxmlformats.org/officeDocument/2006/relationships/image" Target="../media/image239.wmf"/></Relationships>
</file>

<file path=ppt/drawings/_rels/vmlDrawing44.vml.rels><?xml version="1.0" encoding="UTF-8" standalone="yes"?>
<Relationships xmlns="http://schemas.openxmlformats.org/package/2006/relationships"><Relationship Id="rId2" Type="http://schemas.openxmlformats.org/officeDocument/2006/relationships/image" Target="../media/image241.wmf"/><Relationship Id="rId1" Type="http://schemas.openxmlformats.org/officeDocument/2006/relationships/image" Target="../media/image240.wmf"/></Relationships>
</file>

<file path=ppt/drawings/_rels/vmlDrawing45.vml.rels><?xml version="1.0" encoding="UTF-8" standalone="yes"?>
<Relationships xmlns="http://schemas.openxmlformats.org/package/2006/relationships"><Relationship Id="rId3" Type="http://schemas.openxmlformats.org/officeDocument/2006/relationships/image" Target="../media/image226.wmf"/><Relationship Id="rId2" Type="http://schemas.openxmlformats.org/officeDocument/2006/relationships/image" Target="../media/image243.wmf"/><Relationship Id="rId1" Type="http://schemas.openxmlformats.org/officeDocument/2006/relationships/image" Target="../media/image242.wmf"/><Relationship Id="rId5" Type="http://schemas.openxmlformats.org/officeDocument/2006/relationships/image" Target="../media/image244.wmf"/><Relationship Id="rId4" Type="http://schemas.openxmlformats.org/officeDocument/2006/relationships/image" Target="../media/image227.wmf"/></Relationships>
</file>

<file path=ppt/drawings/_rels/vmlDrawing46.vml.rels><?xml version="1.0" encoding="UTF-8" standalone="yes"?>
<Relationships xmlns="http://schemas.openxmlformats.org/package/2006/relationships"><Relationship Id="rId3" Type="http://schemas.openxmlformats.org/officeDocument/2006/relationships/image" Target="../media/image247.wmf"/><Relationship Id="rId2" Type="http://schemas.openxmlformats.org/officeDocument/2006/relationships/image" Target="../media/image246.wmf"/><Relationship Id="rId1" Type="http://schemas.openxmlformats.org/officeDocument/2006/relationships/image" Target="../media/image245.wmf"/></Relationships>
</file>

<file path=ppt/drawings/_rels/vmlDrawing47.vml.rels><?xml version="1.0" encoding="UTF-8" standalone="yes"?>
<Relationships xmlns="http://schemas.openxmlformats.org/package/2006/relationships"><Relationship Id="rId3" Type="http://schemas.openxmlformats.org/officeDocument/2006/relationships/image" Target="../media/image250.wmf"/><Relationship Id="rId2" Type="http://schemas.openxmlformats.org/officeDocument/2006/relationships/image" Target="../media/image249.wmf"/><Relationship Id="rId1" Type="http://schemas.openxmlformats.org/officeDocument/2006/relationships/image" Target="../media/image248.wmf"/><Relationship Id="rId6" Type="http://schemas.openxmlformats.org/officeDocument/2006/relationships/image" Target="../media/image253.wmf"/><Relationship Id="rId5" Type="http://schemas.openxmlformats.org/officeDocument/2006/relationships/image" Target="../media/image252.wmf"/><Relationship Id="rId4" Type="http://schemas.openxmlformats.org/officeDocument/2006/relationships/image" Target="../media/image251.wmf"/></Relationships>
</file>

<file path=ppt/drawings/_rels/vmlDrawing48.vml.rels><?xml version="1.0" encoding="UTF-8" standalone="yes"?>
<Relationships xmlns="http://schemas.openxmlformats.org/package/2006/relationships"><Relationship Id="rId8" Type="http://schemas.openxmlformats.org/officeDocument/2006/relationships/image" Target="../media/image261.wmf"/><Relationship Id="rId13" Type="http://schemas.openxmlformats.org/officeDocument/2006/relationships/image" Target="../media/image266.wmf"/><Relationship Id="rId3" Type="http://schemas.openxmlformats.org/officeDocument/2006/relationships/image" Target="../media/image256.wmf"/><Relationship Id="rId7" Type="http://schemas.openxmlformats.org/officeDocument/2006/relationships/image" Target="../media/image260.wmf"/><Relationship Id="rId12" Type="http://schemas.openxmlformats.org/officeDocument/2006/relationships/image" Target="../media/image265.wmf"/><Relationship Id="rId2" Type="http://schemas.openxmlformats.org/officeDocument/2006/relationships/image" Target="../media/image255.wmf"/><Relationship Id="rId1" Type="http://schemas.openxmlformats.org/officeDocument/2006/relationships/image" Target="../media/image254.wmf"/><Relationship Id="rId6" Type="http://schemas.openxmlformats.org/officeDocument/2006/relationships/image" Target="../media/image259.wmf"/><Relationship Id="rId11" Type="http://schemas.openxmlformats.org/officeDocument/2006/relationships/image" Target="../media/image264.wmf"/><Relationship Id="rId5" Type="http://schemas.openxmlformats.org/officeDocument/2006/relationships/image" Target="../media/image258.wmf"/><Relationship Id="rId10" Type="http://schemas.openxmlformats.org/officeDocument/2006/relationships/image" Target="../media/image263.wmf"/><Relationship Id="rId4" Type="http://schemas.openxmlformats.org/officeDocument/2006/relationships/image" Target="../media/image257.wmf"/><Relationship Id="rId9" Type="http://schemas.openxmlformats.org/officeDocument/2006/relationships/image" Target="../media/image262.wmf"/></Relationships>
</file>

<file path=ppt/drawings/_rels/vmlDrawing49.vml.rels><?xml version="1.0" encoding="UTF-8" standalone="yes"?>
<Relationships xmlns="http://schemas.openxmlformats.org/package/2006/relationships"><Relationship Id="rId8" Type="http://schemas.openxmlformats.org/officeDocument/2006/relationships/image" Target="../media/image274.wmf"/><Relationship Id="rId3" Type="http://schemas.openxmlformats.org/officeDocument/2006/relationships/image" Target="../media/image269.wmf"/><Relationship Id="rId7" Type="http://schemas.openxmlformats.org/officeDocument/2006/relationships/image" Target="../media/image273.wmf"/><Relationship Id="rId2" Type="http://schemas.openxmlformats.org/officeDocument/2006/relationships/image" Target="../media/image268.wmf"/><Relationship Id="rId1" Type="http://schemas.openxmlformats.org/officeDocument/2006/relationships/image" Target="../media/image267.wmf"/><Relationship Id="rId6" Type="http://schemas.openxmlformats.org/officeDocument/2006/relationships/image" Target="../media/image272.wmf"/><Relationship Id="rId11" Type="http://schemas.openxmlformats.org/officeDocument/2006/relationships/image" Target="../media/image277.wmf"/><Relationship Id="rId5" Type="http://schemas.openxmlformats.org/officeDocument/2006/relationships/image" Target="../media/image271.wmf"/><Relationship Id="rId10" Type="http://schemas.openxmlformats.org/officeDocument/2006/relationships/image" Target="../media/image276.wmf"/><Relationship Id="rId4" Type="http://schemas.openxmlformats.org/officeDocument/2006/relationships/image" Target="../media/image270.wmf"/><Relationship Id="rId9" Type="http://schemas.openxmlformats.org/officeDocument/2006/relationships/image" Target="../media/image275.wmf"/></Relationships>
</file>

<file path=ppt/drawings/_rels/vmlDrawing5.vml.rels><?xml version="1.0" encoding="UTF-8" standalone="yes"?>
<Relationships xmlns="http://schemas.openxmlformats.org/package/2006/relationships"><Relationship Id="rId1" Type="http://schemas.openxmlformats.org/officeDocument/2006/relationships/image" Target="../media/image31.wmf"/></Relationships>
</file>

<file path=ppt/drawings/_rels/vmlDrawing50.vml.rels><?xml version="1.0" encoding="UTF-8" standalone="yes"?>
<Relationships xmlns="http://schemas.openxmlformats.org/package/2006/relationships"><Relationship Id="rId8" Type="http://schemas.openxmlformats.org/officeDocument/2006/relationships/image" Target="../media/image285.wmf"/><Relationship Id="rId3" Type="http://schemas.openxmlformats.org/officeDocument/2006/relationships/image" Target="../media/image280.wmf"/><Relationship Id="rId7" Type="http://schemas.openxmlformats.org/officeDocument/2006/relationships/image" Target="../media/image284.wmf"/><Relationship Id="rId2" Type="http://schemas.openxmlformats.org/officeDocument/2006/relationships/image" Target="../media/image279.wmf"/><Relationship Id="rId1" Type="http://schemas.openxmlformats.org/officeDocument/2006/relationships/image" Target="../media/image278.wmf"/><Relationship Id="rId6" Type="http://schemas.openxmlformats.org/officeDocument/2006/relationships/image" Target="../media/image283.wmf"/><Relationship Id="rId5" Type="http://schemas.openxmlformats.org/officeDocument/2006/relationships/image" Target="../media/image282.wmf"/><Relationship Id="rId4" Type="http://schemas.openxmlformats.org/officeDocument/2006/relationships/image" Target="../media/image281.wmf"/><Relationship Id="rId9" Type="http://schemas.openxmlformats.org/officeDocument/2006/relationships/image" Target="../media/image286.wmf"/></Relationships>
</file>

<file path=ppt/drawings/_rels/vmlDrawing51.vml.rels><?xml version="1.0" encoding="UTF-8" standalone="yes"?>
<Relationships xmlns="http://schemas.openxmlformats.org/package/2006/relationships"><Relationship Id="rId2" Type="http://schemas.openxmlformats.org/officeDocument/2006/relationships/image" Target="../media/image288.wmf"/><Relationship Id="rId1" Type="http://schemas.openxmlformats.org/officeDocument/2006/relationships/image" Target="../media/image287.wmf"/></Relationships>
</file>

<file path=ppt/drawings/_rels/vmlDrawing52.vml.rels><?xml version="1.0" encoding="UTF-8" standalone="yes"?>
<Relationships xmlns="http://schemas.openxmlformats.org/package/2006/relationships"><Relationship Id="rId8" Type="http://schemas.openxmlformats.org/officeDocument/2006/relationships/image" Target="../media/image296.wmf"/><Relationship Id="rId3" Type="http://schemas.openxmlformats.org/officeDocument/2006/relationships/image" Target="../media/image291.wmf"/><Relationship Id="rId7" Type="http://schemas.openxmlformats.org/officeDocument/2006/relationships/image" Target="../media/image295.wmf"/><Relationship Id="rId12" Type="http://schemas.openxmlformats.org/officeDocument/2006/relationships/image" Target="../media/image300.wmf"/><Relationship Id="rId2" Type="http://schemas.openxmlformats.org/officeDocument/2006/relationships/image" Target="../media/image290.wmf"/><Relationship Id="rId1" Type="http://schemas.openxmlformats.org/officeDocument/2006/relationships/image" Target="../media/image289.wmf"/><Relationship Id="rId6" Type="http://schemas.openxmlformats.org/officeDocument/2006/relationships/image" Target="../media/image294.wmf"/><Relationship Id="rId11" Type="http://schemas.openxmlformats.org/officeDocument/2006/relationships/image" Target="../media/image299.wmf"/><Relationship Id="rId5" Type="http://schemas.openxmlformats.org/officeDocument/2006/relationships/image" Target="../media/image293.wmf"/><Relationship Id="rId10" Type="http://schemas.openxmlformats.org/officeDocument/2006/relationships/image" Target="../media/image298.wmf"/><Relationship Id="rId4" Type="http://schemas.openxmlformats.org/officeDocument/2006/relationships/image" Target="../media/image292.wmf"/><Relationship Id="rId9" Type="http://schemas.openxmlformats.org/officeDocument/2006/relationships/image" Target="../media/image297.wmf"/></Relationships>
</file>

<file path=ppt/drawings/_rels/vmlDrawing53.vml.rels><?xml version="1.0" encoding="UTF-8" standalone="yes"?>
<Relationships xmlns="http://schemas.openxmlformats.org/package/2006/relationships"><Relationship Id="rId3" Type="http://schemas.openxmlformats.org/officeDocument/2006/relationships/image" Target="../media/image303.wmf"/><Relationship Id="rId2" Type="http://schemas.openxmlformats.org/officeDocument/2006/relationships/image" Target="../media/image302.wmf"/><Relationship Id="rId1" Type="http://schemas.openxmlformats.org/officeDocument/2006/relationships/image" Target="../media/image301.wmf"/></Relationships>
</file>

<file path=ppt/drawings/_rels/vmlDrawing54.vml.rels><?xml version="1.0" encoding="UTF-8" standalone="yes"?>
<Relationships xmlns="http://schemas.openxmlformats.org/package/2006/relationships"><Relationship Id="rId1" Type="http://schemas.openxmlformats.org/officeDocument/2006/relationships/image" Target="../media/image304.wmf"/></Relationships>
</file>

<file path=ppt/drawings/_rels/vmlDrawing6.vml.rels><?xml version="1.0" encoding="UTF-8" standalone="yes"?>
<Relationships xmlns="http://schemas.openxmlformats.org/package/2006/relationships"><Relationship Id="rId3" Type="http://schemas.openxmlformats.org/officeDocument/2006/relationships/image" Target="../media/image34.wmf"/><Relationship Id="rId2" Type="http://schemas.openxmlformats.org/officeDocument/2006/relationships/image" Target="../media/image33.wmf"/><Relationship Id="rId1" Type="http://schemas.openxmlformats.org/officeDocument/2006/relationships/image" Target="../media/image32.wmf"/></Relationships>
</file>

<file path=ppt/drawings/_rels/vmlDrawing7.vml.rels><?xml version="1.0" encoding="UTF-8" standalone="yes"?>
<Relationships xmlns="http://schemas.openxmlformats.org/package/2006/relationships"><Relationship Id="rId2" Type="http://schemas.openxmlformats.org/officeDocument/2006/relationships/image" Target="../media/image36.wmf"/><Relationship Id="rId1" Type="http://schemas.openxmlformats.org/officeDocument/2006/relationships/image" Target="../media/image35.wmf"/></Relationships>
</file>

<file path=ppt/drawings/_rels/vmlDrawing8.vml.rels><?xml version="1.0" encoding="UTF-8" standalone="yes"?>
<Relationships xmlns="http://schemas.openxmlformats.org/package/2006/relationships"><Relationship Id="rId3" Type="http://schemas.openxmlformats.org/officeDocument/2006/relationships/image" Target="../media/image39.wmf"/><Relationship Id="rId2" Type="http://schemas.openxmlformats.org/officeDocument/2006/relationships/image" Target="../media/image38.wmf"/><Relationship Id="rId1" Type="http://schemas.openxmlformats.org/officeDocument/2006/relationships/image" Target="../media/image37.wmf"/><Relationship Id="rId5" Type="http://schemas.openxmlformats.org/officeDocument/2006/relationships/image" Target="../media/image41.wmf"/><Relationship Id="rId4" Type="http://schemas.openxmlformats.org/officeDocument/2006/relationships/image" Target="../media/image40.wmf"/></Relationships>
</file>

<file path=ppt/drawings/_rels/vmlDrawing9.vml.rels><?xml version="1.0" encoding="UTF-8" standalone="yes"?>
<Relationships xmlns="http://schemas.openxmlformats.org/package/2006/relationships"><Relationship Id="rId2" Type="http://schemas.openxmlformats.org/officeDocument/2006/relationships/image" Target="../media/image43.wmf"/><Relationship Id="rId1" Type="http://schemas.openxmlformats.org/officeDocument/2006/relationships/image" Target="../media/image42.wmf"/></Relationships>
</file>

<file path=ppt/media/image1.png>
</file>

<file path=ppt/media/image10.wmf>
</file>

<file path=ppt/media/image100.wmf>
</file>

<file path=ppt/media/image101.wmf>
</file>

<file path=ppt/media/image102.wmf>
</file>

<file path=ppt/media/image103.wmf>
</file>

<file path=ppt/media/image104.wmf>
</file>

<file path=ppt/media/image105.wmf>
</file>

<file path=ppt/media/image106.wmf>
</file>

<file path=ppt/media/image107.wmf>
</file>

<file path=ppt/media/image108.wmf>
</file>

<file path=ppt/media/image109.wmf>
</file>

<file path=ppt/media/image11.wmf>
</file>

<file path=ppt/media/image110.wmf>
</file>

<file path=ppt/media/image111.wmf>
</file>

<file path=ppt/media/image112.wmf>
</file>

<file path=ppt/media/image113.wmf>
</file>

<file path=ppt/media/image114.wmf>
</file>

<file path=ppt/media/image115.wmf>
</file>

<file path=ppt/media/image116.wmf>
</file>

<file path=ppt/media/image117.wmf>
</file>

<file path=ppt/media/image118.wmf>
</file>

<file path=ppt/media/image119.wmf>
</file>

<file path=ppt/media/image12.wmf>
</file>

<file path=ppt/media/image120.wmf>
</file>

<file path=ppt/media/image121.wmf>
</file>

<file path=ppt/media/image122.wmf>
</file>

<file path=ppt/media/image123.wmf>
</file>

<file path=ppt/media/image124.wmf>
</file>

<file path=ppt/media/image125.wmf>
</file>

<file path=ppt/media/image126.wmf>
</file>

<file path=ppt/media/image127.wmf>
</file>

<file path=ppt/media/image128.wmf>
</file>

<file path=ppt/media/image129.wmf>
</file>

<file path=ppt/media/image13.wmf>
</file>

<file path=ppt/media/image130.wmf>
</file>

<file path=ppt/media/image131.wmf>
</file>

<file path=ppt/media/image132.wmf>
</file>

<file path=ppt/media/image133.wmf>
</file>

<file path=ppt/media/image134.wmf>
</file>

<file path=ppt/media/image135.wmf>
</file>

<file path=ppt/media/image136.wmf>
</file>

<file path=ppt/media/image137.wmf>
</file>

<file path=ppt/media/image138.wmf>
</file>

<file path=ppt/media/image139.wmf>
</file>

<file path=ppt/media/image14.wmf>
</file>

<file path=ppt/media/image140.wmf>
</file>

<file path=ppt/media/image141.wmf>
</file>

<file path=ppt/media/image142.wmf>
</file>

<file path=ppt/media/image143.wmf>
</file>

<file path=ppt/media/image144.wmf>
</file>

<file path=ppt/media/image145.wmf>
</file>

<file path=ppt/media/image146.wmf>
</file>

<file path=ppt/media/image147.wmf>
</file>

<file path=ppt/media/image148.wmf>
</file>

<file path=ppt/media/image149.wmf>
</file>

<file path=ppt/media/image15.wmf>
</file>

<file path=ppt/media/image150.wmf>
</file>

<file path=ppt/media/image151.wmf>
</file>

<file path=ppt/media/image152.wmf>
</file>

<file path=ppt/media/image153.wmf>
</file>

<file path=ppt/media/image154.wmf>
</file>

<file path=ppt/media/image155.wmf>
</file>

<file path=ppt/media/image156.wmf>
</file>

<file path=ppt/media/image157.wmf>
</file>

<file path=ppt/media/image158.wmf>
</file>

<file path=ppt/media/image159.wmf>
</file>

<file path=ppt/media/image16.wmf>
</file>

<file path=ppt/media/image160.wmf>
</file>

<file path=ppt/media/image161.wmf>
</file>

<file path=ppt/media/image162.wmf>
</file>

<file path=ppt/media/image163.wmf>
</file>

<file path=ppt/media/image164.wmf>
</file>

<file path=ppt/media/image165.wmf>
</file>

<file path=ppt/media/image166.wmf>
</file>

<file path=ppt/media/image167.wmf>
</file>

<file path=ppt/media/image168.wmf>
</file>

<file path=ppt/media/image169.wmf>
</file>

<file path=ppt/media/image17.wmf>
</file>

<file path=ppt/media/image170.wmf>
</file>

<file path=ppt/media/image171.wmf>
</file>

<file path=ppt/media/image172.wmf>
</file>

<file path=ppt/media/image173.wmf>
</file>

<file path=ppt/media/image174.wmf>
</file>

<file path=ppt/media/image175.wmf>
</file>

<file path=ppt/media/image176.wmf>
</file>

<file path=ppt/media/image177.wmf>
</file>

<file path=ppt/media/image178.wmf>
</file>

<file path=ppt/media/image179.wmf>
</file>

<file path=ppt/media/image18.wmf>
</file>

<file path=ppt/media/image180.wmf>
</file>

<file path=ppt/media/image181.wmf>
</file>

<file path=ppt/media/image182.wmf>
</file>

<file path=ppt/media/image183.wmf>
</file>

<file path=ppt/media/image184.wmf>
</file>

<file path=ppt/media/image185.wmf>
</file>

<file path=ppt/media/image186.wmf>
</file>

<file path=ppt/media/image187.wmf>
</file>

<file path=ppt/media/image188.wmf>
</file>

<file path=ppt/media/image189.wmf>
</file>

<file path=ppt/media/image19.wmf>
</file>

<file path=ppt/media/image190.wmf>
</file>

<file path=ppt/media/image191.wmf>
</file>

<file path=ppt/media/image192.wmf>
</file>

<file path=ppt/media/image193.wmf>
</file>

<file path=ppt/media/image194.wmf>
</file>

<file path=ppt/media/image195.wmf>
</file>

<file path=ppt/media/image196.wmf>
</file>

<file path=ppt/media/image197.wmf>
</file>

<file path=ppt/media/image198.wmf>
</file>

<file path=ppt/media/image199.wmf>
</file>

<file path=ppt/media/image2.jpeg>
</file>

<file path=ppt/media/image20.wmf>
</file>

<file path=ppt/media/image200.wmf>
</file>

<file path=ppt/media/image201.wmf>
</file>

<file path=ppt/media/image202.wmf>
</file>

<file path=ppt/media/image203.wmf>
</file>

<file path=ppt/media/image204.wmf>
</file>

<file path=ppt/media/image205.wmf>
</file>

<file path=ppt/media/image206.wmf>
</file>

<file path=ppt/media/image207.wmf>
</file>

<file path=ppt/media/image208.wmf>
</file>

<file path=ppt/media/image209.wmf>
</file>

<file path=ppt/media/image21.wmf>
</file>

<file path=ppt/media/image210.wmf>
</file>

<file path=ppt/media/image211.wmf>
</file>

<file path=ppt/media/image212.wmf>
</file>

<file path=ppt/media/image213.wmf>
</file>

<file path=ppt/media/image214.wmf>
</file>

<file path=ppt/media/image215.wmf>
</file>

<file path=ppt/media/image216.wmf>
</file>

<file path=ppt/media/image217.wmf>
</file>

<file path=ppt/media/image218.wmf>
</file>

<file path=ppt/media/image219.wmf>
</file>

<file path=ppt/media/image22.wmf>
</file>

<file path=ppt/media/image220.wmf>
</file>

<file path=ppt/media/image221.wmf>
</file>

<file path=ppt/media/image222.wmf>
</file>

<file path=ppt/media/image223.wmf>
</file>

<file path=ppt/media/image224.wmf>
</file>

<file path=ppt/media/image225.wmf>
</file>

<file path=ppt/media/image226.wmf>
</file>

<file path=ppt/media/image227.wmf>
</file>

<file path=ppt/media/image228.wmf>
</file>

<file path=ppt/media/image229.wmf>
</file>

<file path=ppt/media/image23.wmf>
</file>

<file path=ppt/media/image230.wmf>
</file>

<file path=ppt/media/image231.wmf>
</file>

<file path=ppt/media/image232.wmf>
</file>

<file path=ppt/media/image233.wmf>
</file>

<file path=ppt/media/image234.wmf>
</file>

<file path=ppt/media/image235.wmf>
</file>

<file path=ppt/media/image236.wmf>
</file>

<file path=ppt/media/image237.wmf>
</file>

<file path=ppt/media/image238.wmf>
</file>

<file path=ppt/media/image239.wmf>
</file>

<file path=ppt/media/image24.wmf>
</file>

<file path=ppt/media/image240.wmf>
</file>

<file path=ppt/media/image241.wmf>
</file>

<file path=ppt/media/image242.wmf>
</file>

<file path=ppt/media/image243.wmf>
</file>

<file path=ppt/media/image244.wmf>
</file>

<file path=ppt/media/image245.wmf>
</file>

<file path=ppt/media/image246.wmf>
</file>

<file path=ppt/media/image247.wmf>
</file>

<file path=ppt/media/image248.wmf>
</file>

<file path=ppt/media/image249.wmf>
</file>

<file path=ppt/media/image25.wmf>
</file>

<file path=ppt/media/image250.wmf>
</file>

<file path=ppt/media/image251.wmf>
</file>

<file path=ppt/media/image252.wmf>
</file>

<file path=ppt/media/image253.wmf>
</file>

<file path=ppt/media/image254.wmf>
</file>

<file path=ppt/media/image255.wmf>
</file>

<file path=ppt/media/image256.wmf>
</file>

<file path=ppt/media/image257.wmf>
</file>

<file path=ppt/media/image258.wmf>
</file>

<file path=ppt/media/image259.wmf>
</file>

<file path=ppt/media/image26.wmf>
</file>

<file path=ppt/media/image260.wmf>
</file>

<file path=ppt/media/image261.wmf>
</file>

<file path=ppt/media/image262.wmf>
</file>

<file path=ppt/media/image263.wmf>
</file>

<file path=ppt/media/image264.wmf>
</file>

<file path=ppt/media/image265.wmf>
</file>

<file path=ppt/media/image266.wmf>
</file>

<file path=ppt/media/image267.wmf>
</file>

<file path=ppt/media/image268.wmf>
</file>

<file path=ppt/media/image269.wmf>
</file>

<file path=ppt/media/image27.wmf>
</file>

<file path=ppt/media/image270.wmf>
</file>

<file path=ppt/media/image271.wmf>
</file>

<file path=ppt/media/image272.wmf>
</file>

<file path=ppt/media/image273.wmf>
</file>

<file path=ppt/media/image274.wmf>
</file>

<file path=ppt/media/image275.wmf>
</file>

<file path=ppt/media/image276.wmf>
</file>

<file path=ppt/media/image277.wmf>
</file>

<file path=ppt/media/image278.wmf>
</file>

<file path=ppt/media/image279.wmf>
</file>

<file path=ppt/media/image28.wmf>
</file>

<file path=ppt/media/image280.wmf>
</file>

<file path=ppt/media/image281.wmf>
</file>

<file path=ppt/media/image282.wmf>
</file>

<file path=ppt/media/image283.wmf>
</file>

<file path=ppt/media/image284.wmf>
</file>

<file path=ppt/media/image285.wmf>
</file>

<file path=ppt/media/image286.wmf>
</file>

<file path=ppt/media/image287.wmf>
</file>

<file path=ppt/media/image288.wmf>
</file>

<file path=ppt/media/image289.wmf>
</file>

<file path=ppt/media/image29.wmf>
</file>

<file path=ppt/media/image290.wmf>
</file>

<file path=ppt/media/image291.wmf>
</file>

<file path=ppt/media/image292.wmf>
</file>

<file path=ppt/media/image293.wmf>
</file>

<file path=ppt/media/image294.wmf>
</file>

<file path=ppt/media/image295.wmf>
</file>

<file path=ppt/media/image296.wmf>
</file>

<file path=ppt/media/image297.wmf>
</file>

<file path=ppt/media/image298.wmf>
</file>

<file path=ppt/media/image299.wmf>
</file>

<file path=ppt/media/image3.wmf>
</file>

<file path=ppt/media/image30.wmf>
</file>

<file path=ppt/media/image300.wmf>
</file>

<file path=ppt/media/image301.wmf>
</file>

<file path=ppt/media/image302.wmf>
</file>

<file path=ppt/media/image303.wmf>
</file>

<file path=ppt/media/image304.wmf>
</file>

<file path=ppt/media/image31.wmf>
</file>

<file path=ppt/media/image32.wmf>
</file>

<file path=ppt/media/image33.wmf>
</file>

<file path=ppt/media/image34.wmf>
</file>

<file path=ppt/media/image35.wmf>
</file>

<file path=ppt/media/image36.wmf>
</file>

<file path=ppt/media/image37.wmf>
</file>

<file path=ppt/media/image38.wmf>
</file>

<file path=ppt/media/image39.wmf>
</file>

<file path=ppt/media/image4.wmf>
</file>

<file path=ppt/media/image40.wmf>
</file>

<file path=ppt/media/image41.wmf>
</file>

<file path=ppt/media/image42.wmf>
</file>

<file path=ppt/media/image43.wmf>
</file>

<file path=ppt/media/image44.wmf>
</file>

<file path=ppt/media/image45.wmf>
</file>

<file path=ppt/media/image46.wmf>
</file>

<file path=ppt/media/image47.wmf>
</file>

<file path=ppt/media/image48.wmf>
</file>

<file path=ppt/media/image49.wmf>
</file>

<file path=ppt/media/image5.wmf>
</file>

<file path=ppt/media/image50.wmf>
</file>

<file path=ppt/media/image51.wmf>
</file>

<file path=ppt/media/image52.wmf>
</file>

<file path=ppt/media/image53.wmf>
</file>

<file path=ppt/media/image54.wmf>
</file>

<file path=ppt/media/image55.wmf>
</file>

<file path=ppt/media/image56.wmf>
</file>

<file path=ppt/media/image57.wmf>
</file>

<file path=ppt/media/image58.wmf>
</file>

<file path=ppt/media/image59.wmf>
</file>

<file path=ppt/media/image6.wmf>
</file>

<file path=ppt/media/image60.wmf>
</file>

<file path=ppt/media/image61.wmf>
</file>

<file path=ppt/media/image62.wmf>
</file>

<file path=ppt/media/image63.wmf>
</file>

<file path=ppt/media/image64.wmf>
</file>

<file path=ppt/media/image65.wmf>
</file>

<file path=ppt/media/image66.wmf>
</file>

<file path=ppt/media/image67.wmf>
</file>

<file path=ppt/media/image68.wmf>
</file>

<file path=ppt/media/image69.wmf>
</file>

<file path=ppt/media/image7.wmf>
</file>

<file path=ppt/media/image70.wmf>
</file>

<file path=ppt/media/image71.wmf>
</file>

<file path=ppt/media/image72.wmf>
</file>

<file path=ppt/media/image73.wmf>
</file>

<file path=ppt/media/image74.wmf>
</file>

<file path=ppt/media/image75.wmf>
</file>

<file path=ppt/media/image76.wmf>
</file>

<file path=ppt/media/image77.wmf>
</file>

<file path=ppt/media/image78.wmf>
</file>

<file path=ppt/media/image79.wmf>
</file>

<file path=ppt/media/image8.wmf>
</file>

<file path=ppt/media/image80.wmf>
</file>

<file path=ppt/media/image81.wmf>
</file>

<file path=ppt/media/image82.wmf>
</file>

<file path=ppt/media/image83.wmf>
</file>

<file path=ppt/media/image84.wmf>
</file>

<file path=ppt/media/image85.wmf>
</file>

<file path=ppt/media/image86.wmf>
</file>

<file path=ppt/media/image87.wmf>
</file>

<file path=ppt/media/image88.wmf>
</file>

<file path=ppt/media/image89.wmf>
</file>

<file path=ppt/media/image9.wmf>
</file>

<file path=ppt/media/image90.wmf>
</file>

<file path=ppt/media/image91.wmf>
</file>

<file path=ppt/media/image92.wmf>
</file>

<file path=ppt/media/image93.wmf>
</file>

<file path=ppt/media/image94.wmf>
</file>

<file path=ppt/media/image95.wmf>
</file>

<file path=ppt/media/image96.wmf>
</file>

<file path=ppt/media/image97.wmf>
</file>

<file path=ppt/media/image98.wmf>
</file>

<file path=ppt/media/image99.wmf>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25602" name="Rectangle 2"/>
          <p:cNvSpPr>
            <a:spLocks noGrp="1" noChangeArrowheads="1"/>
          </p:cNvSpPr>
          <p:nvPr>
            <p:ph type="hdr" sz="quarter"/>
          </p:nvPr>
        </p:nvSpPr>
        <p:spPr bwMode="auto">
          <a:xfrm>
            <a:off x="0"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200"/>
            </a:lvl1pPr>
          </a:lstStyle>
          <a:p>
            <a:pPr>
              <a:defRPr/>
            </a:pPr>
            <a:endParaRPr lang="es-CL"/>
          </a:p>
        </p:txBody>
      </p:sp>
      <p:sp>
        <p:nvSpPr>
          <p:cNvPr id="25603" name="Rectangle 3"/>
          <p:cNvSpPr>
            <a:spLocks noGrp="1" noChangeArrowheads="1"/>
          </p:cNvSpPr>
          <p:nvPr>
            <p:ph type="dt" idx="1"/>
          </p:nvPr>
        </p:nvSpPr>
        <p:spPr bwMode="auto">
          <a:xfrm>
            <a:off x="3884613" y="0"/>
            <a:ext cx="2971800" cy="4572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200"/>
            </a:lvl1pPr>
          </a:lstStyle>
          <a:p>
            <a:pPr>
              <a:defRPr/>
            </a:pPr>
            <a:endParaRPr lang="es-CL"/>
          </a:p>
        </p:txBody>
      </p:sp>
      <p:sp>
        <p:nvSpPr>
          <p:cNvPr id="68612" name="Rectangle 4"/>
          <p:cNvSpPr>
            <a:spLocks noGrp="1" noRot="1" noChangeAspect="1" noChangeArrowheads="1" noTextEdit="1"/>
          </p:cNvSpPr>
          <p:nvPr>
            <p:ph type="sldImg" idx="2"/>
          </p:nvPr>
        </p:nvSpPr>
        <p:spPr bwMode="auto">
          <a:xfrm>
            <a:off x="1143000" y="685800"/>
            <a:ext cx="4572000" cy="3429000"/>
          </a:xfrm>
          <a:prstGeom prst="rect">
            <a:avLst/>
          </a:prstGeom>
          <a:noFill/>
          <a:ln w="9525">
            <a:solidFill>
              <a:srgbClr val="000000"/>
            </a:solidFill>
            <a:miter lim="800000"/>
            <a:headEnd/>
            <a:tailEnd/>
          </a:ln>
        </p:spPr>
      </p:sp>
      <p:sp>
        <p:nvSpPr>
          <p:cNvPr id="25605" name="Rectangle 5"/>
          <p:cNvSpPr>
            <a:spLocks noGrp="1" noChangeArrowheads="1"/>
          </p:cNvSpPr>
          <p:nvPr>
            <p:ph type="body" sz="quarter" idx="3"/>
          </p:nvPr>
        </p:nvSpPr>
        <p:spPr bwMode="auto">
          <a:xfrm>
            <a:off x="685800" y="4343400"/>
            <a:ext cx="5486400" cy="411480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p>
            <a:pPr lvl="0"/>
            <a:r>
              <a:rPr lang="es-CL" noProof="0" smtClean="0"/>
              <a:t>Haga clic para modificar el estilo de texto del patrón</a:t>
            </a:r>
          </a:p>
          <a:p>
            <a:pPr lvl="1"/>
            <a:r>
              <a:rPr lang="es-CL" noProof="0" smtClean="0"/>
              <a:t>Segundo nivel</a:t>
            </a:r>
          </a:p>
          <a:p>
            <a:pPr lvl="2"/>
            <a:r>
              <a:rPr lang="es-CL" noProof="0" smtClean="0"/>
              <a:t>Tercer nivel</a:t>
            </a:r>
          </a:p>
          <a:p>
            <a:pPr lvl="3"/>
            <a:r>
              <a:rPr lang="es-CL" noProof="0" smtClean="0"/>
              <a:t>Cuarto nivel</a:t>
            </a:r>
          </a:p>
          <a:p>
            <a:pPr lvl="4"/>
            <a:r>
              <a:rPr lang="es-CL" noProof="0" smtClean="0"/>
              <a:t>Quinto nivel</a:t>
            </a:r>
          </a:p>
        </p:txBody>
      </p:sp>
      <p:sp>
        <p:nvSpPr>
          <p:cNvPr id="25606" name="Rectangle 6"/>
          <p:cNvSpPr>
            <a:spLocks noGrp="1" noChangeArrowheads="1"/>
          </p:cNvSpPr>
          <p:nvPr>
            <p:ph type="ftr" sz="quarter" idx="4"/>
          </p:nvPr>
        </p:nvSpPr>
        <p:spPr bwMode="auto">
          <a:xfrm>
            <a:off x="0"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l">
              <a:defRPr sz="1200"/>
            </a:lvl1pPr>
          </a:lstStyle>
          <a:p>
            <a:pPr>
              <a:defRPr/>
            </a:pPr>
            <a:endParaRPr lang="es-CL"/>
          </a:p>
        </p:txBody>
      </p:sp>
      <p:sp>
        <p:nvSpPr>
          <p:cNvPr id="25607" name="Rectangle 7"/>
          <p:cNvSpPr>
            <a:spLocks noGrp="1" noChangeArrowheads="1"/>
          </p:cNvSpPr>
          <p:nvPr>
            <p:ph type="sldNum" sz="quarter" idx="5"/>
          </p:nvPr>
        </p:nvSpPr>
        <p:spPr bwMode="auto">
          <a:xfrm>
            <a:off x="3884613" y="8685213"/>
            <a:ext cx="2971800" cy="457200"/>
          </a:xfrm>
          <a:prstGeom prst="rect">
            <a:avLst/>
          </a:prstGeom>
          <a:noFill/>
          <a:ln w="9525">
            <a:noFill/>
            <a:miter lim="800000"/>
            <a:headEnd/>
            <a:tailEnd/>
          </a:ln>
          <a:effectLst/>
        </p:spPr>
        <p:txBody>
          <a:bodyPr vert="horz" wrap="square" lIns="91440" tIns="45720" rIns="91440" bIns="45720" numCol="1" anchor="b" anchorCtr="0" compatLnSpc="1">
            <a:prstTxWarp prst="textNoShape">
              <a:avLst/>
            </a:prstTxWarp>
          </a:bodyPr>
          <a:lstStyle>
            <a:lvl1pPr algn="r">
              <a:defRPr sz="1200"/>
            </a:lvl1pPr>
          </a:lstStyle>
          <a:p>
            <a:pPr>
              <a:defRPr/>
            </a:pPr>
            <a:fld id="{42E7890A-A399-4435-BBB5-5008AE1D32B0}" type="slidenum">
              <a:rPr lang="es-CL"/>
              <a:pPr>
                <a:defRPr/>
              </a:pPr>
              <a:t>‹Nº›</a:t>
            </a:fld>
            <a:endParaRPr lang="es-CL"/>
          </a:p>
        </p:txBody>
      </p:sp>
    </p:spTree>
  </p:cSld>
  <p:clrMap bg1="lt1" tx1="dk1" bg2="lt2" tx2="dk2" accent1="accent1" accent2="accent2" accent3="accent3" accent4="accent4" accent5="accent5" accent6="accent6" hlink="hlink" folHlink="folHlink"/>
  <p:notesStyle>
    <a:lvl1pPr algn="l" rtl="0" eaLnBrk="0" fontAlgn="base" hangingPunct="0">
      <a:spcBef>
        <a:spcPct val="30000"/>
      </a:spcBef>
      <a:spcAft>
        <a:spcPct val="0"/>
      </a:spcAft>
      <a:defRPr sz="1200" kern="1200">
        <a:solidFill>
          <a:schemeClr val="tx1"/>
        </a:solidFill>
        <a:latin typeface="Arial" charset="0"/>
        <a:ea typeface="+mn-ea"/>
        <a:cs typeface="+mn-cs"/>
      </a:defRPr>
    </a:lvl1pPr>
    <a:lvl2pPr marL="457200" algn="l" rtl="0" eaLnBrk="0" fontAlgn="base" hangingPunct="0">
      <a:spcBef>
        <a:spcPct val="30000"/>
      </a:spcBef>
      <a:spcAft>
        <a:spcPct val="0"/>
      </a:spcAft>
      <a:defRPr sz="1200" kern="1200">
        <a:solidFill>
          <a:schemeClr val="tx1"/>
        </a:solidFill>
        <a:latin typeface="Arial" charset="0"/>
        <a:ea typeface="+mn-ea"/>
        <a:cs typeface="+mn-cs"/>
      </a:defRPr>
    </a:lvl2pPr>
    <a:lvl3pPr marL="914400" algn="l" rtl="0" eaLnBrk="0" fontAlgn="base" hangingPunct="0">
      <a:spcBef>
        <a:spcPct val="30000"/>
      </a:spcBef>
      <a:spcAft>
        <a:spcPct val="0"/>
      </a:spcAft>
      <a:defRPr sz="1200" kern="1200">
        <a:solidFill>
          <a:schemeClr val="tx1"/>
        </a:solidFill>
        <a:latin typeface="Arial" charset="0"/>
        <a:ea typeface="+mn-ea"/>
        <a:cs typeface="+mn-cs"/>
      </a:defRPr>
    </a:lvl3pPr>
    <a:lvl4pPr marL="1371600" algn="l" rtl="0" eaLnBrk="0" fontAlgn="base" hangingPunct="0">
      <a:spcBef>
        <a:spcPct val="30000"/>
      </a:spcBef>
      <a:spcAft>
        <a:spcPct val="0"/>
      </a:spcAft>
      <a:defRPr sz="1200" kern="1200">
        <a:solidFill>
          <a:schemeClr val="tx1"/>
        </a:solidFill>
        <a:latin typeface="Arial" charset="0"/>
        <a:ea typeface="+mn-ea"/>
        <a:cs typeface="+mn-cs"/>
      </a:defRPr>
    </a:lvl4pPr>
    <a:lvl5pPr marL="1828800" algn="l" rtl="0" eaLnBrk="0" fontAlgn="base" hangingPunct="0">
      <a:spcBef>
        <a:spcPct val="30000"/>
      </a:spcBef>
      <a:spcAft>
        <a:spcPct val="0"/>
      </a:spcAft>
      <a:defRPr sz="1200" kern="1200">
        <a:solidFill>
          <a:schemeClr val="tx1"/>
        </a:solidFill>
        <a:latin typeface="Arial" charset="0"/>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notesSlides/_rels/notesSlide1.xml.rels><?xml version="1.0" encoding="UTF-8" standalone="yes"?>
<Relationships xmlns="http://schemas.openxmlformats.org/package/2006/relationships"><Relationship Id="rId2" Type="http://schemas.openxmlformats.org/officeDocument/2006/relationships/slide" Target="../slides/slide1.xml"/><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9634" name="Rectangle 7"/>
          <p:cNvSpPr>
            <a:spLocks noGrp="1" noChangeArrowheads="1"/>
          </p:cNvSpPr>
          <p:nvPr>
            <p:ph type="sldNum" sz="quarter" idx="5"/>
          </p:nvPr>
        </p:nvSpPr>
        <p:spPr>
          <a:noFill/>
        </p:spPr>
        <p:txBody>
          <a:bodyPr/>
          <a:lstStyle/>
          <a:p>
            <a:fld id="{02B21742-8FEA-449D-B39D-3E1486F5A999}" type="slidenum">
              <a:rPr lang="es-CL" smtClean="0"/>
              <a:pPr/>
              <a:t>1</a:t>
            </a:fld>
            <a:endParaRPr lang="es-CL" smtClean="0"/>
          </a:p>
        </p:txBody>
      </p:sp>
      <p:sp>
        <p:nvSpPr>
          <p:cNvPr id="69635" name="Rectangle 2"/>
          <p:cNvSpPr>
            <a:spLocks noGrp="1" noRot="1" noChangeAspect="1" noChangeArrowheads="1" noTextEdit="1"/>
          </p:cNvSpPr>
          <p:nvPr>
            <p:ph type="sldImg"/>
          </p:nvPr>
        </p:nvSpPr>
        <p:spPr>
          <a:ln/>
        </p:spPr>
      </p:sp>
      <p:sp>
        <p:nvSpPr>
          <p:cNvPr id="69636" name="Rectangle 3"/>
          <p:cNvSpPr>
            <a:spLocks noGrp="1" noChangeArrowheads="1"/>
          </p:cNvSpPr>
          <p:nvPr>
            <p:ph type="body" idx="1"/>
          </p:nvPr>
        </p:nvSpPr>
        <p:spPr>
          <a:noFill/>
          <a:ln/>
        </p:spPr>
        <p:txBody>
          <a:bodyPr/>
          <a:lstStyle/>
          <a:p>
            <a:pPr eaLnBrk="1" hangingPunct="1"/>
            <a:endParaRPr lang="es-ES" smtClean="0"/>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1 Título"/>
          <p:cNvSpPr>
            <a:spLocks noGrp="1"/>
          </p:cNvSpPr>
          <p:nvPr>
            <p:ph type="ctrTitle"/>
          </p:nvPr>
        </p:nvSpPr>
        <p:spPr>
          <a:xfrm>
            <a:off x="685800" y="2130425"/>
            <a:ext cx="7772400" cy="1470025"/>
          </a:xfrm>
        </p:spPr>
        <p:txBody>
          <a:bodyPr/>
          <a:lstStyle/>
          <a:p>
            <a:r>
              <a:rPr lang="es-ES" smtClean="0"/>
              <a:t>Haga clic para modificar el estilo de título del patrón</a:t>
            </a:r>
            <a:endParaRPr lang="es-ES"/>
          </a:p>
        </p:txBody>
      </p:sp>
      <p:sp>
        <p:nvSpPr>
          <p:cNvPr id="3" name="2 Subtítulo"/>
          <p:cNvSpPr>
            <a:spLocks noGrp="1"/>
          </p:cNvSpPr>
          <p:nvPr>
            <p:ph type="subTitle" idx="1"/>
          </p:nvPr>
        </p:nvSpPr>
        <p:spPr>
          <a:xfrm>
            <a:off x="1371600" y="3886200"/>
            <a:ext cx="6400800" cy="1752600"/>
          </a:xfrm>
        </p:spPr>
        <p:txBody>
          <a:bodyPr/>
          <a:lstStyle>
            <a:lvl1pPr marL="0" indent="0" algn="ctr">
              <a:buNone/>
              <a:defRPr/>
            </a:lvl1pPr>
            <a:lvl2pPr marL="457200" indent="0" algn="ctr">
              <a:buNone/>
              <a:defRPr/>
            </a:lvl2pPr>
            <a:lvl3pPr marL="914400" indent="0" algn="ctr">
              <a:buNone/>
              <a:defRPr/>
            </a:lvl3pPr>
            <a:lvl4pPr marL="1371600" indent="0" algn="ctr">
              <a:buNone/>
              <a:defRPr/>
            </a:lvl4pPr>
            <a:lvl5pPr marL="1828800" indent="0" algn="ctr">
              <a:buNone/>
              <a:defRPr/>
            </a:lvl5pPr>
            <a:lvl6pPr marL="2286000" indent="0" algn="ctr">
              <a:buNone/>
              <a:defRPr/>
            </a:lvl6pPr>
            <a:lvl7pPr marL="2743200" indent="0" algn="ctr">
              <a:buNone/>
              <a:defRPr/>
            </a:lvl7pPr>
            <a:lvl8pPr marL="3200400" indent="0" algn="ctr">
              <a:buNone/>
              <a:defRPr/>
            </a:lvl8pPr>
            <a:lvl9pPr marL="3657600" indent="0" algn="ctr">
              <a:buNone/>
              <a:defRPr/>
            </a:lvl9pPr>
          </a:lstStyle>
          <a:p>
            <a:r>
              <a:rPr lang="es-ES" smtClean="0"/>
              <a:t>Haga clic para modificar el estilo de subtítulo del patrón</a:t>
            </a:r>
            <a:endParaRPr lang="es-ES"/>
          </a:p>
        </p:txBody>
      </p:sp>
      <p:sp>
        <p:nvSpPr>
          <p:cNvPr id="4" name="Rectangle 4"/>
          <p:cNvSpPr>
            <a:spLocks noGrp="1" noChangeArrowheads="1"/>
          </p:cNvSpPr>
          <p:nvPr>
            <p:ph type="dt" sz="half" idx="10"/>
          </p:nvPr>
        </p:nvSpPr>
        <p:spPr>
          <a:ln/>
        </p:spPr>
        <p:txBody>
          <a:bodyPr/>
          <a:lstStyle>
            <a:lvl1pPr>
              <a:defRPr/>
            </a:lvl1pPr>
          </a:lstStyle>
          <a:p>
            <a:pPr>
              <a:defRPr/>
            </a:pPr>
            <a:endParaRPr lang="es-CL"/>
          </a:p>
        </p:txBody>
      </p:sp>
      <p:sp>
        <p:nvSpPr>
          <p:cNvPr id="5" name="Rectangle 5"/>
          <p:cNvSpPr>
            <a:spLocks noGrp="1" noChangeArrowheads="1"/>
          </p:cNvSpPr>
          <p:nvPr>
            <p:ph type="ftr" sz="quarter" idx="11"/>
          </p:nvPr>
        </p:nvSpPr>
        <p:spPr>
          <a:ln/>
        </p:spPr>
        <p:txBody>
          <a:bodyPr/>
          <a:lstStyle>
            <a:lvl1pPr>
              <a:defRPr/>
            </a:lvl1pPr>
          </a:lstStyle>
          <a:p>
            <a:pPr>
              <a:defRPr/>
            </a:pPr>
            <a:endParaRPr lang="es-CL"/>
          </a:p>
        </p:txBody>
      </p:sp>
      <p:sp>
        <p:nvSpPr>
          <p:cNvPr id="6" name="Rectangle 6"/>
          <p:cNvSpPr>
            <a:spLocks noGrp="1" noChangeArrowheads="1"/>
          </p:cNvSpPr>
          <p:nvPr>
            <p:ph type="sldNum" sz="quarter" idx="12"/>
          </p:nvPr>
        </p:nvSpPr>
        <p:spPr>
          <a:ln/>
        </p:spPr>
        <p:txBody>
          <a:bodyPr/>
          <a:lstStyle>
            <a:lvl1pPr>
              <a:defRPr/>
            </a:lvl1pPr>
          </a:lstStyle>
          <a:p>
            <a:pPr>
              <a:defRPr/>
            </a:pPr>
            <a:fld id="{35594C57-EC44-464E-A8F3-AA974316BE77}" type="slidenum">
              <a:rPr lang="es-CL"/>
              <a:pPr>
                <a:defRPr/>
              </a:pPr>
              <a:t>‹Nº›</a:t>
            </a:fld>
            <a:endParaRPr lang="es-CL"/>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Rectangle 4"/>
          <p:cNvSpPr>
            <a:spLocks noGrp="1" noChangeArrowheads="1"/>
          </p:cNvSpPr>
          <p:nvPr>
            <p:ph type="dt" sz="half" idx="10"/>
          </p:nvPr>
        </p:nvSpPr>
        <p:spPr>
          <a:ln/>
        </p:spPr>
        <p:txBody>
          <a:bodyPr/>
          <a:lstStyle>
            <a:lvl1pPr>
              <a:defRPr/>
            </a:lvl1pPr>
          </a:lstStyle>
          <a:p>
            <a:pPr>
              <a:defRPr/>
            </a:pPr>
            <a:endParaRPr lang="es-CL"/>
          </a:p>
        </p:txBody>
      </p:sp>
      <p:sp>
        <p:nvSpPr>
          <p:cNvPr id="5" name="Rectangle 5"/>
          <p:cNvSpPr>
            <a:spLocks noGrp="1" noChangeArrowheads="1"/>
          </p:cNvSpPr>
          <p:nvPr>
            <p:ph type="ftr" sz="quarter" idx="11"/>
          </p:nvPr>
        </p:nvSpPr>
        <p:spPr>
          <a:ln/>
        </p:spPr>
        <p:txBody>
          <a:bodyPr/>
          <a:lstStyle>
            <a:lvl1pPr>
              <a:defRPr/>
            </a:lvl1pPr>
          </a:lstStyle>
          <a:p>
            <a:pPr>
              <a:defRPr/>
            </a:pPr>
            <a:endParaRPr lang="es-CL"/>
          </a:p>
        </p:txBody>
      </p:sp>
      <p:sp>
        <p:nvSpPr>
          <p:cNvPr id="6" name="Rectangle 6"/>
          <p:cNvSpPr>
            <a:spLocks noGrp="1" noChangeArrowheads="1"/>
          </p:cNvSpPr>
          <p:nvPr>
            <p:ph type="sldNum" sz="quarter" idx="12"/>
          </p:nvPr>
        </p:nvSpPr>
        <p:spPr>
          <a:ln/>
        </p:spPr>
        <p:txBody>
          <a:bodyPr/>
          <a:lstStyle>
            <a:lvl1pPr>
              <a:defRPr/>
            </a:lvl1pPr>
          </a:lstStyle>
          <a:p>
            <a:pPr>
              <a:defRPr/>
            </a:pPr>
            <a:fld id="{A74BE68B-58AB-4037-9B53-AE8EC9BE5B18}" type="slidenum">
              <a:rPr lang="es-CL"/>
              <a:pPr>
                <a:defRPr/>
              </a:pPr>
              <a:t>‹Nº›</a:t>
            </a:fld>
            <a:endParaRPr lang="es-CL"/>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1 Título vertical"/>
          <p:cNvSpPr>
            <a:spLocks noGrp="1"/>
          </p:cNvSpPr>
          <p:nvPr>
            <p:ph type="title" orient="vert"/>
          </p:nvPr>
        </p:nvSpPr>
        <p:spPr>
          <a:xfrm>
            <a:off x="6629400" y="274638"/>
            <a:ext cx="2057400" cy="5851525"/>
          </a:xfrm>
        </p:spPr>
        <p:txBody>
          <a:bodyPr vert="eaVert"/>
          <a:lstStyle/>
          <a:p>
            <a:r>
              <a:rPr lang="es-ES" smtClean="0"/>
              <a:t>Haga clic para modificar el estilo de título del patrón</a:t>
            </a:r>
            <a:endParaRPr lang="es-ES"/>
          </a:p>
        </p:txBody>
      </p:sp>
      <p:sp>
        <p:nvSpPr>
          <p:cNvPr id="3" name="2 Marcador de texto vertical"/>
          <p:cNvSpPr>
            <a:spLocks noGrp="1"/>
          </p:cNvSpPr>
          <p:nvPr>
            <p:ph type="body" orient="vert" idx="1"/>
          </p:nvPr>
        </p:nvSpPr>
        <p:spPr>
          <a:xfrm>
            <a:off x="457200" y="274638"/>
            <a:ext cx="6019800" cy="5851525"/>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Rectangle 4"/>
          <p:cNvSpPr>
            <a:spLocks noGrp="1" noChangeArrowheads="1"/>
          </p:cNvSpPr>
          <p:nvPr>
            <p:ph type="dt" sz="half" idx="10"/>
          </p:nvPr>
        </p:nvSpPr>
        <p:spPr>
          <a:ln/>
        </p:spPr>
        <p:txBody>
          <a:bodyPr/>
          <a:lstStyle>
            <a:lvl1pPr>
              <a:defRPr/>
            </a:lvl1pPr>
          </a:lstStyle>
          <a:p>
            <a:pPr>
              <a:defRPr/>
            </a:pPr>
            <a:endParaRPr lang="es-CL"/>
          </a:p>
        </p:txBody>
      </p:sp>
      <p:sp>
        <p:nvSpPr>
          <p:cNvPr id="5" name="Rectangle 5"/>
          <p:cNvSpPr>
            <a:spLocks noGrp="1" noChangeArrowheads="1"/>
          </p:cNvSpPr>
          <p:nvPr>
            <p:ph type="ftr" sz="quarter" idx="11"/>
          </p:nvPr>
        </p:nvSpPr>
        <p:spPr>
          <a:ln/>
        </p:spPr>
        <p:txBody>
          <a:bodyPr/>
          <a:lstStyle>
            <a:lvl1pPr>
              <a:defRPr/>
            </a:lvl1pPr>
          </a:lstStyle>
          <a:p>
            <a:pPr>
              <a:defRPr/>
            </a:pPr>
            <a:endParaRPr lang="es-CL"/>
          </a:p>
        </p:txBody>
      </p:sp>
      <p:sp>
        <p:nvSpPr>
          <p:cNvPr id="6" name="Rectangle 6"/>
          <p:cNvSpPr>
            <a:spLocks noGrp="1" noChangeArrowheads="1"/>
          </p:cNvSpPr>
          <p:nvPr>
            <p:ph type="sldNum" sz="quarter" idx="12"/>
          </p:nvPr>
        </p:nvSpPr>
        <p:spPr>
          <a:ln/>
        </p:spPr>
        <p:txBody>
          <a:bodyPr/>
          <a:lstStyle>
            <a:lvl1pPr>
              <a:defRPr/>
            </a:lvl1pPr>
          </a:lstStyle>
          <a:p>
            <a:pPr>
              <a:defRPr/>
            </a:pPr>
            <a:fld id="{39255939-C9C6-49E4-BF5E-C058E6E9977D}" type="slidenum">
              <a:rPr lang="es-CL"/>
              <a:pPr>
                <a:defRPr/>
              </a:pPr>
              <a:t>‹Nº›</a:t>
            </a:fld>
            <a:endParaRPr lang="es-CL"/>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idx="1"/>
          </p:nvPr>
        </p:nvSpPr>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Rectangle 4"/>
          <p:cNvSpPr>
            <a:spLocks noGrp="1" noChangeArrowheads="1"/>
          </p:cNvSpPr>
          <p:nvPr>
            <p:ph type="dt" sz="half" idx="10"/>
          </p:nvPr>
        </p:nvSpPr>
        <p:spPr>
          <a:ln/>
        </p:spPr>
        <p:txBody>
          <a:bodyPr/>
          <a:lstStyle>
            <a:lvl1pPr>
              <a:defRPr/>
            </a:lvl1pPr>
          </a:lstStyle>
          <a:p>
            <a:pPr>
              <a:defRPr/>
            </a:pPr>
            <a:endParaRPr lang="es-CL"/>
          </a:p>
        </p:txBody>
      </p:sp>
      <p:sp>
        <p:nvSpPr>
          <p:cNvPr id="5" name="Rectangle 5"/>
          <p:cNvSpPr>
            <a:spLocks noGrp="1" noChangeArrowheads="1"/>
          </p:cNvSpPr>
          <p:nvPr>
            <p:ph type="ftr" sz="quarter" idx="11"/>
          </p:nvPr>
        </p:nvSpPr>
        <p:spPr>
          <a:ln/>
        </p:spPr>
        <p:txBody>
          <a:bodyPr/>
          <a:lstStyle>
            <a:lvl1pPr>
              <a:defRPr/>
            </a:lvl1pPr>
          </a:lstStyle>
          <a:p>
            <a:pPr>
              <a:defRPr/>
            </a:pPr>
            <a:endParaRPr lang="es-CL"/>
          </a:p>
        </p:txBody>
      </p:sp>
      <p:sp>
        <p:nvSpPr>
          <p:cNvPr id="6" name="Rectangle 6"/>
          <p:cNvSpPr>
            <a:spLocks noGrp="1" noChangeArrowheads="1"/>
          </p:cNvSpPr>
          <p:nvPr>
            <p:ph type="sldNum" sz="quarter" idx="12"/>
          </p:nvPr>
        </p:nvSpPr>
        <p:spPr>
          <a:ln/>
        </p:spPr>
        <p:txBody>
          <a:bodyPr/>
          <a:lstStyle>
            <a:lvl1pPr>
              <a:defRPr/>
            </a:lvl1pPr>
          </a:lstStyle>
          <a:p>
            <a:pPr>
              <a:defRPr/>
            </a:pPr>
            <a:fld id="{819540E7-DB5D-4000-AE2E-D321407D8BA7}" type="slidenum">
              <a:rPr lang="es-CL"/>
              <a:pPr>
                <a:defRPr/>
              </a:pPr>
              <a:t>‹Nº›</a:t>
            </a:fld>
            <a:endParaRPr lang="es-CL"/>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1 Título"/>
          <p:cNvSpPr>
            <a:spLocks noGrp="1"/>
          </p:cNvSpPr>
          <p:nvPr>
            <p:ph type="title"/>
          </p:nvPr>
        </p:nvSpPr>
        <p:spPr>
          <a:xfrm>
            <a:off x="722313" y="4406900"/>
            <a:ext cx="7772400" cy="1362075"/>
          </a:xfrm>
        </p:spPr>
        <p:txBody>
          <a:bodyPr anchor="t"/>
          <a:lstStyle>
            <a:lvl1pPr algn="l">
              <a:defRPr sz="4000" b="1" cap="all"/>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722313" y="2906713"/>
            <a:ext cx="7772400" cy="1500187"/>
          </a:xfrm>
        </p:spPr>
        <p:txBody>
          <a:bodyPr anchor="b"/>
          <a:lstStyle>
            <a:lvl1pPr marL="0" indent="0">
              <a:buNone/>
              <a:defRPr sz="2000"/>
            </a:lvl1pPr>
            <a:lvl2pPr marL="457200" indent="0">
              <a:buNone/>
              <a:defRPr sz="1800"/>
            </a:lvl2pPr>
            <a:lvl3pPr marL="914400" indent="0">
              <a:buNone/>
              <a:defRPr sz="1600"/>
            </a:lvl3pPr>
            <a:lvl4pPr marL="1371600" indent="0">
              <a:buNone/>
              <a:defRPr sz="1400"/>
            </a:lvl4pPr>
            <a:lvl5pPr marL="1828800" indent="0">
              <a:buNone/>
              <a:defRPr sz="1400"/>
            </a:lvl5pPr>
            <a:lvl6pPr marL="2286000" indent="0">
              <a:buNone/>
              <a:defRPr sz="1400"/>
            </a:lvl6pPr>
            <a:lvl7pPr marL="2743200" indent="0">
              <a:buNone/>
              <a:defRPr sz="1400"/>
            </a:lvl7pPr>
            <a:lvl8pPr marL="3200400" indent="0">
              <a:buNone/>
              <a:defRPr sz="1400"/>
            </a:lvl8pPr>
            <a:lvl9pPr marL="3657600" indent="0">
              <a:buNone/>
              <a:defRPr sz="1400"/>
            </a:lvl9pPr>
          </a:lstStyle>
          <a:p>
            <a:pPr lvl="0"/>
            <a:r>
              <a:rPr lang="es-ES" smtClean="0"/>
              <a:t>Haga clic para modificar el estilo de texto del patrón</a:t>
            </a:r>
          </a:p>
        </p:txBody>
      </p:sp>
      <p:sp>
        <p:nvSpPr>
          <p:cNvPr id="4" name="Rectangle 4"/>
          <p:cNvSpPr>
            <a:spLocks noGrp="1" noChangeArrowheads="1"/>
          </p:cNvSpPr>
          <p:nvPr>
            <p:ph type="dt" sz="half" idx="10"/>
          </p:nvPr>
        </p:nvSpPr>
        <p:spPr>
          <a:ln/>
        </p:spPr>
        <p:txBody>
          <a:bodyPr/>
          <a:lstStyle>
            <a:lvl1pPr>
              <a:defRPr/>
            </a:lvl1pPr>
          </a:lstStyle>
          <a:p>
            <a:pPr>
              <a:defRPr/>
            </a:pPr>
            <a:endParaRPr lang="es-CL"/>
          </a:p>
        </p:txBody>
      </p:sp>
      <p:sp>
        <p:nvSpPr>
          <p:cNvPr id="5" name="Rectangle 5"/>
          <p:cNvSpPr>
            <a:spLocks noGrp="1" noChangeArrowheads="1"/>
          </p:cNvSpPr>
          <p:nvPr>
            <p:ph type="ftr" sz="quarter" idx="11"/>
          </p:nvPr>
        </p:nvSpPr>
        <p:spPr>
          <a:ln/>
        </p:spPr>
        <p:txBody>
          <a:bodyPr/>
          <a:lstStyle>
            <a:lvl1pPr>
              <a:defRPr/>
            </a:lvl1pPr>
          </a:lstStyle>
          <a:p>
            <a:pPr>
              <a:defRPr/>
            </a:pPr>
            <a:endParaRPr lang="es-CL"/>
          </a:p>
        </p:txBody>
      </p:sp>
      <p:sp>
        <p:nvSpPr>
          <p:cNvPr id="6" name="Rectangle 6"/>
          <p:cNvSpPr>
            <a:spLocks noGrp="1" noChangeArrowheads="1"/>
          </p:cNvSpPr>
          <p:nvPr>
            <p:ph type="sldNum" sz="quarter" idx="12"/>
          </p:nvPr>
        </p:nvSpPr>
        <p:spPr>
          <a:ln/>
        </p:spPr>
        <p:txBody>
          <a:bodyPr/>
          <a:lstStyle>
            <a:lvl1pPr>
              <a:defRPr/>
            </a:lvl1pPr>
          </a:lstStyle>
          <a:p>
            <a:pPr>
              <a:defRPr/>
            </a:pPr>
            <a:fld id="{17E368E6-D1C7-4547-8965-3A9EBDD4B3F5}" type="slidenum">
              <a:rPr lang="es-CL"/>
              <a:pPr>
                <a:defRPr/>
              </a:pPr>
              <a:t>‹Nº›</a:t>
            </a:fld>
            <a:endParaRPr lang="es-CL"/>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2 Marcador de contenido"/>
          <p:cNvSpPr>
            <a:spLocks noGrp="1"/>
          </p:cNvSpPr>
          <p:nvPr>
            <p:ph sz="half" idx="1"/>
          </p:nvPr>
        </p:nvSpPr>
        <p:spPr>
          <a:xfrm>
            <a:off x="457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contenido"/>
          <p:cNvSpPr>
            <a:spLocks noGrp="1"/>
          </p:cNvSpPr>
          <p:nvPr>
            <p:ph sz="half" idx="2"/>
          </p:nvPr>
        </p:nvSpPr>
        <p:spPr>
          <a:xfrm>
            <a:off x="4648200" y="1600200"/>
            <a:ext cx="4038600" cy="4525963"/>
          </a:xfrm>
        </p:spPr>
        <p:txBody>
          <a:bodyPr/>
          <a:lstStyle>
            <a:lvl1pPr>
              <a:defRPr sz="2800"/>
            </a:lvl1pPr>
            <a:lvl2pPr>
              <a:defRPr sz="2400"/>
            </a:lvl2pPr>
            <a:lvl3pPr>
              <a:defRPr sz="2000"/>
            </a:lvl3pPr>
            <a:lvl4pPr>
              <a:defRPr sz="1800"/>
            </a:lvl4pPr>
            <a:lvl5pPr>
              <a:defRPr sz="1800"/>
            </a:lvl5pPr>
            <a:lvl6pPr>
              <a:defRPr sz="1800"/>
            </a:lvl6pPr>
            <a:lvl7pPr>
              <a:defRPr sz="1800"/>
            </a:lvl7pPr>
            <a:lvl8pPr>
              <a:defRPr sz="1800"/>
            </a:lvl8pPr>
            <a:lvl9pPr>
              <a:defRPr sz="18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Rectangle 4"/>
          <p:cNvSpPr>
            <a:spLocks noGrp="1" noChangeArrowheads="1"/>
          </p:cNvSpPr>
          <p:nvPr>
            <p:ph type="dt" sz="half" idx="10"/>
          </p:nvPr>
        </p:nvSpPr>
        <p:spPr>
          <a:ln/>
        </p:spPr>
        <p:txBody>
          <a:bodyPr/>
          <a:lstStyle>
            <a:lvl1pPr>
              <a:defRPr/>
            </a:lvl1pPr>
          </a:lstStyle>
          <a:p>
            <a:pPr>
              <a:defRPr/>
            </a:pPr>
            <a:endParaRPr lang="es-CL"/>
          </a:p>
        </p:txBody>
      </p:sp>
      <p:sp>
        <p:nvSpPr>
          <p:cNvPr id="6" name="Rectangle 5"/>
          <p:cNvSpPr>
            <a:spLocks noGrp="1" noChangeArrowheads="1"/>
          </p:cNvSpPr>
          <p:nvPr>
            <p:ph type="ftr" sz="quarter" idx="11"/>
          </p:nvPr>
        </p:nvSpPr>
        <p:spPr>
          <a:ln/>
        </p:spPr>
        <p:txBody>
          <a:bodyPr/>
          <a:lstStyle>
            <a:lvl1pPr>
              <a:defRPr/>
            </a:lvl1pPr>
          </a:lstStyle>
          <a:p>
            <a:pPr>
              <a:defRPr/>
            </a:pPr>
            <a:endParaRPr lang="es-CL"/>
          </a:p>
        </p:txBody>
      </p:sp>
      <p:sp>
        <p:nvSpPr>
          <p:cNvPr id="7" name="Rectangle 6"/>
          <p:cNvSpPr>
            <a:spLocks noGrp="1" noChangeArrowheads="1"/>
          </p:cNvSpPr>
          <p:nvPr>
            <p:ph type="sldNum" sz="quarter" idx="12"/>
          </p:nvPr>
        </p:nvSpPr>
        <p:spPr>
          <a:ln/>
        </p:spPr>
        <p:txBody>
          <a:bodyPr/>
          <a:lstStyle>
            <a:lvl1pPr>
              <a:defRPr/>
            </a:lvl1pPr>
          </a:lstStyle>
          <a:p>
            <a:pPr>
              <a:defRPr/>
            </a:pPr>
            <a:fld id="{65451207-06D8-4FBD-92CD-CFB69BF13943}" type="slidenum">
              <a:rPr lang="es-CL"/>
              <a:pPr>
                <a:defRPr/>
              </a:pPr>
              <a:t>‹Nº›</a:t>
            </a:fld>
            <a:endParaRPr lang="es-CL"/>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lvl1pPr>
              <a:defRPr/>
            </a:lvl1pPr>
          </a:lstStyle>
          <a:p>
            <a:r>
              <a:rPr lang="es-ES" smtClean="0"/>
              <a:t>Haga clic para modificar el estilo de título del patrón</a:t>
            </a:r>
            <a:endParaRPr lang="es-ES"/>
          </a:p>
        </p:txBody>
      </p:sp>
      <p:sp>
        <p:nvSpPr>
          <p:cNvPr id="3" name="2 Marcador de texto"/>
          <p:cNvSpPr>
            <a:spLocks noGrp="1"/>
          </p:cNvSpPr>
          <p:nvPr>
            <p:ph type="body" idx="1"/>
          </p:nvPr>
        </p:nvSpPr>
        <p:spPr>
          <a:xfrm>
            <a:off x="457200" y="1535113"/>
            <a:ext cx="4040188"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3 Marcador de contenido"/>
          <p:cNvSpPr>
            <a:spLocks noGrp="1"/>
          </p:cNvSpPr>
          <p:nvPr>
            <p:ph sz="half" idx="2"/>
          </p:nvPr>
        </p:nvSpPr>
        <p:spPr>
          <a:xfrm>
            <a:off x="457200" y="2174875"/>
            <a:ext cx="4040188"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5" name="4 Marcador de texto"/>
          <p:cNvSpPr>
            <a:spLocks noGrp="1"/>
          </p:cNvSpPr>
          <p:nvPr>
            <p:ph type="body" sz="quarter" idx="3"/>
          </p:nvPr>
        </p:nvSpPr>
        <p:spPr>
          <a:xfrm>
            <a:off x="4645025" y="1535113"/>
            <a:ext cx="4041775" cy="63976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5 Marcador de contenido"/>
          <p:cNvSpPr>
            <a:spLocks noGrp="1"/>
          </p:cNvSpPr>
          <p:nvPr>
            <p:ph sz="quarter" idx="4"/>
          </p:nvPr>
        </p:nvSpPr>
        <p:spPr>
          <a:xfrm>
            <a:off x="4645025" y="2174875"/>
            <a:ext cx="4041775" cy="3951288"/>
          </a:xfrm>
        </p:spPr>
        <p:txBody>
          <a:bodyPr/>
          <a:lstStyle>
            <a:lvl1pPr>
              <a:defRPr sz="2400"/>
            </a:lvl1pPr>
            <a:lvl2pPr>
              <a:defRPr sz="2000"/>
            </a:lvl2pPr>
            <a:lvl3pPr>
              <a:defRPr sz="1800"/>
            </a:lvl3pPr>
            <a:lvl4pPr>
              <a:defRPr sz="1600"/>
            </a:lvl4pPr>
            <a:lvl5pPr>
              <a:defRPr sz="1600"/>
            </a:lvl5pPr>
            <a:lvl6pPr>
              <a:defRPr sz="1600"/>
            </a:lvl6pPr>
            <a:lvl7pPr>
              <a:defRPr sz="1600"/>
            </a:lvl7pPr>
            <a:lvl8pPr>
              <a:defRPr sz="1600"/>
            </a:lvl8pPr>
            <a:lvl9pPr>
              <a:defRPr sz="16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7" name="Rectangle 4"/>
          <p:cNvSpPr>
            <a:spLocks noGrp="1" noChangeArrowheads="1"/>
          </p:cNvSpPr>
          <p:nvPr>
            <p:ph type="dt" sz="half" idx="10"/>
          </p:nvPr>
        </p:nvSpPr>
        <p:spPr>
          <a:ln/>
        </p:spPr>
        <p:txBody>
          <a:bodyPr/>
          <a:lstStyle>
            <a:lvl1pPr>
              <a:defRPr/>
            </a:lvl1pPr>
          </a:lstStyle>
          <a:p>
            <a:pPr>
              <a:defRPr/>
            </a:pPr>
            <a:endParaRPr lang="es-CL"/>
          </a:p>
        </p:txBody>
      </p:sp>
      <p:sp>
        <p:nvSpPr>
          <p:cNvPr id="8" name="Rectangle 5"/>
          <p:cNvSpPr>
            <a:spLocks noGrp="1" noChangeArrowheads="1"/>
          </p:cNvSpPr>
          <p:nvPr>
            <p:ph type="ftr" sz="quarter" idx="11"/>
          </p:nvPr>
        </p:nvSpPr>
        <p:spPr>
          <a:ln/>
        </p:spPr>
        <p:txBody>
          <a:bodyPr/>
          <a:lstStyle>
            <a:lvl1pPr>
              <a:defRPr/>
            </a:lvl1pPr>
          </a:lstStyle>
          <a:p>
            <a:pPr>
              <a:defRPr/>
            </a:pPr>
            <a:endParaRPr lang="es-CL"/>
          </a:p>
        </p:txBody>
      </p:sp>
      <p:sp>
        <p:nvSpPr>
          <p:cNvPr id="9" name="Rectangle 6"/>
          <p:cNvSpPr>
            <a:spLocks noGrp="1" noChangeArrowheads="1"/>
          </p:cNvSpPr>
          <p:nvPr>
            <p:ph type="sldNum" sz="quarter" idx="12"/>
          </p:nvPr>
        </p:nvSpPr>
        <p:spPr>
          <a:ln/>
        </p:spPr>
        <p:txBody>
          <a:bodyPr/>
          <a:lstStyle>
            <a:lvl1pPr>
              <a:defRPr/>
            </a:lvl1pPr>
          </a:lstStyle>
          <a:p>
            <a:pPr>
              <a:defRPr/>
            </a:pPr>
            <a:fld id="{920D1AEC-D1FC-4E64-8CD9-D5CAD72F3286}" type="slidenum">
              <a:rPr lang="es-CL"/>
              <a:pPr>
                <a:defRPr/>
              </a:pPr>
              <a:t>‹Nº›</a:t>
            </a:fld>
            <a:endParaRPr lang="es-CL"/>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ólo el título">
    <p:spTree>
      <p:nvGrpSpPr>
        <p:cNvPr id="1" name=""/>
        <p:cNvGrpSpPr/>
        <p:nvPr/>
      </p:nvGrpSpPr>
      <p:grpSpPr>
        <a:xfrm>
          <a:off x="0" y="0"/>
          <a:ext cx="0" cy="0"/>
          <a:chOff x="0" y="0"/>
          <a:chExt cx="0" cy="0"/>
        </a:xfrm>
      </p:grpSpPr>
      <p:sp>
        <p:nvSpPr>
          <p:cNvPr id="2" name="1 Título"/>
          <p:cNvSpPr>
            <a:spLocks noGrp="1"/>
          </p:cNvSpPr>
          <p:nvPr>
            <p:ph type="title"/>
          </p:nvPr>
        </p:nvSpPr>
        <p:spPr/>
        <p:txBody>
          <a:bodyPr/>
          <a:lstStyle/>
          <a:p>
            <a:r>
              <a:rPr lang="es-ES" smtClean="0"/>
              <a:t>Haga clic para modificar el estilo de título del patrón</a:t>
            </a:r>
            <a:endParaRPr lang="es-ES"/>
          </a:p>
        </p:txBody>
      </p:sp>
      <p:sp>
        <p:nvSpPr>
          <p:cNvPr id="3" name="Rectangle 4"/>
          <p:cNvSpPr>
            <a:spLocks noGrp="1" noChangeArrowheads="1"/>
          </p:cNvSpPr>
          <p:nvPr>
            <p:ph type="dt" sz="half" idx="10"/>
          </p:nvPr>
        </p:nvSpPr>
        <p:spPr>
          <a:ln/>
        </p:spPr>
        <p:txBody>
          <a:bodyPr/>
          <a:lstStyle>
            <a:lvl1pPr>
              <a:defRPr/>
            </a:lvl1pPr>
          </a:lstStyle>
          <a:p>
            <a:pPr>
              <a:defRPr/>
            </a:pPr>
            <a:endParaRPr lang="es-CL"/>
          </a:p>
        </p:txBody>
      </p:sp>
      <p:sp>
        <p:nvSpPr>
          <p:cNvPr id="4" name="Rectangle 5"/>
          <p:cNvSpPr>
            <a:spLocks noGrp="1" noChangeArrowheads="1"/>
          </p:cNvSpPr>
          <p:nvPr>
            <p:ph type="ftr" sz="quarter" idx="11"/>
          </p:nvPr>
        </p:nvSpPr>
        <p:spPr>
          <a:ln/>
        </p:spPr>
        <p:txBody>
          <a:bodyPr/>
          <a:lstStyle>
            <a:lvl1pPr>
              <a:defRPr/>
            </a:lvl1pPr>
          </a:lstStyle>
          <a:p>
            <a:pPr>
              <a:defRPr/>
            </a:pPr>
            <a:endParaRPr lang="es-CL"/>
          </a:p>
        </p:txBody>
      </p:sp>
      <p:sp>
        <p:nvSpPr>
          <p:cNvPr id="5" name="Rectangle 6"/>
          <p:cNvSpPr>
            <a:spLocks noGrp="1" noChangeArrowheads="1"/>
          </p:cNvSpPr>
          <p:nvPr>
            <p:ph type="sldNum" sz="quarter" idx="12"/>
          </p:nvPr>
        </p:nvSpPr>
        <p:spPr>
          <a:ln/>
        </p:spPr>
        <p:txBody>
          <a:bodyPr/>
          <a:lstStyle>
            <a:lvl1pPr>
              <a:defRPr/>
            </a:lvl1pPr>
          </a:lstStyle>
          <a:p>
            <a:pPr>
              <a:defRPr/>
            </a:pPr>
            <a:fld id="{1BAE9D41-2AED-45D8-B0B5-06336CD548E2}" type="slidenum">
              <a:rPr lang="es-CL"/>
              <a:pPr>
                <a:defRPr/>
              </a:pPr>
              <a:t>‹Nº›</a:t>
            </a:fld>
            <a:endParaRPr lang="es-CL"/>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Rectangle 4"/>
          <p:cNvSpPr>
            <a:spLocks noGrp="1" noChangeArrowheads="1"/>
          </p:cNvSpPr>
          <p:nvPr>
            <p:ph type="dt" sz="half" idx="10"/>
          </p:nvPr>
        </p:nvSpPr>
        <p:spPr>
          <a:ln/>
        </p:spPr>
        <p:txBody>
          <a:bodyPr/>
          <a:lstStyle>
            <a:lvl1pPr>
              <a:defRPr/>
            </a:lvl1pPr>
          </a:lstStyle>
          <a:p>
            <a:pPr>
              <a:defRPr/>
            </a:pPr>
            <a:endParaRPr lang="es-CL"/>
          </a:p>
        </p:txBody>
      </p:sp>
      <p:sp>
        <p:nvSpPr>
          <p:cNvPr id="3" name="Rectangle 5"/>
          <p:cNvSpPr>
            <a:spLocks noGrp="1" noChangeArrowheads="1"/>
          </p:cNvSpPr>
          <p:nvPr>
            <p:ph type="ftr" sz="quarter" idx="11"/>
          </p:nvPr>
        </p:nvSpPr>
        <p:spPr>
          <a:ln/>
        </p:spPr>
        <p:txBody>
          <a:bodyPr/>
          <a:lstStyle>
            <a:lvl1pPr>
              <a:defRPr/>
            </a:lvl1pPr>
          </a:lstStyle>
          <a:p>
            <a:pPr>
              <a:defRPr/>
            </a:pPr>
            <a:endParaRPr lang="es-CL"/>
          </a:p>
        </p:txBody>
      </p:sp>
      <p:sp>
        <p:nvSpPr>
          <p:cNvPr id="4" name="Rectangle 6"/>
          <p:cNvSpPr>
            <a:spLocks noGrp="1" noChangeArrowheads="1"/>
          </p:cNvSpPr>
          <p:nvPr>
            <p:ph type="sldNum" sz="quarter" idx="12"/>
          </p:nvPr>
        </p:nvSpPr>
        <p:spPr>
          <a:ln/>
        </p:spPr>
        <p:txBody>
          <a:bodyPr/>
          <a:lstStyle>
            <a:lvl1pPr>
              <a:defRPr/>
            </a:lvl1pPr>
          </a:lstStyle>
          <a:p>
            <a:pPr>
              <a:defRPr/>
            </a:pPr>
            <a:fld id="{946AB509-F65B-4B4D-9C8F-47C42663766E}" type="slidenum">
              <a:rPr lang="es-CL"/>
              <a:pPr>
                <a:defRPr/>
              </a:pPr>
              <a:t>‹Nº›</a:t>
            </a:fld>
            <a:endParaRPr lang="es-CL"/>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457200" y="273050"/>
            <a:ext cx="3008313" cy="1162050"/>
          </a:xfrm>
        </p:spPr>
        <p:txBody>
          <a:bodyPr anchor="b"/>
          <a:lstStyle>
            <a:lvl1pPr algn="l">
              <a:defRPr sz="2000" b="1"/>
            </a:lvl1pPr>
          </a:lstStyle>
          <a:p>
            <a:r>
              <a:rPr lang="es-ES" smtClean="0"/>
              <a:t>Haga clic para modificar el estilo de título del patrón</a:t>
            </a:r>
            <a:endParaRPr lang="es-ES"/>
          </a:p>
        </p:txBody>
      </p:sp>
      <p:sp>
        <p:nvSpPr>
          <p:cNvPr id="3" name="2 Marcador de contenido"/>
          <p:cNvSpPr>
            <a:spLocks noGrp="1"/>
          </p:cNvSpPr>
          <p:nvPr>
            <p:ph idx="1"/>
          </p:nvPr>
        </p:nvSpPr>
        <p:spPr>
          <a:xfrm>
            <a:off x="3575050" y="273050"/>
            <a:ext cx="5111750" cy="5853113"/>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s-ES"/>
          </a:p>
        </p:txBody>
      </p:sp>
      <p:sp>
        <p:nvSpPr>
          <p:cNvPr id="4" name="3 Marcador de texto"/>
          <p:cNvSpPr>
            <a:spLocks noGrp="1"/>
          </p:cNvSpPr>
          <p:nvPr>
            <p:ph type="body" sz="half" idx="2"/>
          </p:nvPr>
        </p:nvSpPr>
        <p:spPr>
          <a:xfrm>
            <a:off x="457200" y="1435100"/>
            <a:ext cx="3008313" cy="4691063"/>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Rectangle 4"/>
          <p:cNvSpPr>
            <a:spLocks noGrp="1" noChangeArrowheads="1"/>
          </p:cNvSpPr>
          <p:nvPr>
            <p:ph type="dt" sz="half" idx="10"/>
          </p:nvPr>
        </p:nvSpPr>
        <p:spPr>
          <a:ln/>
        </p:spPr>
        <p:txBody>
          <a:bodyPr/>
          <a:lstStyle>
            <a:lvl1pPr>
              <a:defRPr/>
            </a:lvl1pPr>
          </a:lstStyle>
          <a:p>
            <a:pPr>
              <a:defRPr/>
            </a:pPr>
            <a:endParaRPr lang="es-CL"/>
          </a:p>
        </p:txBody>
      </p:sp>
      <p:sp>
        <p:nvSpPr>
          <p:cNvPr id="6" name="Rectangle 5"/>
          <p:cNvSpPr>
            <a:spLocks noGrp="1" noChangeArrowheads="1"/>
          </p:cNvSpPr>
          <p:nvPr>
            <p:ph type="ftr" sz="quarter" idx="11"/>
          </p:nvPr>
        </p:nvSpPr>
        <p:spPr>
          <a:ln/>
        </p:spPr>
        <p:txBody>
          <a:bodyPr/>
          <a:lstStyle>
            <a:lvl1pPr>
              <a:defRPr/>
            </a:lvl1pPr>
          </a:lstStyle>
          <a:p>
            <a:pPr>
              <a:defRPr/>
            </a:pPr>
            <a:endParaRPr lang="es-CL"/>
          </a:p>
        </p:txBody>
      </p:sp>
      <p:sp>
        <p:nvSpPr>
          <p:cNvPr id="7" name="Rectangle 6"/>
          <p:cNvSpPr>
            <a:spLocks noGrp="1" noChangeArrowheads="1"/>
          </p:cNvSpPr>
          <p:nvPr>
            <p:ph type="sldNum" sz="quarter" idx="12"/>
          </p:nvPr>
        </p:nvSpPr>
        <p:spPr>
          <a:ln/>
        </p:spPr>
        <p:txBody>
          <a:bodyPr/>
          <a:lstStyle>
            <a:lvl1pPr>
              <a:defRPr/>
            </a:lvl1pPr>
          </a:lstStyle>
          <a:p>
            <a:pPr>
              <a:defRPr/>
            </a:pPr>
            <a:fld id="{0BC75A82-D48F-48AB-9E25-032E923BBE6B}" type="slidenum">
              <a:rPr lang="es-CL"/>
              <a:pPr>
                <a:defRPr/>
              </a:pPr>
              <a:t>‹Nº›</a:t>
            </a:fld>
            <a:endParaRPr lang="es-CL"/>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1 Título"/>
          <p:cNvSpPr>
            <a:spLocks noGrp="1"/>
          </p:cNvSpPr>
          <p:nvPr>
            <p:ph type="title"/>
          </p:nvPr>
        </p:nvSpPr>
        <p:spPr>
          <a:xfrm>
            <a:off x="1792288" y="4800600"/>
            <a:ext cx="5486400" cy="566738"/>
          </a:xfrm>
        </p:spPr>
        <p:txBody>
          <a:bodyPr anchor="b"/>
          <a:lstStyle>
            <a:lvl1pPr algn="l">
              <a:defRPr sz="2000" b="1"/>
            </a:lvl1pPr>
          </a:lstStyle>
          <a:p>
            <a:r>
              <a:rPr lang="es-ES" smtClean="0"/>
              <a:t>Haga clic para modificar el estilo de título del patrón</a:t>
            </a:r>
            <a:endParaRPr lang="es-ES"/>
          </a:p>
        </p:txBody>
      </p:sp>
      <p:sp>
        <p:nvSpPr>
          <p:cNvPr id="3" name="2 Marcador de posición de imagen"/>
          <p:cNvSpPr>
            <a:spLocks noGrp="1"/>
          </p:cNvSpPr>
          <p:nvPr>
            <p:ph type="pic" idx="1"/>
          </p:nvPr>
        </p:nvSpPr>
        <p:spPr>
          <a:xfrm>
            <a:off x="1792288" y="612775"/>
            <a:ext cx="5486400" cy="4114800"/>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pPr lvl="0"/>
            <a:endParaRPr lang="es-ES" noProof="0" smtClean="0"/>
          </a:p>
        </p:txBody>
      </p:sp>
      <p:sp>
        <p:nvSpPr>
          <p:cNvPr id="4" name="3 Marcador de texto"/>
          <p:cNvSpPr>
            <a:spLocks noGrp="1"/>
          </p:cNvSpPr>
          <p:nvPr>
            <p:ph type="body" sz="half" idx="2"/>
          </p:nvPr>
        </p:nvSpPr>
        <p:spPr>
          <a:xfrm>
            <a:off x="1792288" y="5367338"/>
            <a:ext cx="5486400" cy="804862"/>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Rectangle 4"/>
          <p:cNvSpPr>
            <a:spLocks noGrp="1" noChangeArrowheads="1"/>
          </p:cNvSpPr>
          <p:nvPr>
            <p:ph type="dt" sz="half" idx="10"/>
          </p:nvPr>
        </p:nvSpPr>
        <p:spPr>
          <a:ln/>
        </p:spPr>
        <p:txBody>
          <a:bodyPr/>
          <a:lstStyle>
            <a:lvl1pPr>
              <a:defRPr/>
            </a:lvl1pPr>
          </a:lstStyle>
          <a:p>
            <a:pPr>
              <a:defRPr/>
            </a:pPr>
            <a:endParaRPr lang="es-CL"/>
          </a:p>
        </p:txBody>
      </p:sp>
      <p:sp>
        <p:nvSpPr>
          <p:cNvPr id="6" name="Rectangle 5"/>
          <p:cNvSpPr>
            <a:spLocks noGrp="1" noChangeArrowheads="1"/>
          </p:cNvSpPr>
          <p:nvPr>
            <p:ph type="ftr" sz="quarter" idx="11"/>
          </p:nvPr>
        </p:nvSpPr>
        <p:spPr>
          <a:ln/>
        </p:spPr>
        <p:txBody>
          <a:bodyPr/>
          <a:lstStyle>
            <a:lvl1pPr>
              <a:defRPr/>
            </a:lvl1pPr>
          </a:lstStyle>
          <a:p>
            <a:pPr>
              <a:defRPr/>
            </a:pPr>
            <a:endParaRPr lang="es-CL"/>
          </a:p>
        </p:txBody>
      </p:sp>
      <p:sp>
        <p:nvSpPr>
          <p:cNvPr id="7" name="Rectangle 6"/>
          <p:cNvSpPr>
            <a:spLocks noGrp="1" noChangeArrowheads="1"/>
          </p:cNvSpPr>
          <p:nvPr>
            <p:ph type="sldNum" sz="quarter" idx="12"/>
          </p:nvPr>
        </p:nvSpPr>
        <p:spPr>
          <a:ln/>
        </p:spPr>
        <p:txBody>
          <a:bodyPr/>
          <a:lstStyle>
            <a:lvl1pPr>
              <a:defRPr/>
            </a:lvl1pPr>
          </a:lstStyle>
          <a:p>
            <a:pPr>
              <a:defRPr/>
            </a:pPr>
            <a:fld id="{FA5D8857-712F-474A-8B3D-3F3ED4DE6FE2}" type="slidenum">
              <a:rPr lang="es-CL"/>
              <a:pPr>
                <a:defRPr/>
              </a:pPr>
              <a:t>‹Nº›</a:t>
            </a:fld>
            <a:endParaRPr lang="es-CL"/>
          </a:p>
        </p:txBody>
      </p:sp>
    </p:spTree>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p:nvSpPr>
          <p:cNvPr id="56322" name="Rectangle 2"/>
          <p:cNvSpPr>
            <a:spLocks noGrp="1" noChangeArrowheads="1"/>
          </p:cNvSpPr>
          <p:nvPr>
            <p:ph type="title"/>
          </p:nvPr>
        </p:nvSpPr>
        <p:spPr bwMode="auto">
          <a:xfrm>
            <a:off x="457200" y="274638"/>
            <a:ext cx="8229600" cy="1143000"/>
          </a:xfrm>
          <a:prstGeom prst="rect">
            <a:avLst/>
          </a:prstGeom>
          <a:noFill/>
          <a:ln w="9525">
            <a:noFill/>
            <a:miter lim="800000"/>
            <a:headEnd/>
            <a:tailEnd/>
          </a:ln>
        </p:spPr>
        <p:txBody>
          <a:bodyPr vert="horz" wrap="square" lIns="91440" tIns="45720" rIns="91440" bIns="45720" numCol="1" anchor="ctr" anchorCtr="0" compatLnSpc="1">
            <a:prstTxWarp prst="textNoShape">
              <a:avLst/>
            </a:prstTxWarp>
          </a:bodyPr>
          <a:lstStyle/>
          <a:p>
            <a:pPr lvl="0"/>
            <a:r>
              <a:rPr lang="es-CL" smtClean="0"/>
              <a:t>Haga clic para cambiar el estilo de título	</a:t>
            </a:r>
          </a:p>
        </p:txBody>
      </p:sp>
      <p:sp>
        <p:nvSpPr>
          <p:cNvPr id="56323" name="Rectangle 3"/>
          <p:cNvSpPr>
            <a:spLocks noGrp="1" noChangeArrowheads="1"/>
          </p:cNvSpPr>
          <p:nvPr>
            <p:ph type="body" idx="1"/>
          </p:nvPr>
        </p:nvSpPr>
        <p:spPr bwMode="auto">
          <a:xfrm>
            <a:off x="457200" y="1600200"/>
            <a:ext cx="8229600" cy="4525963"/>
          </a:xfrm>
          <a:prstGeom prst="rect">
            <a:avLst/>
          </a:prstGeom>
          <a:noFill/>
          <a:ln w="9525">
            <a:noFill/>
            <a:miter lim="800000"/>
            <a:headEnd/>
            <a:tailEnd/>
          </a:ln>
        </p:spPr>
        <p:txBody>
          <a:bodyPr vert="horz" wrap="square" lIns="91440" tIns="45720" rIns="91440" bIns="45720" numCol="1" anchor="t" anchorCtr="0" compatLnSpc="1">
            <a:prstTxWarp prst="textNoShape">
              <a:avLst/>
            </a:prstTxWarp>
          </a:bodyPr>
          <a:lstStyle/>
          <a:p>
            <a:pPr lvl="0"/>
            <a:r>
              <a:rPr lang="es-CL" smtClean="0"/>
              <a:t>Haga clic para modificar el estilo de texto del patrón</a:t>
            </a:r>
          </a:p>
          <a:p>
            <a:pPr lvl="1"/>
            <a:r>
              <a:rPr lang="es-CL" smtClean="0"/>
              <a:t>Segundo nivel</a:t>
            </a:r>
          </a:p>
          <a:p>
            <a:pPr lvl="2"/>
            <a:r>
              <a:rPr lang="es-CL" smtClean="0"/>
              <a:t>Tercer nivel</a:t>
            </a:r>
          </a:p>
          <a:p>
            <a:pPr lvl="3"/>
            <a:r>
              <a:rPr lang="es-CL" smtClean="0"/>
              <a:t>Cuarto nivel</a:t>
            </a:r>
          </a:p>
          <a:p>
            <a:pPr lvl="4"/>
            <a:r>
              <a:rPr lang="es-CL" smtClean="0"/>
              <a:t>Quinto nivel</a:t>
            </a:r>
          </a:p>
        </p:txBody>
      </p:sp>
      <p:sp>
        <p:nvSpPr>
          <p:cNvPr id="1028" name="Rectangle 4"/>
          <p:cNvSpPr>
            <a:spLocks noGrp="1" noChangeArrowheads="1"/>
          </p:cNvSpPr>
          <p:nvPr>
            <p:ph type="dt" sz="half" idx="2"/>
          </p:nvPr>
        </p:nvSpPr>
        <p:spPr bwMode="auto">
          <a:xfrm>
            <a:off x="457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l">
              <a:defRPr sz="1400"/>
            </a:lvl1pPr>
          </a:lstStyle>
          <a:p>
            <a:pPr>
              <a:defRPr/>
            </a:pPr>
            <a:endParaRPr lang="es-CL"/>
          </a:p>
        </p:txBody>
      </p:sp>
      <p:sp>
        <p:nvSpPr>
          <p:cNvPr id="1029" name="Rectangle 5"/>
          <p:cNvSpPr>
            <a:spLocks noGrp="1" noChangeArrowheads="1"/>
          </p:cNvSpPr>
          <p:nvPr>
            <p:ph type="ftr" sz="quarter" idx="3"/>
          </p:nvPr>
        </p:nvSpPr>
        <p:spPr bwMode="auto">
          <a:xfrm>
            <a:off x="3124200" y="6245225"/>
            <a:ext cx="2895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defRPr sz="1400"/>
            </a:lvl1pPr>
          </a:lstStyle>
          <a:p>
            <a:pPr>
              <a:defRPr/>
            </a:pPr>
            <a:endParaRPr lang="es-CL"/>
          </a:p>
        </p:txBody>
      </p:sp>
      <p:sp>
        <p:nvSpPr>
          <p:cNvPr id="1030" name="Rectangle 6"/>
          <p:cNvSpPr>
            <a:spLocks noGrp="1" noChangeArrowheads="1"/>
          </p:cNvSpPr>
          <p:nvPr>
            <p:ph type="sldNum" sz="quarter" idx="4"/>
          </p:nvPr>
        </p:nvSpPr>
        <p:spPr bwMode="auto">
          <a:xfrm>
            <a:off x="6553200" y="6245225"/>
            <a:ext cx="2133600" cy="476250"/>
          </a:xfrm>
          <a:prstGeom prst="rect">
            <a:avLst/>
          </a:prstGeom>
          <a:noFill/>
          <a:ln w="9525">
            <a:noFill/>
            <a:miter lim="800000"/>
            <a:headEnd/>
            <a:tailEnd/>
          </a:ln>
          <a:effectLst/>
        </p:spPr>
        <p:txBody>
          <a:bodyPr vert="horz" wrap="square" lIns="91440" tIns="45720" rIns="91440" bIns="45720" numCol="1" anchor="t" anchorCtr="0" compatLnSpc="1">
            <a:prstTxWarp prst="textNoShape">
              <a:avLst/>
            </a:prstTxWarp>
          </a:bodyPr>
          <a:lstStyle>
            <a:lvl1pPr algn="r">
              <a:defRPr sz="1400"/>
            </a:lvl1pPr>
          </a:lstStyle>
          <a:p>
            <a:pPr>
              <a:defRPr/>
            </a:pPr>
            <a:fld id="{4D9E8DE7-951A-4DCE-A904-6C37ABED8B86}" type="slidenum">
              <a:rPr lang="es-CL"/>
              <a:pPr>
                <a:defRPr/>
              </a:pPr>
              <a:t>‹Nº›</a:t>
            </a:fld>
            <a:endParaRPr lang="es-CL"/>
          </a:p>
        </p:txBody>
      </p:sp>
    </p:spTree>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hf hdr="0" ftr="0" dt="0"/>
  <p:txStyles>
    <p:titleStyle>
      <a:lvl1pPr algn="ctr" rtl="0" eaLnBrk="0" fontAlgn="base" hangingPunct="0">
        <a:spcBef>
          <a:spcPct val="0"/>
        </a:spcBef>
        <a:spcAft>
          <a:spcPct val="0"/>
        </a:spcAft>
        <a:defRPr sz="4400">
          <a:solidFill>
            <a:schemeClr val="tx2"/>
          </a:solidFill>
          <a:latin typeface="+mj-lt"/>
          <a:ea typeface="+mj-ea"/>
          <a:cs typeface="+mj-cs"/>
        </a:defRPr>
      </a:lvl1pPr>
      <a:lvl2pPr algn="ctr" rtl="0" eaLnBrk="0" fontAlgn="base" hangingPunct="0">
        <a:spcBef>
          <a:spcPct val="0"/>
        </a:spcBef>
        <a:spcAft>
          <a:spcPct val="0"/>
        </a:spcAft>
        <a:defRPr sz="4400">
          <a:solidFill>
            <a:schemeClr val="tx2"/>
          </a:solidFill>
          <a:latin typeface="Arial" charset="0"/>
        </a:defRPr>
      </a:lvl2pPr>
      <a:lvl3pPr algn="ctr" rtl="0" eaLnBrk="0" fontAlgn="base" hangingPunct="0">
        <a:spcBef>
          <a:spcPct val="0"/>
        </a:spcBef>
        <a:spcAft>
          <a:spcPct val="0"/>
        </a:spcAft>
        <a:defRPr sz="4400">
          <a:solidFill>
            <a:schemeClr val="tx2"/>
          </a:solidFill>
          <a:latin typeface="Arial" charset="0"/>
        </a:defRPr>
      </a:lvl3pPr>
      <a:lvl4pPr algn="ctr" rtl="0" eaLnBrk="0" fontAlgn="base" hangingPunct="0">
        <a:spcBef>
          <a:spcPct val="0"/>
        </a:spcBef>
        <a:spcAft>
          <a:spcPct val="0"/>
        </a:spcAft>
        <a:defRPr sz="4400">
          <a:solidFill>
            <a:schemeClr val="tx2"/>
          </a:solidFill>
          <a:latin typeface="Arial" charset="0"/>
        </a:defRPr>
      </a:lvl4pPr>
      <a:lvl5pPr algn="ctr" rtl="0" eaLnBrk="0" fontAlgn="base" hangingPunct="0">
        <a:spcBef>
          <a:spcPct val="0"/>
        </a:spcBef>
        <a:spcAft>
          <a:spcPct val="0"/>
        </a:spcAft>
        <a:defRPr sz="4400">
          <a:solidFill>
            <a:schemeClr val="tx2"/>
          </a:solidFill>
          <a:latin typeface="Arial" charset="0"/>
        </a:defRPr>
      </a:lvl5pPr>
      <a:lvl6pPr marL="457200" algn="ctr" rtl="0" fontAlgn="base">
        <a:spcBef>
          <a:spcPct val="0"/>
        </a:spcBef>
        <a:spcAft>
          <a:spcPct val="0"/>
        </a:spcAft>
        <a:defRPr sz="4400">
          <a:solidFill>
            <a:schemeClr val="tx2"/>
          </a:solidFill>
          <a:latin typeface="Arial" charset="0"/>
        </a:defRPr>
      </a:lvl6pPr>
      <a:lvl7pPr marL="914400" algn="ctr" rtl="0" fontAlgn="base">
        <a:spcBef>
          <a:spcPct val="0"/>
        </a:spcBef>
        <a:spcAft>
          <a:spcPct val="0"/>
        </a:spcAft>
        <a:defRPr sz="4400">
          <a:solidFill>
            <a:schemeClr val="tx2"/>
          </a:solidFill>
          <a:latin typeface="Arial" charset="0"/>
        </a:defRPr>
      </a:lvl7pPr>
      <a:lvl8pPr marL="1371600" algn="ctr" rtl="0" fontAlgn="base">
        <a:spcBef>
          <a:spcPct val="0"/>
        </a:spcBef>
        <a:spcAft>
          <a:spcPct val="0"/>
        </a:spcAft>
        <a:defRPr sz="4400">
          <a:solidFill>
            <a:schemeClr val="tx2"/>
          </a:solidFill>
          <a:latin typeface="Arial" charset="0"/>
        </a:defRPr>
      </a:lvl8pPr>
      <a:lvl9pPr marL="1828800" algn="ctr" rtl="0" fontAlgn="base">
        <a:spcBef>
          <a:spcPct val="0"/>
        </a:spcBef>
        <a:spcAft>
          <a:spcPct val="0"/>
        </a:spcAft>
        <a:defRPr sz="4400">
          <a:solidFill>
            <a:schemeClr val="tx2"/>
          </a:solidFill>
          <a:latin typeface="Arial" charset="0"/>
        </a:defRPr>
      </a:lvl9pPr>
    </p:titleStyle>
    <p:bodyStyle>
      <a:lvl1pPr marL="342900" indent="-342900" algn="l" rtl="0" eaLnBrk="0" fontAlgn="base" hangingPunct="0">
        <a:spcBef>
          <a:spcPct val="20000"/>
        </a:spcBef>
        <a:spcAft>
          <a:spcPct val="0"/>
        </a:spcAft>
        <a:buChar char="•"/>
        <a:defRPr sz="3200">
          <a:solidFill>
            <a:schemeClr val="tx1"/>
          </a:solidFill>
          <a:latin typeface="+mn-lt"/>
          <a:ea typeface="+mn-ea"/>
          <a:cs typeface="+mn-cs"/>
        </a:defRPr>
      </a:lvl1pPr>
      <a:lvl2pPr marL="742950" indent="-285750" algn="l" rtl="0" eaLnBrk="0" fontAlgn="base" hangingPunct="0">
        <a:spcBef>
          <a:spcPct val="20000"/>
        </a:spcBef>
        <a:spcAft>
          <a:spcPct val="0"/>
        </a:spcAft>
        <a:buChar char="–"/>
        <a:defRPr sz="2800">
          <a:solidFill>
            <a:schemeClr val="tx1"/>
          </a:solidFill>
          <a:latin typeface="+mn-lt"/>
        </a:defRPr>
      </a:lvl2pPr>
      <a:lvl3pPr marL="1143000" indent="-228600" algn="l" rtl="0" eaLnBrk="0" fontAlgn="base" hangingPunct="0">
        <a:spcBef>
          <a:spcPct val="20000"/>
        </a:spcBef>
        <a:spcAft>
          <a:spcPct val="0"/>
        </a:spcAft>
        <a:buChar char="•"/>
        <a:defRPr sz="2400">
          <a:solidFill>
            <a:schemeClr val="tx1"/>
          </a:solidFill>
          <a:latin typeface="+mn-lt"/>
        </a:defRPr>
      </a:lvl3pPr>
      <a:lvl4pPr marL="1600200" indent="-228600" algn="l" rtl="0" eaLnBrk="0" fontAlgn="base" hangingPunct="0">
        <a:spcBef>
          <a:spcPct val="20000"/>
        </a:spcBef>
        <a:spcAft>
          <a:spcPct val="0"/>
        </a:spcAft>
        <a:buChar char="–"/>
        <a:defRPr sz="2000">
          <a:solidFill>
            <a:schemeClr val="tx1"/>
          </a:solidFill>
          <a:latin typeface="+mn-lt"/>
        </a:defRPr>
      </a:lvl4pPr>
      <a:lvl5pPr marL="2057400" indent="-228600" algn="l" rtl="0" eaLnBrk="0" fontAlgn="base" hangingPunct="0">
        <a:spcBef>
          <a:spcPct val="20000"/>
        </a:spcBef>
        <a:spcAft>
          <a:spcPct val="0"/>
        </a:spcAft>
        <a:buChar char="»"/>
        <a:defRPr sz="2000">
          <a:solidFill>
            <a:schemeClr val="tx1"/>
          </a:solidFill>
          <a:latin typeface="+mn-lt"/>
        </a:defRPr>
      </a:lvl5pPr>
      <a:lvl6pPr marL="2514600" indent="-228600" algn="l" rtl="0" fontAlgn="base">
        <a:spcBef>
          <a:spcPct val="20000"/>
        </a:spcBef>
        <a:spcAft>
          <a:spcPct val="0"/>
        </a:spcAft>
        <a:buChar char="»"/>
        <a:defRPr sz="2000">
          <a:solidFill>
            <a:schemeClr val="tx1"/>
          </a:solidFill>
          <a:latin typeface="+mn-lt"/>
        </a:defRPr>
      </a:lvl6pPr>
      <a:lvl7pPr marL="2971800" indent="-228600" algn="l" rtl="0" fontAlgn="base">
        <a:spcBef>
          <a:spcPct val="20000"/>
        </a:spcBef>
        <a:spcAft>
          <a:spcPct val="0"/>
        </a:spcAft>
        <a:buChar char="»"/>
        <a:defRPr sz="2000">
          <a:solidFill>
            <a:schemeClr val="tx1"/>
          </a:solidFill>
          <a:latin typeface="+mn-lt"/>
        </a:defRPr>
      </a:lvl7pPr>
      <a:lvl8pPr marL="3429000" indent="-228600" algn="l" rtl="0" fontAlgn="base">
        <a:spcBef>
          <a:spcPct val="20000"/>
        </a:spcBef>
        <a:spcAft>
          <a:spcPct val="0"/>
        </a:spcAft>
        <a:buChar char="»"/>
        <a:defRPr sz="2000">
          <a:solidFill>
            <a:schemeClr val="tx1"/>
          </a:solidFill>
          <a:latin typeface="+mn-lt"/>
        </a:defRPr>
      </a:lvl8pPr>
      <a:lvl9pPr marL="3886200" indent="-228600" algn="l" rtl="0" fontAlgn="base">
        <a:spcBef>
          <a:spcPct val="20000"/>
        </a:spcBef>
        <a:spcAft>
          <a:spcPct val="0"/>
        </a:spcAft>
        <a:buChar char="»"/>
        <a:defRPr sz="2000">
          <a:solidFill>
            <a:schemeClr val="tx1"/>
          </a:solidFill>
          <a:latin typeface="+mn-lt"/>
        </a:defRPr>
      </a:lvl9pPr>
    </p:bodyStyle>
    <p:otherStyle>
      <a:defPPr>
        <a:defRPr lang="es-E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3" Type="http://schemas.openxmlformats.org/officeDocument/2006/relationships/image" Target="../media/image1.png"/><Relationship Id="rId2" Type="http://schemas.openxmlformats.org/officeDocument/2006/relationships/notesSlide" Target="../notesSlides/notesSlide1.xml"/><Relationship Id="rId1" Type="http://schemas.openxmlformats.org/officeDocument/2006/relationships/slideLayout" Target="../slideLayouts/slideLayout1.xml"/><Relationship Id="rId4" Type="http://schemas.openxmlformats.org/officeDocument/2006/relationships/image" Target="../media/image2.jpeg"/></Relationships>
</file>

<file path=ppt/slides/_rels/slide10.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7.vml"/><Relationship Id="rId5" Type="http://schemas.openxmlformats.org/officeDocument/2006/relationships/oleObject" Target="../embeddings/oleObject34.bin"/><Relationship Id="rId4" Type="http://schemas.openxmlformats.org/officeDocument/2006/relationships/oleObject" Target="../embeddings/oleObject33.bin"/></Relationships>
</file>

<file path=ppt/slides/_rels/slide11.xml.rels><?xml version="1.0" encoding="UTF-8" standalone="yes"?>
<Relationships xmlns="http://schemas.openxmlformats.org/package/2006/relationships"><Relationship Id="rId8" Type="http://schemas.openxmlformats.org/officeDocument/2006/relationships/oleObject" Target="../embeddings/oleObject39.bin"/><Relationship Id="rId3" Type="http://schemas.openxmlformats.org/officeDocument/2006/relationships/image" Target="../media/image2.jpeg"/><Relationship Id="rId7" Type="http://schemas.openxmlformats.org/officeDocument/2006/relationships/oleObject" Target="../embeddings/oleObject38.bin"/><Relationship Id="rId2" Type="http://schemas.openxmlformats.org/officeDocument/2006/relationships/slideLayout" Target="../slideLayouts/slideLayout7.xml"/><Relationship Id="rId1" Type="http://schemas.openxmlformats.org/officeDocument/2006/relationships/vmlDrawing" Target="../drawings/vmlDrawing8.vml"/><Relationship Id="rId6" Type="http://schemas.openxmlformats.org/officeDocument/2006/relationships/oleObject" Target="../embeddings/oleObject37.bin"/><Relationship Id="rId5" Type="http://schemas.openxmlformats.org/officeDocument/2006/relationships/oleObject" Target="../embeddings/oleObject36.bin"/><Relationship Id="rId4" Type="http://schemas.openxmlformats.org/officeDocument/2006/relationships/oleObject" Target="../embeddings/oleObject35.bin"/></Relationships>
</file>

<file path=ppt/slides/_rels/slide1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9.vml"/><Relationship Id="rId5" Type="http://schemas.openxmlformats.org/officeDocument/2006/relationships/oleObject" Target="../embeddings/oleObject41.bin"/><Relationship Id="rId4" Type="http://schemas.openxmlformats.org/officeDocument/2006/relationships/oleObject" Target="../embeddings/oleObject40.bin"/></Relationships>
</file>

<file path=ppt/slides/_rels/slide13.xml.rels><?xml version="1.0" encoding="UTF-8" standalone="yes"?>
<Relationships xmlns="http://schemas.openxmlformats.org/package/2006/relationships"><Relationship Id="rId8" Type="http://schemas.openxmlformats.org/officeDocument/2006/relationships/oleObject" Target="../embeddings/oleObject46.bin"/><Relationship Id="rId13" Type="http://schemas.openxmlformats.org/officeDocument/2006/relationships/oleObject" Target="../embeddings/oleObject51.bin"/><Relationship Id="rId3" Type="http://schemas.openxmlformats.org/officeDocument/2006/relationships/image" Target="../media/image2.jpeg"/><Relationship Id="rId7" Type="http://schemas.openxmlformats.org/officeDocument/2006/relationships/oleObject" Target="../embeddings/oleObject45.bin"/><Relationship Id="rId12" Type="http://schemas.openxmlformats.org/officeDocument/2006/relationships/oleObject" Target="../embeddings/oleObject50.bin"/><Relationship Id="rId2" Type="http://schemas.openxmlformats.org/officeDocument/2006/relationships/slideLayout" Target="../slideLayouts/slideLayout7.xml"/><Relationship Id="rId1" Type="http://schemas.openxmlformats.org/officeDocument/2006/relationships/vmlDrawing" Target="../drawings/vmlDrawing10.vml"/><Relationship Id="rId6" Type="http://schemas.openxmlformats.org/officeDocument/2006/relationships/oleObject" Target="../embeddings/oleObject44.bin"/><Relationship Id="rId11" Type="http://schemas.openxmlformats.org/officeDocument/2006/relationships/oleObject" Target="../embeddings/oleObject49.bin"/><Relationship Id="rId5" Type="http://schemas.openxmlformats.org/officeDocument/2006/relationships/oleObject" Target="../embeddings/oleObject43.bin"/><Relationship Id="rId10" Type="http://schemas.openxmlformats.org/officeDocument/2006/relationships/oleObject" Target="../embeddings/oleObject48.bin"/><Relationship Id="rId4" Type="http://schemas.openxmlformats.org/officeDocument/2006/relationships/oleObject" Target="../embeddings/oleObject42.bin"/><Relationship Id="rId9" Type="http://schemas.openxmlformats.org/officeDocument/2006/relationships/oleObject" Target="../embeddings/oleObject47.bin"/><Relationship Id="rId14" Type="http://schemas.openxmlformats.org/officeDocument/2006/relationships/oleObject" Target="../embeddings/oleObject52.bin"/></Relationships>
</file>

<file path=ppt/slides/_rels/slide1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11.vml"/><Relationship Id="rId4" Type="http://schemas.openxmlformats.org/officeDocument/2006/relationships/oleObject" Target="../embeddings/oleObject53.bin"/></Relationships>
</file>

<file path=ppt/slides/_rels/slide15.xml.rels><?xml version="1.0" encoding="UTF-8" standalone="yes"?>
<Relationships xmlns="http://schemas.openxmlformats.org/package/2006/relationships"><Relationship Id="rId8" Type="http://schemas.openxmlformats.org/officeDocument/2006/relationships/oleObject" Target="../embeddings/oleObject58.bin"/><Relationship Id="rId3" Type="http://schemas.openxmlformats.org/officeDocument/2006/relationships/image" Target="../media/image2.jpeg"/><Relationship Id="rId7" Type="http://schemas.openxmlformats.org/officeDocument/2006/relationships/oleObject" Target="../embeddings/oleObject57.bin"/><Relationship Id="rId2" Type="http://schemas.openxmlformats.org/officeDocument/2006/relationships/slideLayout" Target="../slideLayouts/slideLayout7.xml"/><Relationship Id="rId1" Type="http://schemas.openxmlformats.org/officeDocument/2006/relationships/vmlDrawing" Target="../drawings/vmlDrawing12.vml"/><Relationship Id="rId6" Type="http://schemas.openxmlformats.org/officeDocument/2006/relationships/oleObject" Target="../embeddings/oleObject56.bin"/><Relationship Id="rId5" Type="http://schemas.openxmlformats.org/officeDocument/2006/relationships/oleObject" Target="../embeddings/oleObject55.bin"/><Relationship Id="rId4" Type="http://schemas.openxmlformats.org/officeDocument/2006/relationships/oleObject" Target="../embeddings/oleObject54.bin"/></Relationships>
</file>

<file path=ppt/slides/_rels/slide16.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13.vml"/><Relationship Id="rId4" Type="http://schemas.openxmlformats.org/officeDocument/2006/relationships/oleObject" Target="../embeddings/oleObject59.bin"/></Relationships>
</file>

<file path=ppt/slides/_rels/slide17.xml.rels><?xml version="1.0" encoding="UTF-8" standalone="yes"?>
<Relationships xmlns="http://schemas.openxmlformats.org/package/2006/relationships"><Relationship Id="rId8" Type="http://schemas.openxmlformats.org/officeDocument/2006/relationships/oleObject" Target="../embeddings/oleObject64.bin"/><Relationship Id="rId13" Type="http://schemas.openxmlformats.org/officeDocument/2006/relationships/oleObject" Target="../embeddings/oleObject69.bin"/><Relationship Id="rId18" Type="http://schemas.openxmlformats.org/officeDocument/2006/relationships/oleObject" Target="../embeddings/oleObject74.bin"/><Relationship Id="rId3" Type="http://schemas.openxmlformats.org/officeDocument/2006/relationships/image" Target="../media/image2.jpeg"/><Relationship Id="rId21" Type="http://schemas.openxmlformats.org/officeDocument/2006/relationships/oleObject" Target="../embeddings/oleObject77.bin"/><Relationship Id="rId7" Type="http://schemas.openxmlformats.org/officeDocument/2006/relationships/oleObject" Target="../embeddings/oleObject63.bin"/><Relationship Id="rId12" Type="http://schemas.openxmlformats.org/officeDocument/2006/relationships/oleObject" Target="../embeddings/oleObject68.bin"/><Relationship Id="rId17" Type="http://schemas.openxmlformats.org/officeDocument/2006/relationships/oleObject" Target="../embeddings/oleObject73.bin"/><Relationship Id="rId2" Type="http://schemas.openxmlformats.org/officeDocument/2006/relationships/slideLayout" Target="../slideLayouts/slideLayout7.xml"/><Relationship Id="rId16" Type="http://schemas.openxmlformats.org/officeDocument/2006/relationships/oleObject" Target="../embeddings/oleObject72.bin"/><Relationship Id="rId20" Type="http://schemas.openxmlformats.org/officeDocument/2006/relationships/oleObject" Target="../embeddings/oleObject76.bin"/><Relationship Id="rId1" Type="http://schemas.openxmlformats.org/officeDocument/2006/relationships/vmlDrawing" Target="../drawings/vmlDrawing14.vml"/><Relationship Id="rId6" Type="http://schemas.openxmlformats.org/officeDocument/2006/relationships/oleObject" Target="../embeddings/oleObject62.bin"/><Relationship Id="rId11" Type="http://schemas.openxmlformats.org/officeDocument/2006/relationships/oleObject" Target="../embeddings/oleObject67.bin"/><Relationship Id="rId5" Type="http://schemas.openxmlformats.org/officeDocument/2006/relationships/oleObject" Target="../embeddings/oleObject61.bin"/><Relationship Id="rId15" Type="http://schemas.openxmlformats.org/officeDocument/2006/relationships/oleObject" Target="../embeddings/oleObject71.bin"/><Relationship Id="rId10" Type="http://schemas.openxmlformats.org/officeDocument/2006/relationships/oleObject" Target="../embeddings/oleObject66.bin"/><Relationship Id="rId19" Type="http://schemas.openxmlformats.org/officeDocument/2006/relationships/oleObject" Target="../embeddings/oleObject75.bin"/><Relationship Id="rId4" Type="http://schemas.openxmlformats.org/officeDocument/2006/relationships/oleObject" Target="../embeddings/oleObject60.bin"/><Relationship Id="rId9" Type="http://schemas.openxmlformats.org/officeDocument/2006/relationships/oleObject" Target="../embeddings/oleObject65.bin"/><Relationship Id="rId14" Type="http://schemas.openxmlformats.org/officeDocument/2006/relationships/oleObject" Target="../embeddings/oleObject70.bin"/></Relationships>
</file>

<file path=ppt/slides/_rels/slide18.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15.vml"/><Relationship Id="rId4" Type="http://schemas.openxmlformats.org/officeDocument/2006/relationships/oleObject" Target="../embeddings/oleObject78.bin"/></Relationships>
</file>

<file path=ppt/slides/_rels/slide19.xml.rels><?xml version="1.0" encoding="UTF-8" standalone="yes"?>
<Relationships xmlns="http://schemas.openxmlformats.org/package/2006/relationships"><Relationship Id="rId8" Type="http://schemas.openxmlformats.org/officeDocument/2006/relationships/oleObject" Target="../embeddings/oleObject83.bin"/><Relationship Id="rId3" Type="http://schemas.openxmlformats.org/officeDocument/2006/relationships/image" Target="../media/image2.jpeg"/><Relationship Id="rId7" Type="http://schemas.openxmlformats.org/officeDocument/2006/relationships/oleObject" Target="../embeddings/oleObject82.bin"/><Relationship Id="rId2" Type="http://schemas.openxmlformats.org/officeDocument/2006/relationships/slideLayout" Target="../slideLayouts/slideLayout7.xml"/><Relationship Id="rId1" Type="http://schemas.openxmlformats.org/officeDocument/2006/relationships/vmlDrawing" Target="../drawings/vmlDrawing16.vml"/><Relationship Id="rId6" Type="http://schemas.openxmlformats.org/officeDocument/2006/relationships/oleObject" Target="../embeddings/oleObject81.bin"/><Relationship Id="rId5" Type="http://schemas.openxmlformats.org/officeDocument/2006/relationships/oleObject" Target="../embeddings/oleObject80.bin"/><Relationship Id="rId4" Type="http://schemas.openxmlformats.org/officeDocument/2006/relationships/oleObject" Target="../embeddings/oleObject79.bin"/></Relationships>
</file>

<file path=ppt/slides/_rels/slide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20.xml.rels><?xml version="1.0" encoding="UTF-8" standalone="yes"?>
<Relationships xmlns="http://schemas.openxmlformats.org/package/2006/relationships"><Relationship Id="rId8" Type="http://schemas.openxmlformats.org/officeDocument/2006/relationships/oleObject" Target="../embeddings/oleObject88.bin"/><Relationship Id="rId13" Type="http://schemas.openxmlformats.org/officeDocument/2006/relationships/oleObject" Target="../embeddings/oleObject93.bin"/><Relationship Id="rId3" Type="http://schemas.openxmlformats.org/officeDocument/2006/relationships/image" Target="../media/image2.jpeg"/><Relationship Id="rId7" Type="http://schemas.openxmlformats.org/officeDocument/2006/relationships/oleObject" Target="../embeddings/oleObject87.bin"/><Relationship Id="rId12" Type="http://schemas.openxmlformats.org/officeDocument/2006/relationships/oleObject" Target="../embeddings/oleObject92.bin"/><Relationship Id="rId17" Type="http://schemas.openxmlformats.org/officeDocument/2006/relationships/oleObject" Target="../embeddings/oleObject97.bin"/><Relationship Id="rId2" Type="http://schemas.openxmlformats.org/officeDocument/2006/relationships/slideLayout" Target="../slideLayouts/slideLayout7.xml"/><Relationship Id="rId16" Type="http://schemas.openxmlformats.org/officeDocument/2006/relationships/oleObject" Target="../embeddings/oleObject96.bin"/><Relationship Id="rId1" Type="http://schemas.openxmlformats.org/officeDocument/2006/relationships/vmlDrawing" Target="../drawings/vmlDrawing17.vml"/><Relationship Id="rId6" Type="http://schemas.openxmlformats.org/officeDocument/2006/relationships/oleObject" Target="../embeddings/oleObject86.bin"/><Relationship Id="rId11" Type="http://schemas.openxmlformats.org/officeDocument/2006/relationships/oleObject" Target="../embeddings/oleObject91.bin"/><Relationship Id="rId5" Type="http://schemas.openxmlformats.org/officeDocument/2006/relationships/oleObject" Target="../embeddings/oleObject85.bin"/><Relationship Id="rId15" Type="http://schemas.openxmlformats.org/officeDocument/2006/relationships/oleObject" Target="../embeddings/oleObject95.bin"/><Relationship Id="rId10" Type="http://schemas.openxmlformats.org/officeDocument/2006/relationships/oleObject" Target="../embeddings/oleObject90.bin"/><Relationship Id="rId4" Type="http://schemas.openxmlformats.org/officeDocument/2006/relationships/oleObject" Target="../embeddings/oleObject84.bin"/><Relationship Id="rId9" Type="http://schemas.openxmlformats.org/officeDocument/2006/relationships/oleObject" Target="../embeddings/oleObject89.bin"/><Relationship Id="rId14" Type="http://schemas.openxmlformats.org/officeDocument/2006/relationships/oleObject" Target="../embeddings/oleObject94.bin"/></Relationships>
</file>

<file path=ppt/slides/_rels/slide21.xml.rels><?xml version="1.0" encoding="UTF-8" standalone="yes"?>
<Relationships xmlns="http://schemas.openxmlformats.org/package/2006/relationships"><Relationship Id="rId8" Type="http://schemas.openxmlformats.org/officeDocument/2006/relationships/oleObject" Target="../embeddings/oleObject102.bin"/><Relationship Id="rId13" Type="http://schemas.openxmlformats.org/officeDocument/2006/relationships/oleObject" Target="../embeddings/oleObject107.bin"/><Relationship Id="rId3" Type="http://schemas.openxmlformats.org/officeDocument/2006/relationships/image" Target="../media/image2.jpeg"/><Relationship Id="rId7" Type="http://schemas.openxmlformats.org/officeDocument/2006/relationships/oleObject" Target="../embeddings/oleObject101.bin"/><Relationship Id="rId12" Type="http://schemas.openxmlformats.org/officeDocument/2006/relationships/oleObject" Target="../embeddings/oleObject106.bin"/><Relationship Id="rId2" Type="http://schemas.openxmlformats.org/officeDocument/2006/relationships/slideLayout" Target="../slideLayouts/slideLayout7.xml"/><Relationship Id="rId16" Type="http://schemas.openxmlformats.org/officeDocument/2006/relationships/oleObject" Target="../embeddings/oleObject110.bin"/><Relationship Id="rId1" Type="http://schemas.openxmlformats.org/officeDocument/2006/relationships/vmlDrawing" Target="../drawings/vmlDrawing18.vml"/><Relationship Id="rId6" Type="http://schemas.openxmlformats.org/officeDocument/2006/relationships/oleObject" Target="../embeddings/oleObject100.bin"/><Relationship Id="rId11" Type="http://schemas.openxmlformats.org/officeDocument/2006/relationships/oleObject" Target="../embeddings/oleObject105.bin"/><Relationship Id="rId5" Type="http://schemas.openxmlformats.org/officeDocument/2006/relationships/oleObject" Target="../embeddings/oleObject99.bin"/><Relationship Id="rId15" Type="http://schemas.openxmlformats.org/officeDocument/2006/relationships/oleObject" Target="../embeddings/oleObject109.bin"/><Relationship Id="rId10" Type="http://schemas.openxmlformats.org/officeDocument/2006/relationships/oleObject" Target="../embeddings/oleObject104.bin"/><Relationship Id="rId4" Type="http://schemas.openxmlformats.org/officeDocument/2006/relationships/oleObject" Target="../embeddings/oleObject98.bin"/><Relationship Id="rId9" Type="http://schemas.openxmlformats.org/officeDocument/2006/relationships/oleObject" Target="../embeddings/oleObject103.bin"/><Relationship Id="rId14" Type="http://schemas.openxmlformats.org/officeDocument/2006/relationships/oleObject" Target="../embeddings/oleObject108.bin"/></Relationships>
</file>

<file path=ppt/slides/_rels/slide22.xml.rels><?xml version="1.0" encoding="UTF-8" standalone="yes"?>
<Relationships xmlns="http://schemas.openxmlformats.org/package/2006/relationships"><Relationship Id="rId8" Type="http://schemas.openxmlformats.org/officeDocument/2006/relationships/oleObject" Target="../embeddings/oleObject115.bin"/><Relationship Id="rId13" Type="http://schemas.openxmlformats.org/officeDocument/2006/relationships/oleObject" Target="../embeddings/oleObject120.bin"/><Relationship Id="rId3" Type="http://schemas.openxmlformats.org/officeDocument/2006/relationships/image" Target="../media/image2.jpeg"/><Relationship Id="rId7" Type="http://schemas.openxmlformats.org/officeDocument/2006/relationships/oleObject" Target="../embeddings/oleObject114.bin"/><Relationship Id="rId12" Type="http://schemas.openxmlformats.org/officeDocument/2006/relationships/oleObject" Target="../embeddings/oleObject119.bin"/><Relationship Id="rId17" Type="http://schemas.openxmlformats.org/officeDocument/2006/relationships/oleObject" Target="../embeddings/oleObject124.bin"/><Relationship Id="rId2" Type="http://schemas.openxmlformats.org/officeDocument/2006/relationships/slideLayout" Target="../slideLayouts/slideLayout7.xml"/><Relationship Id="rId16" Type="http://schemas.openxmlformats.org/officeDocument/2006/relationships/oleObject" Target="../embeddings/oleObject123.bin"/><Relationship Id="rId1" Type="http://schemas.openxmlformats.org/officeDocument/2006/relationships/vmlDrawing" Target="../drawings/vmlDrawing19.vml"/><Relationship Id="rId6" Type="http://schemas.openxmlformats.org/officeDocument/2006/relationships/oleObject" Target="../embeddings/oleObject113.bin"/><Relationship Id="rId11" Type="http://schemas.openxmlformats.org/officeDocument/2006/relationships/oleObject" Target="../embeddings/oleObject118.bin"/><Relationship Id="rId5" Type="http://schemas.openxmlformats.org/officeDocument/2006/relationships/oleObject" Target="../embeddings/oleObject112.bin"/><Relationship Id="rId15" Type="http://schemas.openxmlformats.org/officeDocument/2006/relationships/oleObject" Target="../embeddings/oleObject122.bin"/><Relationship Id="rId10" Type="http://schemas.openxmlformats.org/officeDocument/2006/relationships/oleObject" Target="../embeddings/oleObject117.bin"/><Relationship Id="rId4" Type="http://schemas.openxmlformats.org/officeDocument/2006/relationships/oleObject" Target="../embeddings/oleObject111.bin"/><Relationship Id="rId9" Type="http://schemas.openxmlformats.org/officeDocument/2006/relationships/oleObject" Target="../embeddings/oleObject116.bin"/><Relationship Id="rId14" Type="http://schemas.openxmlformats.org/officeDocument/2006/relationships/oleObject" Target="../embeddings/oleObject121.bin"/></Relationships>
</file>

<file path=ppt/slides/_rels/slide23.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20.vml"/><Relationship Id="rId6" Type="http://schemas.openxmlformats.org/officeDocument/2006/relationships/oleObject" Target="../embeddings/oleObject127.bin"/><Relationship Id="rId5" Type="http://schemas.openxmlformats.org/officeDocument/2006/relationships/oleObject" Target="../embeddings/oleObject126.bin"/><Relationship Id="rId4" Type="http://schemas.openxmlformats.org/officeDocument/2006/relationships/oleObject" Target="../embeddings/oleObject125.bin"/></Relationships>
</file>

<file path=ppt/slides/_rels/slide2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21.vml"/><Relationship Id="rId4" Type="http://schemas.openxmlformats.org/officeDocument/2006/relationships/oleObject" Target="../embeddings/oleObject128.bin"/></Relationships>
</file>

<file path=ppt/slides/_rels/slide25.xml.rels><?xml version="1.0" encoding="UTF-8" standalone="yes"?>
<Relationships xmlns="http://schemas.openxmlformats.org/package/2006/relationships"><Relationship Id="rId8" Type="http://schemas.openxmlformats.org/officeDocument/2006/relationships/oleObject" Target="../embeddings/oleObject133.bin"/><Relationship Id="rId13" Type="http://schemas.openxmlformats.org/officeDocument/2006/relationships/oleObject" Target="../embeddings/oleObject138.bin"/><Relationship Id="rId18" Type="http://schemas.openxmlformats.org/officeDocument/2006/relationships/oleObject" Target="../embeddings/oleObject143.bin"/><Relationship Id="rId3" Type="http://schemas.openxmlformats.org/officeDocument/2006/relationships/image" Target="../media/image2.jpeg"/><Relationship Id="rId7" Type="http://schemas.openxmlformats.org/officeDocument/2006/relationships/oleObject" Target="../embeddings/oleObject132.bin"/><Relationship Id="rId12" Type="http://schemas.openxmlformats.org/officeDocument/2006/relationships/oleObject" Target="../embeddings/oleObject137.bin"/><Relationship Id="rId17" Type="http://schemas.openxmlformats.org/officeDocument/2006/relationships/oleObject" Target="../embeddings/oleObject142.bin"/><Relationship Id="rId2" Type="http://schemas.openxmlformats.org/officeDocument/2006/relationships/slideLayout" Target="../slideLayouts/slideLayout7.xml"/><Relationship Id="rId16" Type="http://schemas.openxmlformats.org/officeDocument/2006/relationships/oleObject" Target="../embeddings/oleObject141.bin"/><Relationship Id="rId1" Type="http://schemas.openxmlformats.org/officeDocument/2006/relationships/vmlDrawing" Target="../drawings/vmlDrawing22.vml"/><Relationship Id="rId6" Type="http://schemas.openxmlformats.org/officeDocument/2006/relationships/oleObject" Target="../embeddings/oleObject131.bin"/><Relationship Id="rId11" Type="http://schemas.openxmlformats.org/officeDocument/2006/relationships/oleObject" Target="../embeddings/oleObject136.bin"/><Relationship Id="rId5" Type="http://schemas.openxmlformats.org/officeDocument/2006/relationships/oleObject" Target="../embeddings/oleObject130.bin"/><Relationship Id="rId15" Type="http://schemas.openxmlformats.org/officeDocument/2006/relationships/oleObject" Target="../embeddings/oleObject140.bin"/><Relationship Id="rId10" Type="http://schemas.openxmlformats.org/officeDocument/2006/relationships/oleObject" Target="../embeddings/oleObject135.bin"/><Relationship Id="rId4" Type="http://schemas.openxmlformats.org/officeDocument/2006/relationships/oleObject" Target="../embeddings/oleObject129.bin"/><Relationship Id="rId9" Type="http://schemas.openxmlformats.org/officeDocument/2006/relationships/oleObject" Target="../embeddings/oleObject134.bin"/><Relationship Id="rId14" Type="http://schemas.openxmlformats.org/officeDocument/2006/relationships/oleObject" Target="../embeddings/oleObject139.bin"/></Relationships>
</file>

<file path=ppt/slides/_rels/slide26.xml.rels><?xml version="1.0" encoding="UTF-8" standalone="yes"?>
<Relationships xmlns="http://schemas.openxmlformats.org/package/2006/relationships"><Relationship Id="rId8" Type="http://schemas.openxmlformats.org/officeDocument/2006/relationships/oleObject" Target="../embeddings/oleObject148.bin"/><Relationship Id="rId13" Type="http://schemas.openxmlformats.org/officeDocument/2006/relationships/oleObject" Target="../embeddings/oleObject153.bin"/><Relationship Id="rId3" Type="http://schemas.openxmlformats.org/officeDocument/2006/relationships/image" Target="../media/image2.jpeg"/><Relationship Id="rId7" Type="http://schemas.openxmlformats.org/officeDocument/2006/relationships/oleObject" Target="../embeddings/oleObject147.bin"/><Relationship Id="rId12" Type="http://schemas.openxmlformats.org/officeDocument/2006/relationships/oleObject" Target="../embeddings/oleObject152.bin"/><Relationship Id="rId17" Type="http://schemas.openxmlformats.org/officeDocument/2006/relationships/oleObject" Target="../embeddings/oleObject157.bin"/><Relationship Id="rId2" Type="http://schemas.openxmlformats.org/officeDocument/2006/relationships/slideLayout" Target="../slideLayouts/slideLayout7.xml"/><Relationship Id="rId16" Type="http://schemas.openxmlformats.org/officeDocument/2006/relationships/oleObject" Target="../embeddings/oleObject156.bin"/><Relationship Id="rId1" Type="http://schemas.openxmlformats.org/officeDocument/2006/relationships/vmlDrawing" Target="../drawings/vmlDrawing23.vml"/><Relationship Id="rId6" Type="http://schemas.openxmlformats.org/officeDocument/2006/relationships/oleObject" Target="../embeddings/oleObject146.bin"/><Relationship Id="rId11" Type="http://schemas.openxmlformats.org/officeDocument/2006/relationships/oleObject" Target="../embeddings/oleObject151.bin"/><Relationship Id="rId5" Type="http://schemas.openxmlformats.org/officeDocument/2006/relationships/oleObject" Target="../embeddings/oleObject145.bin"/><Relationship Id="rId15" Type="http://schemas.openxmlformats.org/officeDocument/2006/relationships/oleObject" Target="../embeddings/oleObject155.bin"/><Relationship Id="rId10" Type="http://schemas.openxmlformats.org/officeDocument/2006/relationships/oleObject" Target="../embeddings/oleObject150.bin"/><Relationship Id="rId4" Type="http://schemas.openxmlformats.org/officeDocument/2006/relationships/oleObject" Target="../embeddings/oleObject144.bin"/><Relationship Id="rId9" Type="http://schemas.openxmlformats.org/officeDocument/2006/relationships/oleObject" Target="../embeddings/oleObject149.bin"/><Relationship Id="rId14" Type="http://schemas.openxmlformats.org/officeDocument/2006/relationships/oleObject" Target="../embeddings/oleObject154.bin"/></Relationships>
</file>

<file path=ppt/slides/_rels/slide27.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24.vml"/><Relationship Id="rId5" Type="http://schemas.openxmlformats.org/officeDocument/2006/relationships/oleObject" Target="../embeddings/oleObject159.bin"/><Relationship Id="rId4" Type="http://schemas.openxmlformats.org/officeDocument/2006/relationships/oleObject" Target="../embeddings/oleObject158.bin"/></Relationships>
</file>

<file path=ppt/slides/_rels/slide28.xml.rels><?xml version="1.0" encoding="UTF-8" standalone="yes"?>
<Relationships xmlns="http://schemas.openxmlformats.org/package/2006/relationships"><Relationship Id="rId8" Type="http://schemas.openxmlformats.org/officeDocument/2006/relationships/oleObject" Target="../embeddings/oleObject164.bin"/><Relationship Id="rId3" Type="http://schemas.openxmlformats.org/officeDocument/2006/relationships/image" Target="../media/image2.jpeg"/><Relationship Id="rId7" Type="http://schemas.openxmlformats.org/officeDocument/2006/relationships/oleObject" Target="../embeddings/oleObject163.bin"/><Relationship Id="rId2" Type="http://schemas.openxmlformats.org/officeDocument/2006/relationships/slideLayout" Target="../slideLayouts/slideLayout7.xml"/><Relationship Id="rId1" Type="http://schemas.openxmlformats.org/officeDocument/2006/relationships/vmlDrawing" Target="../drawings/vmlDrawing25.vml"/><Relationship Id="rId6" Type="http://schemas.openxmlformats.org/officeDocument/2006/relationships/oleObject" Target="../embeddings/oleObject162.bin"/><Relationship Id="rId5" Type="http://schemas.openxmlformats.org/officeDocument/2006/relationships/oleObject" Target="../embeddings/oleObject161.bin"/><Relationship Id="rId4" Type="http://schemas.openxmlformats.org/officeDocument/2006/relationships/oleObject" Target="../embeddings/oleObject160.bin"/><Relationship Id="rId9" Type="http://schemas.openxmlformats.org/officeDocument/2006/relationships/oleObject" Target="../embeddings/oleObject165.bin"/></Relationships>
</file>

<file path=ppt/slides/_rels/slide29.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26.vml"/><Relationship Id="rId5" Type="http://schemas.openxmlformats.org/officeDocument/2006/relationships/oleObject" Target="../embeddings/oleObject167.bin"/><Relationship Id="rId4" Type="http://schemas.openxmlformats.org/officeDocument/2006/relationships/oleObject" Target="../embeddings/oleObject166.bin"/></Relationships>
</file>

<file path=ppt/slides/_rels/slide3.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1.vml"/><Relationship Id="rId5" Type="http://schemas.openxmlformats.org/officeDocument/2006/relationships/oleObject" Target="../embeddings/oleObject2.bin"/><Relationship Id="rId4" Type="http://schemas.openxmlformats.org/officeDocument/2006/relationships/oleObject" Target="../embeddings/oleObject1.bin"/></Relationships>
</file>

<file path=ppt/slides/_rels/slide30.xml.rels><?xml version="1.0" encoding="UTF-8" standalone="yes"?>
<Relationships xmlns="http://schemas.openxmlformats.org/package/2006/relationships"><Relationship Id="rId8" Type="http://schemas.openxmlformats.org/officeDocument/2006/relationships/oleObject" Target="../embeddings/oleObject172.bin"/><Relationship Id="rId3" Type="http://schemas.openxmlformats.org/officeDocument/2006/relationships/image" Target="../media/image2.jpeg"/><Relationship Id="rId7" Type="http://schemas.openxmlformats.org/officeDocument/2006/relationships/oleObject" Target="../embeddings/oleObject171.bin"/><Relationship Id="rId2" Type="http://schemas.openxmlformats.org/officeDocument/2006/relationships/slideLayout" Target="../slideLayouts/slideLayout7.xml"/><Relationship Id="rId1" Type="http://schemas.openxmlformats.org/officeDocument/2006/relationships/vmlDrawing" Target="../drawings/vmlDrawing27.vml"/><Relationship Id="rId6" Type="http://schemas.openxmlformats.org/officeDocument/2006/relationships/oleObject" Target="../embeddings/oleObject170.bin"/><Relationship Id="rId5" Type="http://schemas.openxmlformats.org/officeDocument/2006/relationships/oleObject" Target="../embeddings/oleObject169.bin"/><Relationship Id="rId4" Type="http://schemas.openxmlformats.org/officeDocument/2006/relationships/oleObject" Target="../embeddings/oleObject168.bin"/><Relationship Id="rId9" Type="http://schemas.openxmlformats.org/officeDocument/2006/relationships/oleObject" Target="../embeddings/oleObject173.bin"/></Relationships>
</file>

<file path=ppt/slides/_rels/slide31.xml.rels><?xml version="1.0" encoding="UTF-8" standalone="yes"?>
<Relationships xmlns="http://schemas.openxmlformats.org/package/2006/relationships"><Relationship Id="rId8" Type="http://schemas.openxmlformats.org/officeDocument/2006/relationships/oleObject" Target="../embeddings/oleObject178.bin"/><Relationship Id="rId3" Type="http://schemas.openxmlformats.org/officeDocument/2006/relationships/image" Target="../media/image2.jpeg"/><Relationship Id="rId7" Type="http://schemas.openxmlformats.org/officeDocument/2006/relationships/oleObject" Target="../embeddings/oleObject177.bin"/><Relationship Id="rId2" Type="http://schemas.openxmlformats.org/officeDocument/2006/relationships/slideLayout" Target="../slideLayouts/slideLayout7.xml"/><Relationship Id="rId1" Type="http://schemas.openxmlformats.org/officeDocument/2006/relationships/vmlDrawing" Target="../drawings/vmlDrawing28.vml"/><Relationship Id="rId6" Type="http://schemas.openxmlformats.org/officeDocument/2006/relationships/oleObject" Target="../embeddings/oleObject176.bin"/><Relationship Id="rId5" Type="http://schemas.openxmlformats.org/officeDocument/2006/relationships/oleObject" Target="../embeddings/oleObject175.bin"/><Relationship Id="rId10" Type="http://schemas.openxmlformats.org/officeDocument/2006/relationships/oleObject" Target="../embeddings/oleObject180.bin"/><Relationship Id="rId4" Type="http://schemas.openxmlformats.org/officeDocument/2006/relationships/oleObject" Target="../embeddings/oleObject174.bin"/><Relationship Id="rId9" Type="http://schemas.openxmlformats.org/officeDocument/2006/relationships/oleObject" Target="../embeddings/oleObject179.bin"/></Relationships>
</file>

<file path=ppt/slides/_rels/slide32.xml.rels><?xml version="1.0" encoding="UTF-8" standalone="yes"?>
<Relationships xmlns="http://schemas.openxmlformats.org/package/2006/relationships"><Relationship Id="rId8" Type="http://schemas.openxmlformats.org/officeDocument/2006/relationships/oleObject" Target="../embeddings/oleObject185.bin"/><Relationship Id="rId13" Type="http://schemas.openxmlformats.org/officeDocument/2006/relationships/oleObject" Target="../embeddings/oleObject190.bin"/><Relationship Id="rId18" Type="http://schemas.openxmlformats.org/officeDocument/2006/relationships/oleObject" Target="../embeddings/oleObject195.bin"/><Relationship Id="rId3" Type="http://schemas.openxmlformats.org/officeDocument/2006/relationships/image" Target="../media/image2.jpeg"/><Relationship Id="rId7" Type="http://schemas.openxmlformats.org/officeDocument/2006/relationships/oleObject" Target="../embeddings/oleObject184.bin"/><Relationship Id="rId12" Type="http://schemas.openxmlformats.org/officeDocument/2006/relationships/oleObject" Target="../embeddings/oleObject189.bin"/><Relationship Id="rId17" Type="http://schemas.openxmlformats.org/officeDocument/2006/relationships/oleObject" Target="../embeddings/oleObject194.bin"/><Relationship Id="rId2" Type="http://schemas.openxmlformats.org/officeDocument/2006/relationships/slideLayout" Target="../slideLayouts/slideLayout7.xml"/><Relationship Id="rId16" Type="http://schemas.openxmlformats.org/officeDocument/2006/relationships/oleObject" Target="../embeddings/oleObject193.bin"/><Relationship Id="rId1" Type="http://schemas.openxmlformats.org/officeDocument/2006/relationships/vmlDrawing" Target="../drawings/vmlDrawing29.vml"/><Relationship Id="rId6" Type="http://schemas.openxmlformats.org/officeDocument/2006/relationships/oleObject" Target="../embeddings/oleObject183.bin"/><Relationship Id="rId11" Type="http://schemas.openxmlformats.org/officeDocument/2006/relationships/oleObject" Target="../embeddings/oleObject188.bin"/><Relationship Id="rId5" Type="http://schemas.openxmlformats.org/officeDocument/2006/relationships/oleObject" Target="../embeddings/oleObject182.bin"/><Relationship Id="rId15" Type="http://schemas.openxmlformats.org/officeDocument/2006/relationships/oleObject" Target="../embeddings/oleObject192.bin"/><Relationship Id="rId10" Type="http://schemas.openxmlformats.org/officeDocument/2006/relationships/oleObject" Target="../embeddings/oleObject187.bin"/><Relationship Id="rId4" Type="http://schemas.openxmlformats.org/officeDocument/2006/relationships/oleObject" Target="../embeddings/oleObject181.bin"/><Relationship Id="rId9" Type="http://schemas.openxmlformats.org/officeDocument/2006/relationships/oleObject" Target="../embeddings/oleObject186.bin"/><Relationship Id="rId14" Type="http://schemas.openxmlformats.org/officeDocument/2006/relationships/oleObject" Target="../embeddings/oleObject191.bin"/></Relationships>
</file>

<file path=ppt/slides/_rels/slide33.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30.vml"/><Relationship Id="rId4" Type="http://schemas.openxmlformats.org/officeDocument/2006/relationships/oleObject" Target="../embeddings/oleObject196.bin"/></Relationships>
</file>

<file path=ppt/slides/_rels/slide34.xml.rels><?xml version="1.0" encoding="UTF-8" standalone="yes"?>
<Relationships xmlns="http://schemas.openxmlformats.org/package/2006/relationships"><Relationship Id="rId8" Type="http://schemas.openxmlformats.org/officeDocument/2006/relationships/oleObject" Target="../embeddings/oleObject201.bin"/><Relationship Id="rId13" Type="http://schemas.openxmlformats.org/officeDocument/2006/relationships/oleObject" Target="../embeddings/oleObject206.bin"/><Relationship Id="rId3" Type="http://schemas.openxmlformats.org/officeDocument/2006/relationships/image" Target="../media/image2.jpeg"/><Relationship Id="rId7" Type="http://schemas.openxmlformats.org/officeDocument/2006/relationships/oleObject" Target="../embeddings/oleObject200.bin"/><Relationship Id="rId12" Type="http://schemas.openxmlformats.org/officeDocument/2006/relationships/oleObject" Target="../embeddings/oleObject205.bin"/><Relationship Id="rId2" Type="http://schemas.openxmlformats.org/officeDocument/2006/relationships/slideLayout" Target="../slideLayouts/slideLayout7.xml"/><Relationship Id="rId1" Type="http://schemas.openxmlformats.org/officeDocument/2006/relationships/vmlDrawing" Target="../drawings/vmlDrawing31.vml"/><Relationship Id="rId6" Type="http://schemas.openxmlformats.org/officeDocument/2006/relationships/oleObject" Target="../embeddings/oleObject199.bin"/><Relationship Id="rId11" Type="http://schemas.openxmlformats.org/officeDocument/2006/relationships/oleObject" Target="../embeddings/oleObject204.bin"/><Relationship Id="rId5" Type="http://schemas.openxmlformats.org/officeDocument/2006/relationships/oleObject" Target="../embeddings/oleObject198.bin"/><Relationship Id="rId10" Type="http://schemas.openxmlformats.org/officeDocument/2006/relationships/oleObject" Target="../embeddings/oleObject203.bin"/><Relationship Id="rId4" Type="http://schemas.openxmlformats.org/officeDocument/2006/relationships/oleObject" Target="../embeddings/oleObject197.bin"/><Relationship Id="rId9" Type="http://schemas.openxmlformats.org/officeDocument/2006/relationships/oleObject" Target="../embeddings/oleObject202.bin"/></Relationships>
</file>

<file path=ppt/slides/_rels/slide3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36.xml.rels><?xml version="1.0" encoding="UTF-8" standalone="yes"?>
<Relationships xmlns="http://schemas.openxmlformats.org/package/2006/relationships"><Relationship Id="rId8" Type="http://schemas.openxmlformats.org/officeDocument/2006/relationships/oleObject" Target="../embeddings/oleObject211.bin"/><Relationship Id="rId3" Type="http://schemas.openxmlformats.org/officeDocument/2006/relationships/image" Target="../media/image2.jpeg"/><Relationship Id="rId7" Type="http://schemas.openxmlformats.org/officeDocument/2006/relationships/oleObject" Target="../embeddings/oleObject210.bin"/><Relationship Id="rId2" Type="http://schemas.openxmlformats.org/officeDocument/2006/relationships/slideLayout" Target="../slideLayouts/slideLayout7.xml"/><Relationship Id="rId1" Type="http://schemas.openxmlformats.org/officeDocument/2006/relationships/vmlDrawing" Target="../drawings/vmlDrawing32.vml"/><Relationship Id="rId6" Type="http://schemas.openxmlformats.org/officeDocument/2006/relationships/oleObject" Target="../embeddings/oleObject209.bin"/><Relationship Id="rId11" Type="http://schemas.openxmlformats.org/officeDocument/2006/relationships/oleObject" Target="../embeddings/oleObject214.bin"/><Relationship Id="rId5" Type="http://schemas.openxmlformats.org/officeDocument/2006/relationships/oleObject" Target="../embeddings/oleObject208.bin"/><Relationship Id="rId10" Type="http://schemas.openxmlformats.org/officeDocument/2006/relationships/oleObject" Target="../embeddings/oleObject213.bin"/><Relationship Id="rId4" Type="http://schemas.openxmlformats.org/officeDocument/2006/relationships/oleObject" Target="../embeddings/oleObject207.bin"/><Relationship Id="rId9" Type="http://schemas.openxmlformats.org/officeDocument/2006/relationships/oleObject" Target="../embeddings/oleObject212.bin"/></Relationships>
</file>

<file path=ppt/slides/_rels/slide37.xml.rels><?xml version="1.0" encoding="UTF-8" standalone="yes"?>
<Relationships xmlns="http://schemas.openxmlformats.org/package/2006/relationships"><Relationship Id="rId8" Type="http://schemas.openxmlformats.org/officeDocument/2006/relationships/oleObject" Target="../embeddings/oleObject219.bin"/><Relationship Id="rId3" Type="http://schemas.openxmlformats.org/officeDocument/2006/relationships/image" Target="../media/image2.jpeg"/><Relationship Id="rId7" Type="http://schemas.openxmlformats.org/officeDocument/2006/relationships/oleObject" Target="../embeddings/oleObject218.bin"/><Relationship Id="rId2" Type="http://schemas.openxmlformats.org/officeDocument/2006/relationships/slideLayout" Target="../slideLayouts/slideLayout7.xml"/><Relationship Id="rId1" Type="http://schemas.openxmlformats.org/officeDocument/2006/relationships/vmlDrawing" Target="../drawings/vmlDrawing33.vml"/><Relationship Id="rId6" Type="http://schemas.openxmlformats.org/officeDocument/2006/relationships/oleObject" Target="../embeddings/oleObject217.bin"/><Relationship Id="rId5" Type="http://schemas.openxmlformats.org/officeDocument/2006/relationships/oleObject" Target="../embeddings/oleObject216.bin"/><Relationship Id="rId10" Type="http://schemas.openxmlformats.org/officeDocument/2006/relationships/oleObject" Target="../embeddings/oleObject221.bin"/><Relationship Id="rId4" Type="http://schemas.openxmlformats.org/officeDocument/2006/relationships/oleObject" Target="../embeddings/oleObject215.bin"/><Relationship Id="rId9" Type="http://schemas.openxmlformats.org/officeDocument/2006/relationships/oleObject" Target="../embeddings/oleObject220.bin"/></Relationships>
</file>

<file path=ppt/slides/_rels/slide38.xml.rels><?xml version="1.0" encoding="UTF-8" standalone="yes"?>
<Relationships xmlns="http://schemas.openxmlformats.org/package/2006/relationships"><Relationship Id="rId8" Type="http://schemas.openxmlformats.org/officeDocument/2006/relationships/oleObject" Target="../embeddings/oleObject226.bin"/><Relationship Id="rId3" Type="http://schemas.openxmlformats.org/officeDocument/2006/relationships/image" Target="../media/image2.jpeg"/><Relationship Id="rId7" Type="http://schemas.openxmlformats.org/officeDocument/2006/relationships/oleObject" Target="../embeddings/oleObject225.bin"/><Relationship Id="rId2" Type="http://schemas.openxmlformats.org/officeDocument/2006/relationships/slideLayout" Target="../slideLayouts/slideLayout7.xml"/><Relationship Id="rId1" Type="http://schemas.openxmlformats.org/officeDocument/2006/relationships/vmlDrawing" Target="../drawings/vmlDrawing34.vml"/><Relationship Id="rId6" Type="http://schemas.openxmlformats.org/officeDocument/2006/relationships/oleObject" Target="../embeddings/oleObject224.bin"/><Relationship Id="rId5" Type="http://schemas.openxmlformats.org/officeDocument/2006/relationships/oleObject" Target="../embeddings/oleObject223.bin"/><Relationship Id="rId10" Type="http://schemas.openxmlformats.org/officeDocument/2006/relationships/oleObject" Target="../embeddings/oleObject228.bin"/><Relationship Id="rId4" Type="http://schemas.openxmlformats.org/officeDocument/2006/relationships/oleObject" Target="../embeddings/oleObject222.bin"/><Relationship Id="rId9" Type="http://schemas.openxmlformats.org/officeDocument/2006/relationships/oleObject" Target="../embeddings/oleObject227.bin"/></Relationships>
</file>

<file path=ppt/slides/_rels/slide39.xml.rels><?xml version="1.0" encoding="UTF-8" standalone="yes"?>
<Relationships xmlns="http://schemas.openxmlformats.org/package/2006/relationships"><Relationship Id="rId8" Type="http://schemas.openxmlformats.org/officeDocument/2006/relationships/oleObject" Target="../embeddings/oleObject233.bin"/><Relationship Id="rId3" Type="http://schemas.openxmlformats.org/officeDocument/2006/relationships/image" Target="../media/image2.jpeg"/><Relationship Id="rId7" Type="http://schemas.openxmlformats.org/officeDocument/2006/relationships/oleObject" Target="../embeddings/oleObject232.bin"/><Relationship Id="rId2" Type="http://schemas.openxmlformats.org/officeDocument/2006/relationships/slideLayout" Target="../slideLayouts/slideLayout7.xml"/><Relationship Id="rId1" Type="http://schemas.openxmlformats.org/officeDocument/2006/relationships/vmlDrawing" Target="../drawings/vmlDrawing35.vml"/><Relationship Id="rId6" Type="http://schemas.openxmlformats.org/officeDocument/2006/relationships/oleObject" Target="../embeddings/oleObject231.bin"/><Relationship Id="rId5" Type="http://schemas.openxmlformats.org/officeDocument/2006/relationships/oleObject" Target="../embeddings/oleObject230.bin"/><Relationship Id="rId4" Type="http://schemas.openxmlformats.org/officeDocument/2006/relationships/oleObject" Target="../embeddings/oleObject229.bin"/><Relationship Id="rId9" Type="http://schemas.openxmlformats.org/officeDocument/2006/relationships/oleObject" Target="../embeddings/oleObject234.bin"/></Relationships>
</file>

<file path=ppt/slides/_rels/slide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2.vml"/><Relationship Id="rId6" Type="http://schemas.openxmlformats.org/officeDocument/2006/relationships/oleObject" Target="../embeddings/oleObject5.bin"/><Relationship Id="rId5" Type="http://schemas.openxmlformats.org/officeDocument/2006/relationships/oleObject" Target="../embeddings/oleObject4.bin"/><Relationship Id="rId4" Type="http://schemas.openxmlformats.org/officeDocument/2006/relationships/oleObject" Target="../embeddings/oleObject3.bin"/></Relationships>
</file>

<file path=ppt/slides/_rels/slide40.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36.vml"/><Relationship Id="rId4" Type="http://schemas.openxmlformats.org/officeDocument/2006/relationships/oleObject" Target="../embeddings/oleObject235.bin"/></Relationships>
</file>

<file path=ppt/slides/_rels/slide41.xml.rels><?xml version="1.0" encoding="UTF-8" standalone="yes"?>
<Relationships xmlns="http://schemas.openxmlformats.org/package/2006/relationships"><Relationship Id="rId8" Type="http://schemas.openxmlformats.org/officeDocument/2006/relationships/oleObject" Target="../embeddings/oleObject240.bin"/><Relationship Id="rId3" Type="http://schemas.openxmlformats.org/officeDocument/2006/relationships/image" Target="../media/image2.jpeg"/><Relationship Id="rId7" Type="http://schemas.openxmlformats.org/officeDocument/2006/relationships/oleObject" Target="../embeddings/oleObject239.bin"/><Relationship Id="rId2" Type="http://schemas.openxmlformats.org/officeDocument/2006/relationships/slideLayout" Target="../slideLayouts/slideLayout7.xml"/><Relationship Id="rId1" Type="http://schemas.openxmlformats.org/officeDocument/2006/relationships/vmlDrawing" Target="../drawings/vmlDrawing37.vml"/><Relationship Id="rId6" Type="http://schemas.openxmlformats.org/officeDocument/2006/relationships/oleObject" Target="../embeddings/oleObject238.bin"/><Relationship Id="rId11" Type="http://schemas.openxmlformats.org/officeDocument/2006/relationships/oleObject" Target="../embeddings/oleObject243.bin"/><Relationship Id="rId5" Type="http://schemas.openxmlformats.org/officeDocument/2006/relationships/oleObject" Target="../embeddings/oleObject237.bin"/><Relationship Id="rId10" Type="http://schemas.openxmlformats.org/officeDocument/2006/relationships/oleObject" Target="../embeddings/oleObject242.bin"/><Relationship Id="rId4" Type="http://schemas.openxmlformats.org/officeDocument/2006/relationships/oleObject" Target="../embeddings/oleObject236.bin"/><Relationship Id="rId9" Type="http://schemas.openxmlformats.org/officeDocument/2006/relationships/oleObject" Target="../embeddings/oleObject241.bin"/></Relationships>
</file>

<file path=ppt/slides/_rels/slide42.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38.vml"/><Relationship Id="rId5" Type="http://schemas.openxmlformats.org/officeDocument/2006/relationships/oleObject" Target="../embeddings/oleObject245.bin"/><Relationship Id="rId4" Type="http://schemas.openxmlformats.org/officeDocument/2006/relationships/oleObject" Target="../embeddings/oleObject244.bin"/></Relationships>
</file>

<file path=ppt/slides/_rels/slide43.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39.vml"/><Relationship Id="rId4" Type="http://schemas.openxmlformats.org/officeDocument/2006/relationships/oleObject" Target="../embeddings/oleObject246.bin"/></Relationships>
</file>

<file path=ppt/slides/_rels/slide44.xml.rels><?xml version="1.0" encoding="UTF-8" standalone="yes"?>
<Relationships xmlns="http://schemas.openxmlformats.org/package/2006/relationships"><Relationship Id="rId8" Type="http://schemas.openxmlformats.org/officeDocument/2006/relationships/oleObject" Target="../embeddings/oleObject251.bin"/><Relationship Id="rId13" Type="http://schemas.openxmlformats.org/officeDocument/2006/relationships/oleObject" Target="../embeddings/oleObject256.bin"/><Relationship Id="rId3" Type="http://schemas.openxmlformats.org/officeDocument/2006/relationships/image" Target="../media/image2.jpeg"/><Relationship Id="rId7" Type="http://schemas.openxmlformats.org/officeDocument/2006/relationships/oleObject" Target="../embeddings/oleObject250.bin"/><Relationship Id="rId12" Type="http://schemas.openxmlformats.org/officeDocument/2006/relationships/oleObject" Target="../embeddings/oleObject255.bin"/><Relationship Id="rId2" Type="http://schemas.openxmlformats.org/officeDocument/2006/relationships/slideLayout" Target="../slideLayouts/slideLayout7.xml"/><Relationship Id="rId1" Type="http://schemas.openxmlformats.org/officeDocument/2006/relationships/vmlDrawing" Target="../drawings/vmlDrawing40.vml"/><Relationship Id="rId6" Type="http://schemas.openxmlformats.org/officeDocument/2006/relationships/oleObject" Target="../embeddings/oleObject249.bin"/><Relationship Id="rId11" Type="http://schemas.openxmlformats.org/officeDocument/2006/relationships/oleObject" Target="../embeddings/oleObject254.bin"/><Relationship Id="rId5" Type="http://schemas.openxmlformats.org/officeDocument/2006/relationships/oleObject" Target="../embeddings/oleObject248.bin"/><Relationship Id="rId15" Type="http://schemas.openxmlformats.org/officeDocument/2006/relationships/oleObject" Target="../embeddings/oleObject258.bin"/><Relationship Id="rId10" Type="http://schemas.openxmlformats.org/officeDocument/2006/relationships/oleObject" Target="../embeddings/oleObject253.bin"/><Relationship Id="rId4" Type="http://schemas.openxmlformats.org/officeDocument/2006/relationships/oleObject" Target="../embeddings/oleObject247.bin"/><Relationship Id="rId9" Type="http://schemas.openxmlformats.org/officeDocument/2006/relationships/oleObject" Target="../embeddings/oleObject252.bin"/><Relationship Id="rId14" Type="http://schemas.openxmlformats.org/officeDocument/2006/relationships/oleObject" Target="../embeddings/oleObject257.bin"/></Relationships>
</file>

<file path=ppt/slides/_rels/slide45.xml.rels><?xml version="1.0" encoding="UTF-8" standalone="yes"?>
<Relationships xmlns="http://schemas.openxmlformats.org/package/2006/relationships"><Relationship Id="rId8" Type="http://schemas.openxmlformats.org/officeDocument/2006/relationships/oleObject" Target="../embeddings/oleObject263.bin"/><Relationship Id="rId3" Type="http://schemas.openxmlformats.org/officeDocument/2006/relationships/image" Target="../media/image2.jpeg"/><Relationship Id="rId7" Type="http://schemas.openxmlformats.org/officeDocument/2006/relationships/oleObject" Target="../embeddings/oleObject262.bin"/><Relationship Id="rId2" Type="http://schemas.openxmlformats.org/officeDocument/2006/relationships/slideLayout" Target="../slideLayouts/slideLayout7.xml"/><Relationship Id="rId1" Type="http://schemas.openxmlformats.org/officeDocument/2006/relationships/vmlDrawing" Target="../drawings/vmlDrawing41.vml"/><Relationship Id="rId6" Type="http://schemas.openxmlformats.org/officeDocument/2006/relationships/oleObject" Target="../embeddings/oleObject261.bin"/><Relationship Id="rId5" Type="http://schemas.openxmlformats.org/officeDocument/2006/relationships/oleObject" Target="../embeddings/oleObject260.bin"/><Relationship Id="rId4" Type="http://schemas.openxmlformats.org/officeDocument/2006/relationships/oleObject" Target="../embeddings/oleObject259.bin"/><Relationship Id="rId9" Type="http://schemas.openxmlformats.org/officeDocument/2006/relationships/oleObject" Target="../embeddings/oleObject264.bin"/></Relationships>
</file>

<file path=ppt/slides/_rels/slide46.xml.rels><?xml version="1.0" encoding="UTF-8" standalone="yes"?>
<Relationships xmlns="http://schemas.openxmlformats.org/package/2006/relationships"><Relationship Id="rId8" Type="http://schemas.openxmlformats.org/officeDocument/2006/relationships/oleObject" Target="../embeddings/oleObject269.bin"/><Relationship Id="rId13" Type="http://schemas.openxmlformats.org/officeDocument/2006/relationships/oleObject" Target="../embeddings/oleObject274.bin"/><Relationship Id="rId3" Type="http://schemas.openxmlformats.org/officeDocument/2006/relationships/image" Target="../media/image2.jpeg"/><Relationship Id="rId7" Type="http://schemas.openxmlformats.org/officeDocument/2006/relationships/oleObject" Target="../embeddings/oleObject268.bin"/><Relationship Id="rId12" Type="http://schemas.openxmlformats.org/officeDocument/2006/relationships/oleObject" Target="../embeddings/oleObject273.bin"/><Relationship Id="rId2" Type="http://schemas.openxmlformats.org/officeDocument/2006/relationships/slideLayout" Target="../slideLayouts/slideLayout7.xml"/><Relationship Id="rId1" Type="http://schemas.openxmlformats.org/officeDocument/2006/relationships/vmlDrawing" Target="../drawings/vmlDrawing42.vml"/><Relationship Id="rId6" Type="http://schemas.openxmlformats.org/officeDocument/2006/relationships/oleObject" Target="../embeddings/oleObject267.bin"/><Relationship Id="rId11" Type="http://schemas.openxmlformats.org/officeDocument/2006/relationships/oleObject" Target="../embeddings/oleObject272.bin"/><Relationship Id="rId5" Type="http://schemas.openxmlformats.org/officeDocument/2006/relationships/oleObject" Target="../embeddings/oleObject266.bin"/><Relationship Id="rId10" Type="http://schemas.openxmlformats.org/officeDocument/2006/relationships/oleObject" Target="../embeddings/oleObject271.bin"/><Relationship Id="rId4" Type="http://schemas.openxmlformats.org/officeDocument/2006/relationships/oleObject" Target="../embeddings/oleObject265.bin"/><Relationship Id="rId9" Type="http://schemas.openxmlformats.org/officeDocument/2006/relationships/oleObject" Target="../embeddings/oleObject270.bin"/></Relationships>
</file>

<file path=ppt/slides/_rels/slide47.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43.vml"/><Relationship Id="rId4" Type="http://schemas.openxmlformats.org/officeDocument/2006/relationships/oleObject" Target="../embeddings/oleObject275.bin"/></Relationships>
</file>

<file path=ppt/slides/_rels/slide48.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44.vml"/><Relationship Id="rId5" Type="http://schemas.openxmlformats.org/officeDocument/2006/relationships/oleObject" Target="../embeddings/oleObject277.bin"/><Relationship Id="rId4" Type="http://schemas.openxmlformats.org/officeDocument/2006/relationships/oleObject" Target="../embeddings/oleObject276.bin"/></Relationships>
</file>

<file path=ppt/slides/_rels/slide49.xml.rels><?xml version="1.0" encoding="UTF-8" standalone="yes"?>
<Relationships xmlns="http://schemas.openxmlformats.org/package/2006/relationships"><Relationship Id="rId8" Type="http://schemas.openxmlformats.org/officeDocument/2006/relationships/oleObject" Target="../embeddings/oleObject282.bin"/><Relationship Id="rId3" Type="http://schemas.openxmlformats.org/officeDocument/2006/relationships/image" Target="../media/image2.jpeg"/><Relationship Id="rId7" Type="http://schemas.openxmlformats.org/officeDocument/2006/relationships/oleObject" Target="../embeddings/oleObject281.bin"/><Relationship Id="rId2" Type="http://schemas.openxmlformats.org/officeDocument/2006/relationships/slideLayout" Target="../slideLayouts/slideLayout7.xml"/><Relationship Id="rId1" Type="http://schemas.openxmlformats.org/officeDocument/2006/relationships/vmlDrawing" Target="../drawings/vmlDrawing45.vml"/><Relationship Id="rId6" Type="http://schemas.openxmlformats.org/officeDocument/2006/relationships/oleObject" Target="../embeddings/oleObject280.bin"/><Relationship Id="rId5" Type="http://schemas.openxmlformats.org/officeDocument/2006/relationships/oleObject" Target="../embeddings/oleObject279.bin"/><Relationship Id="rId4" Type="http://schemas.openxmlformats.org/officeDocument/2006/relationships/oleObject" Target="../embeddings/oleObject278.bin"/></Relationships>
</file>

<file path=ppt/slides/_rels/slide5.xml.rels><?xml version="1.0" encoding="UTF-8" standalone="yes"?>
<Relationships xmlns="http://schemas.openxmlformats.org/package/2006/relationships"><Relationship Id="rId3" Type="http://schemas.openxmlformats.org/officeDocument/2006/relationships/image" Target="../media/image2.jpeg"/><Relationship Id="rId7" Type="http://schemas.openxmlformats.org/officeDocument/2006/relationships/oleObject" Target="../embeddings/oleObject9.bin"/><Relationship Id="rId2" Type="http://schemas.openxmlformats.org/officeDocument/2006/relationships/slideLayout" Target="../slideLayouts/slideLayout7.xml"/><Relationship Id="rId1" Type="http://schemas.openxmlformats.org/officeDocument/2006/relationships/vmlDrawing" Target="../drawings/vmlDrawing3.vml"/><Relationship Id="rId6" Type="http://schemas.openxmlformats.org/officeDocument/2006/relationships/oleObject" Target="../embeddings/oleObject8.bin"/><Relationship Id="rId5" Type="http://schemas.openxmlformats.org/officeDocument/2006/relationships/oleObject" Target="../embeddings/oleObject7.bin"/><Relationship Id="rId4" Type="http://schemas.openxmlformats.org/officeDocument/2006/relationships/oleObject" Target="../embeddings/oleObject6.bin"/></Relationships>
</file>

<file path=ppt/slides/_rels/slide50.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46.vml"/><Relationship Id="rId6" Type="http://schemas.openxmlformats.org/officeDocument/2006/relationships/oleObject" Target="../embeddings/oleObject285.bin"/><Relationship Id="rId5" Type="http://schemas.openxmlformats.org/officeDocument/2006/relationships/oleObject" Target="../embeddings/oleObject284.bin"/><Relationship Id="rId4" Type="http://schemas.openxmlformats.org/officeDocument/2006/relationships/oleObject" Target="../embeddings/oleObject283.bin"/></Relationships>
</file>

<file path=ppt/slides/_rels/slide51.xml.rels><?xml version="1.0" encoding="UTF-8" standalone="yes"?>
<Relationships xmlns="http://schemas.openxmlformats.org/package/2006/relationships"><Relationship Id="rId8" Type="http://schemas.openxmlformats.org/officeDocument/2006/relationships/oleObject" Target="../embeddings/oleObject290.bin"/><Relationship Id="rId3" Type="http://schemas.openxmlformats.org/officeDocument/2006/relationships/image" Target="../media/image2.jpeg"/><Relationship Id="rId7" Type="http://schemas.openxmlformats.org/officeDocument/2006/relationships/oleObject" Target="../embeddings/oleObject289.bin"/><Relationship Id="rId2" Type="http://schemas.openxmlformats.org/officeDocument/2006/relationships/slideLayout" Target="../slideLayouts/slideLayout7.xml"/><Relationship Id="rId1" Type="http://schemas.openxmlformats.org/officeDocument/2006/relationships/vmlDrawing" Target="../drawings/vmlDrawing47.vml"/><Relationship Id="rId6" Type="http://schemas.openxmlformats.org/officeDocument/2006/relationships/oleObject" Target="../embeddings/oleObject288.bin"/><Relationship Id="rId5" Type="http://schemas.openxmlformats.org/officeDocument/2006/relationships/oleObject" Target="../embeddings/oleObject287.bin"/><Relationship Id="rId4" Type="http://schemas.openxmlformats.org/officeDocument/2006/relationships/oleObject" Target="../embeddings/oleObject286.bin"/><Relationship Id="rId9" Type="http://schemas.openxmlformats.org/officeDocument/2006/relationships/oleObject" Target="../embeddings/oleObject291.bin"/></Relationships>
</file>

<file path=ppt/slides/_rels/slide5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53.xml.rels><?xml version="1.0" encoding="UTF-8" standalone="yes"?>
<Relationships xmlns="http://schemas.openxmlformats.org/package/2006/relationships"><Relationship Id="rId8" Type="http://schemas.openxmlformats.org/officeDocument/2006/relationships/oleObject" Target="../embeddings/oleObject296.bin"/><Relationship Id="rId13" Type="http://schemas.openxmlformats.org/officeDocument/2006/relationships/oleObject" Target="../embeddings/oleObject301.bin"/><Relationship Id="rId3" Type="http://schemas.openxmlformats.org/officeDocument/2006/relationships/image" Target="../media/image2.jpeg"/><Relationship Id="rId7" Type="http://schemas.openxmlformats.org/officeDocument/2006/relationships/oleObject" Target="../embeddings/oleObject295.bin"/><Relationship Id="rId12" Type="http://schemas.openxmlformats.org/officeDocument/2006/relationships/oleObject" Target="../embeddings/oleObject300.bin"/><Relationship Id="rId2" Type="http://schemas.openxmlformats.org/officeDocument/2006/relationships/slideLayout" Target="../slideLayouts/slideLayout7.xml"/><Relationship Id="rId16" Type="http://schemas.openxmlformats.org/officeDocument/2006/relationships/oleObject" Target="../embeddings/oleObject304.bin"/><Relationship Id="rId1" Type="http://schemas.openxmlformats.org/officeDocument/2006/relationships/vmlDrawing" Target="../drawings/vmlDrawing48.vml"/><Relationship Id="rId6" Type="http://schemas.openxmlformats.org/officeDocument/2006/relationships/oleObject" Target="../embeddings/oleObject294.bin"/><Relationship Id="rId11" Type="http://schemas.openxmlformats.org/officeDocument/2006/relationships/oleObject" Target="../embeddings/oleObject299.bin"/><Relationship Id="rId5" Type="http://schemas.openxmlformats.org/officeDocument/2006/relationships/oleObject" Target="../embeddings/oleObject293.bin"/><Relationship Id="rId15" Type="http://schemas.openxmlformats.org/officeDocument/2006/relationships/oleObject" Target="../embeddings/oleObject303.bin"/><Relationship Id="rId10" Type="http://schemas.openxmlformats.org/officeDocument/2006/relationships/oleObject" Target="../embeddings/oleObject298.bin"/><Relationship Id="rId4" Type="http://schemas.openxmlformats.org/officeDocument/2006/relationships/oleObject" Target="../embeddings/oleObject292.bin"/><Relationship Id="rId9" Type="http://schemas.openxmlformats.org/officeDocument/2006/relationships/oleObject" Target="../embeddings/oleObject297.bin"/><Relationship Id="rId14" Type="http://schemas.openxmlformats.org/officeDocument/2006/relationships/oleObject" Target="../embeddings/oleObject302.bin"/></Relationships>
</file>

<file path=ppt/slides/_rels/slide54.xml.rels><?xml version="1.0" encoding="UTF-8" standalone="yes"?>
<Relationships xmlns="http://schemas.openxmlformats.org/package/2006/relationships"><Relationship Id="rId8" Type="http://schemas.openxmlformats.org/officeDocument/2006/relationships/oleObject" Target="../embeddings/oleObject309.bin"/><Relationship Id="rId13" Type="http://schemas.openxmlformats.org/officeDocument/2006/relationships/oleObject" Target="../embeddings/oleObject314.bin"/><Relationship Id="rId3" Type="http://schemas.openxmlformats.org/officeDocument/2006/relationships/image" Target="../media/image2.jpeg"/><Relationship Id="rId7" Type="http://schemas.openxmlformats.org/officeDocument/2006/relationships/oleObject" Target="../embeddings/oleObject308.bin"/><Relationship Id="rId12" Type="http://schemas.openxmlformats.org/officeDocument/2006/relationships/oleObject" Target="../embeddings/oleObject313.bin"/><Relationship Id="rId2" Type="http://schemas.openxmlformats.org/officeDocument/2006/relationships/slideLayout" Target="../slideLayouts/slideLayout7.xml"/><Relationship Id="rId1" Type="http://schemas.openxmlformats.org/officeDocument/2006/relationships/vmlDrawing" Target="../drawings/vmlDrawing49.vml"/><Relationship Id="rId6" Type="http://schemas.openxmlformats.org/officeDocument/2006/relationships/oleObject" Target="../embeddings/oleObject307.bin"/><Relationship Id="rId11" Type="http://schemas.openxmlformats.org/officeDocument/2006/relationships/oleObject" Target="../embeddings/oleObject312.bin"/><Relationship Id="rId5" Type="http://schemas.openxmlformats.org/officeDocument/2006/relationships/oleObject" Target="../embeddings/oleObject306.bin"/><Relationship Id="rId10" Type="http://schemas.openxmlformats.org/officeDocument/2006/relationships/oleObject" Target="../embeddings/oleObject311.bin"/><Relationship Id="rId4" Type="http://schemas.openxmlformats.org/officeDocument/2006/relationships/oleObject" Target="../embeddings/oleObject305.bin"/><Relationship Id="rId9" Type="http://schemas.openxmlformats.org/officeDocument/2006/relationships/oleObject" Target="../embeddings/oleObject310.bin"/><Relationship Id="rId14" Type="http://schemas.openxmlformats.org/officeDocument/2006/relationships/oleObject" Target="../embeddings/oleObject315.bin"/></Relationships>
</file>

<file path=ppt/slides/_rels/slide55.xml.rels><?xml version="1.0" encoding="UTF-8" standalone="yes"?>
<Relationships xmlns="http://schemas.openxmlformats.org/package/2006/relationships"><Relationship Id="rId8" Type="http://schemas.openxmlformats.org/officeDocument/2006/relationships/oleObject" Target="../embeddings/oleObject320.bin"/><Relationship Id="rId3" Type="http://schemas.openxmlformats.org/officeDocument/2006/relationships/image" Target="../media/image2.jpeg"/><Relationship Id="rId7" Type="http://schemas.openxmlformats.org/officeDocument/2006/relationships/oleObject" Target="../embeddings/oleObject319.bin"/><Relationship Id="rId12" Type="http://schemas.openxmlformats.org/officeDocument/2006/relationships/oleObject" Target="../embeddings/oleObject324.bin"/><Relationship Id="rId2" Type="http://schemas.openxmlformats.org/officeDocument/2006/relationships/slideLayout" Target="../slideLayouts/slideLayout7.xml"/><Relationship Id="rId1" Type="http://schemas.openxmlformats.org/officeDocument/2006/relationships/vmlDrawing" Target="../drawings/vmlDrawing50.vml"/><Relationship Id="rId6" Type="http://schemas.openxmlformats.org/officeDocument/2006/relationships/oleObject" Target="../embeddings/oleObject318.bin"/><Relationship Id="rId11" Type="http://schemas.openxmlformats.org/officeDocument/2006/relationships/oleObject" Target="../embeddings/oleObject323.bin"/><Relationship Id="rId5" Type="http://schemas.openxmlformats.org/officeDocument/2006/relationships/oleObject" Target="../embeddings/oleObject317.bin"/><Relationship Id="rId10" Type="http://schemas.openxmlformats.org/officeDocument/2006/relationships/oleObject" Target="../embeddings/oleObject322.bin"/><Relationship Id="rId4" Type="http://schemas.openxmlformats.org/officeDocument/2006/relationships/oleObject" Target="../embeddings/oleObject316.bin"/><Relationship Id="rId9" Type="http://schemas.openxmlformats.org/officeDocument/2006/relationships/oleObject" Target="../embeddings/oleObject321.bin"/></Relationships>
</file>

<file path=ppt/slides/_rels/slide56.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51.vml"/><Relationship Id="rId5" Type="http://schemas.openxmlformats.org/officeDocument/2006/relationships/oleObject" Target="../embeddings/oleObject326.bin"/><Relationship Id="rId4" Type="http://schemas.openxmlformats.org/officeDocument/2006/relationships/oleObject" Target="../embeddings/oleObject325.bin"/></Relationships>
</file>

<file path=ppt/slides/_rels/slide57.xml.rels><?xml version="1.0" encoding="UTF-8" standalone="yes"?>
<Relationships xmlns="http://schemas.openxmlformats.org/package/2006/relationships"><Relationship Id="rId8" Type="http://schemas.openxmlformats.org/officeDocument/2006/relationships/oleObject" Target="../embeddings/oleObject331.bin"/><Relationship Id="rId13" Type="http://schemas.openxmlformats.org/officeDocument/2006/relationships/oleObject" Target="../embeddings/oleObject336.bin"/><Relationship Id="rId3" Type="http://schemas.openxmlformats.org/officeDocument/2006/relationships/image" Target="../media/image2.jpeg"/><Relationship Id="rId7" Type="http://schemas.openxmlformats.org/officeDocument/2006/relationships/oleObject" Target="../embeddings/oleObject330.bin"/><Relationship Id="rId12" Type="http://schemas.openxmlformats.org/officeDocument/2006/relationships/oleObject" Target="../embeddings/oleObject335.bin"/><Relationship Id="rId2" Type="http://schemas.openxmlformats.org/officeDocument/2006/relationships/slideLayout" Target="../slideLayouts/slideLayout7.xml"/><Relationship Id="rId1" Type="http://schemas.openxmlformats.org/officeDocument/2006/relationships/vmlDrawing" Target="../drawings/vmlDrawing52.vml"/><Relationship Id="rId6" Type="http://schemas.openxmlformats.org/officeDocument/2006/relationships/oleObject" Target="../embeddings/oleObject329.bin"/><Relationship Id="rId11" Type="http://schemas.openxmlformats.org/officeDocument/2006/relationships/oleObject" Target="../embeddings/oleObject334.bin"/><Relationship Id="rId5" Type="http://schemas.openxmlformats.org/officeDocument/2006/relationships/oleObject" Target="../embeddings/oleObject328.bin"/><Relationship Id="rId15" Type="http://schemas.openxmlformats.org/officeDocument/2006/relationships/oleObject" Target="../embeddings/oleObject338.bin"/><Relationship Id="rId10" Type="http://schemas.openxmlformats.org/officeDocument/2006/relationships/oleObject" Target="../embeddings/oleObject333.bin"/><Relationship Id="rId4" Type="http://schemas.openxmlformats.org/officeDocument/2006/relationships/oleObject" Target="../embeddings/oleObject327.bin"/><Relationship Id="rId9" Type="http://schemas.openxmlformats.org/officeDocument/2006/relationships/oleObject" Target="../embeddings/oleObject332.bin"/><Relationship Id="rId14" Type="http://schemas.openxmlformats.org/officeDocument/2006/relationships/oleObject" Target="../embeddings/oleObject337.bin"/></Relationships>
</file>

<file path=ppt/slides/_rels/slide58.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53.vml"/><Relationship Id="rId6" Type="http://schemas.openxmlformats.org/officeDocument/2006/relationships/oleObject" Target="../embeddings/oleObject341.bin"/><Relationship Id="rId5" Type="http://schemas.openxmlformats.org/officeDocument/2006/relationships/oleObject" Target="../embeddings/oleObject340.bin"/><Relationship Id="rId4" Type="http://schemas.openxmlformats.org/officeDocument/2006/relationships/oleObject" Target="../embeddings/oleObject339.bin"/></Relationships>
</file>

<file path=ppt/slides/_rels/slide59.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6.xml.rels><?xml version="1.0" encoding="UTF-8" standalone="yes"?>
<Relationships xmlns="http://schemas.openxmlformats.org/package/2006/relationships"><Relationship Id="rId8" Type="http://schemas.openxmlformats.org/officeDocument/2006/relationships/oleObject" Target="../embeddings/oleObject14.bin"/><Relationship Id="rId13" Type="http://schemas.openxmlformats.org/officeDocument/2006/relationships/oleObject" Target="../embeddings/oleObject19.bin"/><Relationship Id="rId18" Type="http://schemas.openxmlformats.org/officeDocument/2006/relationships/oleObject" Target="../embeddings/oleObject24.bin"/><Relationship Id="rId3" Type="http://schemas.openxmlformats.org/officeDocument/2006/relationships/image" Target="../media/image2.jpeg"/><Relationship Id="rId21" Type="http://schemas.openxmlformats.org/officeDocument/2006/relationships/oleObject" Target="../embeddings/oleObject27.bin"/><Relationship Id="rId7" Type="http://schemas.openxmlformats.org/officeDocument/2006/relationships/oleObject" Target="../embeddings/oleObject13.bin"/><Relationship Id="rId12" Type="http://schemas.openxmlformats.org/officeDocument/2006/relationships/oleObject" Target="../embeddings/oleObject18.bin"/><Relationship Id="rId17" Type="http://schemas.openxmlformats.org/officeDocument/2006/relationships/oleObject" Target="../embeddings/oleObject23.bin"/><Relationship Id="rId2" Type="http://schemas.openxmlformats.org/officeDocument/2006/relationships/slideLayout" Target="../slideLayouts/slideLayout7.xml"/><Relationship Id="rId16" Type="http://schemas.openxmlformats.org/officeDocument/2006/relationships/oleObject" Target="../embeddings/oleObject22.bin"/><Relationship Id="rId20" Type="http://schemas.openxmlformats.org/officeDocument/2006/relationships/oleObject" Target="../embeddings/oleObject26.bin"/><Relationship Id="rId1" Type="http://schemas.openxmlformats.org/officeDocument/2006/relationships/vmlDrawing" Target="../drawings/vmlDrawing4.vml"/><Relationship Id="rId6" Type="http://schemas.openxmlformats.org/officeDocument/2006/relationships/oleObject" Target="../embeddings/oleObject12.bin"/><Relationship Id="rId11" Type="http://schemas.openxmlformats.org/officeDocument/2006/relationships/oleObject" Target="../embeddings/oleObject17.bin"/><Relationship Id="rId5" Type="http://schemas.openxmlformats.org/officeDocument/2006/relationships/oleObject" Target="../embeddings/oleObject11.bin"/><Relationship Id="rId15" Type="http://schemas.openxmlformats.org/officeDocument/2006/relationships/oleObject" Target="../embeddings/oleObject21.bin"/><Relationship Id="rId10" Type="http://schemas.openxmlformats.org/officeDocument/2006/relationships/oleObject" Target="../embeddings/oleObject16.bin"/><Relationship Id="rId19" Type="http://schemas.openxmlformats.org/officeDocument/2006/relationships/oleObject" Target="../embeddings/oleObject25.bin"/><Relationship Id="rId4" Type="http://schemas.openxmlformats.org/officeDocument/2006/relationships/oleObject" Target="../embeddings/oleObject10.bin"/><Relationship Id="rId9" Type="http://schemas.openxmlformats.org/officeDocument/2006/relationships/oleObject" Target="../embeddings/oleObject15.bin"/><Relationship Id="rId14" Type="http://schemas.openxmlformats.org/officeDocument/2006/relationships/oleObject" Target="../embeddings/oleObject20.bin"/><Relationship Id="rId22" Type="http://schemas.openxmlformats.org/officeDocument/2006/relationships/oleObject" Target="../embeddings/oleObject28.bin"/></Relationships>
</file>

<file path=ppt/slides/_rels/slide60.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61.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62.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63.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64.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54.vml"/><Relationship Id="rId4" Type="http://schemas.openxmlformats.org/officeDocument/2006/relationships/oleObject" Target="../embeddings/oleObject342.bin"/></Relationships>
</file>

<file path=ppt/slides/_rels/slide65.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7.xml.rels><?xml version="1.0" encoding="UTF-8" standalone="yes"?>
<Relationships xmlns="http://schemas.openxmlformats.org/package/2006/relationships"><Relationship Id="rId2" Type="http://schemas.openxmlformats.org/officeDocument/2006/relationships/image" Target="../media/image2.jpeg"/><Relationship Id="rId1" Type="http://schemas.openxmlformats.org/officeDocument/2006/relationships/slideLayout" Target="../slideLayouts/slideLayout7.xml"/></Relationships>
</file>

<file path=ppt/slides/_rels/slide8.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5.vml"/><Relationship Id="rId4" Type="http://schemas.openxmlformats.org/officeDocument/2006/relationships/oleObject" Target="../embeddings/oleObject29.bin"/></Relationships>
</file>

<file path=ppt/slides/_rels/slide9.xml.rels><?xml version="1.0" encoding="UTF-8" standalone="yes"?>
<Relationships xmlns="http://schemas.openxmlformats.org/package/2006/relationships"><Relationship Id="rId3" Type="http://schemas.openxmlformats.org/officeDocument/2006/relationships/image" Target="../media/image2.jpeg"/><Relationship Id="rId2" Type="http://schemas.openxmlformats.org/officeDocument/2006/relationships/slideLayout" Target="../slideLayouts/slideLayout7.xml"/><Relationship Id="rId1" Type="http://schemas.openxmlformats.org/officeDocument/2006/relationships/vmlDrawing" Target="../drawings/vmlDrawing6.vml"/><Relationship Id="rId6" Type="http://schemas.openxmlformats.org/officeDocument/2006/relationships/oleObject" Target="../embeddings/oleObject32.bin"/><Relationship Id="rId5" Type="http://schemas.openxmlformats.org/officeDocument/2006/relationships/oleObject" Target="../embeddings/oleObject31.bin"/><Relationship Id="rId4" Type="http://schemas.openxmlformats.org/officeDocument/2006/relationships/oleObject" Target="../embeddings/oleObject30.bin"/></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7346" name="5 Marcador de número de diapositiva"/>
          <p:cNvSpPr>
            <a:spLocks noGrp="1"/>
          </p:cNvSpPr>
          <p:nvPr>
            <p:ph type="sldNum" sz="quarter" idx="12"/>
          </p:nvPr>
        </p:nvSpPr>
        <p:spPr>
          <a:noFill/>
        </p:spPr>
        <p:txBody>
          <a:bodyPr/>
          <a:lstStyle/>
          <a:p>
            <a:fld id="{7A0871E2-83D1-4AA4-A162-76EE95C905EF}" type="slidenum">
              <a:rPr lang="es-CL" smtClean="0"/>
              <a:pPr/>
              <a:t>1</a:t>
            </a:fld>
            <a:endParaRPr lang="es-CL" smtClean="0"/>
          </a:p>
        </p:txBody>
      </p:sp>
      <p:sp>
        <p:nvSpPr>
          <p:cNvPr id="57347" name="Text Box 4"/>
          <p:cNvSpPr txBox="1">
            <a:spLocks noChangeArrowheads="1"/>
          </p:cNvSpPr>
          <p:nvPr/>
        </p:nvSpPr>
        <p:spPr bwMode="auto">
          <a:xfrm>
            <a:off x="179388" y="2000250"/>
            <a:ext cx="8856662" cy="2662238"/>
          </a:xfrm>
          <a:prstGeom prst="rect">
            <a:avLst/>
          </a:prstGeom>
          <a:noFill/>
          <a:ln w="9525">
            <a:noFill/>
            <a:miter lim="800000"/>
            <a:headEnd/>
            <a:tailEnd/>
          </a:ln>
        </p:spPr>
        <p:txBody>
          <a:bodyPr>
            <a:spAutoFit/>
          </a:bodyPr>
          <a:lstStyle/>
          <a:p>
            <a:pPr>
              <a:spcBef>
                <a:spcPct val="50000"/>
              </a:spcBef>
            </a:pPr>
            <a:r>
              <a:rPr lang="es-ES_tradnl" sz="3500" b="1"/>
              <a:t>INTRODUCCIÓN A LA MICROECONOMÍA</a:t>
            </a:r>
          </a:p>
          <a:p>
            <a:pPr>
              <a:spcBef>
                <a:spcPct val="50000"/>
              </a:spcBef>
            </a:pPr>
            <a:r>
              <a:rPr lang="es-ES_tradnl" sz="2400" i="1"/>
              <a:t>Primavera 2010</a:t>
            </a:r>
            <a:endParaRPr lang="es-ES_tradnl" sz="2400" i="1">
              <a:solidFill>
                <a:srgbClr val="000099"/>
              </a:solidFill>
            </a:endParaRPr>
          </a:p>
          <a:p>
            <a:pPr>
              <a:spcBef>
                <a:spcPct val="50000"/>
              </a:spcBef>
            </a:pPr>
            <a:r>
              <a:rPr lang="es-ES_tradnl" sz="3200" i="1"/>
              <a:t>Profesor:</a:t>
            </a:r>
            <a:r>
              <a:rPr lang="es-ES_tradnl" sz="3200" b="1"/>
              <a:t> Christian Belmar</a:t>
            </a:r>
          </a:p>
          <a:p>
            <a:pPr>
              <a:spcBef>
                <a:spcPct val="50000"/>
              </a:spcBef>
            </a:pPr>
            <a:endParaRPr lang="es-ES_tradnl" sz="3200" b="1"/>
          </a:p>
        </p:txBody>
      </p:sp>
      <p:sp>
        <p:nvSpPr>
          <p:cNvPr id="57348" name="Line 11"/>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2061" name="Text Box 13"/>
          <p:cNvSpPr txBox="1">
            <a:spLocks noChangeArrowheads="1"/>
          </p:cNvSpPr>
          <p:nvPr/>
        </p:nvSpPr>
        <p:spPr bwMode="auto">
          <a:xfrm>
            <a:off x="179388" y="4972050"/>
            <a:ext cx="8856662" cy="625475"/>
          </a:xfrm>
          <a:prstGeom prst="rect">
            <a:avLst/>
          </a:prstGeom>
          <a:noFill/>
          <a:ln w="9525" algn="ctr">
            <a:noFill/>
            <a:miter lim="800000"/>
            <a:headEnd/>
            <a:tailEnd/>
          </a:ln>
          <a:effectLst/>
        </p:spPr>
        <p:txBody>
          <a:bodyPr>
            <a:spAutoFit/>
          </a:bodyPr>
          <a:lstStyle/>
          <a:p>
            <a:pPr>
              <a:spcBef>
                <a:spcPct val="50000"/>
              </a:spcBef>
              <a:defRPr/>
            </a:pPr>
            <a:r>
              <a:rPr lang="es-ES_tradnl" sz="3500" b="1" i="1"/>
              <a:t>Parte 3:</a:t>
            </a:r>
            <a:r>
              <a:rPr lang="es-ES_tradnl" sz="3500" b="1" i="1">
                <a:effectLst>
                  <a:outerShdw blurRad="38100" dist="38100" dir="2700000" algn="tl">
                    <a:srgbClr val="C0C0C0"/>
                  </a:outerShdw>
                </a:effectLst>
              </a:rPr>
              <a:t> </a:t>
            </a:r>
            <a:r>
              <a:rPr lang="es-ES_tradnl" sz="3500" b="1" i="1"/>
              <a:t>Teoría de la Producción</a:t>
            </a:r>
            <a:endParaRPr lang="es-CL" sz="3500" b="1" i="1"/>
          </a:p>
        </p:txBody>
      </p:sp>
      <p:pic>
        <p:nvPicPr>
          <p:cNvPr id="57350" name="Picture 19" descr="escudocolor"/>
          <p:cNvPicPr>
            <a:picLocks noChangeAspect="1" noChangeArrowheads="1"/>
          </p:cNvPicPr>
          <p:nvPr/>
        </p:nvPicPr>
        <p:blipFill>
          <a:blip r:embed="rId3" cstate="print"/>
          <a:srcRect/>
          <a:stretch>
            <a:fillRect/>
          </a:stretch>
        </p:blipFill>
        <p:spPr bwMode="auto">
          <a:xfrm>
            <a:off x="160338" y="5356225"/>
            <a:ext cx="666750" cy="1457325"/>
          </a:xfrm>
          <a:prstGeom prst="rect">
            <a:avLst/>
          </a:prstGeom>
          <a:noFill/>
          <a:ln w="9525">
            <a:noFill/>
            <a:miter lim="800000"/>
            <a:headEnd/>
            <a:tailEnd/>
          </a:ln>
        </p:spPr>
      </p:pic>
      <p:sp>
        <p:nvSpPr>
          <p:cNvPr id="57351" name="Text Box 21"/>
          <p:cNvSpPr txBox="1">
            <a:spLocks noChangeArrowheads="1"/>
          </p:cNvSpPr>
          <p:nvPr/>
        </p:nvSpPr>
        <p:spPr bwMode="auto">
          <a:xfrm>
            <a:off x="827088" y="5964238"/>
            <a:ext cx="4967287" cy="777875"/>
          </a:xfrm>
          <a:prstGeom prst="rect">
            <a:avLst/>
          </a:prstGeom>
          <a:noFill/>
          <a:ln w="9525" algn="ctr">
            <a:noFill/>
            <a:miter lim="800000"/>
            <a:headEnd/>
            <a:tailEnd/>
          </a:ln>
        </p:spPr>
        <p:txBody>
          <a:bodyPr>
            <a:spAutoFit/>
          </a:bodyPr>
          <a:lstStyle/>
          <a:p>
            <a:pPr algn="l">
              <a:spcBef>
                <a:spcPct val="50000"/>
              </a:spcBef>
            </a:pPr>
            <a:r>
              <a:rPr lang="es-ES_tradnl" sz="1500"/>
              <a:t>Universidad de Chile                                                                            Facultad de Economía y Negocios                                                Ingeniería Comercial &amp; Ingeniería en Control de Gestión</a:t>
            </a:r>
            <a:endParaRPr lang="es-CL" sz="1500"/>
          </a:p>
        </p:txBody>
      </p:sp>
      <p:sp>
        <p:nvSpPr>
          <p:cNvPr id="57352" name="Rectangle 22"/>
          <p:cNvSpPr>
            <a:spLocks noChangeArrowheads="1"/>
          </p:cNvSpPr>
          <p:nvPr/>
        </p:nvSpPr>
        <p:spPr bwMode="auto">
          <a:xfrm>
            <a:off x="179388" y="115888"/>
            <a:ext cx="8856662" cy="1009650"/>
          </a:xfrm>
          <a:prstGeom prst="rect">
            <a:avLst/>
          </a:prstGeom>
          <a:blipFill dpi="0" rotWithShape="1">
            <a:blip r:embed="rId4" cstate="print"/>
            <a:srcRect/>
            <a:stretch>
              <a:fillRect/>
            </a:stretch>
          </a:blipFill>
          <a:ln w="9525" algn="ctr">
            <a:solidFill>
              <a:schemeClr val="tx1"/>
            </a:solidFill>
            <a:miter lim="800000"/>
            <a:headEnd/>
            <a:tailEnd/>
          </a:ln>
        </p:spPr>
        <p:txBody>
          <a:bodyPr anchor="ctr">
            <a:spAutoFit/>
          </a:bodyPr>
          <a:lstStyle/>
          <a:p>
            <a:endParaRPr lang="es-ES"/>
          </a:p>
        </p:txBody>
      </p:sp>
    </p:spTree>
  </p:cSld>
  <p:clrMapOvr>
    <a:masterClrMapping/>
  </p:clrMapOvr>
  <p:timing>
    <p:tnLst>
      <p:par>
        <p:cTn id="1" dur="indefinite" restart="never" nodeType="tmRoot"/>
      </p:par>
    </p:tnLst>
  </p:timing>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7172" name="3 Marcador de número de diapositiva"/>
          <p:cNvSpPr>
            <a:spLocks noGrp="1"/>
          </p:cNvSpPr>
          <p:nvPr>
            <p:ph type="sldNum" sz="quarter" idx="12"/>
          </p:nvPr>
        </p:nvSpPr>
        <p:spPr>
          <a:noFill/>
        </p:spPr>
        <p:txBody>
          <a:bodyPr/>
          <a:lstStyle/>
          <a:p>
            <a:fld id="{EE779BEF-5335-4988-B29A-64AC3B751D34}" type="slidenum">
              <a:rPr lang="es-CL" smtClean="0"/>
              <a:pPr/>
              <a:t>10</a:t>
            </a:fld>
            <a:endParaRPr lang="es-CL" smtClean="0"/>
          </a:p>
        </p:txBody>
      </p:sp>
      <p:sp>
        <p:nvSpPr>
          <p:cNvPr id="7173" name="Rectangle 24"/>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7170" name="Object 22"/>
          <p:cNvGraphicFramePr>
            <a:graphicFrameLocks noChangeAspect="1"/>
          </p:cNvGraphicFramePr>
          <p:nvPr/>
        </p:nvGraphicFramePr>
        <p:xfrm>
          <a:off x="468313" y="2924175"/>
          <a:ext cx="4473575" cy="1477963"/>
        </p:xfrm>
        <a:graphic>
          <a:graphicData uri="http://schemas.openxmlformats.org/presentationml/2006/ole">
            <p:oleObj spid="_x0000_s7170" name="Ecuación" r:id="rId4" imgW="2234880" imgH="736560" progId="Equation.3">
              <p:embed/>
            </p:oleObj>
          </a:graphicData>
        </a:graphic>
      </p:graphicFrame>
      <p:graphicFrame>
        <p:nvGraphicFramePr>
          <p:cNvPr id="7171" name="Object 21"/>
          <p:cNvGraphicFramePr>
            <a:graphicFrameLocks noChangeAspect="1"/>
          </p:cNvGraphicFramePr>
          <p:nvPr/>
        </p:nvGraphicFramePr>
        <p:xfrm>
          <a:off x="1081088" y="2274888"/>
          <a:ext cx="2338387" cy="433387"/>
        </p:xfrm>
        <a:graphic>
          <a:graphicData uri="http://schemas.openxmlformats.org/presentationml/2006/ole">
            <p:oleObj spid="_x0000_s7171" name="Ecuación" r:id="rId5" imgW="1168200" imgH="215640" progId="Equation.3">
              <p:embed/>
            </p:oleObj>
          </a:graphicData>
        </a:graphic>
      </p:graphicFrame>
      <p:sp>
        <p:nvSpPr>
          <p:cNvPr id="7174" name="Line 7"/>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8472" name="Text Box 8"/>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7176" name="Text Box 9"/>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7177" name="Text Box 10"/>
          <p:cNvSpPr txBox="1">
            <a:spLocks noChangeArrowheads="1"/>
          </p:cNvSpPr>
          <p:nvPr/>
        </p:nvSpPr>
        <p:spPr bwMode="auto">
          <a:xfrm>
            <a:off x="755650" y="1484313"/>
            <a:ext cx="4537075" cy="366712"/>
          </a:xfrm>
          <a:prstGeom prst="rect">
            <a:avLst/>
          </a:prstGeom>
          <a:noFill/>
          <a:ln w="9525">
            <a:noFill/>
            <a:miter lim="800000"/>
            <a:headEnd/>
            <a:tailEnd/>
          </a:ln>
        </p:spPr>
        <p:txBody>
          <a:bodyPr>
            <a:spAutoFit/>
          </a:bodyPr>
          <a:lstStyle/>
          <a:p>
            <a:pPr algn="l">
              <a:spcBef>
                <a:spcPct val="50000"/>
              </a:spcBef>
            </a:pPr>
            <a:r>
              <a:rPr lang="es-CL"/>
              <a:t>Rendimientos a la Escala</a:t>
            </a:r>
          </a:p>
        </p:txBody>
      </p:sp>
      <p:sp>
        <p:nvSpPr>
          <p:cNvPr id="7178" name="Text Box 12"/>
          <p:cNvSpPr txBox="1">
            <a:spLocks noChangeArrowheads="1"/>
          </p:cNvSpPr>
          <p:nvPr/>
        </p:nvSpPr>
        <p:spPr bwMode="auto">
          <a:xfrm>
            <a:off x="250825" y="2270125"/>
            <a:ext cx="865188" cy="366713"/>
          </a:xfrm>
          <a:prstGeom prst="rect">
            <a:avLst/>
          </a:prstGeom>
          <a:noFill/>
          <a:ln w="9525">
            <a:noFill/>
            <a:miter lim="800000"/>
            <a:headEnd/>
            <a:tailEnd/>
          </a:ln>
        </p:spPr>
        <p:txBody>
          <a:bodyPr>
            <a:spAutoFit/>
          </a:bodyPr>
          <a:lstStyle/>
          <a:p>
            <a:pPr algn="l">
              <a:spcBef>
                <a:spcPct val="50000"/>
              </a:spcBef>
            </a:pPr>
            <a:r>
              <a:rPr lang="es-ES_tradnl"/>
              <a:t>Dado</a:t>
            </a:r>
            <a:endParaRPr lang="es-CL"/>
          </a:p>
        </p:txBody>
      </p:sp>
      <p:sp>
        <p:nvSpPr>
          <p:cNvPr id="7179" name="Rectangle 13"/>
          <p:cNvSpPr>
            <a:spLocks noChangeArrowheads="1"/>
          </p:cNvSpPr>
          <p:nvPr/>
        </p:nvSpPr>
        <p:spPr bwMode="auto">
          <a:xfrm>
            <a:off x="3386138" y="2276475"/>
            <a:ext cx="3130550" cy="366713"/>
          </a:xfrm>
          <a:prstGeom prst="rect">
            <a:avLst/>
          </a:prstGeom>
          <a:noFill/>
          <a:ln w="9525">
            <a:noFill/>
            <a:miter lim="800000"/>
            <a:headEnd/>
            <a:tailEnd/>
          </a:ln>
        </p:spPr>
        <p:txBody>
          <a:bodyPr wrap="none" anchor="ctr">
            <a:spAutoFit/>
          </a:bodyPr>
          <a:lstStyle/>
          <a:p>
            <a:pPr algn="l"/>
            <a:r>
              <a:rPr lang="es-ES_tradnl"/>
              <a:t>un escalar positivo, se tiene:</a:t>
            </a:r>
            <a:r>
              <a:rPr lang="es-CL"/>
              <a:t> </a:t>
            </a:r>
          </a:p>
        </p:txBody>
      </p:sp>
      <p:sp>
        <p:nvSpPr>
          <p:cNvPr id="7180" name="Rectangle 14"/>
          <p:cNvSpPr>
            <a:spLocks noChangeArrowheads="1"/>
          </p:cNvSpPr>
          <p:nvPr/>
        </p:nvSpPr>
        <p:spPr bwMode="auto">
          <a:xfrm>
            <a:off x="107950" y="2997200"/>
            <a:ext cx="425450" cy="366713"/>
          </a:xfrm>
          <a:prstGeom prst="rect">
            <a:avLst/>
          </a:prstGeom>
          <a:noFill/>
          <a:ln w="9525">
            <a:noFill/>
            <a:miter lim="800000"/>
            <a:headEnd/>
            <a:tailEnd/>
          </a:ln>
        </p:spPr>
        <p:txBody>
          <a:bodyPr wrap="none" anchor="ctr">
            <a:spAutoFit/>
          </a:bodyPr>
          <a:lstStyle/>
          <a:p>
            <a:pPr algn="l"/>
            <a:r>
              <a:rPr lang="es-ES_tradnl">
                <a:cs typeface="Times New Roman" pitchFamily="18" charset="0"/>
              </a:rPr>
              <a:t>Si</a:t>
            </a:r>
            <a:r>
              <a:rPr lang="es-ES_tradnl" sz="1100">
                <a:cs typeface="Times New Roman" pitchFamily="18" charset="0"/>
              </a:rPr>
              <a:t> </a:t>
            </a:r>
            <a:endParaRPr lang="es-ES_tradnl"/>
          </a:p>
        </p:txBody>
      </p:sp>
      <p:sp>
        <p:nvSpPr>
          <p:cNvPr id="7181" name="Rectangle 15"/>
          <p:cNvSpPr>
            <a:spLocks noChangeArrowheads="1"/>
          </p:cNvSpPr>
          <p:nvPr/>
        </p:nvSpPr>
        <p:spPr bwMode="auto">
          <a:xfrm>
            <a:off x="4500563" y="2990850"/>
            <a:ext cx="4298950" cy="366713"/>
          </a:xfrm>
          <a:prstGeom prst="rect">
            <a:avLst/>
          </a:prstGeom>
          <a:noFill/>
          <a:ln w="9525">
            <a:noFill/>
            <a:miter lim="800000"/>
            <a:headEnd/>
            <a:tailEnd/>
          </a:ln>
        </p:spPr>
        <p:txBody>
          <a:bodyPr anchor="ctr">
            <a:spAutoFit/>
          </a:bodyPr>
          <a:lstStyle/>
          <a:p>
            <a:pPr algn="r"/>
            <a:r>
              <a:rPr lang="es-ES_tradnl">
                <a:cs typeface="Times New Roman" pitchFamily="18" charset="0"/>
              </a:rPr>
              <a:t> Rendimientos Crecientes a la Escala</a:t>
            </a:r>
            <a:r>
              <a:rPr lang="es-CL"/>
              <a:t> </a:t>
            </a:r>
          </a:p>
        </p:txBody>
      </p:sp>
      <p:sp>
        <p:nvSpPr>
          <p:cNvPr id="7182" name="Rectangle 16"/>
          <p:cNvSpPr>
            <a:spLocks noChangeArrowheads="1"/>
          </p:cNvSpPr>
          <p:nvPr/>
        </p:nvSpPr>
        <p:spPr bwMode="auto">
          <a:xfrm>
            <a:off x="107950" y="3500438"/>
            <a:ext cx="425450" cy="366712"/>
          </a:xfrm>
          <a:prstGeom prst="rect">
            <a:avLst/>
          </a:prstGeom>
          <a:noFill/>
          <a:ln w="9525">
            <a:noFill/>
            <a:miter lim="800000"/>
            <a:headEnd/>
            <a:tailEnd/>
          </a:ln>
        </p:spPr>
        <p:txBody>
          <a:bodyPr wrap="none" anchor="ctr">
            <a:spAutoFit/>
          </a:bodyPr>
          <a:lstStyle/>
          <a:p>
            <a:pPr algn="l"/>
            <a:r>
              <a:rPr lang="es-ES_tradnl">
                <a:cs typeface="Times New Roman" pitchFamily="18" charset="0"/>
              </a:rPr>
              <a:t>Si</a:t>
            </a:r>
            <a:r>
              <a:rPr lang="es-ES_tradnl" sz="1100">
                <a:cs typeface="Times New Roman" pitchFamily="18" charset="0"/>
              </a:rPr>
              <a:t> </a:t>
            </a:r>
            <a:endParaRPr lang="es-ES_tradnl"/>
          </a:p>
        </p:txBody>
      </p:sp>
      <p:sp>
        <p:nvSpPr>
          <p:cNvPr id="7183" name="Rectangle 17"/>
          <p:cNvSpPr>
            <a:spLocks noChangeArrowheads="1"/>
          </p:cNvSpPr>
          <p:nvPr/>
        </p:nvSpPr>
        <p:spPr bwMode="auto">
          <a:xfrm>
            <a:off x="4500563" y="3500438"/>
            <a:ext cx="4370387" cy="366712"/>
          </a:xfrm>
          <a:prstGeom prst="rect">
            <a:avLst/>
          </a:prstGeom>
          <a:noFill/>
          <a:ln w="9525">
            <a:noFill/>
            <a:miter lim="800000"/>
            <a:headEnd/>
            <a:tailEnd/>
          </a:ln>
        </p:spPr>
        <p:txBody>
          <a:bodyPr anchor="ctr">
            <a:spAutoFit/>
          </a:bodyPr>
          <a:lstStyle/>
          <a:p>
            <a:pPr algn="r"/>
            <a:r>
              <a:rPr lang="es-ES_tradnl">
                <a:cs typeface="Times New Roman" pitchFamily="18" charset="0"/>
              </a:rPr>
              <a:t>Rendimientos Constantes a la Escala</a:t>
            </a:r>
            <a:r>
              <a:rPr lang="es-CL"/>
              <a:t> </a:t>
            </a:r>
          </a:p>
        </p:txBody>
      </p:sp>
      <p:sp>
        <p:nvSpPr>
          <p:cNvPr id="7184" name="Rectangle 18"/>
          <p:cNvSpPr>
            <a:spLocks noChangeArrowheads="1"/>
          </p:cNvSpPr>
          <p:nvPr/>
        </p:nvSpPr>
        <p:spPr bwMode="auto">
          <a:xfrm>
            <a:off x="107950" y="3998913"/>
            <a:ext cx="425450" cy="366712"/>
          </a:xfrm>
          <a:prstGeom prst="rect">
            <a:avLst/>
          </a:prstGeom>
          <a:noFill/>
          <a:ln w="9525">
            <a:noFill/>
            <a:miter lim="800000"/>
            <a:headEnd/>
            <a:tailEnd/>
          </a:ln>
        </p:spPr>
        <p:txBody>
          <a:bodyPr wrap="none" anchor="ctr">
            <a:spAutoFit/>
          </a:bodyPr>
          <a:lstStyle/>
          <a:p>
            <a:pPr algn="l"/>
            <a:r>
              <a:rPr lang="es-ES_tradnl">
                <a:cs typeface="Times New Roman" pitchFamily="18" charset="0"/>
              </a:rPr>
              <a:t>Si</a:t>
            </a:r>
            <a:r>
              <a:rPr lang="es-ES_tradnl" sz="1100">
                <a:cs typeface="Times New Roman" pitchFamily="18" charset="0"/>
              </a:rPr>
              <a:t> </a:t>
            </a:r>
            <a:endParaRPr lang="es-ES_tradnl"/>
          </a:p>
        </p:txBody>
      </p:sp>
      <p:sp>
        <p:nvSpPr>
          <p:cNvPr id="7185" name="Rectangle 19"/>
          <p:cNvSpPr>
            <a:spLocks noChangeArrowheads="1"/>
          </p:cNvSpPr>
          <p:nvPr/>
        </p:nvSpPr>
        <p:spPr bwMode="auto">
          <a:xfrm>
            <a:off x="4460875" y="3998913"/>
            <a:ext cx="4586288" cy="366712"/>
          </a:xfrm>
          <a:prstGeom prst="rect">
            <a:avLst/>
          </a:prstGeom>
          <a:noFill/>
          <a:ln w="9525">
            <a:noFill/>
            <a:miter lim="800000"/>
            <a:headEnd/>
            <a:tailEnd/>
          </a:ln>
        </p:spPr>
        <p:txBody>
          <a:bodyPr anchor="ctr">
            <a:spAutoFit/>
          </a:bodyPr>
          <a:lstStyle/>
          <a:p>
            <a:pPr algn="r"/>
            <a:r>
              <a:rPr lang="es-ES_tradnl">
                <a:cs typeface="Times New Roman" pitchFamily="18" charset="0"/>
              </a:rPr>
              <a:t> Rendimientos Decrecientes a la Escala</a:t>
            </a:r>
            <a:r>
              <a:rPr lang="es-CL"/>
              <a:t> </a:t>
            </a:r>
          </a:p>
        </p:txBody>
      </p:sp>
    </p:spTree>
  </p:cSld>
  <p:clrMapOvr>
    <a:masterClrMapping/>
  </p:clrMapOvr>
  <p:timing>
    <p:tnLst>
      <p:par>
        <p:cTn id="1" dur="indefinite" restart="never" nodeType="tmRoot"/>
      </p:par>
    </p:tnLst>
  </p:timing>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8199" name="3 Marcador de número de diapositiva"/>
          <p:cNvSpPr>
            <a:spLocks noGrp="1"/>
          </p:cNvSpPr>
          <p:nvPr>
            <p:ph type="sldNum" sz="quarter" idx="12"/>
          </p:nvPr>
        </p:nvSpPr>
        <p:spPr>
          <a:noFill/>
        </p:spPr>
        <p:txBody>
          <a:bodyPr/>
          <a:lstStyle/>
          <a:p>
            <a:fld id="{7E184E01-6374-4E1E-A6F8-AD24E2E4009D}" type="slidenum">
              <a:rPr lang="es-CL" smtClean="0"/>
              <a:pPr/>
              <a:t>11</a:t>
            </a:fld>
            <a:endParaRPr lang="es-CL" smtClean="0"/>
          </a:p>
        </p:txBody>
      </p:sp>
      <p:sp>
        <p:nvSpPr>
          <p:cNvPr id="8200" name="Rectangle 20"/>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8201"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9492"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8203"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8204" name="Text Box 7"/>
          <p:cNvSpPr txBox="1">
            <a:spLocks noChangeArrowheads="1"/>
          </p:cNvSpPr>
          <p:nvPr/>
        </p:nvSpPr>
        <p:spPr bwMode="auto">
          <a:xfrm>
            <a:off x="755650" y="5734050"/>
            <a:ext cx="7488238" cy="641350"/>
          </a:xfrm>
          <a:prstGeom prst="rect">
            <a:avLst/>
          </a:prstGeom>
          <a:noFill/>
          <a:ln w="9525">
            <a:noFill/>
            <a:miter lim="800000"/>
            <a:headEnd/>
            <a:tailEnd/>
          </a:ln>
        </p:spPr>
        <p:txBody>
          <a:bodyPr>
            <a:spAutoFit/>
          </a:bodyPr>
          <a:lstStyle/>
          <a:p>
            <a:pPr algn="just">
              <a:spcBef>
                <a:spcPct val="50000"/>
              </a:spcBef>
            </a:pPr>
            <a:r>
              <a:rPr lang="es-ES_tradnl"/>
              <a:t>El grafico muestra la forma grafica de los Rendimientos Constantes, Crecientes, y Decrecientes a la Escala.</a:t>
            </a:r>
            <a:r>
              <a:rPr lang="es-CL"/>
              <a:t> </a:t>
            </a:r>
          </a:p>
        </p:txBody>
      </p:sp>
      <p:grpSp>
        <p:nvGrpSpPr>
          <p:cNvPr id="8205" name="Group 19"/>
          <p:cNvGrpSpPr>
            <a:grpSpLocks/>
          </p:cNvGrpSpPr>
          <p:nvPr/>
        </p:nvGrpSpPr>
        <p:grpSpPr bwMode="auto">
          <a:xfrm>
            <a:off x="-8605838" y="-14789150"/>
            <a:ext cx="23388638" cy="38198425"/>
            <a:chOff x="-7553" y="-12083"/>
            <a:chExt cx="18416" cy="30077"/>
          </a:xfrm>
        </p:grpSpPr>
        <p:sp>
          <p:nvSpPr>
            <p:cNvPr id="8206" name="Line 9"/>
            <p:cNvSpPr>
              <a:spLocks noChangeShapeType="1"/>
            </p:cNvSpPr>
            <p:nvPr/>
          </p:nvSpPr>
          <p:spPr bwMode="auto">
            <a:xfrm flipV="1">
              <a:off x="1066" y="1071"/>
              <a:ext cx="0" cy="2540"/>
            </a:xfrm>
            <a:prstGeom prst="line">
              <a:avLst/>
            </a:prstGeom>
            <a:noFill/>
            <a:ln w="9525">
              <a:solidFill>
                <a:schemeClr val="tx1"/>
              </a:solidFill>
              <a:round/>
              <a:headEnd/>
              <a:tailEnd type="triangle" w="med" len="med"/>
            </a:ln>
          </p:spPr>
          <p:txBody>
            <a:bodyPr/>
            <a:lstStyle/>
            <a:p>
              <a:endParaRPr lang="es-CL"/>
            </a:p>
          </p:txBody>
        </p:sp>
        <p:sp>
          <p:nvSpPr>
            <p:cNvPr id="8207" name="Line 10"/>
            <p:cNvSpPr>
              <a:spLocks noChangeShapeType="1"/>
            </p:cNvSpPr>
            <p:nvPr/>
          </p:nvSpPr>
          <p:spPr bwMode="auto">
            <a:xfrm>
              <a:off x="1066" y="3612"/>
              <a:ext cx="3674" cy="0"/>
            </a:xfrm>
            <a:prstGeom prst="line">
              <a:avLst/>
            </a:prstGeom>
            <a:noFill/>
            <a:ln w="9525">
              <a:solidFill>
                <a:schemeClr val="tx1"/>
              </a:solidFill>
              <a:round/>
              <a:headEnd/>
              <a:tailEnd type="triangle" w="med" len="med"/>
            </a:ln>
          </p:spPr>
          <p:txBody>
            <a:bodyPr/>
            <a:lstStyle/>
            <a:p>
              <a:endParaRPr lang="es-CL"/>
            </a:p>
          </p:txBody>
        </p:sp>
        <p:graphicFrame>
          <p:nvGraphicFramePr>
            <p:cNvPr id="8194" name="Object 11"/>
            <p:cNvGraphicFramePr>
              <a:graphicFrameLocks noChangeAspect="1"/>
            </p:cNvGraphicFramePr>
            <p:nvPr/>
          </p:nvGraphicFramePr>
          <p:xfrm>
            <a:off x="4385" y="3657"/>
            <a:ext cx="176" cy="207"/>
          </p:xfrm>
          <a:graphic>
            <a:graphicData uri="http://schemas.openxmlformats.org/presentationml/2006/ole">
              <p:oleObj spid="_x0000_s8194" name="Ecuación" r:id="rId4" imgW="139680" imgH="164880" progId="Equation.3">
                <p:embed/>
              </p:oleObj>
            </a:graphicData>
          </a:graphic>
        </p:graphicFrame>
        <p:graphicFrame>
          <p:nvGraphicFramePr>
            <p:cNvPr id="8195" name="Object 12"/>
            <p:cNvGraphicFramePr>
              <a:graphicFrameLocks noChangeAspect="1"/>
            </p:cNvGraphicFramePr>
            <p:nvPr/>
          </p:nvGraphicFramePr>
          <p:xfrm>
            <a:off x="847" y="1162"/>
            <a:ext cx="176" cy="207"/>
          </p:xfrm>
          <a:graphic>
            <a:graphicData uri="http://schemas.openxmlformats.org/presentationml/2006/ole">
              <p:oleObj spid="_x0000_s8195" name="Ecuación" r:id="rId5" imgW="139680" imgH="164880" progId="Equation.3">
                <p:embed/>
              </p:oleObj>
            </a:graphicData>
          </a:graphic>
        </p:graphicFrame>
        <p:sp>
          <p:nvSpPr>
            <p:cNvPr id="8208" name="Arc 13"/>
            <p:cNvSpPr>
              <a:spLocks/>
            </p:cNvSpPr>
            <p:nvPr/>
          </p:nvSpPr>
          <p:spPr bwMode="auto">
            <a:xfrm rot="5189153">
              <a:off x="-10137" y="-9499"/>
              <a:ext cx="15785" cy="10617"/>
            </a:xfrm>
            <a:custGeom>
              <a:avLst/>
              <a:gdLst>
                <a:gd name="T0" fmla="*/ 11592 w 18392"/>
                <a:gd name="T1" fmla="*/ 0 h 14795"/>
                <a:gd name="T2" fmla="*/ 13548 w 18392"/>
                <a:gd name="T3" fmla="*/ 1786 h 14795"/>
                <a:gd name="T4" fmla="*/ 0 w 18392"/>
                <a:gd name="T5" fmla="*/ 7619 h 14795"/>
                <a:gd name="T6" fmla="*/ 0 60000 65536"/>
                <a:gd name="T7" fmla="*/ 0 60000 65536"/>
                <a:gd name="T8" fmla="*/ 0 60000 65536"/>
                <a:gd name="T9" fmla="*/ 0 w 18392"/>
                <a:gd name="T10" fmla="*/ 0 h 14795"/>
                <a:gd name="T11" fmla="*/ 18392 w 18392"/>
                <a:gd name="T12" fmla="*/ 14795 h 14795"/>
              </a:gdLst>
              <a:ahLst/>
              <a:cxnLst>
                <a:cxn ang="T6">
                  <a:pos x="T0" y="T1"/>
                </a:cxn>
                <a:cxn ang="T7">
                  <a:pos x="T2" y="T3"/>
                </a:cxn>
                <a:cxn ang="T8">
                  <a:pos x="T4" y="T5"/>
                </a:cxn>
              </a:cxnLst>
              <a:rect l="T9" t="T10" r="T11" b="T12"/>
              <a:pathLst>
                <a:path w="18392" h="14795" fill="none" extrusionOk="0">
                  <a:moveTo>
                    <a:pt x="15737" y="0"/>
                  </a:moveTo>
                  <a:cubicBezTo>
                    <a:pt x="16737" y="1063"/>
                    <a:pt x="17626" y="2225"/>
                    <a:pt x="18392" y="3468"/>
                  </a:cubicBezTo>
                </a:path>
                <a:path w="18392" h="14795" stroke="0" extrusionOk="0">
                  <a:moveTo>
                    <a:pt x="15737" y="0"/>
                  </a:moveTo>
                  <a:cubicBezTo>
                    <a:pt x="16737" y="1063"/>
                    <a:pt x="17626" y="2225"/>
                    <a:pt x="18392" y="3468"/>
                  </a:cubicBezTo>
                  <a:lnTo>
                    <a:pt x="0" y="14795"/>
                  </a:lnTo>
                  <a:close/>
                </a:path>
              </a:pathLst>
            </a:custGeom>
            <a:noFill/>
            <a:ln w="38100">
              <a:solidFill>
                <a:srgbClr val="339966"/>
              </a:solidFill>
              <a:round/>
              <a:headEnd/>
              <a:tailEnd/>
            </a:ln>
          </p:spPr>
          <p:txBody>
            <a:bodyPr/>
            <a:lstStyle/>
            <a:p>
              <a:endParaRPr lang="es-CL"/>
            </a:p>
          </p:txBody>
        </p:sp>
        <p:sp>
          <p:nvSpPr>
            <p:cNvPr id="8209" name="Line 14"/>
            <p:cNvSpPr>
              <a:spLocks noChangeShapeType="1"/>
            </p:cNvSpPr>
            <p:nvPr/>
          </p:nvSpPr>
          <p:spPr bwMode="auto">
            <a:xfrm flipV="1">
              <a:off x="1066" y="1344"/>
              <a:ext cx="2857" cy="2268"/>
            </a:xfrm>
            <a:prstGeom prst="line">
              <a:avLst/>
            </a:prstGeom>
            <a:noFill/>
            <a:ln w="38100">
              <a:solidFill>
                <a:schemeClr val="tx1"/>
              </a:solidFill>
              <a:round/>
              <a:headEnd/>
              <a:tailEnd/>
            </a:ln>
          </p:spPr>
          <p:txBody>
            <a:bodyPr/>
            <a:lstStyle/>
            <a:p>
              <a:endParaRPr lang="es-CL"/>
            </a:p>
          </p:txBody>
        </p:sp>
        <p:sp>
          <p:nvSpPr>
            <p:cNvPr id="8210" name="Arc 15"/>
            <p:cNvSpPr>
              <a:spLocks/>
            </p:cNvSpPr>
            <p:nvPr/>
          </p:nvSpPr>
          <p:spPr bwMode="auto">
            <a:xfrm rot="-4786463">
              <a:off x="-2327" y="4805"/>
              <a:ext cx="15785" cy="10594"/>
            </a:xfrm>
            <a:custGeom>
              <a:avLst/>
              <a:gdLst>
                <a:gd name="T0" fmla="*/ 11614 w 18392"/>
                <a:gd name="T1" fmla="*/ 0 h 14763"/>
                <a:gd name="T2" fmla="*/ 13548 w 18392"/>
                <a:gd name="T3" fmla="*/ 1770 h 14763"/>
                <a:gd name="T4" fmla="*/ 0 w 18392"/>
                <a:gd name="T5" fmla="*/ 7602 h 14763"/>
                <a:gd name="T6" fmla="*/ 0 60000 65536"/>
                <a:gd name="T7" fmla="*/ 0 60000 65536"/>
                <a:gd name="T8" fmla="*/ 0 60000 65536"/>
                <a:gd name="T9" fmla="*/ 0 w 18392"/>
                <a:gd name="T10" fmla="*/ 0 h 14763"/>
                <a:gd name="T11" fmla="*/ 18392 w 18392"/>
                <a:gd name="T12" fmla="*/ 14763 h 14763"/>
              </a:gdLst>
              <a:ahLst/>
              <a:cxnLst>
                <a:cxn ang="T6">
                  <a:pos x="T0" y="T1"/>
                </a:cxn>
                <a:cxn ang="T7">
                  <a:pos x="T2" y="T3"/>
                </a:cxn>
                <a:cxn ang="T8">
                  <a:pos x="T4" y="T5"/>
                </a:cxn>
              </a:cxnLst>
              <a:rect l="T9" t="T10" r="T11" b="T12"/>
              <a:pathLst>
                <a:path w="18392" h="14763" fill="none" extrusionOk="0">
                  <a:moveTo>
                    <a:pt x="15767" y="-1"/>
                  </a:moveTo>
                  <a:cubicBezTo>
                    <a:pt x="16755" y="1054"/>
                    <a:pt x="17634" y="2206"/>
                    <a:pt x="18392" y="3436"/>
                  </a:cubicBezTo>
                </a:path>
                <a:path w="18392" h="14763" stroke="0" extrusionOk="0">
                  <a:moveTo>
                    <a:pt x="15767" y="-1"/>
                  </a:moveTo>
                  <a:cubicBezTo>
                    <a:pt x="16755" y="1054"/>
                    <a:pt x="17634" y="2206"/>
                    <a:pt x="18392" y="3436"/>
                  </a:cubicBezTo>
                  <a:lnTo>
                    <a:pt x="0" y="14763"/>
                  </a:lnTo>
                  <a:close/>
                </a:path>
              </a:pathLst>
            </a:custGeom>
            <a:noFill/>
            <a:ln w="38100">
              <a:solidFill>
                <a:srgbClr val="FF0000"/>
              </a:solidFill>
              <a:round/>
              <a:headEnd/>
              <a:tailEnd/>
            </a:ln>
          </p:spPr>
          <p:txBody>
            <a:bodyPr/>
            <a:lstStyle/>
            <a:p>
              <a:endParaRPr lang="es-CL"/>
            </a:p>
          </p:txBody>
        </p:sp>
        <p:graphicFrame>
          <p:nvGraphicFramePr>
            <p:cNvPr id="8196" name="Object 16"/>
            <p:cNvGraphicFramePr>
              <a:graphicFrameLocks noChangeAspect="1"/>
            </p:cNvGraphicFramePr>
            <p:nvPr/>
          </p:nvGraphicFramePr>
          <p:xfrm>
            <a:off x="1543" y="1436"/>
            <a:ext cx="1391" cy="270"/>
          </p:xfrm>
          <a:graphic>
            <a:graphicData uri="http://schemas.openxmlformats.org/presentationml/2006/ole">
              <p:oleObj spid="_x0000_s8196" name="Ecuación" r:id="rId6" imgW="1104840" imgH="215640" progId="Equation.3">
                <p:embed/>
              </p:oleObj>
            </a:graphicData>
          </a:graphic>
        </p:graphicFrame>
        <p:graphicFrame>
          <p:nvGraphicFramePr>
            <p:cNvPr id="8197" name="Object 17"/>
            <p:cNvGraphicFramePr>
              <a:graphicFrameLocks noChangeAspect="1"/>
            </p:cNvGraphicFramePr>
            <p:nvPr/>
          </p:nvGraphicFramePr>
          <p:xfrm>
            <a:off x="2566" y="2751"/>
            <a:ext cx="1585" cy="269"/>
          </p:xfrm>
          <a:graphic>
            <a:graphicData uri="http://schemas.openxmlformats.org/presentationml/2006/ole">
              <p:oleObj spid="_x0000_s8197" name="Ecuación" r:id="rId7" imgW="1257120" imgH="215640" progId="Equation.3">
                <p:embed/>
              </p:oleObj>
            </a:graphicData>
          </a:graphic>
        </p:graphicFrame>
        <p:graphicFrame>
          <p:nvGraphicFramePr>
            <p:cNvPr id="8198" name="Object 18"/>
            <p:cNvGraphicFramePr>
              <a:graphicFrameLocks noChangeAspect="1"/>
            </p:cNvGraphicFramePr>
            <p:nvPr/>
          </p:nvGraphicFramePr>
          <p:xfrm>
            <a:off x="3544" y="1071"/>
            <a:ext cx="1472" cy="270"/>
          </p:xfrm>
          <a:graphic>
            <a:graphicData uri="http://schemas.openxmlformats.org/presentationml/2006/ole">
              <p:oleObj spid="_x0000_s8198" name="Ecuación" r:id="rId8" imgW="1168200" imgH="215640" progId="Equation.3">
                <p:embed/>
              </p:oleObj>
            </a:graphicData>
          </a:graphic>
        </p:graphicFrame>
      </p:grpSp>
    </p:spTree>
  </p:cSld>
  <p:clrMapOvr>
    <a:masterClrMapping/>
  </p:clrMapOvr>
  <p:timing>
    <p:tnLst>
      <p:par>
        <p:cTn id="1" dur="indefinite" restart="never" nodeType="tmRoot"/>
      </p:par>
    </p:tnLst>
  </p:timing>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9220" name="3 Marcador de número de diapositiva"/>
          <p:cNvSpPr>
            <a:spLocks noGrp="1"/>
          </p:cNvSpPr>
          <p:nvPr>
            <p:ph type="sldNum" sz="quarter" idx="12"/>
          </p:nvPr>
        </p:nvSpPr>
        <p:spPr>
          <a:noFill/>
        </p:spPr>
        <p:txBody>
          <a:bodyPr/>
          <a:lstStyle/>
          <a:p>
            <a:fld id="{3F711E99-5C52-4838-AB86-C0AD675BD0C7}" type="slidenum">
              <a:rPr lang="es-CL" smtClean="0"/>
              <a:pPr/>
              <a:t>12</a:t>
            </a:fld>
            <a:endParaRPr lang="es-CL" smtClean="0"/>
          </a:p>
        </p:txBody>
      </p:sp>
      <p:sp>
        <p:nvSpPr>
          <p:cNvPr id="9221" name="Rectangle 18"/>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9222" name="Line 6"/>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0519" name="Text Box 7"/>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9224" name="Text Box 8"/>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9225" name="Text Box 9"/>
          <p:cNvSpPr txBox="1">
            <a:spLocks noChangeArrowheads="1"/>
          </p:cNvSpPr>
          <p:nvPr/>
        </p:nvSpPr>
        <p:spPr bwMode="auto">
          <a:xfrm>
            <a:off x="755650" y="1484313"/>
            <a:ext cx="4537075" cy="366712"/>
          </a:xfrm>
          <a:prstGeom prst="rect">
            <a:avLst/>
          </a:prstGeom>
          <a:noFill/>
          <a:ln w="9525">
            <a:noFill/>
            <a:miter lim="800000"/>
            <a:headEnd/>
            <a:tailEnd/>
          </a:ln>
        </p:spPr>
        <p:txBody>
          <a:bodyPr>
            <a:spAutoFit/>
          </a:bodyPr>
          <a:lstStyle/>
          <a:p>
            <a:pPr algn="l">
              <a:spcBef>
                <a:spcPct val="50000"/>
              </a:spcBef>
            </a:pPr>
            <a:r>
              <a:rPr lang="es-CL"/>
              <a:t>Elasticidad a la Escala</a:t>
            </a:r>
          </a:p>
        </p:txBody>
      </p:sp>
      <p:sp>
        <p:nvSpPr>
          <p:cNvPr id="9226" name="Rectangle 10"/>
          <p:cNvSpPr>
            <a:spLocks noChangeArrowheads="1"/>
          </p:cNvSpPr>
          <p:nvPr/>
        </p:nvSpPr>
        <p:spPr bwMode="auto">
          <a:xfrm>
            <a:off x="0" y="3109913"/>
            <a:ext cx="9144000" cy="0"/>
          </a:xfrm>
          <a:prstGeom prst="rect">
            <a:avLst/>
          </a:prstGeom>
          <a:noFill/>
          <a:ln w="9525">
            <a:noFill/>
            <a:miter lim="800000"/>
            <a:headEnd/>
            <a:tailEnd/>
          </a:ln>
        </p:spPr>
        <p:txBody>
          <a:bodyPr wrap="none" anchor="ctr">
            <a:spAutoFit/>
          </a:bodyPr>
          <a:lstStyle/>
          <a:p>
            <a:endParaRPr lang="es-ES"/>
          </a:p>
        </p:txBody>
      </p:sp>
      <p:sp>
        <p:nvSpPr>
          <p:cNvPr id="9227" name="Rectangle 11"/>
          <p:cNvSpPr>
            <a:spLocks noChangeArrowheads="1"/>
          </p:cNvSpPr>
          <p:nvPr/>
        </p:nvSpPr>
        <p:spPr bwMode="auto">
          <a:xfrm>
            <a:off x="0" y="3233738"/>
            <a:ext cx="9144000" cy="0"/>
          </a:xfrm>
          <a:prstGeom prst="rect">
            <a:avLst/>
          </a:prstGeom>
          <a:noFill/>
          <a:ln w="9525">
            <a:noFill/>
            <a:miter lim="800000"/>
            <a:headEnd/>
            <a:tailEnd/>
          </a:ln>
        </p:spPr>
        <p:txBody>
          <a:bodyPr wrap="none" anchor="ctr">
            <a:spAutoFit/>
          </a:bodyPr>
          <a:lstStyle/>
          <a:p>
            <a:endParaRPr lang="es-ES"/>
          </a:p>
        </p:txBody>
      </p:sp>
      <p:sp>
        <p:nvSpPr>
          <p:cNvPr id="9228" name="Rectangle 12"/>
          <p:cNvSpPr>
            <a:spLocks noChangeArrowheads="1"/>
          </p:cNvSpPr>
          <p:nvPr/>
        </p:nvSpPr>
        <p:spPr bwMode="auto">
          <a:xfrm>
            <a:off x="0" y="2705100"/>
            <a:ext cx="9144000" cy="0"/>
          </a:xfrm>
          <a:prstGeom prst="rect">
            <a:avLst/>
          </a:prstGeom>
          <a:noFill/>
          <a:ln w="9525">
            <a:noFill/>
            <a:miter lim="800000"/>
            <a:headEnd/>
            <a:tailEnd/>
          </a:ln>
        </p:spPr>
        <p:txBody>
          <a:bodyPr wrap="none" anchor="ctr">
            <a:spAutoFit/>
          </a:bodyPr>
          <a:lstStyle/>
          <a:p>
            <a:endParaRPr lang="es-ES"/>
          </a:p>
        </p:txBody>
      </p:sp>
      <p:sp>
        <p:nvSpPr>
          <p:cNvPr id="9229" name="Rectangle 13"/>
          <p:cNvSpPr>
            <a:spLocks noChangeArrowheads="1"/>
          </p:cNvSpPr>
          <p:nvPr/>
        </p:nvSpPr>
        <p:spPr bwMode="auto">
          <a:xfrm>
            <a:off x="0" y="3233738"/>
            <a:ext cx="9144000" cy="0"/>
          </a:xfrm>
          <a:prstGeom prst="rect">
            <a:avLst/>
          </a:prstGeom>
          <a:noFill/>
          <a:ln w="9525">
            <a:noFill/>
            <a:miter lim="800000"/>
            <a:headEnd/>
            <a:tailEnd/>
          </a:ln>
        </p:spPr>
        <p:txBody>
          <a:bodyPr wrap="none" anchor="ctr">
            <a:spAutoFit/>
          </a:bodyPr>
          <a:lstStyle/>
          <a:p>
            <a:endParaRPr lang="es-ES"/>
          </a:p>
        </p:txBody>
      </p:sp>
      <p:sp>
        <p:nvSpPr>
          <p:cNvPr id="9230" name="Text Box 14"/>
          <p:cNvSpPr txBox="1">
            <a:spLocks noChangeArrowheads="1"/>
          </p:cNvSpPr>
          <p:nvPr/>
        </p:nvSpPr>
        <p:spPr bwMode="auto">
          <a:xfrm>
            <a:off x="5651500" y="3644900"/>
            <a:ext cx="1223963" cy="366713"/>
          </a:xfrm>
          <a:prstGeom prst="rect">
            <a:avLst/>
          </a:prstGeom>
          <a:noFill/>
          <a:ln w="9525">
            <a:noFill/>
            <a:miter lim="800000"/>
            <a:headEnd/>
            <a:tailEnd/>
          </a:ln>
        </p:spPr>
        <p:txBody>
          <a:bodyPr>
            <a:spAutoFit/>
          </a:bodyPr>
          <a:lstStyle/>
          <a:p>
            <a:pPr algn="l">
              <a:spcBef>
                <a:spcPct val="50000"/>
              </a:spcBef>
            </a:pPr>
            <a:r>
              <a:rPr lang="es-ES_tradnl"/>
              <a:t>supuesto</a:t>
            </a:r>
            <a:endParaRPr lang="es-CL"/>
          </a:p>
        </p:txBody>
      </p:sp>
      <p:graphicFrame>
        <p:nvGraphicFramePr>
          <p:cNvPr id="9218" name="Object 16"/>
          <p:cNvGraphicFramePr>
            <a:graphicFrameLocks noChangeAspect="1"/>
          </p:cNvGraphicFramePr>
          <p:nvPr/>
        </p:nvGraphicFramePr>
        <p:xfrm>
          <a:off x="6802438" y="3429000"/>
          <a:ext cx="1931987" cy="787400"/>
        </p:xfrm>
        <a:graphic>
          <a:graphicData uri="http://schemas.openxmlformats.org/presentationml/2006/ole">
            <p:oleObj spid="_x0000_s9218" name="Ecuación" r:id="rId4" imgW="965160" imgH="393480" progId="Equation.3">
              <p:embed/>
            </p:oleObj>
          </a:graphicData>
        </a:graphic>
      </p:graphicFrame>
      <p:graphicFrame>
        <p:nvGraphicFramePr>
          <p:cNvPr id="9219" name="Object 17"/>
          <p:cNvGraphicFramePr>
            <a:graphicFrameLocks noChangeAspect="1"/>
          </p:cNvGraphicFramePr>
          <p:nvPr/>
        </p:nvGraphicFramePr>
        <p:xfrm>
          <a:off x="684213" y="2149475"/>
          <a:ext cx="5942012" cy="4519613"/>
        </p:xfrm>
        <a:graphic>
          <a:graphicData uri="http://schemas.openxmlformats.org/presentationml/2006/ole">
            <p:oleObj spid="_x0000_s9219" name="Ecuación" r:id="rId5" imgW="2971800" imgH="2260440" progId="Equation.3">
              <p:embed/>
            </p:oleObj>
          </a:graphicData>
        </a:graphic>
      </p:graphicFrame>
    </p:spTree>
  </p:cSld>
  <p:clrMapOvr>
    <a:masterClrMapping/>
  </p:clrMapOvr>
  <p:timing>
    <p:tnLst>
      <p:par>
        <p:cTn id="1" dur="indefinite" restart="never" nodeType="tmRoot"/>
      </p:par>
    </p:tnLst>
  </p:timing>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53" name="3 Marcador de número de diapositiva"/>
          <p:cNvSpPr>
            <a:spLocks noGrp="1"/>
          </p:cNvSpPr>
          <p:nvPr>
            <p:ph type="sldNum" sz="quarter" idx="12"/>
          </p:nvPr>
        </p:nvSpPr>
        <p:spPr>
          <a:noFill/>
        </p:spPr>
        <p:txBody>
          <a:bodyPr/>
          <a:lstStyle/>
          <a:p>
            <a:fld id="{225E470B-47DF-48FA-B049-B3AEE44017F8}" type="slidenum">
              <a:rPr lang="es-CL" smtClean="0"/>
              <a:pPr/>
              <a:t>13</a:t>
            </a:fld>
            <a:endParaRPr lang="es-CL" smtClean="0"/>
          </a:p>
        </p:txBody>
      </p:sp>
      <p:sp>
        <p:nvSpPr>
          <p:cNvPr id="10254" name="Rectangle 35"/>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10255"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1541"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0257"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0258" name="Text Box 8"/>
          <p:cNvSpPr txBox="1">
            <a:spLocks noChangeArrowheads="1"/>
          </p:cNvSpPr>
          <p:nvPr/>
        </p:nvSpPr>
        <p:spPr bwMode="auto">
          <a:xfrm>
            <a:off x="611188" y="5300663"/>
            <a:ext cx="3673475" cy="1190625"/>
          </a:xfrm>
          <a:prstGeom prst="rect">
            <a:avLst/>
          </a:prstGeom>
          <a:noFill/>
          <a:ln w="9525">
            <a:noFill/>
            <a:miter lim="800000"/>
            <a:headEnd/>
            <a:tailEnd/>
          </a:ln>
        </p:spPr>
        <p:txBody>
          <a:bodyPr>
            <a:spAutoFit/>
          </a:bodyPr>
          <a:lstStyle/>
          <a:p>
            <a:pPr algn="just">
              <a:spcBef>
                <a:spcPct val="50000"/>
              </a:spcBef>
            </a:pPr>
            <a:r>
              <a:rPr lang="es-ES_tradnl"/>
              <a:t>El grafico muestra la representación grafica de las Isocuantas, donde las pendientes son decrecientes.</a:t>
            </a:r>
            <a:r>
              <a:rPr lang="es-CL"/>
              <a:t> </a:t>
            </a:r>
          </a:p>
        </p:txBody>
      </p:sp>
      <p:sp>
        <p:nvSpPr>
          <p:cNvPr id="10259" name="Rectangle 9"/>
          <p:cNvSpPr>
            <a:spLocks noChangeArrowheads="1"/>
          </p:cNvSpPr>
          <p:nvPr/>
        </p:nvSpPr>
        <p:spPr bwMode="auto">
          <a:xfrm>
            <a:off x="0" y="2914650"/>
            <a:ext cx="9144000" cy="0"/>
          </a:xfrm>
          <a:prstGeom prst="rect">
            <a:avLst/>
          </a:prstGeom>
          <a:noFill/>
          <a:ln w="9525">
            <a:noFill/>
            <a:miter lim="800000"/>
            <a:headEnd/>
            <a:tailEnd/>
          </a:ln>
        </p:spPr>
        <p:txBody>
          <a:bodyPr wrap="none" anchor="ctr">
            <a:spAutoFit/>
          </a:bodyPr>
          <a:lstStyle/>
          <a:p>
            <a:endParaRPr lang="es-ES"/>
          </a:p>
        </p:txBody>
      </p:sp>
      <p:sp>
        <p:nvSpPr>
          <p:cNvPr id="10260" name="Rectangle 10"/>
          <p:cNvSpPr>
            <a:spLocks noChangeArrowheads="1"/>
          </p:cNvSpPr>
          <p:nvPr/>
        </p:nvSpPr>
        <p:spPr bwMode="auto">
          <a:xfrm>
            <a:off x="0" y="2881313"/>
            <a:ext cx="9144000" cy="0"/>
          </a:xfrm>
          <a:prstGeom prst="rect">
            <a:avLst/>
          </a:prstGeom>
          <a:noFill/>
          <a:ln w="9525">
            <a:noFill/>
            <a:miter lim="800000"/>
            <a:headEnd/>
            <a:tailEnd/>
          </a:ln>
        </p:spPr>
        <p:txBody>
          <a:bodyPr wrap="none" anchor="ctr">
            <a:spAutoFit/>
          </a:bodyPr>
          <a:lstStyle/>
          <a:p>
            <a:endParaRPr lang="es-ES"/>
          </a:p>
        </p:txBody>
      </p:sp>
      <p:graphicFrame>
        <p:nvGraphicFramePr>
          <p:cNvPr id="10242" name="Object 12"/>
          <p:cNvGraphicFramePr>
            <a:graphicFrameLocks noChangeAspect="1"/>
          </p:cNvGraphicFramePr>
          <p:nvPr/>
        </p:nvGraphicFramePr>
        <p:xfrm>
          <a:off x="5003800" y="1752600"/>
          <a:ext cx="3786188" cy="4268788"/>
        </p:xfrm>
        <a:graphic>
          <a:graphicData uri="http://schemas.openxmlformats.org/presentationml/2006/ole">
            <p:oleObj spid="_x0000_s10242" name="Ecuación" r:id="rId4" imgW="1892160" imgH="2133360" progId="Equation.3">
              <p:embed/>
            </p:oleObj>
          </a:graphicData>
        </a:graphic>
      </p:graphicFrame>
      <p:grpSp>
        <p:nvGrpSpPr>
          <p:cNvPr id="10261" name="Group 34"/>
          <p:cNvGrpSpPr>
            <a:grpSpLocks/>
          </p:cNvGrpSpPr>
          <p:nvPr/>
        </p:nvGrpSpPr>
        <p:grpSpPr bwMode="auto">
          <a:xfrm>
            <a:off x="260350" y="1700213"/>
            <a:ext cx="4421188" cy="3173412"/>
            <a:chOff x="724" y="709"/>
            <a:chExt cx="3978" cy="2857"/>
          </a:xfrm>
        </p:grpSpPr>
        <p:sp>
          <p:nvSpPr>
            <p:cNvPr id="10262" name="Line 13"/>
            <p:cNvSpPr>
              <a:spLocks noChangeShapeType="1"/>
            </p:cNvSpPr>
            <p:nvPr/>
          </p:nvSpPr>
          <p:spPr bwMode="auto">
            <a:xfrm>
              <a:off x="3523" y="2886"/>
              <a:ext cx="0" cy="408"/>
            </a:xfrm>
            <a:prstGeom prst="line">
              <a:avLst/>
            </a:prstGeom>
            <a:noFill/>
            <a:ln w="25400">
              <a:solidFill>
                <a:srgbClr val="969696"/>
              </a:solidFill>
              <a:prstDash val="lgDash"/>
              <a:round/>
              <a:headEnd/>
              <a:tailEnd/>
            </a:ln>
          </p:spPr>
          <p:txBody>
            <a:bodyPr/>
            <a:lstStyle/>
            <a:p>
              <a:endParaRPr lang="es-CL"/>
            </a:p>
          </p:txBody>
        </p:sp>
        <p:sp>
          <p:nvSpPr>
            <p:cNvPr id="10263" name="Line 14"/>
            <p:cNvSpPr>
              <a:spLocks noChangeShapeType="1"/>
            </p:cNvSpPr>
            <p:nvPr/>
          </p:nvSpPr>
          <p:spPr bwMode="auto">
            <a:xfrm flipH="1">
              <a:off x="1028" y="2886"/>
              <a:ext cx="2495" cy="0"/>
            </a:xfrm>
            <a:prstGeom prst="line">
              <a:avLst/>
            </a:prstGeom>
            <a:noFill/>
            <a:ln w="25400">
              <a:solidFill>
                <a:srgbClr val="969696"/>
              </a:solidFill>
              <a:prstDash val="lgDash"/>
              <a:round/>
              <a:headEnd/>
              <a:tailEnd/>
            </a:ln>
          </p:spPr>
          <p:txBody>
            <a:bodyPr/>
            <a:lstStyle/>
            <a:p>
              <a:endParaRPr lang="es-CL"/>
            </a:p>
          </p:txBody>
        </p:sp>
        <p:sp>
          <p:nvSpPr>
            <p:cNvPr id="10264" name="Line 15"/>
            <p:cNvSpPr>
              <a:spLocks noChangeShapeType="1"/>
            </p:cNvSpPr>
            <p:nvPr/>
          </p:nvSpPr>
          <p:spPr bwMode="auto">
            <a:xfrm>
              <a:off x="1527" y="1208"/>
              <a:ext cx="0" cy="2086"/>
            </a:xfrm>
            <a:prstGeom prst="line">
              <a:avLst/>
            </a:prstGeom>
            <a:noFill/>
            <a:ln w="25400">
              <a:solidFill>
                <a:srgbClr val="969696"/>
              </a:solidFill>
              <a:prstDash val="lgDash"/>
              <a:round/>
              <a:headEnd/>
              <a:tailEnd/>
            </a:ln>
          </p:spPr>
          <p:txBody>
            <a:bodyPr/>
            <a:lstStyle/>
            <a:p>
              <a:endParaRPr lang="es-CL"/>
            </a:p>
          </p:txBody>
        </p:sp>
        <p:sp>
          <p:nvSpPr>
            <p:cNvPr id="10265" name="Line 16"/>
            <p:cNvSpPr>
              <a:spLocks noChangeShapeType="1"/>
            </p:cNvSpPr>
            <p:nvPr/>
          </p:nvSpPr>
          <p:spPr bwMode="auto">
            <a:xfrm flipH="1">
              <a:off x="1028" y="1208"/>
              <a:ext cx="499" cy="0"/>
            </a:xfrm>
            <a:prstGeom prst="line">
              <a:avLst/>
            </a:prstGeom>
            <a:noFill/>
            <a:ln w="25400">
              <a:solidFill>
                <a:srgbClr val="969696"/>
              </a:solidFill>
              <a:prstDash val="lgDash"/>
              <a:round/>
              <a:headEnd/>
              <a:tailEnd/>
            </a:ln>
          </p:spPr>
          <p:txBody>
            <a:bodyPr/>
            <a:lstStyle/>
            <a:p>
              <a:endParaRPr lang="es-CL"/>
            </a:p>
          </p:txBody>
        </p:sp>
        <p:sp>
          <p:nvSpPr>
            <p:cNvPr id="10266" name="Line 17"/>
            <p:cNvSpPr>
              <a:spLocks noChangeShapeType="1"/>
            </p:cNvSpPr>
            <p:nvPr/>
          </p:nvSpPr>
          <p:spPr bwMode="auto">
            <a:xfrm flipV="1">
              <a:off x="1028" y="754"/>
              <a:ext cx="0" cy="2540"/>
            </a:xfrm>
            <a:prstGeom prst="line">
              <a:avLst/>
            </a:prstGeom>
            <a:noFill/>
            <a:ln w="9525">
              <a:solidFill>
                <a:schemeClr val="tx1"/>
              </a:solidFill>
              <a:round/>
              <a:headEnd/>
              <a:tailEnd type="triangle" w="med" len="med"/>
            </a:ln>
          </p:spPr>
          <p:txBody>
            <a:bodyPr/>
            <a:lstStyle/>
            <a:p>
              <a:endParaRPr lang="es-CL"/>
            </a:p>
          </p:txBody>
        </p:sp>
        <p:sp>
          <p:nvSpPr>
            <p:cNvPr id="10267" name="Line 18"/>
            <p:cNvSpPr>
              <a:spLocks noChangeShapeType="1"/>
            </p:cNvSpPr>
            <p:nvPr/>
          </p:nvSpPr>
          <p:spPr bwMode="auto">
            <a:xfrm>
              <a:off x="1028" y="3294"/>
              <a:ext cx="3674" cy="0"/>
            </a:xfrm>
            <a:prstGeom prst="line">
              <a:avLst/>
            </a:prstGeom>
            <a:noFill/>
            <a:ln w="9525">
              <a:solidFill>
                <a:schemeClr val="tx1"/>
              </a:solidFill>
              <a:round/>
              <a:headEnd/>
              <a:tailEnd type="triangle" w="med" len="med"/>
            </a:ln>
          </p:spPr>
          <p:txBody>
            <a:bodyPr/>
            <a:lstStyle/>
            <a:p>
              <a:endParaRPr lang="es-CL"/>
            </a:p>
          </p:txBody>
        </p:sp>
        <p:graphicFrame>
          <p:nvGraphicFramePr>
            <p:cNvPr id="10243" name="Object 19"/>
            <p:cNvGraphicFramePr>
              <a:graphicFrameLocks noChangeAspect="1"/>
            </p:cNvGraphicFramePr>
            <p:nvPr/>
          </p:nvGraphicFramePr>
          <p:xfrm>
            <a:off x="4347" y="3359"/>
            <a:ext cx="176" cy="207"/>
          </p:xfrm>
          <a:graphic>
            <a:graphicData uri="http://schemas.openxmlformats.org/presentationml/2006/ole">
              <p:oleObj spid="_x0000_s10243" name="Ecuación" r:id="rId5" imgW="139680" imgH="164880" progId="Equation.3">
                <p:embed/>
              </p:oleObj>
            </a:graphicData>
          </a:graphic>
        </p:graphicFrame>
        <p:graphicFrame>
          <p:nvGraphicFramePr>
            <p:cNvPr id="10244" name="Object 20"/>
            <p:cNvGraphicFramePr>
              <a:graphicFrameLocks noChangeAspect="1"/>
            </p:cNvGraphicFramePr>
            <p:nvPr/>
          </p:nvGraphicFramePr>
          <p:xfrm>
            <a:off x="793" y="709"/>
            <a:ext cx="208" cy="207"/>
          </p:xfrm>
          <a:graphic>
            <a:graphicData uri="http://schemas.openxmlformats.org/presentationml/2006/ole">
              <p:oleObj spid="_x0000_s10244" name="Ecuación" r:id="rId6" imgW="164880" imgH="164880" progId="Equation.3">
                <p:embed/>
              </p:oleObj>
            </a:graphicData>
          </a:graphic>
        </p:graphicFrame>
        <p:sp>
          <p:nvSpPr>
            <p:cNvPr id="10268" name="Arc 21"/>
            <p:cNvSpPr>
              <a:spLocks/>
            </p:cNvSpPr>
            <p:nvPr/>
          </p:nvSpPr>
          <p:spPr bwMode="auto">
            <a:xfrm rot="10679980">
              <a:off x="1527" y="818"/>
              <a:ext cx="2767" cy="2178"/>
            </a:xfrm>
            <a:custGeom>
              <a:avLst/>
              <a:gdLst>
                <a:gd name="T0" fmla="*/ 0 w 21600"/>
                <a:gd name="T1" fmla="*/ 0 h 21600"/>
                <a:gd name="T2" fmla="*/ 354 w 21600"/>
                <a:gd name="T3" fmla="*/ 220 h 21600"/>
                <a:gd name="T4" fmla="*/ 0 w 21600"/>
                <a:gd name="T5" fmla="*/ 220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graphicFrame>
          <p:nvGraphicFramePr>
            <p:cNvPr id="10245" name="Object 22"/>
            <p:cNvGraphicFramePr>
              <a:graphicFrameLocks noChangeAspect="1"/>
            </p:cNvGraphicFramePr>
            <p:nvPr/>
          </p:nvGraphicFramePr>
          <p:xfrm>
            <a:off x="1580" y="1091"/>
            <a:ext cx="191" cy="207"/>
          </p:xfrm>
          <a:graphic>
            <a:graphicData uri="http://schemas.openxmlformats.org/presentationml/2006/ole">
              <p:oleObj spid="_x0000_s10245" name="Ecuación" r:id="rId7" imgW="152280" imgH="164880" progId="Equation.3">
                <p:embed/>
              </p:oleObj>
            </a:graphicData>
          </a:graphic>
        </p:graphicFrame>
        <p:graphicFrame>
          <p:nvGraphicFramePr>
            <p:cNvPr id="10246" name="Object 23"/>
            <p:cNvGraphicFramePr>
              <a:graphicFrameLocks noChangeAspect="1"/>
            </p:cNvGraphicFramePr>
            <p:nvPr/>
          </p:nvGraphicFramePr>
          <p:xfrm>
            <a:off x="3469" y="2633"/>
            <a:ext cx="193" cy="207"/>
          </p:xfrm>
          <a:graphic>
            <a:graphicData uri="http://schemas.openxmlformats.org/presentationml/2006/ole">
              <p:oleObj spid="_x0000_s10246" name="Ecuación" r:id="rId8" imgW="152280" imgH="164880" progId="Equation.3">
                <p:embed/>
              </p:oleObj>
            </a:graphicData>
          </a:graphic>
        </p:graphicFrame>
        <p:sp>
          <p:nvSpPr>
            <p:cNvPr id="10269" name="Line 24"/>
            <p:cNvSpPr>
              <a:spLocks noChangeShapeType="1"/>
            </p:cNvSpPr>
            <p:nvPr/>
          </p:nvSpPr>
          <p:spPr bwMode="auto">
            <a:xfrm>
              <a:off x="1437" y="819"/>
              <a:ext cx="362" cy="1633"/>
            </a:xfrm>
            <a:prstGeom prst="line">
              <a:avLst/>
            </a:prstGeom>
            <a:noFill/>
            <a:ln w="38100">
              <a:solidFill>
                <a:srgbClr val="3366FF"/>
              </a:solidFill>
              <a:round/>
              <a:headEnd/>
              <a:tailEnd/>
            </a:ln>
          </p:spPr>
          <p:txBody>
            <a:bodyPr/>
            <a:lstStyle/>
            <a:p>
              <a:endParaRPr lang="es-CL"/>
            </a:p>
          </p:txBody>
        </p:sp>
        <p:graphicFrame>
          <p:nvGraphicFramePr>
            <p:cNvPr id="10247" name="Object 25"/>
            <p:cNvGraphicFramePr>
              <a:graphicFrameLocks noChangeAspect="1"/>
            </p:cNvGraphicFramePr>
            <p:nvPr/>
          </p:nvGraphicFramePr>
          <p:xfrm>
            <a:off x="1743" y="2453"/>
            <a:ext cx="361" cy="407"/>
          </p:xfrm>
          <a:graphic>
            <a:graphicData uri="http://schemas.openxmlformats.org/presentationml/2006/ole">
              <p:oleObj spid="_x0000_s10247" name="Ecuación" r:id="rId9" imgW="393480" imgH="444240" progId="Equation.3">
                <p:embed/>
              </p:oleObj>
            </a:graphicData>
          </a:graphic>
        </p:graphicFrame>
        <p:sp>
          <p:nvSpPr>
            <p:cNvPr id="10270" name="Line 26"/>
            <p:cNvSpPr>
              <a:spLocks noChangeShapeType="1"/>
            </p:cNvSpPr>
            <p:nvPr/>
          </p:nvSpPr>
          <p:spPr bwMode="auto">
            <a:xfrm>
              <a:off x="2615" y="2723"/>
              <a:ext cx="1543" cy="318"/>
            </a:xfrm>
            <a:prstGeom prst="line">
              <a:avLst/>
            </a:prstGeom>
            <a:noFill/>
            <a:ln w="38100">
              <a:solidFill>
                <a:srgbClr val="339966"/>
              </a:solidFill>
              <a:round/>
              <a:headEnd/>
              <a:tailEnd/>
            </a:ln>
          </p:spPr>
          <p:txBody>
            <a:bodyPr/>
            <a:lstStyle/>
            <a:p>
              <a:endParaRPr lang="es-CL"/>
            </a:p>
          </p:txBody>
        </p:sp>
        <p:sp>
          <p:nvSpPr>
            <p:cNvPr id="10271" name="Rectangle 27"/>
            <p:cNvSpPr>
              <a:spLocks noChangeArrowheads="1"/>
            </p:cNvSpPr>
            <p:nvPr/>
          </p:nvSpPr>
          <p:spPr bwMode="auto">
            <a:xfrm>
              <a:off x="2389" y="2841"/>
              <a:ext cx="272" cy="90"/>
            </a:xfrm>
            <a:prstGeom prst="rect">
              <a:avLst/>
            </a:prstGeom>
            <a:solidFill>
              <a:schemeClr val="bg1"/>
            </a:solidFill>
            <a:ln w="9525">
              <a:noFill/>
              <a:miter lim="800000"/>
              <a:headEnd/>
              <a:tailEnd/>
            </a:ln>
          </p:spPr>
          <p:txBody>
            <a:bodyPr wrap="none" anchor="ctr"/>
            <a:lstStyle/>
            <a:p>
              <a:endParaRPr lang="es-ES"/>
            </a:p>
          </p:txBody>
        </p:sp>
        <p:graphicFrame>
          <p:nvGraphicFramePr>
            <p:cNvPr id="10248" name="Object 28"/>
            <p:cNvGraphicFramePr>
              <a:graphicFrameLocks noChangeAspect="1"/>
            </p:cNvGraphicFramePr>
            <p:nvPr/>
          </p:nvGraphicFramePr>
          <p:xfrm>
            <a:off x="2397" y="2706"/>
            <a:ext cx="361" cy="407"/>
          </p:xfrm>
          <a:graphic>
            <a:graphicData uri="http://schemas.openxmlformats.org/presentationml/2006/ole">
              <p:oleObj spid="_x0000_s10248" name="Ecuación" r:id="rId10" imgW="393480" imgH="444240" progId="Equation.3">
                <p:embed/>
              </p:oleObj>
            </a:graphicData>
          </a:graphic>
        </p:graphicFrame>
        <p:sp>
          <p:nvSpPr>
            <p:cNvPr id="10272" name="Arc 29"/>
            <p:cNvSpPr>
              <a:spLocks/>
            </p:cNvSpPr>
            <p:nvPr/>
          </p:nvSpPr>
          <p:spPr bwMode="auto">
            <a:xfrm rot="10679980">
              <a:off x="2197" y="787"/>
              <a:ext cx="2087" cy="1643"/>
            </a:xfrm>
            <a:custGeom>
              <a:avLst/>
              <a:gdLst>
                <a:gd name="T0" fmla="*/ 0 w 21600"/>
                <a:gd name="T1" fmla="*/ 0 h 21600"/>
                <a:gd name="T2" fmla="*/ 202 w 21600"/>
                <a:gd name="T3" fmla="*/ 125 h 21600"/>
                <a:gd name="T4" fmla="*/ 0 w 21600"/>
                <a:gd name="T5" fmla="*/ 125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graphicFrame>
          <p:nvGraphicFramePr>
            <p:cNvPr id="10249" name="Object 30"/>
            <p:cNvGraphicFramePr>
              <a:graphicFrameLocks noChangeAspect="1"/>
            </p:cNvGraphicFramePr>
            <p:nvPr/>
          </p:nvGraphicFramePr>
          <p:xfrm>
            <a:off x="725" y="1026"/>
            <a:ext cx="287" cy="270"/>
          </p:xfrm>
          <a:graphic>
            <a:graphicData uri="http://schemas.openxmlformats.org/presentationml/2006/ole">
              <p:oleObj spid="_x0000_s10249" name="Ecuación" r:id="rId11" imgW="228600" imgH="215640" progId="Equation.3">
                <p:embed/>
              </p:oleObj>
            </a:graphicData>
          </a:graphic>
        </p:graphicFrame>
        <p:graphicFrame>
          <p:nvGraphicFramePr>
            <p:cNvPr id="10250" name="Object 31"/>
            <p:cNvGraphicFramePr>
              <a:graphicFrameLocks noChangeAspect="1"/>
            </p:cNvGraphicFramePr>
            <p:nvPr/>
          </p:nvGraphicFramePr>
          <p:xfrm>
            <a:off x="724" y="2705"/>
            <a:ext cx="288" cy="271"/>
          </p:xfrm>
          <a:graphic>
            <a:graphicData uri="http://schemas.openxmlformats.org/presentationml/2006/ole">
              <p:oleObj spid="_x0000_s10250" name="Ecuación" r:id="rId12" imgW="228600" imgH="215640" progId="Equation.3">
                <p:embed/>
              </p:oleObj>
            </a:graphicData>
          </a:graphic>
        </p:graphicFrame>
        <p:graphicFrame>
          <p:nvGraphicFramePr>
            <p:cNvPr id="10251" name="Object 32"/>
            <p:cNvGraphicFramePr>
              <a:graphicFrameLocks noChangeAspect="1"/>
            </p:cNvGraphicFramePr>
            <p:nvPr/>
          </p:nvGraphicFramePr>
          <p:xfrm>
            <a:off x="1414" y="3294"/>
            <a:ext cx="242" cy="271"/>
          </p:xfrm>
          <a:graphic>
            <a:graphicData uri="http://schemas.openxmlformats.org/presentationml/2006/ole">
              <p:oleObj spid="_x0000_s10251" name="Ecuación" r:id="rId13" imgW="190440" imgH="215640" progId="Equation.3">
                <p:embed/>
              </p:oleObj>
            </a:graphicData>
          </a:graphic>
        </p:graphicFrame>
        <p:graphicFrame>
          <p:nvGraphicFramePr>
            <p:cNvPr id="10252" name="Object 33"/>
            <p:cNvGraphicFramePr>
              <a:graphicFrameLocks noChangeAspect="1"/>
            </p:cNvGraphicFramePr>
            <p:nvPr/>
          </p:nvGraphicFramePr>
          <p:xfrm>
            <a:off x="3447" y="3294"/>
            <a:ext cx="241" cy="271"/>
          </p:xfrm>
          <a:graphic>
            <a:graphicData uri="http://schemas.openxmlformats.org/presentationml/2006/ole">
              <p:oleObj spid="_x0000_s10252" name="Ecuación" r:id="rId14" imgW="190440" imgH="215640" progId="Equation.3">
                <p:embed/>
              </p:oleObj>
            </a:graphicData>
          </a:graphic>
        </p:graphicFrame>
      </p:grpSp>
    </p:spTree>
  </p:cSld>
  <p:clrMapOvr>
    <a:masterClrMapping/>
  </p:clrMapOvr>
  <p:timing>
    <p:tnLst>
      <p:par>
        <p:cTn id="1" dur="indefinite" restart="never" nodeType="tmRoot"/>
      </p:par>
    </p:tnLst>
  </p:timing>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1267" name="3 Marcador de número de diapositiva"/>
          <p:cNvSpPr>
            <a:spLocks noGrp="1"/>
          </p:cNvSpPr>
          <p:nvPr>
            <p:ph type="sldNum" sz="quarter" idx="12"/>
          </p:nvPr>
        </p:nvSpPr>
        <p:spPr>
          <a:noFill/>
        </p:spPr>
        <p:txBody>
          <a:bodyPr/>
          <a:lstStyle/>
          <a:p>
            <a:fld id="{3A7EB163-2AF7-407F-A275-DF916089A906}" type="slidenum">
              <a:rPr lang="es-CL" smtClean="0"/>
              <a:pPr/>
              <a:t>14</a:t>
            </a:fld>
            <a:endParaRPr lang="es-CL" smtClean="0"/>
          </a:p>
        </p:txBody>
      </p:sp>
      <p:sp>
        <p:nvSpPr>
          <p:cNvPr id="11268" name="Rectangle 1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11266" name="Object 10"/>
          <p:cNvGraphicFramePr>
            <a:graphicFrameLocks noChangeAspect="1"/>
          </p:cNvGraphicFramePr>
          <p:nvPr/>
        </p:nvGraphicFramePr>
        <p:xfrm>
          <a:off x="3419475" y="3716338"/>
          <a:ext cx="1800225" cy="557212"/>
        </p:xfrm>
        <a:graphic>
          <a:graphicData uri="http://schemas.openxmlformats.org/presentationml/2006/ole">
            <p:oleObj spid="_x0000_s11266" name="Ecuación" r:id="rId4" imgW="901440" imgH="279360" progId="Equation.3">
              <p:embed/>
            </p:oleObj>
          </a:graphicData>
        </a:graphic>
      </p:graphicFrame>
      <p:sp>
        <p:nvSpPr>
          <p:cNvPr id="11269"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2565"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1271"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1272" name="Text Box 7"/>
          <p:cNvSpPr txBox="1">
            <a:spLocks noChangeArrowheads="1"/>
          </p:cNvSpPr>
          <p:nvPr/>
        </p:nvSpPr>
        <p:spPr bwMode="auto">
          <a:xfrm>
            <a:off x="395288" y="1689100"/>
            <a:ext cx="8353425" cy="1739900"/>
          </a:xfrm>
          <a:prstGeom prst="rect">
            <a:avLst/>
          </a:prstGeom>
          <a:noFill/>
          <a:ln w="9525">
            <a:noFill/>
            <a:miter lim="800000"/>
            <a:headEnd/>
            <a:tailEnd/>
          </a:ln>
        </p:spPr>
        <p:txBody>
          <a:bodyPr>
            <a:spAutoFit/>
          </a:bodyPr>
          <a:lstStyle/>
          <a:p>
            <a:pPr algn="just"/>
            <a:r>
              <a:rPr lang="es-CL"/>
              <a:t>De la pendiente de las curvas de indiferencia se obtenía TMgSC</a:t>
            </a:r>
            <a:r>
              <a:rPr lang="es-CL" baseline="-25000"/>
              <a:t>L,K</a:t>
            </a:r>
            <a:r>
              <a:rPr lang="es-CL"/>
              <a:t>. De la pendiente de la Isocuanta se obtiene TMgST</a:t>
            </a:r>
            <a:r>
              <a:rPr lang="es-CL" baseline="-25000"/>
              <a:t>L,K</a:t>
            </a:r>
            <a:r>
              <a:rPr lang="es-CL"/>
              <a:t> (Tasa Marginal de Sustitución Técnica de Trabajo por Capital) y representa el número de unidades que es posible sustituir de Capital  por una unidad de más de Trabajo, manteniendo el mismo nivel de Producción. Gráficamente se mide como la pendiente de la tangente a cada punto de la Isocuanta.</a:t>
            </a:r>
          </a:p>
        </p:txBody>
      </p:sp>
      <p:sp>
        <p:nvSpPr>
          <p:cNvPr id="11273" name="Text Box 8"/>
          <p:cNvSpPr txBox="1">
            <a:spLocks noChangeArrowheads="1"/>
          </p:cNvSpPr>
          <p:nvPr/>
        </p:nvSpPr>
        <p:spPr bwMode="auto">
          <a:xfrm>
            <a:off x="466725" y="3776663"/>
            <a:ext cx="7058025" cy="366712"/>
          </a:xfrm>
          <a:prstGeom prst="rect">
            <a:avLst/>
          </a:prstGeom>
          <a:noFill/>
          <a:ln w="9525">
            <a:noFill/>
            <a:miter lim="800000"/>
            <a:headEnd/>
            <a:tailEnd/>
          </a:ln>
        </p:spPr>
        <p:txBody>
          <a:bodyPr>
            <a:spAutoFit/>
          </a:bodyPr>
          <a:lstStyle/>
          <a:p>
            <a:pPr algn="just"/>
            <a:r>
              <a:rPr lang="es-CL"/>
              <a:t>Si la Pendiente es negativa                               es decreciente</a:t>
            </a:r>
          </a:p>
        </p:txBody>
      </p:sp>
      <p:sp>
        <p:nvSpPr>
          <p:cNvPr id="11274" name="Rectangle 9"/>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Tree>
  </p:cSld>
  <p:clrMapOvr>
    <a:masterClrMapping/>
  </p:clrMapOvr>
  <p:timing>
    <p:tnLst>
      <p:par>
        <p:cTn id="1" dur="indefinite" restart="never" nodeType="tmRoot"/>
      </p:par>
    </p:tnLst>
  </p:timing>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2295" name="3 Marcador de número de diapositiva"/>
          <p:cNvSpPr>
            <a:spLocks noGrp="1"/>
          </p:cNvSpPr>
          <p:nvPr>
            <p:ph type="sldNum" sz="quarter" idx="12"/>
          </p:nvPr>
        </p:nvSpPr>
        <p:spPr>
          <a:noFill/>
        </p:spPr>
        <p:txBody>
          <a:bodyPr/>
          <a:lstStyle/>
          <a:p>
            <a:fld id="{00A59F04-FBFE-41B0-AD6C-9921C238437E}" type="slidenum">
              <a:rPr lang="es-CL" smtClean="0"/>
              <a:pPr/>
              <a:t>15</a:t>
            </a:fld>
            <a:endParaRPr lang="es-CL" smtClean="0"/>
          </a:p>
        </p:txBody>
      </p:sp>
      <p:sp>
        <p:nvSpPr>
          <p:cNvPr id="12296" name="Rectangle 36"/>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12297" name="Group 35"/>
          <p:cNvGrpSpPr>
            <a:grpSpLocks/>
          </p:cNvGrpSpPr>
          <p:nvPr/>
        </p:nvGrpSpPr>
        <p:grpSpPr bwMode="auto">
          <a:xfrm>
            <a:off x="500063" y="2159000"/>
            <a:ext cx="2847975" cy="4149725"/>
            <a:chOff x="1453" y="754"/>
            <a:chExt cx="2243" cy="3266"/>
          </a:xfrm>
        </p:grpSpPr>
        <p:graphicFrame>
          <p:nvGraphicFramePr>
            <p:cNvPr id="12290" name="Object 10"/>
            <p:cNvGraphicFramePr>
              <a:graphicFrameLocks noChangeAspect="1"/>
            </p:cNvGraphicFramePr>
            <p:nvPr/>
          </p:nvGraphicFramePr>
          <p:xfrm>
            <a:off x="1470" y="845"/>
            <a:ext cx="176" cy="208"/>
          </p:xfrm>
          <a:graphic>
            <a:graphicData uri="http://schemas.openxmlformats.org/presentationml/2006/ole">
              <p:oleObj spid="_x0000_s12290" name="Ecuación" r:id="rId4" imgW="139680" imgH="164880" progId="Equation.3">
                <p:embed/>
              </p:oleObj>
            </a:graphicData>
          </a:graphic>
        </p:graphicFrame>
        <p:graphicFrame>
          <p:nvGraphicFramePr>
            <p:cNvPr id="12291" name="Object 11"/>
            <p:cNvGraphicFramePr>
              <a:graphicFrameLocks noChangeAspect="1"/>
            </p:cNvGraphicFramePr>
            <p:nvPr/>
          </p:nvGraphicFramePr>
          <p:xfrm>
            <a:off x="3424" y="3657"/>
            <a:ext cx="208" cy="207"/>
          </p:xfrm>
          <a:graphic>
            <a:graphicData uri="http://schemas.openxmlformats.org/presentationml/2006/ole">
              <p:oleObj spid="_x0000_s12291" name="Ecuación" r:id="rId5" imgW="164880" imgH="164880" progId="Equation.3">
                <p:embed/>
              </p:oleObj>
            </a:graphicData>
          </a:graphic>
        </p:graphicFrame>
        <p:sp>
          <p:nvSpPr>
            <p:cNvPr id="12303" name="Line 12"/>
            <p:cNvSpPr>
              <a:spLocks noChangeShapeType="1"/>
            </p:cNvSpPr>
            <p:nvPr/>
          </p:nvSpPr>
          <p:spPr bwMode="auto">
            <a:xfrm>
              <a:off x="1701" y="2886"/>
              <a:ext cx="1950" cy="1134"/>
            </a:xfrm>
            <a:prstGeom prst="line">
              <a:avLst/>
            </a:prstGeom>
            <a:noFill/>
            <a:ln w="9525">
              <a:solidFill>
                <a:schemeClr val="tx1"/>
              </a:solidFill>
              <a:round/>
              <a:headEnd/>
              <a:tailEnd type="triangle" w="med" len="med"/>
            </a:ln>
          </p:spPr>
          <p:txBody>
            <a:bodyPr/>
            <a:lstStyle/>
            <a:p>
              <a:endParaRPr lang="es-CL"/>
            </a:p>
          </p:txBody>
        </p:sp>
        <p:sp>
          <p:nvSpPr>
            <p:cNvPr id="12304" name="Line 13"/>
            <p:cNvSpPr>
              <a:spLocks noChangeShapeType="1"/>
            </p:cNvSpPr>
            <p:nvPr/>
          </p:nvSpPr>
          <p:spPr bwMode="auto">
            <a:xfrm flipV="1">
              <a:off x="1696" y="1616"/>
              <a:ext cx="2000" cy="1259"/>
            </a:xfrm>
            <a:prstGeom prst="line">
              <a:avLst/>
            </a:prstGeom>
            <a:noFill/>
            <a:ln w="9525">
              <a:solidFill>
                <a:schemeClr val="tx1"/>
              </a:solidFill>
              <a:round/>
              <a:headEnd/>
              <a:tailEnd type="triangle" w="med" len="med"/>
            </a:ln>
          </p:spPr>
          <p:txBody>
            <a:bodyPr/>
            <a:lstStyle/>
            <a:p>
              <a:endParaRPr lang="es-CL"/>
            </a:p>
          </p:txBody>
        </p:sp>
        <p:sp>
          <p:nvSpPr>
            <p:cNvPr id="12305" name="Line 14"/>
            <p:cNvSpPr>
              <a:spLocks noChangeShapeType="1"/>
            </p:cNvSpPr>
            <p:nvPr/>
          </p:nvSpPr>
          <p:spPr bwMode="auto">
            <a:xfrm flipV="1">
              <a:off x="2513" y="2886"/>
              <a:ext cx="685" cy="453"/>
            </a:xfrm>
            <a:prstGeom prst="line">
              <a:avLst/>
            </a:prstGeom>
            <a:noFill/>
            <a:ln w="25400">
              <a:solidFill>
                <a:srgbClr val="969696"/>
              </a:solidFill>
              <a:prstDash val="lgDash"/>
              <a:round/>
              <a:headEnd/>
              <a:tailEnd/>
            </a:ln>
          </p:spPr>
          <p:txBody>
            <a:bodyPr/>
            <a:lstStyle/>
            <a:p>
              <a:endParaRPr lang="es-CL"/>
            </a:p>
          </p:txBody>
        </p:sp>
        <p:sp>
          <p:nvSpPr>
            <p:cNvPr id="12306" name="Line 15"/>
            <p:cNvSpPr>
              <a:spLocks noChangeShapeType="1"/>
            </p:cNvSpPr>
            <p:nvPr/>
          </p:nvSpPr>
          <p:spPr bwMode="auto">
            <a:xfrm>
              <a:off x="3198" y="1071"/>
              <a:ext cx="0" cy="1815"/>
            </a:xfrm>
            <a:prstGeom prst="line">
              <a:avLst/>
            </a:prstGeom>
            <a:noFill/>
            <a:ln w="25400">
              <a:solidFill>
                <a:srgbClr val="969696"/>
              </a:solidFill>
              <a:prstDash val="lgDash"/>
              <a:round/>
              <a:headEnd/>
              <a:tailEnd/>
            </a:ln>
          </p:spPr>
          <p:txBody>
            <a:bodyPr/>
            <a:lstStyle/>
            <a:p>
              <a:endParaRPr lang="es-CL"/>
            </a:p>
          </p:txBody>
        </p:sp>
        <p:sp>
          <p:nvSpPr>
            <p:cNvPr id="12307" name="Arc 16"/>
            <p:cNvSpPr>
              <a:spLocks/>
            </p:cNvSpPr>
            <p:nvPr/>
          </p:nvSpPr>
          <p:spPr bwMode="auto">
            <a:xfrm flipV="1">
              <a:off x="1999" y="2336"/>
              <a:ext cx="740" cy="999"/>
            </a:xfrm>
            <a:custGeom>
              <a:avLst/>
              <a:gdLst>
                <a:gd name="T0" fmla="*/ 17 w 21600"/>
                <a:gd name="T1" fmla="*/ 0 h 15902"/>
                <a:gd name="T2" fmla="*/ 25 w 21600"/>
                <a:gd name="T3" fmla="*/ 63 h 15902"/>
                <a:gd name="T4" fmla="*/ 0 w 21600"/>
                <a:gd name="T5" fmla="*/ 63 h 15902"/>
                <a:gd name="T6" fmla="*/ 0 60000 65536"/>
                <a:gd name="T7" fmla="*/ 0 60000 65536"/>
                <a:gd name="T8" fmla="*/ 0 60000 65536"/>
                <a:gd name="T9" fmla="*/ 0 w 21600"/>
                <a:gd name="T10" fmla="*/ 0 h 15902"/>
                <a:gd name="T11" fmla="*/ 21600 w 21600"/>
                <a:gd name="T12" fmla="*/ 15902 h 15902"/>
              </a:gdLst>
              <a:ahLst/>
              <a:cxnLst>
                <a:cxn ang="T6">
                  <a:pos x="T0" y="T1"/>
                </a:cxn>
                <a:cxn ang="T7">
                  <a:pos x="T2" y="T3"/>
                </a:cxn>
                <a:cxn ang="T8">
                  <a:pos x="T4" y="T5"/>
                </a:cxn>
              </a:cxnLst>
              <a:rect l="T9" t="T10" r="T11" b="T12"/>
              <a:pathLst>
                <a:path w="21600" h="15902" fill="none" extrusionOk="0">
                  <a:moveTo>
                    <a:pt x="14618" y="-1"/>
                  </a:moveTo>
                  <a:cubicBezTo>
                    <a:pt x="19067" y="4090"/>
                    <a:pt x="21600" y="9857"/>
                    <a:pt x="21600" y="15902"/>
                  </a:cubicBezTo>
                </a:path>
                <a:path w="21600" h="15902" stroke="0" extrusionOk="0">
                  <a:moveTo>
                    <a:pt x="14618" y="-1"/>
                  </a:moveTo>
                  <a:cubicBezTo>
                    <a:pt x="19067" y="4090"/>
                    <a:pt x="21600" y="9857"/>
                    <a:pt x="21600" y="15902"/>
                  </a:cubicBezTo>
                  <a:lnTo>
                    <a:pt x="0" y="15902"/>
                  </a:lnTo>
                  <a:close/>
                </a:path>
              </a:pathLst>
            </a:custGeom>
            <a:noFill/>
            <a:ln w="25400">
              <a:solidFill>
                <a:srgbClr val="FF0000"/>
              </a:solidFill>
              <a:round/>
              <a:headEnd/>
              <a:tailEnd/>
            </a:ln>
          </p:spPr>
          <p:txBody>
            <a:bodyPr wrap="none" anchor="ctr"/>
            <a:lstStyle/>
            <a:p>
              <a:endParaRPr lang="es-CL"/>
            </a:p>
          </p:txBody>
        </p:sp>
        <p:grpSp>
          <p:nvGrpSpPr>
            <p:cNvPr id="12308" name="Group 17"/>
            <p:cNvGrpSpPr>
              <a:grpSpLocks/>
            </p:cNvGrpSpPr>
            <p:nvPr/>
          </p:nvGrpSpPr>
          <p:grpSpPr bwMode="auto">
            <a:xfrm>
              <a:off x="2426" y="1071"/>
              <a:ext cx="1051" cy="1815"/>
              <a:chOff x="2426" y="1071"/>
              <a:chExt cx="1051" cy="1815"/>
            </a:xfrm>
          </p:grpSpPr>
          <p:sp>
            <p:nvSpPr>
              <p:cNvPr id="12321" name="Line 18"/>
              <p:cNvSpPr>
                <a:spLocks noChangeShapeType="1"/>
              </p:cNvSpPr>
              <p:nvPr/>
            </p:nvSpPr>
            <p:spPr bwMode="auto">
              <a:xfrm flipH="1" flipV="1">
                <a:off x="2426" y="2432"/>
                <a:ext cx="772" cy="454"/>
              </a:xfrm>
              <a:prstGeom prst="line">
                <a:avLst/>
              </a:prstGeom>
              <a:noFill/>
              <a:ln w="25400">
                <a:solidFill>
                  <a:srgbClr val="969696"/>
                </a:solidFill>
                <a:prstDash val="lgDash"/>
                <a:round/>
                <a:headEnd/>
                <a:tailEnd/>
              </a:ln>
            </p:spPr>
            <p:txBody>
              <a:bodyPr/>
              <a:lstStyle/>
              <a:p>
                <a:endParaRPr lang="es-CL"/>
              </a:p>
            </p:txBody>
          </p:sp>
          <p:sp>
            <p:nvSpPr>
              <p:cNvPr id="12322" name="Arc 19"/>
              <p:cNvSpPr>
                <a:spLocks/>
              </p:cNvSpPr>
              <p:nvPr/>
            </p:nvSpPr>
            <p:spPr bwMode="auto">
              <a:xfrm rot="10800000" flipV="1">
                <a:off x="2739" y="1071"/>
                <a:ext cx="738" cy="1263"/>
              </a:xfrm>
              <a:custGeom>
                <a:avLst/>
                <a:gdLst>
                  <a:gd name="T0" fmla="*/ 9 w 21600"/>
                  <a:gd name="T1" fmla="*/ 0 h 20137"/>
                  <a:gd name="T2" fmla="*/ 25 w 21600"/>
                  <a:gd name="T3" fmla="*/ 79 h 20137"/>
                  <a:gd name="T4" fmla="*/ 0 w 21600"/>
                  <a:gd name="T5" fmla="*/ 79 h 20137"/>
                  <a:gd name="T6" fmla="*/ 0 60000 65536"/>
                  <a:gd name="T7" fmla="*/ 0 60000 65536"/>
                  <a:gd name="T8" fmla="*/ 0 60000 65536"/>
                  <a:gd name="T9" fmla="*/ 0 w 21600"/>
                  <a:gd name="T10" fmla="*/ 0 h 20137"/>
                  <a:gd name="T11" fmla="*/ 21600 w 21600"/>
                  <a:gd name="T12" fmla="*/ 20137 h 20137"/>
                </a:gdLst>
                <a:ahLst/>
                <a:cxnLst>
                  <a:cxn ang="T6">
                    <a:pos x="T0" y="T1"/>
                  </a:cxn>
                  <a:cxn ang="T7">
                    <a:pos x="T2" y="T3"/>
                  </a:cxn>
                  <a:cxn ang="T8">
                    <a:pos x="T4" y="T5"/>
                  </a:cxn>
                </a:cxnLst>
                <a:rect l="T9" t="T10" r="T11" b="T12"/>
                <a:pathLst>
                  <a:path w="21600" h="20137" fill="none" extrusionOk="0">
                    <a:moveTo>
                      <a:pt x="7813" y="-1"/>
                    </a:moveTo>
                    <a:cubicBezTo>
                      <a:pt x="16123" y="3224"/>
                      <a:pt x="21600" y="11222"/>
                      <a:pt x="21600" y="20137"/>
                    </a:cubicBezTo>
                  </a:path>
                  <a:path w="21600" h="20137" stroke="0" extrusionOk="0">
                    <a:moveTo>
                      <a:pt x="7813" y="-1"/>
                    </a:moveTo>
                    <a:cubicBezTo>
                      <a:pt x="16123" y="3224"/>
                      <a:pt x="21600" y="11222"/>
                      <a:pt x="21600" y="20137"/>
                    </a:cubicBezTo>
                    <a:lnTo>
                      <a:pt x="0" y="20137"/>
                    </a:lnTo>
                    <a:close/>
                  </a:path>
                </a:pathLst>
              </a:custGeom>
              <a:noFill/>
              <a:ln w="25400">
                <a:solidFill>
                  <a:srgbClr val="FF0000"/>
                </a:solidFill>
                <a:round/>
                <a:headEnd/>
                <a:tailEnd/>
              </a:ln>
            </p:spPr>
            <p:txBody>
              <a:bodyPr wrap="none" anchor="ctr"/>
              <a:lstStyle/>
              <a:p>
                <a:endParaRPr lang="es-CL"/>
              </a:p>
            </p:txBody>
          </p:sp>
        </p:grpSp>
        <p:grpSp>
          <p:nvGrpSpPr>
            <p:cNvPr id="12309" name="Group 20"/>
            <p:cNvGrpSpPr>
              <a:grpSpLocks/>
            </p:cNvGrpSpPr>
            <p:nvPr/>
          </p:nvGrpSpPr>
          <p:grpSpPr bwMode="auto">
            <a:xfrm>
              <a:off x="1847" y="1071"/>
              <a:ext cx="1668" cy="1361"/>
              <a:chOff x="1847" y="1071"/>
              <a:chExt cx="1668" cy="1231"/>
            </a:xfrm>
          </p:grpSpPr>
          <p:sp>
            <p:nvSpPr>
              <p:cNvPr id="12319" name="Arc 21"/>
              <p:cNvSpPr>
                <a:spLocks/>
              </p:cNvSpPr>
              <p:nvPr/>
            </p:nvSpPr>
            <p:spPr bwMode="auto">
              <a:xfrm flipV="1">
                <a:off x="1847" y="1751"/>
                <a:ext cx="835" cy="551"/>
              </a:xfrm>
              <a:custGeom>
                <a:avLst/>
                <a:gdLst>
                  <a:gd name="T0" fmla="*/ 21 w 21600"/>
                  <a:gd name="T1" fmla="*/ 0 h 16343"/>
                  <a:gd name="T2" fmla="*/ 32 w 21600"/>
                  <a:gd name="T3" fmla="*/ 19 h 16343"/>
                  <a:gd name="T4" fmla="*/ 0 w 21600"/>
                  <a:gd name="T5" fmla="*/ 19 h 16343"/>
                  <a:gd name="T6" fmla="*/ 0 60000 65536"/>
                  <a:gd name="T7" fmla="*/ 0 60000 65536"/>
                  <a:gd name="T8" fmla="*/ 0 60000 65536"/>
                  <a:gd name="T9" fmla="*/ 0 w 21600"/>
                  <a:gd name="T10" fmla="*/ 0 h 16343"/>
                  <a:gd name="T11" fmla="*/ 21600 w 21600"/>
                  <a:gd name="T12" fmla="*/ 16343 h 16343"/>
                </a:gdLst>
                <a:ahLst/>
                <a:cxnLst>
                  <a:cxn ang="T6">
                    <a:pos x="T0" y="T1"/>
                  </a:cxn>
                  <a:cxn ang="T7">
                    <a:pos x="T2" y="T3"/>
                  </a:cxn>
                  <a:cxn ang="T8">
                    <a:pos x="T4" y="T5"/>
                  </a:cxn>
                </a:cxnLst>
                <a:rect l="T9" t="T10" r="T11" b="T12"/>
                <a:pathLst>
                  <a:path w="21600" h="16343" fill="none" extrusionOk="0">
                    <a:moveTo>
                      <a:pt x="14123" y="-1"/>
                    </a:moveTo>
                    <a:cubicBezTo>
                      <a:pt x="18871" y="4102"/>
                      <a:pt x="21600" y="10067"/>
                      <a:pt x="21600" y="16343"/>
                    </a:cubicBezTo>
                  </a:path>
                  <a:path w="21600" h="16343" stroke="0" extrusionOk="0">
                    <a:moveTo>
                      <a:pt x="14123" y="-1"/>
                    </a:moveTo>
                    <a:cubicBezTo>
                      <a:pt x="18871" y="4102"/>
                      <a:pt x="21600" y="10067"/>
                      <a:pt x="21600" y="16343"/>
                    </a:cubicBezTo>
                    <a:lnTo>
                      <a:pt x="0" y="16343"/>
                    </a:lnTo>
                    <a:close/>
                  </a:path>
                </a:pathLst>
              </a:custGeom>
              <a:noFill/>
              <a:ln w="25400">
                <a:solidFill>
                  <a:srgbClr val="FF0000"/>
                </a:solidFill>
                <a:round/>
                <a:headEnd/>
                <a:tailEnd/>
              </a:ln>
            </p:spPr>
            <p:txBody>
              <a:bodyPr wrap="none" anchor="ctr"/>
              <a:lstStyle/>
              <a:p>
                <a:endParaRPr lang="es-CL"/>
              </a:p>
            </p:txBody>
          </p:sp>
          <p:sp>
            <p:nvSpPr>
              <p:cNvPr id="12320" name="Arc 22"/>
              <p:cNvSpPr>
                <a:spLocks/>
              </p:cNvSpPr>
              <p:nvPr/>
            </p:nvSpPr>
            <p:spPr bwMode="auto">
              <a:xfrm rot="10800000" flipV="1">
                <a:off x="2682" y="1071"/>
                <a:ext cx="833" cy="678"/>
              </a:xfrm>
              <a:custGeom>
                <a:avLst/>
                <a:gdLst>
                  <a:gd name="T0" fmla="*/ 12 w 21600"/>
                  <a:gd name="T1" fmla="*/ 0 h 20137"/>
                  <a:gd name="T2" fmla="*/ 32 w 21600"/>
                  <a:gd name="T3" fmla="*/ 23 h 20137"/>
                  <a:gd name="T4" fmla="*/ 0 w 21600"/>
                  <a:gd name="T5" fmla="*/ 23 h 20137"/>
                  <a:gd name="T6" fmla="*/ 0 60000 65536"/>
                  <a:gd name="T7" fmla="*/ 0 60000 65536"/>
                  <a:gd name="T8" fmla="*/ 0 60000 65536"/>
                  <a:gd name="T9" fmla="*/ 0 w 21600"/>
                  <a:gd name="T10" fmla="*/ 0 h 20137"/>
                  <a:gd name="T11" fmla="*/ 21600 w 21600"/>
                  <a:gd name="T12" fmla="*/ 20137 h 20137"/>
                </a:gdLst>
                <a:ahLst/>
                <a:cxnLst>
                  <a:cxn ang="T6">
                    <a:pos x="T0" y="T1"/>
                  </a:cxn>
                  <a:cxn ang="T7">
                    <a:pos x="T2" y="T3"/>
                  </a:cxn>
                  <a:cxn ang="T8">
                    <a:pos x="T4" y="T5"/>
                  </a:cxn>
                </a:cxnLst>
                <a:rect l="T9" t="T10" r="T11" b="T12"/>
                <a:pathLst>
                  <a:path w="21600" h="20137" fill="none" extrusionOk="0">
                    <a:moveTo>
                      <a:pt x="7813" y="-1"/>
                    </a:moveTo>
                    <a:cubicBezTo>
                      <a:pt x="16123" y="3224"/>
                      <a:pt x="21600" y="11222"/>
                      <a:pt x="21600" y="20137"/>
                    </a:cubicBezTo>
                  </a:path>
                  <a:path w="21600" h="20137" stroke="0" extrusionOk="0">
                    <a:moveTo>
                      <a:pt x="7813" y="-1"/>
                    </a:moveTo>
                    <a:cubicBezTo>
                      <a:pt x="16123" y="3224"/>
                      <a:pt x="21600" y="11222"/>
                      <a:pt x="21600" y="20137"/>
                    </a:cubicBezTo>
                    <a:lnTo>
                      <a:pt x="0" y="20137"/>
                    </a:lnTo>
                    <a:close/>
                  </a:path>
                </a:pathLst>
              </a:custGeom>
              <a:noFill/>
              <a:ln w="25400">
                <a:solidFill>
                  <a:srgbClr val="FF0000"/>
                </a:solidFill>
                <a:round/>
                <a:headEnd/>
                <a:tailEnd/>
              </a:ln>
            </p:spPr>
            <p:txBody>
              <a:bodyPr wrap="none" anchor="ctr"/>
              <a:lstStyle/>
              <a:p>
                <a:endParaRPr lang="es-CL"/>
              </a:p>
            </p:txBody>
          </p:sp>
        </p:grpSp>
        <p:graphicFrame>
          <p:nvGraphicFramePr>
            <p:cNvPr id="12292" name="Object 23"/>
            <p:cNvGraphicFramePr>
              <a:graphicFrameLocks noChangeAspect="1"/>
            </p:cNvGraphicFramePr>
            <p:nvPr/>
          </p:nvGraphicFramePr>
          <p:xfrm>
            <a:off x="3470" y="1726"/>
            <a:ext cx="176" cy="207"/>
          </p:xfrm>
          <a:graphic>
            <a:graphicData uri="http://schemas.openxmlformats.org/presentationml/2006/ole">
              <p:oleObj spid="_x0000_s12292" name="Ecuación" r:id="rId6" imgW="139680" imgH="164880" progId="Equation.3">
                <p:embed/>
              </p:oleObj>
            </a:graphicData>
          </a:graphic>
        </p:graphicFrame>
        <p:sp>
          <p:nvSpPr>
            <p:cNvPr id="12310" name="Line 24"/>
            <p:cNvSpPr>
              <a:spLocks noChangeShapeType="1"/>
            </p:cNvSpPr>
            <p:nvPr/>
          </p:nvSpPr>
          <p:spPr bwMode="auto">
            <a:xfrm flipV="1">
              <a:off x="1701" y="754"/>
              <a:ext cx="0" cy="2132"/>
            </a:xfrm>
            <a:prstGeom prst="line">
              <a:avLst/>
            </a:prstGeom>
            <a:noFill/>
            <a:ln w="9525">
              <a:solidFill>
                <a:schemeClr val="tx1"/>
              </a:solidFill>
              <a:round/>
              <a:headEnd/>
              <a:tailEnd type="triangle" w="med" len="med"/>
            </a:ln>
          </p:spPr>
          <p:txBody>
            <a:bodyPr/>
            <a:lstStyle/>
            <a:p>
              <a:endParaRPr lang="es-CL"/>
            </a:p>
          </p:txBody>
        </p:sp>
        <p:sp>
          <p:nvSpPr>
            <p:cNvPr id="12311" name="Arc 25"/>
            <p:cNvSpPr>
              <a:spLocks/>
            </p:cNvSpPr>
            <p:nvPr/>
          </p:nvSpPr>
          <p:spPr bwMode="auto">
            <a:xfrm rot="10800000" flipV="1">
              <a:off x="2562" y="1435"/>
              <a:ext cx="273" cy="90"/>
            </a:xfrm>
            <a:custGeom>
              <a:avLst/>
              <a:gdLst>
                <a:gd name="T0" fmla="*/ 1 w 21600"/>
                <a:gd name="T1" fmla="*/ 0 h 21317"/>
                <a:gd name="T2" fmla="*/ 3 w 21600"/>
                <a:gd name="T3" fmla="*/ 0 h 21317"/>
                <a:gd name="T4" fmla="*/ 0 w 21600"/>
                <a:gd name="T5" fmla="*/ 0 h 21317"/>
                <a:gd name="T6" fmla="*/ 0 60000 65536"/>
                <a:gd name="T7" fmla="*/ 0 60000 65536"/>
                <a:gd name="T8" fmla="*/ 0 60000 65536"/>
                <a:gd name="T9" fmla="*/ 0 w 21600"/>
                <a:gd name="T10" fmla="*/ 0 h 21317"/>
                <a:gd name="T11" fmla="*/ 21600 w 21600"/>
                <a:gd name="T12" fmla="*/ 21317 h 21317"/>
              </a:gdLst>
              <a:ahLst/>
              <a:cxnLst>
                <a:cxn ang="T6">
                  <a:pos x="T0" y="T1"/>
                </a:cxn>
                <a:cxn ang="T7">
                  <a:pos x="T2" y="T3"/>
                </a:cxn>
                <a:cxn ang="T8">
                  <a:pos x="T4" y="T5"/>
                </a:cxn>
              </a:cxnLst>
              <a:rect l="T9" t="T10" r="T11" b="T12"/>
              <a:pathLst>
                <a:path w="21600" h="21317" fill="none" extrusionOk="0">
                  <a:moveTo>
                    <a:pt x="3485" y="0"/>
                  </a:moveTo>
                  <a:cubicBezTo>
                    <a:pt x="13931" y="1708"/>
                    <a:pt x="21600" y="10733"/>
                    <a:pt x="21600" y="21317"/>
                  </a:cubicBezTo>
                </a:path>
                <a:path w="21600" h="21317" stroke="0" extrusionOk="0">
                  <a:moveTo>
                    <a:pt x="3485" y="0"/>
                  </a:moveTo>
                  <a:cubicBezTo>
                    <a:pt x="13931" y="1708"/>
                    <a:pt x="21600" y="10733"/>
                    <a:pt x="21600" y="21317"/>
                  </a:cubicBezTo>
                  <a:lnTo>
                    <a:pt x="0" y="21317"/>
                  </a:lnTo>
                  <a:close/>
                </a:path>
              </a:pathLst>
            </a:custGeom>
            <a:noFill/>
            <a:ln w="38100">
              <a:solidFill>
                <a:srgbClr val="0000FF"/>
              </a:solidFill>
              <a:round/>
              <a:headEnd/>
              <a:tailEnd/>
            </a:ln>
          </p:spPr>
          <p:txBody>
            <a:bodyPr wrap="none" anchor="ctr"/>
            <a:lstStyle/>
            <a:p>
              <a:endParaRPr lang="es-CL"/>
            </a:p>
          </p:txBody>
        </p:sp>
        <p:sp>
          <p:nvSpPr>
            <p:cNvPr id="12312" name="Arc 26"/>
            <p:cNvSpPr>
              <a:spLocks/>
            </p:cNvSpPr>
            <p:nvPr/>
          </p:nvSpPr>
          <p:spPr bwMode="auto">
            <a:xfrm rot="10800000" flipV="1">
              <a:off x="2381" y="1785"/>
              <a:ext cx="364" cy="103"/>
            </a:xfrm>
            <a:custGeom>
              <a:avLst/>
              <a:gdLst>
                <a:gd name="T0" fmla="*/ 1 w 21600"/>
                <a:gd name="T1" fmla="*/ 0 h 21317"/>
                <a:gd name="T2" fmla="*/ 6 w 21600"/>
                <a:gd name="T3" fmla="*/ 0 h 21317"/>
                <a:gd name="T4" fmla="*/ 0 w 21600"/>
                <a:gd name="T5" fmla="*/ 0 h 21317"/>
                <a:gd name="T6" fmla="*/ 0 60000 65536"/>
                <a:gd name="T7" fmla="*/ 0 60000 65536"/>
                <a:gd name="T8" fmla="*/ 0 60000 65536"/>
                <a:gd name="T9" fmla="*/ 0 w 21600"/>
                <a:gd name="T10" fmla="*/ 0 h 21317"/>
                <a:gd name="T11" fmla="*/ 21600 w 21600"/>
                <a:gd name="T12" fmla="*/ 21317 h 21317"/>
              </a:gdLst>
              <a:ahLst/>
              <a:cxnLst>
                <a:cxn ang="T6">
                  <a:pos x="T0" y="T1"/>
                </a:cxn>
                <a:cxn ang="T7">
                  <a:pos x="T2" y="T3"/>
                </a:cxn>
                <a:cxn ang="T8">
                  <a:pos x="T4" y="T5"/>
                </a:cxn>
              </a:cxnLst>
              <a:rect l="T9" t="T10" r="T11" b="T12"/>
              <a:pathLst>
                <a:path w="21600" h="21317" fill="none" extrusionOk="0">
                  <a:moveTo>
                    <a:pt x="3485" y="0"/>
                  </a:moveTo>
                  <a:cubicBezTo>
                    <a:pt x="13931" y="1708"/>
                    <a:pt x="21600" y="10733"/>
                    <a:pt x="21600" y="21317"/>
                  </a:cubicBezTo>
                </a:path>
                <a:path w="21600" h="21317" stroke="0" extrusionOk="0">
                  <a:moveTo>
                    <a:pt x="3485" y="0"/>
                  </a:moveTo>
                  <a:cubicBezTo>
                    <a:pt x="13931" y="1708"/>
                    <a:pt x="21600" y="10733"/>
                    <a:pt x="21600" y="21317"/>
                  </a:cubicBezTo>
                  <a:lnTo>
                    <a:pt x="0" y="21317"/>
                  </a:lnTo>
                  <a:close/>
                </a:path>
              </a:pathLst>
            </a:custGeom>
            <a:noFill/>
            <a:ln w="38100">
              <a:solidFill>
                <a:srgbClr val="0000FF"/>
              </a:solidFill>
              <a:round/>
              <a:headEnd/>
              <a:tailEnd/>
            </a:ln>
          </p:spPr>
          <p:txBody>
            <a:bodyPr wrap="none" anchor="ctr"/>
            <a:lstStyle/>
            <a:p>
              <a:endParaRPr lang="es-CL"/>
            </a:p>
          </p:txBody>
        </p:sp>
        <p:sp>
          <p:nvSpPr>
            <p:cNvPr id="12313" name="Arc 27"/>
            <p:cNvSpPr>
              <a:spLocks/>
            </p:cNvSpPr>
            <p:nvPr/>
          </p:nvSpPr>
          <p:spPr bwMode="auto">
            <a:xfrm rot="10800000">
              <a:off x="2381" y="1888"/>
              <a:ext cx="386" cy="103"/>
            </a:xfrm>
            <a:custGeom>
              <a:avLst/>
              <a:gdLst>
                <a:gd name="T0" fmla="*/ 0 w 23142"/>
                <a:gd name="T1" fmla="*/ 0 h 21600"/>
                <a:gd name="T2" fmla="*/ 6 w 23142"/>
                <a:gd name="T3" fmla="*/ 0 h 21600"/>
                <a:gd name="T4" fmla="*/ 0 w 23142"/>
                <a:gd name="T5" fmla="*/ 0 h 21600"/>
                <a:gd name="T6" fmla="*/ 0 60000 65536"/>
                <a:gd name="T7" fmla="*/ 0 60000 65536"/>
                <a:gd name="T8" fmla="*/ 0 60000 65536"/>
                <a:gd name="T9" fmla="*/ 0 w 23142"/>
                <a:gd name="T10" fmla="*/ 0 h 21600"/>
                <a:gd name="T11" fmla="*/ 23142 w 23142"/>
                <a:gd name="T12" fmla="*/ 21600 h 21600"/>
              </a:gdLst>
              <a:ahLst/>
              <a:cxnLst>
                <a:cxn ang="T6">
                  <a:pos x="T0" y="T1"/>
                </a:cxn>
                <a:cxn ang="T7">
                  <a:pos x="T2" y="T3"/>
                </a:cxn>
                <a:cxn ang="T8">
                  <a:pos x="T4" y="T5"/>
                </a:cxn>
              </a:cxnLst>
              <a:rect l="T9" t="T10" r="T11" b="T12"/>
              <a:pathLst>
                <a:path w="23142" h="21600" fill="none" extrusionOk="0">
                  <a:moveTo>
                    <a:pt x="0" y="55"/>
                  </a:moveTo>
                  <a:cubicBezTo>
                    <a:pt x="513" y="18"/>
                    <a:pt x="1027" y="-1"/>
                    <a:pt x="1542" y="0"/>
                  </a:cubicBezTo>
                  <a:cubicBezTo>
                    <a:pt x="13471" y="0"/>
                    <a:pt x="23142" y="9670"/>
                    <a:pt x="23142" y="21600"/>
                  </a:cubicBezTo>
                </a:path>
                <a:path w="23142" h="21600" stroke="0" extrusionOk="0">
                  <a:moveTo>
                    <a:pt x="0" y="55"/>
                  </a:moveTo>
                  <a:cubicBezTo>
                    <a:pt x="513" y="18"/>
                    <a:pt x="1027" y="-1"/>
                    <a:pt x="1542" y="0"/>
                  </a:cubicBezTo>
                  <a:cubicBezTo>
                    <a:pt x="13471" y="0"/>
                    <a:pt x="23142" y="9670"/>
                    <a:pt x="23142" y="21600"/>
                  </a:cubicBezTo>
                  <a:lnTo>
                    <a:pt x="1542" y="21600"/>
                  </a:lnTo>
                  <a:close/>
                </a:path>
              </a:pathLst>
            </a:custGeom>
            <a:noFill/>
            <a:ln w="38100">
              <a:solidFill>
                <a:srgbClr val="0000FF"/>
              </a:solidFill>
              <a:round/>
              <a:headEnd/>
              <a:tailEnd/>
            </a:ln>
          </p:spPr>
          <p:txBody>
            <a:bodyPr wrap="none" anchor="ctr"/>
            <a:lstStyle/>
            <a:p>
              <a:endParaRPr lang="es-CL"/>
            </a:p>
          </p:txBody>
        </p:sp>
        <p:sp>
          <p:nvSpPr>
            <p:cNvPr id="12314" name="Arc 28"/>
            <p:cNvSpPr>
              <a:spLocks/>
            </p:cNvSpPr>
            <p:nvPr/>
          </p:nvSpPr>
          <p:spPr bwMode="auto">
            <a:xfrm rot="10800000">
              <a:off x="2562" y="1525"/>
              <a:ext cx="295" cy="91"/>
            </a:xfrm>
            <a:custGeom>
              <a:avLst/>
              <a:gdLst>
                <a:gd name="T0" fmla="*/ 0 w 23142"/>
                <a:gd name="T1" fmla="*/ 0 h 21600"/>
                <a:gd name="T2" fmla="*/ 4 w 23142"/>
                <a:gd name="T3" fmla="*/ 0 h 21600"/>
                <a:gd name="T4" fmla="*/ 0 w 23142"/>
                <a:gd name="T5" fmla="*/ 0 h 21600"/>
                <a:gd name="T6" fmla="*/ 0 60000 65536"/>
                <a:gd name="T7" fmla="*/ 0 60000 65536"/>
                <a:gd name="T8" fmla="*/ 0 60000 65536"/>
                <a:gd name="T9" fmla="*/ 0 w 23142"/>
                <a:gd name="T10" fmla="*/ 0 h 21600"/>
                <a:gd name="T11" fmla="*/ 23142 w 23142"/>
                <a:gd name="T12" fmla="*/ 21600 h 21600"/>
              </a:gdLst>
              <a:ahLst/>
              <a:cxnLst>
                <a:cxn ang="T6">
                  <a:pos x="T0" y="T1"/>
                </a:cxn>
                <a:cxn ang="T7">
                  <a:pos x="T2" y="T3"/>
                </a:cxn>
                <a:cxn ang="T8">
                  <a:pos x="T4" y="T5"/>
                </a:cxn>
              </a:cxnLst>
              <a:rect l="T9" t="T10" r="T11" b="T12"/>
              <a:pathLst>
                <a:path w="23142" h="21600" fill="none" extrusionOk="0">
                  <a:moveTo>
                    <a:pt x="0" y="55"/>
                  </a:moveTo>
                  <a:cubicBezTo>
                    <a:pt x="513" y="18"/>
                    <a:pt x="1027" y="-1"/>
                    <a:pt x="1542" y="0"/>
                  </a:cubicBezTo>
                  <a:cubicBezTo>
                    <a:pt x="13471" y="0"/>
                    <a:pt x="23142" y="9670"/>
                    <a:pt x="23142" y="21600"/>
                  </a:cubicBezTo>
                </a:path>
                <a:path w="23142" h="21600" stroke="0" extrusionOk="0">
                  <a:moveTo>
                    <a:pt x="0" y="55"/>
                  </a:moveTo>
                  <a:cubicBezTo>
                    <a:pt x="513" y="18"/>
                    <a:pt x="1027" y="-1"/>
                    <a:pt x="1542" y="0"/>
                  </a:cubicBezTo>
                  <a:cubicBezTo>
                    <a:pt x="13471" y="0"/>
                    <a:pt x="23142" y="9670"/>
                    <a:pt x="23142" y="21600"/>
                  </a:cubicBezTo>
                  <a:lnTo>
                    <a:pt x="1542" y="21600"/>
                  </a:lnTo>
                  <a:close/>
                </a:path>
              </a:pathLst>
            </a:custGeom>
            <a:noFill/>
            <a:ln w="38100">
              <a:solidFill>
                <a:srgbClr val="0000FF"/>
              </a:solidFill>
              <a:round/>
              <a:headEnd/>
              <a:tailEnd/>
            </a:ln>
          </p:spPr>
          <p:txBody>
            <a:bodyPr wrap="none" anchor="ctr"/>
            <a:lstStyle/>
            <a:p>
              <a:endParaRPr lang="es-CL"/>
            </a:p>
          </p:txBody>
        </p:sp>
        <p:sp>
          <p:nvSpPr>
            <p:cNvPr id="12315" name="Line 29"/>
            <p:cNvSpPr>
              <a:spLocks noChangeShapeType="1"/>
            </p:cNvSpPr>
            <p:nvPr/>
          </p:nvSpPr>
          <p:spPr bwMode="auto">
            <a:xfrm flipH="1">
              <a:off x="1701" y="1797"/>
              <a:ext cx="816" cy="0"/>
            </a:xfrm>
            <a:prstGeom prst="line">
              <a:avLst/>
            </a:prstGeom>
            <a:noFill/>
            <a:ln w="25400">
              <a:solidFill>
                <a:srgbClr val="969696"/>
              </a:solidFill>
              <a:prstDash val="lgDash"/>
              <a:round/>
              <a:headEnd/>
              <a:tailEnd/>
            </a:ln>
          </p:spPr>
          <p:txBody>
            <a:bodyPr/>
            <a:lstStyle/>
            <a:p>
              <a:endParaRPr lang="es-CL"/>
            </a:p>
          </p:txBody>
        </p:sp>
        <p:graphicFrame>
          <p:nvGraphicFramePr>
            <p:cNvPr id="12293" name="Object 30"/>
            <p:cNvGraphicFramePr>
              <a:graphicFrameLocks noChangeAspect="1"/>
            </p:cNvGraphicFramePr>
            <p:nvPr/>
          </p:nvGraphicFramePr>
          <p:xfrm>
            <a:off x="1453" y="1711"/>
            <a:ext cx="240" cy="239"/>
          </p:xfrm>
          <a:graphic>
            <a:graphicData uri="http://schemas.openxmlformats.org/presentationml/2006/ole">
              <p:oleObj spid="_x0000_s12293" name="Ecuación" r:id="rId7" imgW="190440" imgH="190440" progId="Equation.3">
                <p:embed/>
              </p:oleObj>
            </a:graphicData>
          </a:graphic>
        </p:graphicFrame>
        <p:sp>
          <p:nvSpPr>
            <p:cNvPr id="12316" name="Arc 31"/>
            <p:cNvSpPr>
              <a:spLocks/>
            </p:cNvSpPr>
            <p:nvPr/>
          </p:nvSpPr>
          <p:spPr bwMode="auto">
            <a:xfrm rot="18313864" flipH="1">
              <a:off x="2153" y="2615"/>
              <a:ext cx="559" cy="465"/>
            </a:xfrm>
            <a:custGeom>
              <a:avLst/>
              <a:gdLst>
                <a:gd name="T0" fmla="*/ 0 w 24212"/>
                <a:gd name="T1" fmla="*/ 0 h 27692"/>
                <a:gd name="T2" fmla="*/ 12 w 24212"/>
                <a:gd name="T3" fmla="*/ 8 h 27692"/>
                <a:gd name="T4" fmla="*/ 1 w 24212"/>
                <a:gd name="T5" fmla="*/ 6 h 27692"/>
                <a:gd name="T6" fmla="*/ 0 60000 65536"/>
                <a:gd name="T7" fmla="*/ 0 60000 65536"/>
                <a:gd name="T8" fmla="*/ 0 60000 65536"/>
                <a:gd name="T9" fmla="*/ 0 w 24212"/>
                <a:gd name="T10" fmla="*/ 0 h 27692"/>
                <a:gd name="T11" fmla="*/ 24212 w 24212"/>
                <a:gd name="T12" fmla="*/ 27692 h 27692"/>
              </a:gdLst>
              <a:ahLst/>
              <a:cxnLst>
                <a:cxn ang="T6">
                  <a:pos x="T0" y="T1"/>
                </a:cxn>
                <a:cxn ang="T7">
                  <a:pos x="T2" y="T3"/>
                </a:cxn>
                <a:cxn ang="T8">
                  <a:pos x="T4" y="T5"/>
                </a:cxn>
              </a:cxnLst>
              <a:rect l="T9" t="T10" r="T11" b="T12"/>
              <a:pathLst>
                <a:path w="24212" h="27692" fill="none" extrusionOk="0">
                  <a:moveTo>
                    <a:pt x="0" y="158"/>
                  </a:moveTo>
                  <a:cubicBezTo>
                    <a:pt x="866" y="52"/>
                    <a:pt x="1738" y="-1"/>
                    <a:pt x="2612" y="0"/>
                  </a:cubicBezTo>
                  <a:cubicBezTo>
                    <a:pt x="14541" y="0"/>
                    <a:pt x="24212" y="9670"/>
                    <a:pt x="24212" y="21600"/>
                  </a:cubicBezTo>
                  <a:cubicBezTo>
                    <a:pt x="24212" y="23662"/>
                    <a:pt x="23916" y="25713"/>
                    <a:pt x="23335" y="27692"/>
                  </a:cubicBezTo>
                </a:path>
                <a:path w="24212" h="27692" stroke="0" extrusionOk="0">
                  <a:moveTo>
                    <a:pt x="0" y="158"/>
                  </a:moveTo>
                  <a:cubicBezTo>
                    <a:pt x="866" y="52"/>
                    <a:pt x="1738" y="-1"/>
                    <a:pt x="2612" y="0"/>
                  </a:cubicBezTo>
                  <a:cubicBezTo>
                    <a:pt x="14541" y="0"/>
                    <a:pt x="24212" y="9670"/>
                    <a:pt x="24212" y="21600"/>
                  </a:cubicBezTo>
                  <a:cubicBezTo>
                    <a:pt x="24212" y="23662"/>
                    <a:pt x="23916" y="25713"/>
                    <a:pt x="23335" y="27692"/>
                  </a:cubicBezTo>
                  <a:lnTo>
                    <a:pt x="2612" y="21600"/>
                  </a:lnTo>
                  <a:close/>
                </a:path>
              </a:pathLst>
            </a:custGeom>
            <a:noFill/>
            <a:ln w="38100">
              <a:solidFill>
                <a:srgbClr val="0000FF"/>
              </a:solidFill>
              <a:round/>
              <a:headEnd/>
              <a:tailEnd/>
            </a:ln>
          </p:spPr>
          <p:txBody>
            <a:bodyPr wrap="none" anchor="ctr"/>
            <a:lstStyle/>
            <a:p>
              <a:endParaRPr lang="es-CL"/>
            </a:p>
          </p:txBody>
        </p:sp>
        <p:sp>
          <p:nvSpPr>
            <p:cNvPr id="12317" name="Arc 32"/>
            <p:cNvSpPr>
              <a:spLocks/>
            </p:cNvSpPr>
            <p:nvPr/>
          </p:nvSpPr>
          <p:spPr bwMode="auto">
            <a:xfrm rot="18313864" flipH="1">
              <a:off x="2324" y="2652"/>
              <a:ext cx="408" cy="339"/>
            </a:xfrm>
            <a:custGeom>
              <a:avLst/>
              <a:gdLst>
                <a:gd name="T0" fmla="*/ 0 w 24212"/>
                <a:gd name="T1" fmla="*/ 0 h 27692"/>
                <a:gd name="T2" fmla="*/ 7 w 24212"/>
                <a:gd name="T3" fmla="*/ 4 h 27692"/>
                <a:gd name="T4" fmla="*/ 1 w 24212"/>
                <a:gd name="T5" fmla="*/ 3 h 27692"/>
                <a:gd name="T6" fmla="*/ 0 60000 65536"/>
                <a:gd name="T7" fmla="*/ 0 60000 65536"/>
                <a:gd name="T8" fmla="*/ 0 60000 65536"/>
                <a:gd name="T9" fmla="*/ 0 w 24212"/>
                <a:gd name="T10" fmla="*/ 0 h 27692"/>
                <a:gd name="T11" fmla="*/ 24212 w 24212"/>
                <a:gd name="T12" fmla="*/ 27692 h 27692"/>
              </a:gdLst>
              <a:ahLst/>
              <a:cxnLst>
                <a:cxn ang="T6">
                  <a:pos x="T0" y="T1"/>
                </a:cxn>
                <a:cxn ang="T7">
                  <a:pos x="T2" y="T3"/>
                </a:cxn>
                <a:cxn ang="T8">
                  <a:pos x="T4" y="T5"/>
                </a:cxn>
              </a:cxnLst>
              <a:rect l="T9" t="T10" r="T11" b="T12"/>
              <a:pathLst>
                <a:path w="24212" h="27692" fill="none" extrusionOk="0">
                  <a:moveTo>
                    <a:pt x="0" y="158"/>
                  </a:moveTo>
                  <a:cubicBezTo>
                    <a:pt x="866" y="52"/>
                    <a:pt x="1738" y="-1"/>
                    <a:pt x="2612" y="0"/>
                  </a:cubicBezTo>
                  <a:cubicBezTo>
                    <a:pt x="14541" y="0"/>
                    <a:pt x="24212" y="9670"/>
                    <a:pt x="24212" y="21600"/>
                  </a:cubicBezTo>
                  <a:cubicBezTo>
                    <a:pt x="24212" y="23662"/>
                    <a:pt x="23916" y="25713"/>
                    <a:pt x="23335" y="27692"/>
                  </a:cubicBezTo>
                </a:path>
                <a:path w="24212" h="27692" stroke="0" extrusionOk="0">
                  <a:moveTo>
                    <a:pt x="0" y="158"/>
                  </a:moveTo>
                  <a:cubicBezTo>
                    <a:pt x="866" y="52"/>
                    <a:pt x="1738" y="-1"/>
                    <a:pt x="2612" y="0"/>
                  </a:cubicBezTo>
                  <a:cubicBezTo>
                    <a:pt x="14541" y="0"/>
                    <a:pt x="24212" y="9670"/>
                    <a:pt x="24212" y="21600"/>
                  </a:cubicBezTo>
                  <a:cubicBezTo>
                    <a:pt x="24212" y="23662"/>
                    <a:pt x="23916" y="25713"/>
                    <a:pt x="23335" y="27692"/>
                  </a:cubicBezTo>
                  <a:lnTo>
                    <a:pt x="2612" y="21600"/>
                  </a:lnTo>
                  <a:close/>
                </a:path>
              </a:pathLst>
            </a:custGeom>
            <a:noFill/>
            <a:ln w="38100">
              <a:solidFill>
                <a:srgbClr val="0000FF"/>
              </a:solidFill>
              <a:round/>
              <a:headEnd/>
              <a:tailEnd/>
            </a:ln>
          </p:spPr>
          <p:txBody>
            <a:bodyPr wrap="none" anchor="ctr"/>
            <a:lstStyle/>
            <a:p>
              <a:endParaRPr lang="es-CL"/>
            </a:p>
          </p:txBody>
        </p:sp>
        <p:sp>
          <p:nvSpPr>
            <p:cNvPr id="12318" name="Freeform 33"/>
            <p:cNvSpPr>
              <a:spLocks/>
            </p:cNvSpPr>
            <p:nvPr/>
          </p:nvSpPr>
          <p:spPr bwMode="auto">
            <a:xfrm>
              <a:off x="2495" y="3104"/>
              <a:ext cx="156" cy="184"/>
            </a:xfrm>
            <a:custGeom>
              <a:avLst/>
              <a:gdLst>
                <a:gd name="T0" fmla="*/ 1 w 156"/>
                <a:gd name="T1" fmla="*/ 156 h 184"/>
                <a:gd name="T2" fmla="*/ 5 w 156"/>
                <a:gd name="T3" fmla="*/ 176 h 184"/>
                <a:gd name="T4" fmla="*/ 29 w 156"/>
                <a:gd name="T5" fmla="*/ 184 h 184"/>
                <a:gd name="T6" fmla="*/ 81 w 156"/>
                <a:gd name="T7" fmla="*/ 164 h 184"/>
                <a:gd name="T8" fmla="*/ 117 w 156"/>
                <a:gd name="T9" fmla="*/ 96 h 184"/>
                <a:gd name="T10" fmla="*/ 137 w 156"/>
                <a:gd name="T11" fmla="*/ 60 h 184"/>
                <a:gd name="T12" fmla="*/ 113 w 156"/>
                <a:gd name="T13" fmla="*/ 0 h 184"/>
                <a:gd name="T14" fmla="*/ 61 w 156"/>
                <a:gd name="T15" fmla="*/ 32 h 184"/>
                <a:gd name="T16" fmla="*/ 33 w 156"/>
                <a:gd name="T17" fmla="*/ 84 h 184"/>
                <a:gd name="T18" fmla="*/ 21 w 156"/>
                <a:gd name="T19" fmla="*/ 124 h 184"/>
                <a:gd name="T20" fmla="*/ 1 w 156"/>
                <a:gd name="T21" fmla="*/ 156 h 184"/>
                <a:gd name="T22" fmla="*/ 0 60000 65536"/>
                <a:gd name="T23" fmla="*/ 0 60000 65536"/>
                <a:gd name="T24" fmla="*/ 0 60000 65536"/>
                <a:gd name="T25" fmla="*/ 0 60000 65536"/>
                <a:gd name="T26" fmla="*/ 0 60000 65536"/>
                <a:gd name="T27" fmla="*/ 0 60000 65536"/>
                <a:gd name="T28" fmla="*/ 0 60000 65536"/>
                <a:gd name="T29" fmla="*/ 0 60000 65536"/>
                <a:gd name="T30" fmla="*/ 0 60000 65536"/>
                <a:gd name="T31" fmla="*/ 0 60000 65536"/>
                <a:gd name="T32" fmla="*/ 0 60000 65536"/>
                <a:gd name="T33" fmla="*/ 0 w 156"/>
                <a:gd name="T34" fmla="*/ 0 h 184"/>
                <a:gd name="T35" fmla="*/ 156 w 156"/>
                <a:gd name="T36" fmla="*/ 184 h 184"/>
              </a:gdLst>
              <a:ahLst/>
              <a:cxnLst>
                <a:cxn ang="T22">
                  <a:pos x="T0" y="T1"/>
                </a:cxn>
                <a:cxn ang="T23">
                  <a:pos x="T2" y="T3"/>
                </a:cxn>
                <a:cxn ang="T24">
                  <a:pos x="T4" y="T5"/>
                </a:cxn>
                <a:cxn ang="T25">
                  <a:pos x="T6" y="T7"/>
                </a:cxn>
                <a:cxn ang="T26">
                  <a:pos x="T8" y="T9"/>
                </a:cxn>
                <a:cxn ang="T27">
                  <a:pos x="T10" y="T11"/>
                </a:cxn>
                <a:cxn ang="T28">
                  <a:pos x="T12" y="T13"/>
                </a:cxn>
                <a:cxn ang="T29">
                  <a:pos x="T14" y="T15"/>
                </a:cxn>
                <a:cxn ang="T30">
                  <a:pos x="T16" y="T17"/>
                </a:cxn>
                <a:cxn ang="T31">
                  <a:pos x="T18" y="T19"/>
                </a:cxn>
                <a:cxn ang="T32">
                  <a:pos x="T20" y="T21"/>
                </a:cxn>
              </a:cxnLst>
              <a:rect l="T33" t="T34" r="T35" b="T36"/>
              <a:pathLst>
                <a:path w="156" h="184">
                  <a:moveTo>
                    <a:pt x="1" y="156"/>
                  </a:moveTo>
                  <a:cubicBezTo>
                    <a:pt x="2" y="163"/>
                    <a:pt x="0" y="171"/>
                    <a:pt x="5" y="176"/>
                  </a:cubicBezTo>
                  <a:cubicBezTo>
                    <a:pt x="11" y="182"/>
                    <a:pt x="29" y="184"/>
                    <a:pt x="29" y="184"/>
                  </a:cubicBezTo>
                  <a:cubicBezTo>
                    <a:pt x="52" y="180"/>
                    <a:pt x="64" y="181"/>
                    <a:pt x="81" y="164"/>
                  </a:cubicBezTo>
                  <a:cubicBezTo>
                    <a:pt x="85" y="138"/>
                    <a:pt x="101" y="119"/>
                    <a:pt x="117" y="96"/>
                  </a:cubicBezTo>
                  <a:cubicBezTo>
                    <a:pt x="156" y="37"/>
                    <a:pt x="99" y="98"/>
                    <a:pt x="137" y="60"/>
                  </a:cubicBezTo>
                  <a:cubicBezTo>
                    <a:pt x="143" y="30"/>
                    <a:pt x="144" y="10"/>
                    <a:pt x="113" y="0"/>
                  </a:cubicBezTo>
                  <a:cubicBezTo>
                    <a:pt x="88" y="6"/>
                    <a:pt x="83" y="25"/>
                    <a:pt x="61" y="32"/>
                  </a:cubicBezTo>
                  <a:cubicBezTo>
                    <a:pt x="48" y="49"/>
                    <a:pt x="44" y="67"/>
                    <a:pt x="33" y="84"/>
                  </a:cubicBezTo>
                  <a:cubicBezTo>
                    <a:pt x="27" y="108"/>
                    <a:pt x="31" y="95"/>
                    <a:pt x="21" y="124"/>
                  </a:cubicBezTo>
                  <a:cubicBezTo>
                    <a:pt x="15" y="142"/>
                    <a:pt x="1" y="136"/>
                    <a:pt x="1" y="156"/>
                  </a:cubicBezTo>
                  <a:close/>
                </a:path>
              </a:pathLst>
            </a:custGeom>
            <a:solidFill>
              <a:schemeClr val="bg1"/>
            </a:solidFill>
            <a:ln w="9525">
              <a:noFill/>
              <a:round/>
              <a:headEnd/>
              <a:tailEnd/>
            </a:ln>
          </p:spPr>
          <p:txBody>
            <a:bodyPr/>
            <a:lstStyle/>
            <a:p>
              <a:endParaRPr lang="es-CL"/>
            </a:p>
          </p:txBody>
        </p:sp>
        <p:graphicFrame>
          <p:nvGraphicFramePr>
            <p:cNvPr id="12294" name="Object 34"/>
            <p:cNvGraphicFramePr>
              <a:graphicFrameLocks noChangeAspect="1"/>
            </p:cNvGraphicFramePr>
            <p:nvPr/>
          </p:nvGraphicFramePr>
          <p:xfrm>
            <a:off x="2451" y="3070"/>
            <a:ext cx="240" cy="240"/>
          </p:xfrm>
          <a:graphic>
            <a:graphicData uri="http://schemas.openxmlformats.org/presentationml/2006/ole">
              <p:oleObj spid="_x0000_s12294" name="Ecuación" r:id="rId8" imgW="190440" imgH="190440" progId="Equation.3">
                <p:embed/>
              </p:oleObj>
            </a:graphicData>
          </a:graphic>
        </p:graphicFrame>
      </p:grpSp>
      <p:sp>
        <p:nvSpPr>
          <p:cNvPr id="12298"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3588"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2300"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2301" name="Text Box 7"/>
          <p:cNvSpPr txBox="1">
            <a:spLocks noChangeArrowheads="1"/>
          </p:cNvSpPr>
          <p:nvPr/>
        </p:nvSpPr>
        <p:spPr bwMode="auto">
          <a:xfrm>
            <a:off x="3995738" y="2809875"/>
            <a:ext cx="4824412" cy="2563813"/>
          </a:xfrm>
          <a:prstGeom prst="rect">
            <a:avLst/>
          </a:prstGeom>
          <a:noFill/>
          <a:ln w="9525">
            <a:noFill/>
            <a:miter lim="800000"/>
            <a:headEnd/>
            <a:tailEnd/>
          </a:ln>
        </p:spPr>
        <p:txBody>
          <a:bodyPr>
            <a:spAutoFit/>
          </a:bodyPr>
          <a:lstStyle/>
          <a:p>
            <a:pPr algn="just">
              <a:spcBef>
                <a:spcPct val="50000"/>
              </a:spcBef>
            </a:pPr>
            <a:r>
              <a:rPr lang="es-ES_tradnl"/>
              <a:t>El grafico muestra la representación grafica de la Isocuanta, donde el tercer eje es la producción, y cada nivel de esta, es representado por una curva que envuelve las dos curvas de producción y factor productivo, y también la Curva de la función de Producción, estos niveles de producción proyectados en el plano, nos da las Curvas Isocuantas.</a:t>
            </a:r>
            <a:r>
              <a:rPr lang="es-CL"/>
              <a:t> </a:t>
            </a:r>
          </a:p>
        </p:txBody>
      </p:sp>
      <p:sp>
        <p:nvSpPr>
          <p:cNvPr id="12302" name="Rectangle 8"/>
          <p:cNvSpPr>
            <a:spLocks noChangeArrowheads="1"/>
          </p:cNvSpPr>
          <p:nvPr/>
        </p:nvSpPr>
        <p:spPr bwMode="auto">
          <a:xfrm>
            <a:off x="395288" y="1347788"/>
            <a:ext cx="6337300" cy="641350"/>
          </a:xfrm>
          <a:prstGeom prst="rect">
            <a:avLst/>
          </a:prstGeom>
          <a:noFill/>
          <a:ln w="9525">
            <a:noFill/>
            <a:miter lim="800000"/>
            <a:headEnd/>
            <a:tailEnd/>
          </a:ln>
        </p:spPr>
        <p:txBody>
          <a:bodyPr anchor="ctr">
            <a:spAutoFit/>
          </a:bodyPr>
          <a:lstStyle/>
          <a:p>
            <a:pPr algn="just"/>
            <a:r>
              <a:rPr lang="es-CL"/>
              <a:t>La combinación de insumos que permiten obtener el mismo nivel de producto.</a:t>
            </a:r>
          </a:p>
        </p:txBody>
      </p:sp>
    </p:spTree>
  </p:cSld>
  <p:clrMapOvr>
    <a:masterClrMapping/>
  </p:clrMapOvr>
  <p:timing>
    <p:tnLst>
      <p:par>
        <p:cTn id="1" dur="indefinite" restart="never" nodeType="tmRoot"/>
      </p:par>
    </p:tnLst>
  </p:timing>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3315" name="3 Marcador de número de diapositiva"/>
          <p:cNvSpPr>
            <a:spLocks noGrp="1"/>
          </p:cNvSpPr>
          <p:nvPr>
            <p:ph type="sldNum" sz="quarter" idx="12"/>
          </p:nvPr>
        </p:nvSpPr>
        <p:spPr>
          <a:noFill/>
        </p:spPr>
        <p:txBody>
          <a:bodyPr/>
          <a:lstStyle/>
          <a:p>
            <a:fld id="{017FA14D-FD0F-416E-B660-E34BA50ACE78}" type="slidenum">
              <a:rPr lang="es-CL" smtClean="0"/>
              <a:pPr/>
              <a:t>16</a:t>
            </a:fld>
            <a:endParaRPr lang="es-CL" smtClean="0"/>
          </a:p>
        </p:txBody>
      </p:sp>
      <p:sp>
        <p:nvSpPr>
          <p:cNvPr id="13316" name="Rectangle 13"/>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13314" name="Object 11"/>
          <p:cNvGraphicFramePr>
            <a:graphicFrameLocks noChangeAspect="1"/>
          </p:cNvGraphicFramePr>
          <p:nvPr/>
        </p:nvGraphicFramePr>
        <p:xfrm>
          <a:off x="2987675" y="3716338"/>
          <a:ext cx="2738438" cy="1065212"/>
        </p:xfrm>
        <a:graphic>
          <a:graphicData uri="http://schemas.openxmlformats.org/presentationml/2006/ole">
            <p:oleObj spid="_x0000_s13314" name="Ecuación" r:id="rId4" imgW="1371600" imgH="533160" progId="Equation.3">
              <p:embed/>
            </p:oleObj>
          </a:graphicData>
        </a:graphic>
      </p:graphicFrame>
      <p:sp>
        <p:nvSpPr>
          <p:cNvPr id="13317"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4613"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3319"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3320" name="Text Box 7"/>
          <p:cNvSpPr txBox="1">
            <a:spLocks noChangeArrowheads="1"/>
          </p:cNvSpPr>
          <p:nvPr/>
        </p:nvSpPr>
        <p:spPr bwMode="auto">
          <a:xfrm>
            <a:off x="755650" y="1484313"/>
            <a:ext cx="4537075" cy="366712"/>
          </a:xfrm>
          <a:prstGeom prst="rect">
            <a:avLst/>
          </a:prstGeom>
          <a:noFill/>
          <a:ln w="9525">
            <a:noFill/>
            <a:miter lim="800000"/>
            <a:headEnd/>
            <a:tailEnd/>
          </a:ln>
        </p:spPr>
        <p:txBody>
          <a:bodyPr>
            <a:spAutoFit/>
          </a:bodyPr>
          <a:lstStyle/>
          <a:p>
            <a:pPr algn="l">
              <a:spcBef>
                <a:spcPct val="50000"/>
              </a:spcBef>
            </a:pPr>
            <a:r>
              <a:rPr lang="es-CL"/>
              <a:t>Elasticidad de Sustitución</a:t>
            </a:r>
          </a:p>
        </p:txBody>
      </p:sp>
      <p:sp>
        <p:nvSpPr>
          <p:cNvPr id="13321" name="Text Box 8"/>
          <p:cNvSpPr txBox="1">
            <a:spLocks noChangeArrowheads="1"/>
          </p:cNvSpPr>
          <p:nvPr/>
        </p:nvSpPr>
        <p:spPr bwMode="auto">
          <a:xfrm>
            <a:off x="250825" y="1989138"/>
            <a:ext cx="8713788" cy="915987"/>
          </a:xfrm>
          <a:prstGeom prst="rect">
            <a:avLst/>
          </a:prstGeom>
          <a:noFill/>
          <a:ln w="9525">
            <a:noFill/>
            <a:miter lim="800000"/>
            <a:headEnd/>
            <a:tailEnd/>
          </a:ln>
        </p:spPr>
        <p:txBody>
          <a:bodyPr>
            <a:spAutoFit/>
          </a:bodyPr>
          <a:lstStyle/>
          <a:p>
            <a:pPr algn="just">
              <a:spcBef>
                <a:spcPct val="50000"/>
              </a:spcBef>
            </a:pPr>
            <a:r>
              <a:rPr lang="es-ES_tradnl"/>
              <a:t>La Elasticidad de Sustitución representa la posibilidad de sustitución, entre (en este caso) los dos factores productivos, es decir, cuanto del trabajo puede reemplazarse por capital, o viceversa. Esta es representada matemáticamente por:</a:t>
            </a:r>
            <a:endParaRPr lang="es-CL"/>
          </a:p>
        </p:txBody>
      </p:sp>
      <p:sp>
        <p:nvSpPr>
          <p:cNvPr id="13322" name="Rectangle 10"/>
          <p:cNvSpPr>
            <a:spLocks noChangeArrowheads="1"/>
          </p:cNvSpPr>
          <p:nvPr/>
        </p:nvSpPr>
        <p:spPr bwMode="auto">
          <a:xfrm>
            <a:off x="1133475" y="5235575"/>
            <a:ext cx="7110413" cy="641350"/>
          </a:xfrm>
          <a:prstGeom prst="rect">
            <a:avLst/>
          </a:prstGeom>
          <a:noFill/>
          <a:ln w="9525">
            <a:noFill/>
            <a:miter lim="800000"/>
            <a:headEnd/>
            <a:tailEnd/>
          </a:ln>
        </p:spPr>
        <p:txBody>
          <a:bodyPr anchor="ctr">
            <a:spAutoFit/>
          </a:bodyPr>
          <a:lstStyle/>
          <a:p>
            <a:pPr algn="just"/>
            <a:r>
              <a:rPr lang="es-CL"/>
              <a:t>Es la variación porcentual en la intensidad de uso frente a una variación porcentual de la TMgS.</a:t>
            </a:r>
          </a:p>
        </p:txBody>
      </p:sp>
    </p:spTree>
  </p:cSld>
  <p:clrMapOvr>
    <a:masterClrMapping/>
  </p:clrMapOvr>
  <p:timing>
    <p:tnLst>
      <p:par>
        <p:cTn id="1" dur="indefinite" restart="never" nodeType="tmRoot"/>
      </p:par>
    </p:tnLst>
  </p:timing>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4356" name="3 Marcador de número de diapositiva"/>
          <p:cNvSpPr>
            <a:spLocks noGrp="1"/>
          </p:cNvSpPr>
          <p:nvPr>
            <p:ph type="sldNum" sz="quarter" idx="12"/>
          </p:nvPr>
        </p:nvSpPr>
        <p:spPr>
          <a:noFill/>
        </p:spPr>
        <p:txBody>
          <a:bodyPr/>
          <a:lstStyle/>
          <a:p>
            <a:fld id="{0B804EF9-1A52-436E-B85A-65CAD35972C0}" type="slidenum">
              <a:rPr lang="es-CL" smtClean="0"/>
              <a:pPr/>
              <a:t>17</a:t>
            </a:fld>
            <a:endParaRPr lang="es-CL" smtClean="0"/>
          </a:p>
        </p:txBody>
      </p:sp>
      <p:sp>
        <p:nvSpPr>
          <p:cNvPr id="14357" name="Rectangle 57"/>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14358" name="Group 56"/>
          <p:cNvGrpSpPr>
            <a:grpSpLocks/>
          </p:cNvGrpSpPr>
          <p:nvPr/>
        </p:nvGrpSpPr>
        <p:grpSpPr bwMode="auto">
          <a:xfrm>
            <a:off x="1692275" y="1341438"/>
            <a:ext cx="5718175" cy="3743325"/>
            <a:chOff x="294" y="482"/>
            <a:chExt cx="5542" cy="3628"/>
          </a:xfrm>
        </p:grpSpPr>
        <p:grpSp>
          <p:nvGrpSpPr>
            <p:cNvPr id="14363" name="Group 9"/>
            <p:cNvGrpSpPr>
              <a:grpSpLocks/>
            </p:cNvGrpSpPr>
            <p:nvPr/>
          </p:nvGrpSpPr>
          <p:grpSpPr bwMode="auto">
            <a:xfrm>
              <a:off x="612" y="618"/>
              <a:ext cx="2190" cy="1587"/>
              <a:chOff x="567" y="1117"/>
              <a:chExt cx="2190" cy="1587"/>
            </a:xfrm>
          </p:grpSpPr>
          <p:sp>
            <p:nvSpPr>
              <p:cNvPr id="14390" name="Line 10"/>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14391" name="Line 11"/>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grpSp>
          <p:nvGrpSpPr>
            <p:cNvPr id="14364" name="Group 12"/>
            <p:cNvGrpSpPr>
              <a:grpSpLocks/>
            </p:cNvGrpSpPr>
            <p:nvPr/>
          </p:nvGrpSpPr>
          <p:grpSpPr bwMode="auto">
            <a:xfrm>
              <a:off x="3334" y="618"/>
              <a:ext cx="2190" cy="1587"/>
              <a:chOff x="567" y="1117"/>
              <a:chExt cx="2190" cy="1587"/>
            </a:xfrm>
          </p:grpSpPr>
          <p:sp>
            <p:nvSpPr>
              <p:cNvPr id="14388" name="Line 13"/>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14389" name="Line 14"/>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grpSp>
          <p:nvGrpSpPr>
            <p:cNvPr id="14365" name="Group 15"/>
            <p:cNvGrpSpPr>
              <a:grpSpLocks/>
            </p:cNvGrpSpPr>
            <p:nvPr/>
          </p:nvGrpSpPr>
          <p:grpSpPr bwMode="auto">
            <a:xfrm>
              <a:off x="1831" y="2523"/>
              <a:ext cx="2190" cy="1587"/>
              <a:chOff x="567" y="1117"/>
              <a:chExt cx="2190" cy="1587"/>
            </a:xfrm>
          </p:grpSpPr>
          <p:sp>
            <p:nvSpPr>
              <p:cNvPr id="14386" name="Line 16"/>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14387" name="Line 17"/>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graphicFrame>
          <p:nvGraphicFramePr>
            <p:cNvPr id="14338" name="Object 18"/>
            <p:cNvGraphicFramePr>
              <a:graphicFrameLocks noChangeAspect="1"/>
            </p:cNvGraphicFramePr>
            <p:nvPr/>
          </p:nvGraphicFramePr>
          <p:xfrm>
            <a:off x="1860" y="981"/>
            <a:ext cx="785" cy="223"/>
          </p:xfrm>
          <a:graphic>
            <a:graphicData uri="http://schemas.openxmlformats.org/presentationml/2006/ole">
              <p:oleObj spid="_x0000_s14338" name="Ecuación" r:id="rId4" imgW="622080" imgH="177480" progId="Equation.3">
                <p:embed/>
              </p:oleObj>
            </a:graphicData>
          </a:graphic>
        </p:graphicFrame>
        <p:graphicFrame>
          <p:nvGraphicFramePr>
            <p:cNvPr id="14339" name="Object 19"/>
            <p:cNvGraphicFramePr>
              <a:graphicFrameLocks noChangeAspect="1"/>
            </p:cNvGraphicFramePr>
            <p:nvPr/>
          </p:nvGraphicFramePr>
          <p:xfrm>
            <a:off x="1487" y="2582"/>
            <a:ext cx="304" cy="271"/>
          </p:xfrm>
          <a:graphic>
            <a:graphicData uri="http://schemas.openxmlformats.org/presentationml/2006/ole">
              <p:oleObj spid="_x0000_s14339" name="Ecuación" r:id="rId5" imgW="241200" imgH="215640" progId="Equation.3">
                <p:embed/>
              </p:oleObj>
            </a:graphicData>
          </a:graphic>
        </p:graphicFrame>
        <p:sp>
          <p:nvSpPr>
            <p:cNvPr id="14366" name="Arc 20"/>
            <p:cNvSpPr>
              <a:spLocks/>
            </p:cNvSpPr>
            <p:nvPr/>
          </p:nvSpPr>
          <p:spPr bwMode="auto">
            <a:xfrm rot="10583394">
              <a:off x="866" y="716"/>
              <a:ext cx="1649" cy="1299"/>
            </a:xfrm>
            <a:custGeom>
              <a:avLst/>
              <a:gdLst>
                <a:gd name="T0" fmla="*/ 0 w 21600"/>
                <a:gd name="T1" fmla="*/ 0 h 21600"/>
                <a:gd name="T2" fmla="*/ 126 w 21600"/>
                <a:gd name="T3" fmla="*/ 78 h 21600"/>
                <a:gd name="T4" fmla="*/ 0 w 21600"/>
                <a:gd name="T5" fmla="*/ 7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14367" name="Line 21"/>
            <p:cNvSpPr>
              <a:spLocks noChangeShapeType="1"/>
            </p:cNvSpPr>
            <p:nvPr/>
          </p:nvSpPr>
          <p:spPr bwMode="auto">
            <a:xfrm>
              <a:off x="839" y="1071"/>
              <a:ext cx="363" cy="545"/>
            </a:xfrm>
            <a:prstGeom prst="line">
              <a:avLst/>
            </a:prstGeom>
            <a:noFill/>
            <a:ln w="38100">
              <a:solidFill>
                <a:srgbClr val="3366FF"/>
              </a:solidFill>
              <a:round/>
              <a:headEnd/>
              <a:tailEnd/>
            </a:ln>
          </p:spPr>
          <p:txBody>
            <a:bodyPr/>
            <a:lstStyle/>
            <a:p>
              <a:endParaRPr lang="es-CL"/>
            </a:p>
          </p:txBody>
        </p:sp>
        <p:sp>
          <p:nvSpPr>
            <p:cNvPr id="14368" name="Line 22"/>
            <p:cNvSpPr>
              <a:spLocks noChangeShapeType="1"/>
            </p:cNvSpPr>
            <p:nvPr/>
          </p:nvSpPr>
          <p:spPr bwMode="auto">
            <a:xfrm>
              <a:off x="1338" y="1706"/>
              <a:ext cx="635" cy="272"/>
            </a:xfrm>
            <a:prstGeom prst="line">
              <a:avLst/>
            </a:prstGeom>
            <a:noFill/>
            <a:ln w="38100">
              <a:solidFill>
                <a:srgbClr val="339966"/>
              </a:solidFill>
              <a:round/>
              <a:headEnd/>
              <a:tailEnd/>
            </a:ln>
          </p:spPr>
          <p:txBody>
            <a:bodyPr/>
            <a:lstStyle/>
            <a:p>
              <a:endParaRPr lang="es-CL"/>
            </a:p>
          </p:txBody>
        </p:sp>
        <p:sp>
          <p:nvSpPr>
            <p:cNvPr id="14369" name="Line 23"/>
            <p:cNvSpPr>
              <a:spLocks noChangeShapeType="1"/>
            </p:cNvSpPr>
            <p:nvPr/>
          </p:nvSpPr>
          <p:spPr bwMode="auto">
            <a:xfrm flipV="1">
              <a:off x="612" y="663"/>
              <a:ext cx="726" cy="1542"/>
            </a:xfrm>
            <a:prstGeom prst="line">
              <a:avLst/>
            </a:prstGeom>
            <a:noFill/>
            <a:ln w="25400">
              <a:solidFill>
                <a:schemeClr val="tx1"/>
              </a:solidFill>
              <a:round/>
              <a:headEnd/>
              <a:tailEnd type="triangle" w="med" len="med"/>
            </a:ln>
          </p:spPr>
          <p:txBody>
            <a:bodyPr/>
            <a:lstStyle/>
            <a:p>
              <a:endParaRPr lang="es-CL"/>
            </a:p>
          </p:txBody>
        </p:sp>
        <p:sp>
          <p:nvSpPr>
            <p:cNvPr id="14370" name="Line 24"/>
            <p:cNvSpPr>
              <a:spLocks noChangeShapeType="1"/>
            </p:cNvSpPr>
            <p:nvPr/>
          </p:nvSpPr>
          <p:spPr bwMode="auto">
            <a:xfrm flipV="1">
              <a:off x="612" y="1525"/>
              <a:ext cx="1905" cy="680"/>
            </a:xfrm>
            <a:prstGeom prst="line">
              <a:avLst/>
            </a:prstGeom>
            <a:noFill/>
            <a:ln w="25400">
              <a:solidFill>
                <a:schemeClr val="tx1"/>
              </a:solidFill>
              <a:round/>
              <a:headEnd/>
              <a:tailEnd type="triangle" w="med" len="med"/>
            </a:ln>
          </p:spPr>
          <p:txBody>
            <a:bodyPr/>
            <a:lstStyle/>
            <a:p>
              <a:endParaRPr lang="es-CL"/>
            </a:p>
          </p:txBody>
        </p:sp>
        <p:sp>
          <p:nvSpPr>
            <p:cNvPr id="14371" name="Line 25"/>
            <p:cNvSpPr>
              <a:spLocks noChangeShapeType="1"/>
            </p:cNvSpPr>
            <p:nvPr/>
          </p:nvSpPr>
          <p:spPr bwMode="auto">
            <a:xfrm flipV="1">
              <a:off x="3334" y="663"/>
              <a:ext cx="726" cy="1542"/>
            </a:xfrm>
            <a:prstGeom prst="line">
              <a:avLst/>
            </a:prstGeom>
            <a:noFill/>
            <a:ln w="25400">
              <a:solidFill>
                <a:schemeClr val="tx1"/>
              </a:solidFill>
              <a:round/>
              <a:headEnd/>
              <a:tailEnd type="triangle" w="med" len="med"/>
            </a:ln>
          </p:spPr>
          <p:txBody>
            <a:bodyPr/>
            <a:lstStyle/>
            <a:p>
              <a:endParaRPr lang="es-CL"/>
            </a:p>
          </p:txBody>
        </p:sp>
        <p:sp>
          <p:nvSpPr>
            <p:cNvPr id="14372" name="Line 26"/>
            <p:cNvSpPr>
              <a:spLocks noChangeShapeType="1"/>
            </p:cNvSpPr>
            <p:nvPr/>
          </p:nvSpPr>
          <p:spPr bwMode="auto">
            <a:xfrm flipV="1">
              <a:off x="3334" y="1525"/>
              <a:ext cx="1905" cy="680"/>
            </a:xfrm>
            <a:prstGeom prst="line">
              <a:avLst/>
            </a:prstGeom>
            <a:noFill/>
            <a:ln w="25400">
              <a:solidFill>
                <a:schemeClr val="tx1"/>
              </a:solidFill>
              <a:round/>
              <a:headEnd/>
              <a:tailEnd type="triangle" w="med" len="med"/>
            </a:ln>
          </p:spPr>
          <p:txBody>
            <a:bodyPr/>
            <a:lstStyle/>
            <a:p>
              <a:endParaRPr lang="es-CL"/>
            </a:p>
          </p:txBody>
        </p:sp>
        <p:sp>
          <p:nvSpPr>
            <p:cNvPr id="14373" name="Line 27"/>
            <p:cNvSpPr>
              <a:spLocks noChangeShapeType="1"/>
            </p:cNvSpPr>
            <p:nvPr/>
          </p:nvSpPr>
          <p:spPr bwMode="auto">
            <a:xfrm flipV="1">
              <a:off x="1837" y="2568"/>
              <a:ext cx="726" cy="1542"/>
            </a:xfrm>
            <a:prstGeom prst="line">
              <a:avLst/>
            </a:prstGeom>
            <a:noFill/>
            <a:ln w="25400">
              <a:solidFill>
                <a:schemeClr val="tx1"/>
              </a:solidFill>
              <a:round/>
              <a:headEnd/>
              <a:tailEnd type="triangle" w="med" len="med"/>
            </a:ln>
          </p:spPr>
          <p:txBody>
            <a:bodyPr/>
            <a:lstStyle/>
            <a:p>
              <a:endParaRPr lang="es-CL"/>
            </a:p>
          </p:txBody>
        </p:sp>
        <p:sp>
          <p:nvSpPr>
            <p:cNvPr id="14374" name="Line 28"/>
            <p:cNvSpPr>
              <a:spLocks noChangeShapeType="1"/>
            </p:cNvSpPr>
            <p:nvPr/>
          </p:nvSpPr>
          <p:spPr bwMode="auto">
            <a:xfrm flipV="1">
              <a:off x="1837" y="3430"/>
              <a:ext cx="1905" cy="680"/>
            </a:xfrm>
            <a:prstGeom prst="line">
              <a:avLst/>
            </a:prstGeom>
            <a:noFill/>
            <a:ln w="25400">
              <a:solidFill>
                <a:schemeClr val="tx1"/>
              </a:solidFill>
              <a:round/>
              <a:headEnd/>
              <a:tailEnd type="triangle" w="med" len="med"/>
            </a:ln>
          </p:spPr>
          <p:txBody>
            <a:bodyPr/>
            <a:lstStyle/>
            <a:p>
              <a:endParaRPr lang="es-CL"/>
            </a:p>
          </p:txBody>
        </p:sp>
        <p:graphicFrame>
          <p:nvGraphicFramePr>
            <p:cNvPr id="14340" name="Object 29"/>
            <p:cNvGraphicFramePr>
              <a:graphicFrameLocks noChangeAspect="1"/>
            </p:cNvGraphicFramePr>
            <p:nvPr/>
          </p:nvGraphicFramePr>
          <p:xfrm>
            <a:off x="934" y="934"/>
            <a:ext cx="192" cy="208"/>
          </p:xfrm>
          <a:graphic>
            <a:graphicData uri="http://schemas.openxmlformats.org/presentationml/2006/ole">
              <p:oleObj spid="_x0000_s14340" name="Ecuación" r:id="rId6" imgW="152280" imgH="164880" progId="Equation.3">
                <p:embed/>
              </p:oleObj>
            </a:graphicData>
          </a:graphic>
        </p:graphicFrame>
        <p:graphicFrame>
          <p:nvGraphicFramePr>
            <p:cNvPr id="14341" name="Object 30"/>
            <p:cNvGraphicFramePr>
              <a:graphicFrameLocks noChangeAspect="1"/>
            </p:cNvGraphicFramePr>
            <p:nvPr/>
          </p:nvGraphicFramePr>
          <p:xfrm>
            <a:off x="1608" y="1570"/>
            <a:ext cx="192" cy="207"/>
          </p:xfrm>
          <a:graphic>
            <a:graphicData uri="http://schemas.openxmlformats.org/presentationml/2006/ole">
              <p:oleObj spid="_x0000_s14341" name="Ecuación" r:id="rId7" imgW="152280" imgH="164880" progId="Equation.3">
                <p:embed/>
              </p:oleObj>
            </a:graphicData>
          </a:graphic>
        </p:graphicFrame>
        <p:graphicFrame>
          <p:nvGraphicFramePr>
            <p:cNvPr id="14342" name="Object 31"/>
            <p:cNvGraphicFramePr>
              <a:graphicFrameLocks noChangeAspect="1"/>
            </p:cNvGraphicFramePr>
            <p:nvPr/>
          </p:nvGraphicFramePr>
          <p:xfrm>
            <a:off x="1346" y="482"/>
            <a:ext cx="545" cy="542"/>
          </p:xfrm>
          <a:graphic>
            <a:graphicData uri="http://schemas.openxmlformats.org/presentationml/2006/ole">
              <p:oleObj spid="_x0000_s14342" name="Ecuación" r:id="rId8" imgW="431640" imgH="431640" progId="Equation.3">
                <p:embed/>
              </p:oleObj>
            </a:graphicData>
          </a:graphic>
        </p:graphicFrame>
        <p:graphicFrame>
          <p:nvGraphicFramePr>
            <p:cNvPr id="14343" name="Object 32"/>
            <p:cNvGraphicFramePr>
              <a:graphicFrameLocks noChangeAspect="1"/>
            </p:cNvGraphicFramePr>
            <p:nvPr/>
          </p:nvGraphicFramePr>
          <p:xfrm>
            <a:off x="2571" y="1347"/>
            <a:ext cx="545" cy="541"/>
          </p:xfrm>
          <a:graphic>
            <a:graphicData uri="http://schemas.openxmlformats.org/presentationml/2006/ole">
              <p:oleObj spid="_x0000_s14343" name="Ecuación" r:id="rId9" imgW="431640" imgH="431640" progId="Equation.3">
                <p:embed/>
              </p:oleObj>
            </a:graphicData>
          </a:graphic>
        </p:graphicFrame>
        <p:sp>
          <p:nvSpPr>
            <p:cNvPr id="14375" name="Rectangle 33"/>
            <p:cNvSpPr>
              <a:spLocks noChangeArrowheads="1"/>
            </p:cNvSpPr>
            <p:nvPr/>
          </p:nvSpPr>
          <p:spPr bwMode="auto">
            <a:xfrm>
              <a:off x="1837" y="935"/>
              <a:ext cx="861" cy="318"/>
            </a:xfrm>
            <a:prstGeom prst="rect">
              <a:avLst/>
            </a:prstGeom>
            <a:noFill/>
            <a:ln w="9525">
              <a:solidFill>
                <a:schemeClr val="tx1"/>
              </a:solidFill>
              <a:miter lim="800000"/>
              <a:headEnd/>
              <a:tailEnd/>
            </a:ln>
          </p:spPr>
          <p:txBody>
            <a:bodyPr wrap="none" anchor="ctr"/>
            <a:lstStyle/>
            <a:p>
              <a:endParaRPr lang="es-ES"/>
            </a:p>
          </p:txBody>
        </p:sp>
        <p:sp>
          <p:nvSpPr>
            <p:cNvPr id="14376" name="Line 34"/>
            <p:cNvSpPr>
              <a:spLocks noChangeShapeType="1"/>
            </p:cNvSpPr>
            <p:nvPr/>
          </p:nvSpPr>
          <p:spPr bwMode="auto">
            <a:xfrm>
              <a:off x="3334" y="890"/>
              <a:ext cx="1587" cy="1315"/>
            </a:xfrm>
            <a:prstGeom prst="line">
              <a:avLst/>
            </a:prstGeom>
            <a:noFill/>
            <a:ln w="38100">
              <a:solidFill>
                <a:srgbClr val="FF0000"/>
              </a:solidFill>
              <a:round/>
              <a:headEnd/>
              <a:tailEnd/>
            </a:ln>
          </p:spPr>
          <p:txBody>
            <a:bodyPr wrap="none" anchor="ctr"/>
            <a:lstStyle/>
            <a:p>
              <a:endParaRPr lang="es-CL"/>
            </a:p>
          </p:txBody>
        </p:sp>
        <p:graphicFrame>
          <p:nvGraphicFramePr>
            <p:cNvPr id="14344" name="Object 35"/>
            <p:cNvGraphicFramePr>
              <a:graphicFrameLocks noChangeAspect="1"/>
            </p:cNvGraphicFramePr>
            <p:nvPr/>
          </p:nvGraphicFramePr>
          <p:xfrm>
            <a:off x="4068" y="482"/>
            <a:ext cx="543" cy="542"/>
          </p:xfrm>
          <a:graphic>
            <a:graphicData uri="http://schemas.openxmlformats.org/presentationml/2006/ole">
              <p:oleObj spid="_x0000_s14344" name="Ecuación" r:id="rId10" imgW="431640" imgH="431640" progId="Equation.3">
                <p:embed/>
              </p:oleObj>
            </a:graphicData>
          </a:graphic>
        </p:graphicFrame>
        <p:graphicFrame>
          <p:nvGraphicFramePr>
            <p:cNvPr id="14345" name="Object 36"/>
            <p:cNvGraphicFramePr>
              <a:graphicFrameLocks noChangeAspect="1"/>
            </p:cNvGraphicFramePr>
            <p:nvPr/>
          </p:nvGraphicFramePr>
          <p:xfrm>
            <a:off x="5293" y="1347"/>
            <a:ext cx="543" cy="541"/>
          </p:xfrm>
          <a:graphic>
            <a:graphicData uri="http://schemas.openxmlformats.org/presentationml/2006/ole">
              <p:oleObj spid="_x0000_s14345" name="Ecuación" r:id="rId11" imgW="431640" imgH="431640" progId="Equation.3">
                <p:embed/>
              </p:oleObj>
            </a:graphicData>
          </a:graphic>
        </p:graphicFrame>
        <p:sp>
          <p:nvSpPr>
            <p:cNvPr id="14377" name="Line 37"/>
            <p:cNvSpPr>
              <a:spLocks noChangeShapeType="1"/>
            </p:cNvSpPr>
            <p:nvPr/>
          </p:nvSpPr>
          <p:spPr bwMode="auto">
            <a:xfrm>
              <a:off x="3516" y="1072"/>
              <a:ext cx="498" cy="408"/>
            </a:xfrm>
            <a:prstGeom prst="line">
              <a:avLst/>
            </a:prstGeom>
            <a:noFill/>
            <a:ln w="38100">
              <a:solidFill>
                <a:srgbClr val="3366FF"/>
              </a:solidFill>
              <a:round/>
              <a:headEnd/>
              <a:tailEnd/>
            </a:ln>
          </p:spPr>
          <p:txBody>
            <a:bodyPr/>
            <a:lstStyle/>
            <a:p>
              <a:endParaRPr lang="es-CL"/>
            </a:p>
          </p:txBody>
        </p:sp>
        <p:sp>
          <p:nvSpPr>
            <p:cNvPr id="14378" name="Line 38"/>
            <p:cNvSpPr>
              <a:spLocks noChangeShapeType="1"/>
            </p:cNvSpPr>
            <p:nvPr/>
          </p:nvSpPr>
          <p:spPr bwMode="auto">
            <a:xfrm>
              <a:off x="4195" y="1634"/>
              <a:ext cx="454" cy="379"/>
            </a:xfrm>
            <a:prstGeom prst="line">
              <a:avLst/>
            </a:prstGeom>
            <a:noFill/>
            <a:ln w="38100">
              <a:solidFill>
                <a:srgbClr val="339966"/>
              </a:solidFill>
              <a:round/>
              <a:headEnd/>
              <a:tailEnd/>
            </a:ln>
          </p:spPr>
          <p:txBody>
            <a:bodyPr/>
            <a:lstStyle/>
            <a:p>
              <a:endParaRPr lang="es-CL"/>
            </a:p>
          </p:txBody>
        </p:sp>
        <p:graphicFrame>
          <p:nvGraphicFramePr>
            <p:cNvPr id="14346" name="Object 39"/>
            <p:cNvGraphicFramePr>
              <a:graphicFrameLocks noChangeAspect="1"/>
            </p:cNvGraphicFramePr>
            <p:nvPr/>
          </p:nvGraphicFramePr>
          <p:xfrm>
            <a:off x="4702" y="870"/>
            <a:ext cx="575" cy="174"/>
          </p:xfrm>
          <a:graphic>
            <a:graphicData uri="http://schemas.openxmlformats.org/presentationml/2006/ole">
              <p:oleObj spid="_x0000_s14346" name="Ecuación" r:id="rId12" imgW="457200" imgH="139680" progId="Equation.3">
                <p:embed/>
              </p:oleObj>
            </a:graphicData>
          </a:graphic>
        </p:graphicFrame>
        <p:sp>
          <p:nvSpPr>
            <p:cNvPr id="14379" name="Rectangle 40"/>
            <p:cNvSpPr>
              <a:spLocks noChangeArrowheads="1"/>
            </p:cNvSpPr>
            <p:nvPr/>
          </p:nvSpPr>
          <p:spPr bwMode="auto">
            <a:xfrm>
              <a:off x="4649" y="799"/>
              <a:ext cx="680" cy="318"/>
            </a:xfrm>
            <a:prstGeom prst="rect">
              <a:avLst/>
            </a:prstGeom>
            <a:noFill/>
            <a:ln w="9525">
              <a:solidFill>
                <a:schemeClr val="tx1"/>
              </a:solidFill>
              <a:miter lim="800000"/>
              <a:headEnd/>
              <a:tailEnd/>
            </a:ln>
          </p:spPr>
          <p:txBody>
            <a:bodyPr wrap="none" anchor="ctr"/>
            <a:lstStyle/>
            <a:p>
              <a:endParaRPr lang="es-ES"/>
            </a:p>
          </p:txBody>
        </p:sp>
        <p:grpSp>
          <p:nvGrpSpPr>
            <p:cNvPr id="14380" name="Group 41"/>
            <p:cNvGrpSpPr>
              <a:grpSpLocks/>
            </p:cNvGrpSpPr>
            <p:nvPr/>
          </p:nvGrpSpPr>
          <p:grpSpPr bwMode="auto">
            <a:xfrm>
              <a:off x="2336" y="2659"/>
              <a:ext cx="1361" cy="998"/>
              <a:chOff x="2200" y="2523"/>
              <a:chExt cx="1361" cy="998"/>
            </a:xfrm>
          </p:grpSpPr>
          <p:sp>
            <p:nvSpPr>
              <p:cNvPr id="14384" name="Line 42"/>
              <p:cNvSpPr>
                <a:spLocks noChangeShapeType="1"/>
              </p:cNvSpPr>
              <p:nvPr/>
            </p:nvSpPr>
            <p:spPr bwMode="auto">
              <a:xfrm flipV="1">
                <a:off x="2200" y="2523"/>
                <a:ext cx="0" cy="998"/>
              </a:xfrm>
              <a:prstGeom prst="line">
                <a:avLst/>
              </a:prstGeom>
              <a:noFill/>
              <a:ln w="38100">
                <a:solidFill>
                  <a:srgbClr val="FF0000"/>
                </a:solidFill>
                <a:round/>
                <a:headEnd/>
                <a:tailEnd/>
              </a:ln>
            </p:spPr>
            <p:txBody>
              <a:bodyPr wrap="none" anchor="ctr"/>
              <a:lstStyle/>
              <a:p>
                <a:endParaRPr lang="es-CL"/>
              </a:p>
            </p:txBody>
          </p:sp>
          <p:sp>
            <p:nvSpPr>
              <p:cNvPr id="14385" name="Line 43"/>
              <p:cNvSpPr>
                <a:spLocks noChangeShapeType="1"/>
              </p:cNvSpPr>
              <p:nvPr/>
            </p:nvSpPr>
            <p:spPr bwMode="auto">
              <a:xfrm>
                <a:off x="2200" y="3521"/>
                <a:ext cx="1361" cy="0"/>
              </a:xfrm>
              <a:prstGeom prst="line">
                <a:avLst/>
              </a:prstGeom>
              <a:noFill/>
              <a:ln w="38100">
                <a:solidFill>
                  <a:srgbClr val="FF0000"/>
                </a:solidFill>
                <a:round/>
                <a:headEnd/>
                <a:tailEnd/>
              </a:ln>
            </p:spPr>
            <p:txBody>
              <a:bodyPr wrap="none" anchor="ctr"/>
              <a:lstStyle/>
              <a:p>
                <a:endParaRPr lang="es-CL"/>
              </a:p>
            </p:txBody>
          </p:sp>
        </p:grpSp>
        <p:sp>
          <p:nvSpPr>
            <p:cNvPr id="14381" name="Line 44"/>
            <p:cNvSpPr>
              <a:spLocks noChangeShapeType="1"/>
            </p:cNvSpPr>
            <p:nvPr/>
          </p:nvSpPr>
          <p:spPr bwMode="auto">
            <a:xfrm flipV="1">
              <a:off x="2312" y="2761"/>
              <a:ext cx="0" cy="544"/>
            </a:xfrm>
            <a:prstGeom prst="line">
              <a:avLst/>
            </a:prstGeom>
            <a:noFill/>
            <a:ln w="38100">
              <a:solidFill>
                <a:srgbClr val="3366FF"/>
              </a:solidFill>
              <a:round/>
              <a:headEnd/>
              <a:tailEnd/>
            </a:ln>
          </p:spPr>
          <p:txBody>
            <a:bodyPr/>
            <a:lstStyle/>
            <a:p>
              <a:endParaRPr lang="es-CL"/>
            </a:p>
          </p:txBody>
        </p:sp>
        <p:sp>
          <p:nvSpPr>
            <p:cNvPr id="14382" name="Line 45"/>
            <p:cNvSpPr>
              <a:spLocks noChangeShapeType="1"/>
            </p:cNvSpPr>
            <p:nvPr/>
          </p:nvSpPr>
          <p:spPr bwMode="auto">
            <a:xfrm>
              <a:off x="2697" y="3681"/>
              <a:ext cx="635" cy="0"/>
            </a:xfrm>
            <a:prstGeom prst="line">
              <a:avLst/>
            </a:prstGeom>
            <a:noFill/>
            <a:ln w="38100">
              <a:solidFill>
                <a:srgbClr val="339966"/>
              </a:solidFill>
              <a:round/>
              <a:headEnd/>
              <a:tailEnd/>
            </a:ln>
          </p:spPr>
          <p:txBody>
            <a:bodyPr/>
            <a:lstStyle/>
            <a:p>
              <a:endParaRPr lang="es-CL"/>
            </a:p>
          </p:txBody>
        </p:sp>
        <p:graphicFrame>
          <p:nvGraphicFramePr>
            <p:cNvPr id="14347" name="Object 46"/>
            <p:cNvGraphicFramePr>
              <a:graphicFrameLocks noChangeAspect="1"/>
            </p:cNvGraphicFramePr>
            <p:nvPr/>
          </p:nvGraphicFramePr>
          <p:xfrm>
            <a:off x="2343" y="2976"/>
            <a:ext cx="191" cy="208"/>
          </p:xfrm>
          <a:graphic>
            <a:graphicData uri="http://schemas.openxmlformats.org/presentationml/2006/ole">
              <p:oleObj spid="_x0000_s14347" name="Ecuación" r:id="rId13" imgW="152280" imgH="164880" progId="Equation.3">
                <p:embed/>
              </p:oleObj>
            </a:graphicData>
          </a:graphic>
        </p:graphicFrame>
        <p:graphicFrame>
          <p:nvGraphicFramePr>
            <p:cNvPr id="14348" name="Object 47"/>
            <p:cNvGraphicFramePr>
              <a:graphicFrameLocks noChangeAspect="1"/>
            </p:cNvGraphicFramePr>
            <p:nvPr/>
          </p:nvGraphicFramePr>
          <p:xfrm>
            <a:off x="3014" y="3430"/>
            <a:ext cx="191" cy="208"/>
          </p:xfrm>
          <a:graphic>
            <a:graphicData uri="http://schemas.openxmlformats.org/presentationml/2006/ole">
              <p:oleObj spid="_x0000_s14348" name="Ecuación" r:id="rId14" imgW="152280" imgH="164880" progId="Equation.3">
                <p:embed/>
              </p:oleObj>
            </a:graphicData>
          </a:graphic>
        </p:graphicFrame>
        <p:graphicFrame>
          <p:nvGraphicFramePr>
            <p:cNvPr id="14349" name="Object 48"/>
            <p:cNvGraphicFramePr>
              <a:graphicFrameLocks noChangeAspect="1"/>
            </p:cNvGraphicFramePr>
            <p:nvPr/>
          </p:nvGraphicFramePr>
          <p:xfrm>
            <a:off x="2571" y="2296"/>
            <a:ext cx="545" cy="542"/>
          </p:xfrm>
          <a:graphic>
            <a:graphicData uri="http://schemas.openxmlformats.org/presentationml/2006/ole">
              <p:oleObj spid="_x0000_s14349" name="Ecuación" r:id="rId15" imgW="431640" imgH="431640" progId="Equation.3">
                <p:embed/>
              </p:oleObj>
            </a:graphicData>
          </a:graphic>
        </p:graphicFrame>
        <p:graphicFrame>
          <p:nvGraphicFramePr>
            <p:cNvPr id="14350" name="Object 49"/>
            <p:cNvGraphicFramePr>
              <a:graphicFrameLocks noChangeAspect="1"/>
            </p:cNvGraphicFramePr>
            <p:nvPr/>
          </p:nvGraphicFramePr>
          <p:xfrm>
            <a:off x="3734" y="3111"/>
            <a:ext cx="545" cy="542"/>
          </p:xfrm>
          <a:graphic>
            <a:graphicData uri="http://schemas.openxmlformats.org/presentationml/2006/ole">
              <p:oleObj spid="_x0000_s14350" name="Ecuación" r:id="rId16" imgW="431640" imgH="431640" progId="Equation.3">
                <p:embed/>
              </p:oleObj>
            </a:graphicData>
          </a:graphic>
        </p:graphicFrame>
        <p:graphicFrame>
          <p:nvGraphicFramePr>
            <p:cNvPr id="14351" name="Object 50"/>
            <p:cNvGraphicFramePr>
              <a:graphicFrameLocks noChangeAspect="1"/>
            </p:cNvGraphicFramePr>
            <p:nvPr/>
          </p:nvGraphicFramePr>
          <p:xfrm>
            <a:off x="3840" y="1091"/>
            <a:ext cx="193" cy="206"/>
          </p:xfrm>
          <a:graphic>
            <a:graphicData uri="http://schemas.openxmlformats.org/presentationml/2006/ole">
              <p:oleObj spid="_x0000_s14351" name="Ecuación" r:id="rId17" imgW="152280" imgH="164880" progId="Equation.3">
                <p:embed/>
              </p:oleObj>
            </a:graphicData>
          </a:graphic>
        </p:graphicFrame>
        <p:graphicFrame>
          <p:nvGraphicFramePr>
            <p:cNvPr id="14352" name="Object 51"/>
            <p:cNvGraphicFramePr>
              <a:graphicFrameLocks noChangeAspect="1"/>
            </p:cNvGraphicFramePr>
            <p:nvPr/>
          </p:nvGraphicFramePr>
          <p:xfrm>
            <a:off x="4370" y="1545"/>
            <a:ext cx="192" cy="206"/>
          </p:xfrm>
          <a:graphic>
            <a:graphicData uri="http://schemas.openxmlformats.org/presentationml/2006/ole">
              <p:oleObj spid="_x0000_s14352" name="Ecuación" r:id="rId18" imgW="152280" imgH="164880" progId="Equation.3">
                <p:embed/>
              </p:oleObj>
            </a:graphicData>
          </a:graphic>
        </p:graphicFrame>
        <p:graphicFrame>
          <p:nvGraphicFramePr>
            <p:cNvPr id="14353" name="Object 52"/>
            <p:cNvGraphicFramePr>
              <a:graphicFrameLocks noChangeAspect="1"/>
            </p:cNvGraphicFramePr>
            <p:nvPr/>
          </p:nvGraphicFramePr>
          <p:xfrm>
            <a:off x="3131" y="2796"/>
            <a:ext cx="448" cy="222"/>
          </p:xfrm>
          <a:graphic>
            <a:graphicData uri="http://schemas.openxmlformats.org/presentationml/2006/ole">
              <p:oleObj spid="_x0000_s14353" name="Ecuación" r:id="rId19" imgW="355320" imgH="177480" progId="Equation.3">
                <p:embed/>
              </p:oleObj>
            </a:graphicData>
          </a:graphic>
        </p:graphicFrame>
        <p:sp>
          <p:nvSpPr>
            <p:cNvPr id="14383" name="Rectangle 53"/>
            <p:cNvSpPr>
              <a:spLocks noChangeArrowheads="1"/>
            </p:cNvSpPr>
            <p:nvPr/>
          </p:nvSpPr>
          <p:spPr bwMode="auto">
            <a:xfrm>
              <a:off x="3016" y="2749"/>
              <a:ext cx="680" cy="318"/>
            </a:xfrm>
            <a:prstGeom prst="rect">
              <a:avLst/>
            </a:prstGeom>
            <a:noFill/>
            <a:ln w="9525">
              <a:solidFill>
                <a:schemeClr val="tx1"/>
              </a:solidFill>
              <a:miter lim="800000"/>
              <a:headEnd/>
              <a:tailEnd/>
            </a:ln>
          </p:spPr>
          <p:txBody>
            <a:bodyPr wrap="none" anchor="ctr"/>
            <a:lstStyle/>
            <a:p>
              <a:endParaRPr lang="es-ES"/>
            </a:p>
          </p:txBody>
        </p:sp>
        <p:graphicFrame>
          <p:nvGraphicFramePr>
            <p:cNvPr id="14354" name="Object 54"/>
            <p:cNvGraphicFramePr>
              <a:graphicFrameLocks noChangeAspect="1"/>
            </p:cNvGraphicFramePr>
            <p:nvPr/>
          </p:nvGraphicFramePr>
          <p:xfrm>
            <a:off x="294" y="664"/>
            <a:ext cx="303" cy="270"/>
          </p:xfrm>
          <a:graphic>
            <a:graphicData uri="http://schemas.openxmlformats.org/presentationml/2006/ole">
              <p:oleObj spid="_x0000_s14354" name="Ecuación" r:id="rId20" imgW="241200" imgH="215640" progId="Equation.3">
                <p:embed/>
              </p:oleObj>
            </a:graphicData>
          </a:graphic>
        </p:graphicFrame>
        <p:graphicFrame>
          <p:nvGraphicFramePr>
            <p:cNvPr id="14355" name="Object 55"/>
            <p:cNvGraphicFramePr>
              <a:graphicFrameLocks noChangeAspect="1"/>
            </p:cNvGraphicFramePr>
            <p:nvPr/>
          </p:nvGraphicFramePr>
          <p:xfrm>
            <a:off x="2993" y="664"/>
            <a:ext cx="303" cy="270"/>
          </p:xfrm>
          <a:graphic>
            <a:graphicData uri="http://schemas.openxmlformats.org/presentationml/2006/ole">
              <p:oleObj spid="_x0000_s14355" name="Ecuación" r:id="rId21" imgW="241200" imgH="215640" progId="Equation.3">
                <p:embed/>
              </p:oleObj>
            </a:graphicData>
          </a:graphic>
        </p:graphicFrame>
      </p:grpSp>
      <p:sp>
        <p:nvSpPr>
          <p:cNvPr id="14359"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5636"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4361"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4362" name="Text Box 7"/>
          <p:cNvSpPr txBox="1">
            <a:spLocks noChangeArrowheads="1"/>
          </p:cNvSpPr>
          <p:nvPr/>
        </p:nvSpPr>
        <p:spPr bwMode="auto">
          <a:xfrm>
            <a:off x="179388" y="5276850"/>
            <a:ext cx="8137525" cy="1465263"/>
          </a:xfrm>
          <a:prstGeom prst="rect">
            <a:avLst/>
          </a:prstGeom>
          <a:noFill/>
          <a:ln w="9525">
            <a:noFill/>
            <a:miter lim="800000"/>
            <a:headEnd/>
            <a:tailEnd/>
          </a:ln>
        </p:spPr>
        <p:txBody>
          <a:bodyPr>
            <a:spAutoFit/>
          </a:bodyPr>
          <a:lstStyle/>
          <a:p>
            <a:pPr algn="just">
              <a:spcBef>
                <a:spcPct val="50000"/>
              </a:spcBef>
            </a:pPr>
            <a:r>
              <a:rPr lang="es-ES_tradnl"/>
              <a:t>El grafico (a) muestra el caso de bienes normales, donde la posibilidad de sustitución se encuentra entre cero e infinito, el grafico (b) muestra el caso de bienes perfectos sustitutos, donde las posibilidades de sustitución, conceptualmente hablando tienden a infinito, el grafico (c) muestra el caso de bienes perfectos complementos, donde la posibilidad de sustitución es 0.</a:t>
            </a:r>
            <a:r>
              <a:rPr lang="es-CL"/>
              <a:t> </a:t>
            </a:r>
          </a:p>
        </p:txBody>
      </p:sp>
    </p:spTree>
  </p:cSld>
  <p:clrMapOvr>
    <a:masterClrMapping/>
  </p:clrMapOvr>
  <p:timing>
    <p:tnLst>
      <p:par>
        <p:cTn id="1" dur="indefinite" restart="never" nodeType="tmRoot"/>
      </p:par>
    </p:tnLst>
  </p:timing>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5363" name="3 Marcador de número de diapositiva"/>
          <p:cNvSpPr>
            <a:spLocks noGrp="1"/>
          </p:cNvSpPr>
          <p:nvPr>
            <p:ph type="sldNum" sz="quarter" idx="12"/>
          </p:nvPr>
        </p:nvSpPr>
        <p:spPr>
          <a:noFill/>
        </p:spPr>
        <p:txBody>
          <a:bodyPr/>
          <a:lstStyle/>
          <a:p>
            <a:fld id="{8A2D7DE3-BABC-49B2-8FF0-B7CBC786CE00}" type="slidenum">
              <a:rPr lang="es-CL" smtClean="0"/>
              <a:pPr/>
              <a:t>18</a:t>
            </a:fld>
            <a:endParaRPr lang="es-CL" smtClean="0"/>
          </a:p>
        </p:txBody>
      </p:sp>
      <p:sp>
        <p:nvSpPr>
          <p:cNvPr id="15364" name="Rectangle 15"/>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15362" name="Object 14"/>
          <p:cNvGraphicFramePr>
            <a:graphicFrameLocks noChangeAspect="1"/>
          </p:cNvGraphicFramePr>
          <p:nvPr/>
        </p:nvGraphicFramePr>
        <p:xfrm>
          <a:off x="3276600" y="2921000"/>
          <a:ext cx="2079625" cy="1876425"/>
        </p:xfrm>
        <a:graphic>
          <a:graphicData uri="http://schemas.openxmlformats.org/presentationml/2006/ole">
            <p:oleObj spid="_x0000_s15362" name="Ecuación" r:id="rId4" imgW="1041120" imgH="939600" progId="Equation.3">
              <p:embed/>
            </p:oleObj>
          </a:graphicData>
        </a:graphic>
      </p:graphicFrame>
      <p:sp>
        <p:nvSpPr>
          <p:cNvPr id="15365"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6661"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5367"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5368" name="Text Box 7"/>
          <p:cNvSpPr txBox="1">
            <a:spLocks noChangeArrowheads="1"/>
          </p:cNvSpPr>
          <p:nvPr/>
        </p:nvSpPr>
        <p:spPr bwMode="auto">
          <a:xfrm>
            <a:off x="755650" y="1484313"/>
            <a:ext cx="1295400" cy="366712"/>
          </a:xfrm>
          <a:prstGeom prst="rect">
            <a:avLst/>
          </a:prstGeom>
          <a:noFill/>
          <a:ln w="9525">
            <a:noFill/>
            <a:miter lim="800000"/>
            <a:headEnd/>
            <a:tailEnd/>
          </a:ln>
        </p:spPr>
        <p:txBody>
          <a:bodyPr>
            <a:spAutoFit/>
          </a:bodyPr>
          <a:lstStyle/>
          <a:p>
            <a:pPr algn="l">
              <a:spcBef>
                <a:spcPct val="50000"/>
              </a:spcBef>
            </a:pPr>
            <a:r>
              <a:rPr lang="es-CL" b="1" i="1"/>
              <a:t>Ejercicio:</a:t>
            </a:r>
          </a:p>
        </p:txBody>
      </p:sp>
      <p:sp>
        <p:nvSpPr>
          <p:cNvPr id="15369" name="Text Box 8"/>
          <p:cNvSpPr txBox="1">
            <a:spLocks noChangeArrowheads="1"/>
          </p:cNvSpPr>
          <p:nvPr/>
        </p:nvSpPr>
        <p:spPr bwMode="auto">
          <a:xfrm>
            <a:off x="395288" y="2060575"/>
            <a:ext cx="8497887" cy="641350"/>
          </a:xfrm>
          <a:prstGeom prst="rect">
            <a:avLst/>
          </a:prstGeom>
          <a:noFill/>
          <a:ln w="9525">
            <a:noFill/>
            <a:miter lim="800000"/>
            <a:headEnd/>
            <a:tailEnd/>
          </a:ln>
        </p:spPr>
        <p:txBody>
          <a:bodyPr>
            <a:spAutoFit/>
          </a:bodyPr>
          <a:lstStyle/>
          <a:p>
            <a:pPr algn="just">
              <a:spcBef>
                <a:spcPct val="50000"/>
              </a:spcBef>
            </a:pPr>
            <a:r>
              <a:rPr lang="es-ES"/>
              <a:t>Estudiar las características de la tecnología de las siguientes funciones de producción:</a:t>
            </a:r>
            <a:r>
              <a:rPr lang="es-CL"/>
              <a:t> </a:t>
            </a:r>
          </a:p>
        </p:txBody>
      </p:sp>
      <p:sp>
        <p:nvSpPr>
          <p:cNvPr id="15370" name="Text Box 9"/>
          <p:cNvSpPr txBox="1">
            <a:spLocks noChangeArrowheads="1"/>
          </p:cNvSpPr>
          <p:nvPr/>
        </p:nvSpPr>
        <p:spPr bwMode="auto">
          <a:xfrm>
            <a:off x="971550" y="4987925"/>
            <a:ext cx="7416800" cy="1465263"/>
          </a:xfrm>
          <a:prstGeom prst="rect">
            <a:avLst/>
          </a:prstGeom>
          <a:noFill/>
          <a:ln w="9525">
            <a:noFill/>
            <a:miter lim="800000"/>
            <a:headEnd/>
            <a:tailEnd/>
          </a:ln>
        </p:spPr>
        <p:txBody>
          <a:bodyPr>
            <a:spAutoFit/>
          </a:bodyPr>
          <a:lstStyle/>
          <a:p>
            <a:pPr marL="457200" indent="-457200" algn="l"/>
            <a:r>
              <a:rPr lang="es-ES"/>
              <a:t>a) Graficar la curva de producción y de rendimientos al factor</a:t>
            </a:r>
          </a:p>
          <a:p>
            <a:pPr marL="457200" indent="-457200" algn="l"/>
            <a:r>
              <a:rPr lang="es-ES"/>
              <a:t>b) Elasticidad producto factor</a:t>
            </a:r>
          </a:p>
          <a:p>
            <a:pPr marL="457200" indent="-457200" algn="l"/>
            <a:r>
              <a:rPr lang="es-ES"/>
              <a:t>c) Rendimientos a la escala y elasticidad escala</a:t>
            </a:r>
          </a:p>
          <a:p>
            <a:pPr marL="457200" indent="-457200" algn="l"/>
            <a:r>
              <a:rPr lang="es-ES"/>
              <a:t>d) Graficar la Isocuanta y obtener la pendiente</a:t>
            </a:r>
          </a:p>
          <a:p>
            <a:pPr marL="457200" indent="-457200" algn="l"/>
            <a:r>
              <a:rPr lang="es-ES"/>
              <a:t>e) Obtener la elasticidad de sustitución</a:t>
            </a:r>
            <a:endParaRPr lang="es-CL"/>
          </a:p>
        </p:txBody>
      </p:sp>
      <p:sp>
        <p:nvSpPr>
          <p:cNvPr id="15371" name="Text Box 10"/>
          <p:cNvSpPr txBox="1">
            <a:spLocks noChangeArrowheads="1"/>
          </p:cNvSpPr>
          <p:nvPr/>
        </p:nvSpPr>
        <p:spPr bwMode="auto">
          <a:xfrm>
            <a:off x="2844800" y="2917825"/>
            <a:ext cx="431800" cy="366713"/>
          </a:xfrm>
          <a:prstGeom prst="rect">
            <a:avLst/>
          </a:prstGeom>
          <a:noFill/>
          <a:ln w="9525">
            <a:noFill/>
            <a:miter lim="800000"/>
            <a:headEnd/>
            <a:tailEnd/>
          </a:ln>
        </p:spPr>
        <p:txBody>
          <a:bodyPr>
            <a:spAutoFit/>
          </a:bodyPr>
          <a:lstStyle/>
          <a:p>
            <a:pPr algn="l">
              <a:spcBef>
                <a:spcPct val="50000"/>
              </a:spcBef>
            </a:pPr>
            <a:r>
              <a:rPr lang="es-ES_tradnl"/>
              <a:t>1)</a:t>
            </a:r>
            <a:endParaRPr lang="es-CL"/>
          </a:p>
        </p:txBody>
      </p:sp>
      <p:sp>
        <p:nvSpPr>
          <p:cNvPr id="15372" name="Text Box 11"/>
          <p:cNvSpPr txBox="1">
            <a:spLocks noChangeArrowheads="1"/>
          </p:cNvSpPr>
          <p:nvPr/>
        </p:nvSpPr>
        <p:spPr bwMode="auto">
          <a:xfrm>
            <a:off x="2843213" y="3357563"/>
            <a:ext cx="431800" cy="366712"/>
          </a:xfrm>
          <a:prstGeom prst="rect">
            <a:avLst/>
          </a:prstGeom>
          <a:noFill/>
          <a:ln w="9525">
            <a:noFill/>
            <a:miter lim="800000"/>
            <a:headEnd/>
            <a:tailEnd/>
          </a:ln>
        </p:spPr>
        <p:txBody>
          <a:bodyPr>
            <a:spAutoFit/>
          </a:bodyPr>
          <a:lstStyle/>
          <a:p>
            <a:pPr algn="l">
              <a:spcBef>
                <a:spcPct val="50000"/>
              </a:spcBef>
            </a:pPr>
            <a:r>
              <a:rPr lang="es-ES_tradnl"/>
              <a:t>2)</a:t>
            </a:r>
            <a:endParaRPr lang="es-CL"/>
          </a:p>
        </p:txBody>
      </p:sp>
      <p:sp>
        <p:nvSpPr>
          <p:cNvPr id="15373" name="Text Box 12"/>
          <p:cNvSpPr txBox="1">
            <a:spLocks noChangeArrowheads="1"/>
          </p:cNvSpPr>
          <p:nvPr/>
        </p:nvSpPr>
        <p:spPr bwMode="auto">
          <a:xfrm>
            <a:off x="2843213" y="4076700"/>
            <a:ext cx="431800" cy="366713"/>
          </a:xfrm>
          <a:prstGeom prst="rect">
            <a:avLst/>
          </a:prstGeom>
          <a:noFill/>
          <a:ln w="9525">
            <a:noFill/>
            <a:miter lim="800000"/>
            <a:headEnd/>
            <a:tailEnd/>
          </a:ln>
        </p:spPr>
        <p:txBody>
          <a:bodyPr>
            <a:spAutoFit/>
          </a:bodyPr>
          <a:lstStyle/>
          <a:p>
            <a:pPr algn="l">
              <a:spcBef>
                <a:spcPct val="50000"/>
              </a:spcBef>
            </a:pPr>
            <a:r>
              <a:rPr lang="es-ES_tradnl"/>
              <a:t>3)</a:t>
            </a:r>
            <a:endParaRPr lang="es-CL"/>
          </a:p>
        </p:txBody>
      </p:sp>
    </p:spTree>
  </p:cSld>
  <p:clrMapOvr>
    <a:masterClrMapping/>
  </p:clrMapOvr>
  <p:timing>
    <p:tnLst>
      <p:par>
        <p:cTn id="1" dur="indefinite" restart="never" nodeType="tmRoot"/>
      </p:par>
    </p:tnLst>
  </p:timing>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6391" name="3 Marcador de número de diapositiva"/>
          <p:cNvSpPr>
            <a:spLocks noGrp="1"/>
          </p:cNvSpPr>
          <p:nvPr>
            <p:ph type="sldNum" sz="quarter" idx="12"/>
          </p:nvPr>
        </p:nvSpPr>
        <p:spPr>
          <a:noFill/>
        </p:spPr>
        <p:txBody>
          <a:bodyPr/>
          <a:lstStyle/>
          <a:p>
            <a:fld id="{1DB6631E-05FB-42E6-AD5E-57A2DFE2532B}" type="slidenum">
              <a:rPr lang="es-CL" smtClean="0"/>
              <a:pPr/>
              <a:t>19</a:t>
            </a:fld>
            <a:endParaRPr lang="es-CL" smtClean="0"/>
          </a:p>
        </p:txBody>
      </p:sp>
      <p:sp>
        <p:nvSpPr>
          <p:cNvPr id="16392" name="Rectangle 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16386" name="Object 3"/>
          <p:cNvGraphicFramePr>
            <a:graphicFrameLocks noChangeAspect="1"/>
          </p:cNvGraphicFramePr>
          <p:nvPr/>
        </p:nvGraphicFramePr>
        <p:xfrm>
          <a:off x="684213" y="2636838"/>
          <a:ext cx="2079625" cy="912812"/>
        </p:xfrm>
        <a:graphic>
          <a:graphicData uri="http://schemas.openxmlformats.org/presentationml/2006/ole">
            <p:oleObj spid="_x0000_s16386" name="Ecuación" r:id="rId4" imgW="1041120" imgH="457200" progId="Equation.3">
              <p:embed/>
            </p:oleObj>
          </a:graphicData>
        </a:graphic>
      </p:graphicFrame>
      <p:sp>
        <p:nvSpPr>
          <p:cNvPr id="16393"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4549"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6395"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6396" name="Text Box 7"/>
          <p:cNvSpPr txBox="1">
            <a:spLocks noChangeArrowheads="1"/>
          </p:cNvSpPr>
          <p:nvPr/>
        </p:nvSpPr>
        <p:spPr bwMode="auto">
          <a:xfrm>
            <a:off x="755650" y="1484313"/>
            <a:ext cx="2087563" cy="366712"/>
          </a:xfrm>
          <a:prstGeom prst="rect">
            <a:avLst/>
          </a:prstGeom>
          <a:noFill/>
          <a:ln w="9525">
            <a:noFill/>
            <a:miter lim="800000"/>
            <a:headEnd/>
            <a:tailEnd/>
          </a:ln>
        </p:spPr>
        <p:txBody>
          <a:bodyPr>
            <a:spAutoFit/>
          </a:bodyPr>
          <a:lstStyle/>
          <a:p>
            <a:pPr algn="l">
              <a:spcBef>
                <a:spcPct val="50000"/>
              </a:spcBef>
            </a:pPr>
            <a:r>
              <a:rPr lang="es-CL" b="1" i="1"/>
              <a:t>Respuesta (3):</a:t>
            </a:r>
          </a:p>
        </p:txBody>
      </p:sp>
      <p:sp>
        <p:nvSpPr>
          <p:cNvPr id="16397" name="Text Box 9"/>
          <p:cNvSpPr txBox="1">
            <a:spLocks noChangeArrowheads="1"/>
          </p:cNvSpPr>
          <p:nvPr/>
        </p:nvSpPr>
        <p:spPr bwMode="auto">
          <a:xfrm>
            <a:off x="971550" y="4652963"/>
            <a:ext cx="7416800" cy="641350"/>
          </a:xfrm>
          <a:prstGeom prst="rect">
            <a:avLst/>
          </a:prstGeom>
          <a:noFill/>
          <a:ln w="9525">
            <a:noFill/>
            <a:miter lim="800000"/>
            <a:headEnd/>
            <a:tailEnd/>
          </a:ln>
        </p:spPr>
        <p:txBody>
          <a:bodyPr>
            <a:spAutoFit/>
          </a:bodyPr>
          <a:lstStyle/>
          <a:p>
            <a:pPr marL="457200" indent="-457200" algn="l"/>
            <a:r>
              <a:rPr lang="es-ES"/>
              <a:t>La función tiene rendimientos al crecientes al factor hasta que L = L</a:t>
            </a:r>
            <a:r>
              <a:rPr lang="es-ES" baseline="30000"/>
              <a:t>0</a:t>
            </a:r>
            <a:r>
              <a:rPr lang="es-ES"/>
              <a:t>, a</a:t>
            </a:r>
          </a:p>
          <a:p>
            <a:pPr marL="457200" indent="-457200" algn="l"/>
            <a:r>
              <a:rPr lang="es-ES"/>
              <a:t>partir de ese punto los rendimientos son cero.</a:t>
            </a:r>
          </a:p>
        </p:txBody>
      </p:sp>
      <p:grpSp>
        <p:nvGrpSpPr>
          <p:cNvPr id="16398" name="Group 38"/>
          <p:cNvGrpSpPr>
            <a:grpSpLocks/>
          </p:cNvGrpSpPr>
          <p:nvPr/>
        </p:nvGrpSpPr>
        <p:grpSpPr bwMode="auto">
          <a:xfrm>
            <a:off x="3852863" y="1787525"/>
            <a:ext cx="2951162" cy="2505075"/>
            <a:chOff x="2427" y="1126"/>
            <a:chExt cx="1859" cy="1578"/>
          </a:xfrm>
        </p:grpSpPr>
        <p:sp>
          <p:nvSpPr>
            <p:cNvPr id="16399" name="Line 15"/>
            <p:cNvSpPr>
              <a:spLocks noChangeShapeType="1"/>
            </p:cNvSpPr>
            <p:nvPr/>
          </p:nvSpPr>
          <p:spPr bwMode="auto">
            <a:xfrm flipV="1">
              <a:off x="2607" y="1126"/>
              <a:ext cx="0" cy="1406"/>
            </a:xfrm>
            <a:prstGeom prst="line">
              <a:avLst/>
            </a:prstGeom>
            <a:noFill/>
            <a:ln w="9525">
              <a:solidFill>
                <a:schemeClr val="tx1"/>
              </a:solidFill>
              <a:round/>
              <a:headEnd/>
              <a:tailEnd type="triangle" w="med" len="med"/>
            </a:ln>
          </p:spPr>
          <p:txBody>
            <a:bodyPr/>
            <a:lstStyle/>
            <a:p>
              <a:endParaRPr lang="es-CL"/>
            </a:p>
          </p:txBody>
        </p:sp>
        <p:sp>
          <p:nvSpPr>
            <p:cNvPr id="16400" name="Line 16"/>
            <p:cNvSpPr>
              <a:spLocks noChangeShapeType="1"/>
            </p:cNvSpPr>
            <p:nvPr/>
          </p:nvSpPr>
          <p:spPr bwMode="auto">
            <a:xfrm>
              <a:off x="2607" y="2532"/>
              <a:ext cx="1679" cy="1"/>
            </a:xfrm>
            <a:prstGeom prst="line">
              <a:avLst/>
            </a:prstGeom>
            <a:noFill/>
            <a:ln w="9525">
              <a:solidFill>
                <a:schemeClr val="tx1"/>
              </a:solidFill>
              <a:round/>
              <a:headEnd/>
              <a:tailEnd type="triangle" w="med" len="med"/>
            </a:ln>
          </p:spPr>
          <p:txBody>
            <a:bodyPr/>
            <a:lstStyle/>
            <a:p>
              <a:endParaRPr lang="es-CL"/>
            </a:p>
          </p:txBody>
        </p:sp>
        <p:sp>
          <p:nvSpPr>
            <p:cNvPr id="16401" name="Line 21"/>
            <p:cNvSpPr>
              <a:spLocks noChangeShapeType="1"/>
            </p:cNvSpPr>
            <p:nvPr/>
          </p:nvSpPr>
          <p:spPr bwMode="auto">
            <a:xfrm flipV="1">
              <a:off x="2607" y="1962"/>
              <a:ext cx="590" cy="567"/>
            </a:xfrm>
            <a:prstGeom prst="line">
              <a:avLst/>
            </a:prstGeom>
            <a:noFill/>
            <a:ln w="25400">
              <a:solidFill>
                <a:srgbClr val="0000FF"/>
              </a:solidFill>
              <a:round/>
              <a:headEnd/>
              <a:tailEnd/>
            </a:ln>
          </p:spPr>
          <p:txBody>
            <a:bodyPr/>
            <a:lstStyle/>
            <a:p>
              <a:endParaRPr lang="es-CL"/>
            </a:p>
          </p:txBody>
        </p:sp>
        <p:sp>
          <p:nvSpPr>
            <p:cNvPr id="16402" name="Line 23"/>
            <p:cNvSpPr>
              <a:spLocks noChangeShapeType="1"/>
            </p:cNvSpPr>
            <p:nvPr/>
          </p:nvSpPr>
          <p:spPr bwMode="auto">
            <a:xfrm flipH="1">
              <a:off x="3197" y="1963"/>
              <a:ext cx="0" cy="569"/>
            </a:xfrm>
            <a:prstGeom prst="line">
              <a:avLst/>
            </a:prstGeom>
            <a:noFill/>
            <a:ln w="9525">
              <a:solidFill>
                <a:srgbClr val="969696"/>
              </a:solidFill>
              <a:prstDash val="dash"/>
              <a:round/>
              <a:headEnd/>
              <a:tailEnd/>
            </a:ln>
          </p:spPr>
          <p:txBody>
            <a:bodyPr/>
            <a:lstStyle/>
            <a:p>
              <a:endParaRPr lang="es-CL"/>
            </a:p>
          </p:txBody>
        </p:sp>
        <p:sp>
          <p:nvSpPr>
            <p:cNvPr id="16403" name="Line 24"/>
            <p:cNvSpPr>
              <a:spLocks noChangeShapeType="1"/>
            </p:cNvSpPr>
            <p:nvPr/>
          </p:nvSpPr>
          <p:spPr bwMode="auto">
            <a:xfrm flipH="1">
              <a:off x="2607" y="1963"/>
              <a:ext cx="590" cy="0"/>
            </a:xfrm>
            <a:prstGeom prst="line">
              <a:avLst/>
            </a:prstGeom>
            <a:noFill/>
            <a:ln w="9525">
              <a:solidFill>
                <a:srgbClr val="969696"/>
              </a:solidFill>
              <a:prstDash val="dash"/>
              <a:round/>
              <a:headEnd/>
              <a:tailEnd/>
            </a:ln>
          </p:spPr>
          <p:txBody>
            <a:bodyPr/>
            <a:lstStyle/>
            <a:p>
              <a:endParaRPr lang="es-CL"/>
            </a:p>
          </p:txBody>
        </p:sp>
        <p:graphicFrame>
          <p:nvGraphicFramePr>
            <p:cNvPr id="16387" name="Object 31"/>
            <p:cNvGraphicFramePr>
              <a:graphicFrameLocks noChangeAspect="1"/>
            </p:cNvGraphicFramePr>
            <p:nvPr/>
          </p:nvGraphicFramePr>
          <p:xfrm>
            <a:off x="3147" y="2553"/>
            <a:ext cx="141" cy="151"/>
          </p:xfrm>
          <a:graphic>
            <a:graphicData uri="http://schemas.openxmlformats.org/presentationml/2006/ole">
              <p:oleObj spid="_x0000_s16387" name="Ecuación" r:id="rId5" imgW="177480" imgH="190440" progId="Equation.3">
                <p:embed/>
              </p:oleObj>
            </a:graphicData>
          </a:graphic>
        </p:graphicFrame>
        <p:graphicFrame>
          <p:nvGraphicFramePr>
            <p:cNvPr id="16388" name="Object 32"/>
            <p:cNvGraphicFramePr>
              <a:graphicFrameLocks noChangeAspect="1"/>
            </p:cNvGraphicFramePr>
            <p:nvPr/>
          </p:nvGraphicFramePr>
          <p:xfrm>
            <a:off x="2427" y="1903"/>
            <a:ext cx="181" cy="151"/>
          </p:xfrm>
          <a:graphic>
            <a:graphicData uri="http://schemas.openxmlformats.org/presentationml/2006/ole">
              <p:oleObj spid="_x0000_s16388" name="Ecuación" r:id="rId6" imgW="228600" imgH="190440" progId="Equation.3">
                <p:embed/>
              </p:oleObj>
            </a:graphicData>
          </a:graphic>
        </p:graphicFrame>
        <p:graphicFrame>
          <p:nvGraphicFramePr>
            <p:cNvPr id="16389" name="Object 33"/>
            <p:cNvGraphicFramePr>
              <a:graphicFrameLocks noChangeAspect="1"/>
            </p:cNvGraphicFramePr>
            <p:nvPr/>
          </p:nvGraphicFramePr>
          <p:xfrm>
            <a:off x="4130" y="2567"/>
            <a:ext cx="111" cy="131"/>
          </p:xfrm>
          <a:graphic>
            <a:graphicData uri="http://schemas.openxmlformats.org/presentationml/2006/ole">
              <p:oleObj spid="_x0000_s16389" name="Ecuación" r:id="rId7" imgW="139680" imgH="164880" progId="Equation.3">
                <p:embed/>
              </p:oleObj>
            </a:graphicData>
          </a:graphic>
        </p:graphicFrame>
        <p:graphicFrame>
          <p:nvGraphicFramePr>
            <p:cNvPr id="16390" name="Object 35"/>
            <p:cNvGraphicFramePr>
              <a:graphicFrameLocks noChangeAspect="1"/>
            </p:cNvGraphicFramePr>
            <p:nvPr/>
          </p:nvGraphicFramePr>
          <p:xfrm>
            <a:off x="2451" y="1202"/>
            <a:ext cx="111" cy="131"/>
          </p:xfrm>
          <a:graphic>
            <a:graphicData uri="http://schemas.openxmlformats.org/presentationml/2006/ole">
              <p:oleObj spid="_x0000_s16390" name="Ecuación" r:id="rId8" imgW="139680" imgH="164880" progId="Equation.3">
                <p:embed/>
              </p:oleObj>
            </a:graphicData>
          </a:graphic>
        </p:graphicFrame>
        <p:sp>
          <p:nvSpPr>
            <p:cNvPr id="16404" name="Line 37"/>
            <p:cNvSpPr>
              <a:spLocks noChangeShapeType="1"/>
            </p:cNvSpPr>
            <p:nvPr/>
          </p:nvSpPr>
          <p:spPr bwMode="auto">
            <a:xfrm>
              <a:off x="3197" y="2533"/>
              <a:ext cx="1044" cy="0"/>
            </a:xfrm>
            <a:prstGeom prst="line">
              <a:avLst/>
            </a:prstGeom>
            <a:noFill/>
            <a:ln w="25400">
              <a:solidFill>
                <a:srgbClr val="0000FF"/>
              </a:solidFill>
              <a:round/>
              <a:headEnd/>
              <a:tailEnd/>
            </a:ln>
          </p:spPr>
          <p:txBody>
            <a:bodyPr/>
            <a:lstStyle/>
            <a:p>
              <a:endParaRPr lang="es-CL"/>
            </a:p>
          </p:txBody>
        </p:sp>
      </p:grpSp>
    </p:spTree>
  </p:cSld>
  <p:clrMapOvr>
    <a:masterClrMapping/>
  </p:clrMapOvr>
  <p:timing>
    <p:tnLst>
      <p:par>
        <p:cTn id="1" dur="indefinite" restart="never" nodeType="tmRoot"/>
      </p:par>
    </p:tnLst>
  </p:timing>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8370" name="3 Marcador de número de diapositiva"/>
          <p:cNvSpPr>
            <a:spLocks noGrp="1"/>
          </p:cNvSpPr>
          <p:nvPr>
            <p:ph type="sldNum" sz="quarter" idx="12"/>
          </p:nvPr>
        </p:nvSpPr>
        <p:spPr>
          <a:noFill/>
        </p:spPr>
        <p:txBody>
          <a:bodyPr/>
          <a:lstStyle/>
          <a:p>
            <a:fld id="{B1D5316C-536B-44D6-986C-5AFF13AD60E0}" type="slidenum">
              <a:rPr lang="es-CL" smtClean="0"/>
              <a:pPr/>
              <a:t>2</a:t>
            </a:fld>
            <a:endParaRPr lang="es-CL" smtClean="0"/>
          </a:p>
        </p:txBody>
      </p:sp>
      <p:sp>
        <p:nvSpPr>
          <p:cNvPr id="58371" name="Rectangle 10"/>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58372"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0276"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58374"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58375" name="Text Box 6"/>
          <p:cNvSpPr txBox="1">
            <a:spLocks noChangeArrowheads="1"/>
          </p:cNvSpPr>
          <p:nvPr/>
        </p:nvSpPr>
        <p:spPr bwMode="auto">
          <a:xfrm>
            <a:off x="755650" y="1484313"/>
            <a:ext cx="4537075" cy="366712"/>
          </a:xfrm>
          <a:prstGeom prst="rect">
            <a:avLst/>
          </a:prstGeom>
          <a:noFill/>
          <a:ln w="9525">
            <a:noFill/>
            <a:miter lim="800000"/>
            <a:headEnd/>
            <a:tailEnd/>
          </a:ln>
        </p:spPr>
        <p:txBody>
          <a:bodyPr>
            <a:spAutoFit/>
          </a:bodyPr>
          <a:lstStyle/>
          <a:p>
            <a:pPr algn="l">
              <a:spcBef>
                <a:spcPct val="50000"/>
              </a:spcBef>
            </a:pPr>
            <a:r>
              <a:rPr lang="es-CL"/>
              <a:t>Introducción</a:t>
            </a:r>
          </a:p>
        </p:txBody>
      </p:sp>
      <p:sp>
        <p:nvSpPr>
          <p:cNvPr id="58376" name="Text Box 7"/>
          <p:cNvSpPr txBox="1">
            <a:spLocks noChangeArrowheads="1"/>
          </p:cNvSpPr>
          <p:nvPr/>
        </p:nvSpPr>
        <p:spPr bwMode="auto">
          <a:xfrm>
            <a:off x="395288" y="2060575"/>
            <a:ext cx="5905500" cy="366713"/>
          </a:xfrm>
          <a:prstGeom prst="rect">
            <a:avLst/>
          </a:prstGeom>
          <a:noFill/>
          <a:ln w="9525" algn="ctr">
            <a:noFill/>
            <a:miter lim="800000"/>
            <a:headEnd/>
            <a:tailEnd/>
          </a:ln>
        </p:spPr>
        <p:txBody>
          <a:bodyPr>
            <a:spAutoFit/>
          </a:bodyPr>
          <a:lstStyle/>
          <a:p>
            <a:pPr algn="just">
              <a:spcBef>
                <a:spcPct val="50000"/>
              </a:spcBef>
            </a:pPr>
            <a:r>
              <a:rPr lang="es-ES_tradnl"/>
              <a:t>La teoría de la Oferta estudia los siguientes puntos:</a:t>
            </a:r>
            <a:endParaRPr lang="es-CL"/>
          </a:p>
        </p:txBody>
      </p:sp>
      <p:sp>
        <p:nvSpPr>
          <p:cNvPr id="58377" name="Text Box 8"/>
          <p:cNvSpPr txBox="1">
            <a:spLocks noChangeArrowheads="1"/>
          </p:cNvSpPr>
          <p:nvPr/>
        </p:nvSpPr>
        <p:spPr bwMode="auto">
          <a:xfrm>
            <a:off x="1258888" y="2620963"/>
            <a:ext cx="6913562" cy="3113087"/>
          </a:xfrm>
          <a:prstGeom prst="rect">
            <a:avLst/>
          </a:prstGeom>
          <a:noFill/>
          <a:ln w="9525">
            <a:noFill/>
            <a:miter lim="800000"/>
            <a:headEnd/>
            <a:tailEnd/>
          </a:ln>
        </p:spPr>
        <p:txBody>
          <a:bodyPr>
            <a:spAutoFit/>
          </a:bodyPr>
          <a:lstStyle/>
          <a:p>
            <a:pPr marL="914400" lvl="1" indent="-457200" algn="l"/>
            <a:r>
              <a:rPr lang="es-ES_tradnl"/>
              <a:t>I	Tecnología.</a:t>
            </a:r>
          </a:p>
          <a:p>
            <a:pPr marL="914400" lvl="1" indent="-457200" algn="l"/>
            <a:r>
              <a:rPr lang="es-ES_tradnl"/>
              <a:t>	   a) Función de Producción.</a:t>
            </a:r>
          </a:p>
          <a:p>
            <a:pPr marL="914400" lvl="1" indent="-457200" algn="l"/>
            <a:r>
              <a:rPr lang="es-ES_tradnl"/>
              <a:t>	   b) Curva de Producto Total.</a:t>
            </a:r>
          </a:p>
          <a:p>
            <a:pPr marL="914400" lvl="1" indent="-457200" algn="l"/>
            <a:r>
              <a:rPr lang="es-ES_tradnl"/>
              <a:t>	   c) Rendimientos al Factor.</a:t>
            </a:r>
          </a:p>
          <a:p>
            <a:pPr marL="914400" lvl="1" indent="-457200" algn="l"/>
            <a:r>
              <a:rPr lang="es-ES_tradnl"/>
              <a:t>	   d) Rendimientos a la Escala.</a:t>
            </a:r>
          </a:p>
          <a:p>
            <a:pPr marL="914400" lvl="1" indent="-457200" algn="l"/>
            <a:r>
              <a:rPr lang="es-ES_tradnl"/>
              <a:t>	   e) Isocuanta.</a:t>
            </a:r>
          </a:p>
          <a:p>
            <a:pPr marL="914400" lvl="1" indent="-457200" algn="l"/>
            <a:r>
              <a:rPr lang="es-ES_tradnl"/>
              <a:t>	   f) Elasticidad de Sustitución.</a:t>
            </a:r>
          </a:p>
          <a:p>
            <a:pPr marL="914400" lvl="1" indent="-457200" algn="l"/>
            <a:r>
              <a:rPr lang="es-ES_tradnl"/>
              <a:t>II	Costos.</a:t>
            </a:r>
          </a:p>
          <a:p>
            <a:pPr marL="914400" lvl="1" indent="-457200" algn="l"/>
            <a:r>
              <a:rPr lang="es-ES_tradnl"/>
              <a:t>III	Maximización de Beneficios.</a:t>
            </a:r>
          </a:p>
          <a:p>
            <a:pPr marL="914400" lvl="1" indent="-457200" algn="l"/>
            <a:r>
              <a:rPr lang="es-ES_tradnl"/>
              <a:t>IV	Oferta y Competencia Perfecta.</a:t>
            </a:r>
          </a:p>
          <a:p>
            <a:pPr marL="914400" lvl="1" indent="-457200" algn="l"/>
            <a:r>
              <a:rPr lang="es-ES_tradnl"/>
              <a:t>V	Competencia Imperfecta (Parte 4).</a:t>
            </a:r>
            <a:endParaRPr lang="es-CL"/>
          </a:p>
        </p:txBody>
      </p:sp>
    </p:spTree>
  </p:cSld>
  <p:clrMapOvr>
    <a:masterClrMapping/>
  </p:clrMapOvr>
  <p:timing>
    <p:tnLst>
      <p:par>
        <p:cTn id="1" dur="indefinite" restart="never" nodeType="tmRoot"/>
      </p:par>
    </p:tnLst>
  </p:timing>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7424" name="3 Marcador de número de diapositiva"/>
          <p:cNvSpPr>
            <a:spLocks noGrp="1"/>
          </p:cNvSpPr>
          <p:nvPr>
            <p:ph type="sldNum" sz="quarter" idx="12"/>
          </p:nvPr>
        </p:nvSpPr>
        <p:spPr>
          <a:noFill/>
        </p:spPr>
        <p:txBody>
          <a:bodyPr/>
          <a:lstStyle/>
          <a:p>
            <a:fld id="{76411BB3-2521-4BDC-A223-DC13CF4E097B}" type="slidenum">
              <a:rPr lang="es-CL" smtClean="0"/>
              <a:pPr/>
              <a:t>20</a:t>
            </a:fld>
            <a:endParaRPr lang="es-CL" smtClean="0"/>
          </a:p>
        </p:txBody>
      </p:sp>
      <p:sp>
        <p:nvSpPr>
          <p:cNvPr id="17425" name="Rectangle 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17426"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6596"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7428"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7429" name="Text Box 6"/>
          <p:cNvSpPr txBox="1">
            <a:spLocks noChangeArrowheads="1"/>
          </p:cNvSpPr>
          <p:nvPr/>
        </p:nvSpPr>
        <p:spPr bwMode="auto">
          <a:xfrm>
            <a:off x="3419475" y="1412875"/>
            <a:ext cx="4968875" cy="366713"/>
          </a:xfrm>
          <a:prstGeom prst="rect">
            <a:avLst/>
          </a:prstGeom>
          <a:noFill/>
          <a:ln w="9525">
            <a:noFill/>
            <a:miter lim="800000"/>
            <a:headEnd/>
            <a:tailEnd/>
          </a:ln>
        </p:spPr>
        <p:txBody>
          <a:bodyPr>
            <a:spAutoFit/>
          </a:bodyPr>
          <a:lstStyle/>
          <a:p>
            <a:pPr marL="457200" indent="-457200" algn="l"/>
            <a:r>
              <a:rPr lang="es-ES"/>
              <a:t>La elasticidad producto factor es:</a:t>
            </a:r>
          </a:p>
        </p:txBody>
      </p:sp>
      <p:grpSp>
        <p:nvGrpSpPr>
          <p:cNvPr id="17430" name="Group 7"/>
          <p:cNvGrpSpPr>
            <a:grpSpLocks/>
          </p:cNvGrpSpPr>
          <p:nvPr/>
        </p:nvGrpSpPr>
        <p:grpSpPr bwMode="auto">
          <a:xfrm>
            <a:off x="52388" y="1341438"/>
            <a:ext cx="2398712" cy="5400675"/>
            <a:chOff x="-2" y="845"/>
            <a:chExt cx="1511" cy="3402"/>
          </a:xfrm>
        </p:grpSpPr>
        <p:sp>
          <p:nvSpPr>
            <p:cNvPr id="17432" name="Line 8"/>
            <p:cNvSpPr>
              <a:spLocks noChangeShapeType="1"/>
            </p:cNvSpPr>
            <p:nvPr/>
          </p:nvSpPr>
          <p:spPr bwMode="auto">
            <a:xfrm flipV="1">
              <a:off x="290" y="890"/>
              <a:ext cx="0" cy="1021"/>
            </a:xfrm>
            <a:prstGeom prst="line">
              <a:avLst/>
            </a:prstGeom>
            <a:noFill/>
            <a:ln w="9525">
              <a:solidFill>
                <a:schemeClr val="tx1"/>
              </a:solidFill>
              <a:round/>
              <a:headEnd/>
              <a:tailEnd type="triangle" w="med" len="med"/>
            </a:ln>
          </p:spPr>
          <p:txBody>
            <a:bodyPr/>
            <a:lstStyle/>
            <a:p>
              <a:endParaRPr lang="es-CL"/>
            </a:p>
          </p:txBody>
        </p:sp>
        <p:sp>
          <p:nvSpPr>
            <p:cNvPr id="17433" name="Line 9"/>
            <p:cNvSpPr>
              <a:spLocks noChangeShapeType="1"/>
            </p:cNvSpPr>
            <p:nvPr/>
          </p:nvSpPr>
          <p:spPr bwMode="auto">
            <a:xfrm>
              <a:off x="290" y="1911"/>
              <a:ext cx="1219" cy="1"/>
            </a:xfrm>
            <a:prstGeom prst="line">
              <a:avLst/>
            </a:prstGeom>
            <a:noFill/>
            <a:ln w="9525">
              <a:solidFill>
                <a:schemeClr val="tx1"/>
              </a:solidFill>
              <a:round/>
              <a:headEnd/>
              <a:tailEnd type="triangle" w="med" len="med"/>
            </a:ln>
          </p:spPr>
          <p:txBody>
            <a:bodyPr/>
            <a:lstStyle/>
            <a:p>
              <a:endParaRPr lang="es-CL"/>
            </a:p>
          </p:txBody>
        </p:sp>
        <p:sp>
          <p:nvSpPr>
            <p:cNvPr id="17434" name="Line 10"/>
            <p:cNvSpPr>
              <a:spLocks noChangeShapeType="1"/>
            </p:cNvSpPr>
            <p:nvPr/>
          </p:nvSpPr>
          <p:spPr bwMode="auto">
            <a:xfrm flipH="1">
              <a:off x="718" y="1498"/>
              <a:ext cx="0" cy="2204"/>
            </a:xfrm>
            <a:prstGeom prst="line">
              <a:avLst/>
            </a:prstGeom>
            <a:noFill/>
            <a:ln w="9525">
              <a:solidFill>
                <a:srgbClr val="969696"/>
              </a:solidFill>
              <a:prstDash val="dash"/>
              <a:round/>
              <a:headEnd/>
              <a:tailEnd/>
            </a:ln>
          </p:spPr>
          <p:txBody>
            <a:bodyPr/>
            <a:lstStyle/>
            <a:p>
              <a:endParaRPr lang="es-CL"/>
            </a:p>
          </p:txBody>
        </p:sp>
        <p:sp>
          <p:nvSpPr>
            <p:cNvPr id="17435" name="Line 11"/>
            <p:cNvSpPr>
              <a:spLocks noChangeShapeType="1"/>
            </p:cNvSpPr>
            <p:nvPr/>
          </p:nvSpPr>
          <p:spPr bwMode="auto">
            <a:xfrm flipH="1">
              <a:off x="290" y="1498"/>
              <a:ext cx="428" cy="0"/>
            </a:xfrm>
            <a:prstGeom prst="line">
              <a:avLst/>
            </a:prstGeom>
            <a:noFill/>
            <a:ln w="9525">
              <a:solidFill>
                <a:srgbClr val="969696"/>
              </a:solidFill>
              <a:prstDash val="dash"/>
              <a:round/>
              <a:headEnd/>
              <a:tailEnd/>
            </a:ln>
          </p:spPr>
          <p:txBody>
            <a:bodyPr/>
            <a:lstStyle/>
            <a:p>
              <a:endParaRPr lang="es-CL"/>
            </a:p>
          </p:txBody>
        </p:sp>
        <p:graphicFrame>
          <p:nvGraphicFramePr>
            <p:cNvPr id="17412" name="Object 12"/>
            <p:cNvGraphicFramePr>
              <a:graphicFrameLocks noChangeAspect="1"/>
            </p:cNvGraphicFramePr>
            <p:nvPr/>
          </p:nvGraphicFramePr>
          <p:xfrm>
            <a:off x="682" y="1926"/>
            <a:ext cx="102" cy="110"/>
          </p:xfrm>
          <a:graphic>
            <a:graphicData uri="http://schemas.openxmlformats.org/presentationml/2006/ole">
              <p:oleObj spid="_x0000_s17412" name="Ecuación" r:id="rId4" imgW="177480" imgH="190440" progId="Equation.3">
                <p:embed/>
              </p:oleObj>
            </a:graphicData>
          </a:graphic>
        </p:graphicFrame>
        <p:graphicFrame>
          <p:nvGraphicFramePr>
            <p:cNvPr id="17413" name="Object 13"/>
            <p:cNvGraphicFramePr>
              <a:graphicFrameLocks noChangeAspect="1"/>
            </p:cNvGraphicFramePr>
            <p:nvPr/>
          </p:nvGraphicFramePr>
          <p:xfrm>
            <a:off x="159" y="1454"/>
            <a:ext cx="131" cy="110"/>
          </p:xfrm>
          <a:graphic>
            <a:graphicData uri="http://schemas.openxmlformats.org/presentationml/2006/ole">
              <p:oleObj spid="_x0000_s17413" name="Ecuación" r:id="rId5" imgW="228600" imgH="190440" progId="Equation.3">
                <p:embed/>
              </p:oleObj>
            </a:graphicData>
          </a:graphic>
        </p:graphicFrame>
        <p:graphicFrame>
          <p:nvGraphicFramePr>
            <p:cNvPr id="17414" name="Object 14"/>
            <p:cNvGraphicFramePr>
              <a:graphicFrameLocks noChangeAspect="1"/>
            </p:cNvGraphicFramePr>
            <p:nvPr/>
          </p:nvGraphicFramePr>
          <p:xfrm>
            <a:off x="1396" y="1937"/>
            <a:ext cx="80" cy="95"/>
          </p:xfrm>
          <a:graphic>
            <a:graphicData uri="http://schemas.openxmlformats.org/presentationml/2006/ole">
              <p:oleObj spid="_x0000_s17414" name="Ecuación" r:id="rId6" imgW="139680" imgH="164880" progId="Equation.3">
                <p:embed/>
              </p:oleObj>
            </a:graphicData>
          </a:graphic>
        </p:graphicFrame>
        <p:graphicFrame>
          <p:nvGraphicFramePr>
            <p:cNvPr id="17415" name="Object 15"/>
            <p:cNvGraphicFramePr>
              <a:graphicFrameLocks noChangeAspect="1"/>
            </p:cNvGraphicFramePr>
            <p:nvPr/>
          </p:nvGraphicFramePr>
          <p:xfrm>
            <a:off x="169" y="945"/>
            <a:ext cx="96" cy="95"/>
          </p:xfrm>
          <a:graphic>
            <a:graphicData uri="http://schemas.openxmlformats.org/presentationml/2006/ole">
              <p:oleObj spid="_x0000_s17415" name="Ecuación" r:id="rId7" imgW="164880" imgH="164880" progId="Equation.3">
                <p:embed/>
              </p:oleObj>
            </a:graphicData>
          </a:graphic>
        </p:graphicFrame>
        <p:sp>
          <p:nvSpPr>
            <p:cNvPr id="17436" name="Line 16"/>
            <p:cNvSpPr>
              <a:spLocks noChangeShapeType="1"/>
            </p:cNvSpPr>
            <p:nvPr/>
          </p:nvSpPr>
          <p:spPr bwMode="auto">
            <a:xfrm flipV="1">
              <a:off x="289" y="1996"/>
              <a:ext cx="0" cy="1021"/>
            </a:xfrm>
            <a:prstGeom prst="line">
              <a:avLst/>
            </a:prstGeom>
            <a:noFill/>
            <a:ln w="9525">
              <a:solidFill>
                <a:schemeClr val="tx1"/>
              </a:solidFill>
              <a:round/>
              <a:headEnd/>
              <a:tailEnd type="triangle" w="med" len="med"/>
            </a:ln>
          </p:spPr>
          <p:txBody>
            <a:bodyPr/>
            <a:lstStyle/>
            <a:p>
              <a:endParaRPr lang="es-CL"/>
            </a:p>
          </p:txBody>
        </p:sp>
        <p:sp>
          <p:nvSpPr>
            <p:cNvPr id="17437" name="Line 17"/>
            <p:cNvSpPr>
              <a:spLocks noChangeShapeType="1"/>
            </p:cNvSpPr>
            <p:nvPr/>
          </p:nvSpPr>
          <p:spPr bwMode="auto">
            <a:xfrm>
              <a:off x="289" y="3017"/>
              <a:ext cx="1219" cy="1"/>
            </a:xfrm>
            <a:prstGeom prst="line">
              <a:avLst/>
            </a:prstGeom>
            <a:noFill/>
            <a:ln w="9525">
              <a:solidFill>
                <a:schemeClr val="tx1"/>
              </a:solidFill>
              <a:round/>
              <a:headEnd/>
              <a:tailEnd type="triangle" w="med" len="med"/>
            </a:ln>
          </p:spPr>
          <p:txBody>
            <a:bodyPr/>
            <a:lstStyle/>
            <a:p>
              <a:endParaRPr lang="es-CL"/>
            </a:p>
          </p:txBody>
        </p:sp>
        <p:sp>
          <p:nvSpPr>
            <p:cNvPr id="17438" name="Line 18"/>
            <p:cNvSpPr>
              <a:spLocks noChangeShapeType="1"/>
            </p:cNvSpPr>
            <p:nvPr/>
          </p:nvSpPr>
          <p:spPr bwMode="auto">
            <a:xfrm flipH="1">
              <a:off x="717" y="2604"/>
              <a:ext cx="0" cy="413"/>
            </a:xfrm>
            <a:prstGeom prst="line">
              <a:avLst/>
            </a:prstGeom>
            <a:noFill/>
            <a:ln w="9525">
              <a:solidFill>
                <a:srgbClr val="969696"/>
              </a:solidFill>
              <a:prstDash val="dash"/>
              <a:round/>
              <a:headEnd/>
              <a:tailEnd/>
            </a:ln>
          </p:spPr>
          <p:txBody>
            <a:bodyPr/>
            <a:lstStyle/>
            <a:p>
              <a:endParaRPr lang="es-CL"/>
            </a:p>
          </p:txBody>
        </p:sp>
        <p:sp>
          <p:nvSpPr>
            <p:cNvPr id="17439" name="Line 19"/>
            <p:cNvSpPr>
              <a:spLocks noChangeShapeType="1"/>
            </p:cNvSpPr>
            <p:nvPr/>
          </p:nvSpPr>
          <p:spPr bwMode="auto">
            <a:xfrm flipH="1">
              <a:off x="289" y="2604"/>
              <a:ext cx="428" cy="0"/>
            </a:xfrm>
            <a:prstGeom prst="line">
              <a:avLst/>
            </a:prstGeom>
            <a:noFill/>
            <a:ln w="9525">
              <a:solidFill>
                <a:srgbClr val="969696"/>
              </a:solidFill>
              <a:prstDash val="dash"/>
              <a:round/>
              <a:headEnd/>
              <a:tailEnd/>
            </a:ln>
          </p:spPr>
          <p:txBody>
            <a:bodyPr/>
            <a:lstStyle/>
            <a:p>
              <a:endParaRPr lang="es-CL"/>
            </a:p>
          </p:txBody>
        </p:sp>
        <p:graphicFrame>
          <p:nvGraphicFramePr>
            <p:cNvPr id="17416" name="Object 20"/>
            <p:cNvGraphicFramePr>
              <a:graphicFrameLocks noChangeAspect="1"/>
            </p:cNvGraphicFramePr>
            <p:nvPr/>
          </p:nvGraphicFramePr>
          <p:xfrm>
            <a:off x="681" y="3032"/>
            <a:ext cx="102" cy="110"/>
          </p:xfrm>
          <a:graphic>
            <a:graphicData uri="http://schemas.openxmlformats.org/presentationml/2006/ole">
              <p:oleObj spid="_x0000_s17416" name="Ecuación" r:id="rId8" imgW="177480" imgH="190440" progId="Equation.3">
                <p:embed/>
              </p:oleObj>
            </a:graphicData>
          </a:graphic>
        </p:graphicFrame>
        <p:graphicFrame>
          <p:nvGraphicFramePr>
            <p:cNvPr id="17417" name="Object 21"/>
            <p:cNvGraphicFramePr>
              <a:graphicFrameLocks noChangeAspect="1"/>
            </p:cNvGraphicFramePr>
            <p:nvPr/>
          </p:nvGraphicFramePr>
          <p:xfrm>
            <a:off x="92" y="2553"/>
            <a:ext cx="174" cy="125"/>
          </p:xfrm>
          <a:graphic>
            <a:graphicData uri="http://schemas.openxmlformats.org/presentationml/2006/ole">
              <p:oleObj spid="_x0000_s17417" name="Ecuación" r:id="rId9" imgW="304560" imgH="215640" progId="Equation.3">
                <p:embed/>
              </p:oleObj>
            </a:graphicData>
          </a:graphic>
        </p:graphicFrame>
        <p:graphicFrame>
          <p:nvGraphicFramePr>
            <p:cNvPr id="17418" name="Object 22"/>
            <p:cNvGraphicFramePr>
              <a:graphicFrameLocks noChangeAspect="1"/>
            </p:cNvGraphicFramePr>
            <p:nvPr/>
          </p:nvGraphicFramePr>
          <p:xfrm>
            <a:off x="1395" y="3043"/>
            <a:ext cx="80" cy="95"/>
          </p:xfrm>
          <a:graphic>
            <a:graphicData uri="http://schemas.openxmlformats.org/presentationml/2006/ole">
              <p:oleObj spid="_x0000_s17418" name="Ecuación" r:id="rId10" imgW="139680" imgH="164880" progId="Equation.3">
                <p:embed/>
              </p:oleObj>
            </a:graphicData>
          </a:graphic>
        </p:graphicFrame>
        <p:graphicFrame>
          <p:nvGraphicFramePr>
            <p:cNvPr id="17419" name="Object 23"/>
            <p:cNvGraphicFramePr>
              <a:graphicFrameLocks noChangeAspect="1"/>
            </p:cNvGraphicFramePr>
            <p:nvPr/>
          </p:nvGraphicFramePr>
          <p:xfrm>
            <a:off x="-2" y="2040"/>
            <a:ext cx="250" cy="117"/>
          </p:xfrm>
          <a:graphic>
            <a:graphicData uri="http://schemas.openxmlformats.org/presentationml/2006/ole">
              <p:oleObj spid="_x0000_s17419" name="Ecuación" r:id="rId11" imgW="431640" imgH="203040" progId="Equation.3">
                <p:embed/>
              </p:oleObj>
            </a:graphicData>
          </a:graphic>
        </p:graphicFrame>
        <p:sp>
          <p:nvSpPr>
            <p:cNvPr id="17440" name="Line 24"/>
            <p:cNvSpPr>
              <a:spLocks noChangeShapeType="1"/>
            </p:cNvSpPr>
            <p:nvPr/>
          </p:nvSpPr>
          <p:spPr bwMode="auto">
            <a:xfrm>
              <a:off x="717" y="3018"/>
              <a:ext cx="758" cy="0"/>
            </a:xfrm>
            <a:prstGeom prst="line">
              <a:avLst/>
            </a:prstGeom>
            <a:noFill/>
            <a:ln w="25400">
              <a:solidFill>
                <a:srgbClr val="0000FF"/>
              </a:solidFill>
              <a:round/>
              <a:headEnd/>
              <a:tailEnd/>
            </a:ln>
          </p:spPr>
          <p:txBody>
            <a:bodyPr/>
            <a:lstStyle/>
            <a:p>
              <a:endParaRPr lang="es-CL"/>
            </a:p>
          </p:txBody>
        </p:sp>
        <p:sp>
          <p:nvSpPr>
            <p:cNvPr id="17441" name="Line 25"/>
            <p:cNvSpPr>
              <a:spLocks noChangeShapeType="1"/>
            </p:cNvSpPr>
            <p:nvPr/>
          </p:nvSpPr>
          <p:spPr bwMode="auto">
            <a:xfrm flipV="1">
              <a:off x="289" y="3101"/>
              <a:ext cx="0" cy="1021"/>
            </a:xfrm>
            <a:prstGeom prst="line">
              <a:avLst/>
            </a:prstGeom>
            <a:noFill/>
            <a:ln w="9525">
              <a:solidFill>
                <a:schemeClr val="tx1"/>
              </a:solidFill>
              <a:round/>
              <a:headEnd/>
              <a:tailEnd type="triangle" w="med" len="med"/>
            </a:ln>
          </p:spPr>
          <p:txBody>
            <a:bodyPr/>
            <a:lstStyle/>
            <a:p>
              <a:endParaRPr lang="es-CL"/>
            </a:p>
          </p:txBody>
        </p:sp>
        <p:sp>
          <p:nvSpPr>
            <p:cNvPr id="17442" name="Line 26"/>
            <p:cNvSpPr>
              <a:spLocks noChangeShapeType="1"/>
            </p:cNvSpPr>
            <p:nvPr/>
          </p:nvSpPr>
          <p:spPr bwMode="auto">
            <a:xfrm>
              <a:off x="289" y="4122"/>
              <a:ext cx="1219" cy="1"/>
            </a:xfrm>
            <a:prstGeom prst="line">
              <a:avLst/>
            </a:prstGeom>
            <a:noFill/>
            <a:ln w="9525">
              <a:solidFill>
                <a:schemeClr val="tx1"/>
              </a:solidFill>
              <a:round/>
              <a:headEnd/>
              <a:tailEnd type="triangle" w="med" len="med"/>
            </a:ln>
          </p:spPr>
          <p:txBody>
            <a:bodyPr/>
            <a:lstStyle/>
            <a:p>
              <a:endParaRPr lang="es-CL"/>
            </a:p>
          </p:txBody>
        </p:sp>
        <p:sp>
          <p:nvSpPr>
            <p:cNvPr id="17443" name="Line 27"/>
            <p:cNvSpPr>
              <a:spLocks noChangeShapeType="1"/>
            </p:cNvSpPr>
            <p:nvPr/>
          </p:nvSpPr>
          <p:spPr bwMode="auto">
            <a:xfrm flipH="1">
              <a:off x="717" y="3709"/>
              <a:ext cx="0" cy="413"/>
            </a:xfrm>
            <a:prstGeom prst="line">
              <a:avLst/>
            </a:prstGeom>
            <a:noFill/>
            <a:ln w="9525">
              <a:solidFill>
                <a:srgbClr val="969696"/>
              </a:solidFill>
              <a:prstDash val="dash"/>
              <a:round/>
              <a:headEnd/>
              <a:tailEnd/>
            </a:ln>
          </p:spPr>
          <p:txBody>
            <a:bodyPr/>
            <a:lstStyle/>
            <a:p>
              <a:endParaRPr lang="es-CL"/>
            </a:p>
          </p:txBody>
        </p:sp>
        <p:sp>
          <p:nvSpPr>
            <p:cNvPr id="17444" name="Line 28"/>
            <p:cNvSpPr>
              <a:spLocks noChangeShapeType="1"/>
            </p:cNvSpPr>
            <p:nvPr/>
          </p:nvSpPr>
          <p:spPr bwMode="auto">
            <a:xfrm flipH="1">
              <a:off x="289" y="3709"/>
              <a:ext cx="428" cy="0"/>
            </a:xfrm>
            <a:prstGeom prst="line">
              <a:avLst/>
            </a:prstGeom>
            <a:noFill/>
            <a:ln w="9525">
              <a:solidFill>
                <a:srgbClr val="969696"/>
              </a:solidFill>
              <a:prstDash val="dash"/>
              <a:round/>
              <a:headEnd/>
              <a:tailEnd/>
            </a:ln>
          </p:spPr>
          <p:txBody>
            <a:bodyPr/>
            <a:lstStyle/>
            <a:p>
              <a:endParaRPr lang="es-CL"/>
            </a:p>
          </p:txBody>
        </p:sp>
        <p:graphicFrame>
          <p:nvGraphicFramePr>
            <p:cNvPr id="17420" name="Object 29"/>
            <p:cNvGraphicFramePr>
              <a:graphicFrameLocks noChangeAspect="1"/>
            </p:cNvGraphicFramePr>
            <p:nvPr/>
          </p:nvGraphicFramePr>
          <p:xfrm>
            <a:off x="681" y="4137"/>
            <a:ext cx="102" cy="110"/>
          </p:xfrm>
          <a:graphic>
            <a:graphicData uri="http://schemas.openxmlformats.org/presentationml/2006/ole">
              <p:oleObj spid="_x0000_s17420" name="Ecuación" r:id="rId12" imgW="177480" imgH="190440" progId="Equation.3">
                <p:embed/>
              </p:oleObj>
            </a:graphicData>
          </a:graphic>
        </p:graphicFrame>
        <p:graphicFrame>
          <p:nvGraphicFramePr>
            <p:cNvPr id="17421" name="Object 30"/>
            <p:cNvGraphicFramePr>
              <a:graphicFrameLocks noChangeAspect="1"/>
            </p:cNvGraphicFramePr>
            <p:nvPr/>
          </p:nvGraphicFramePr>
          <p:xfrm>
            <a:off x="1395" y="4148"/>
            <a:ext cx="80" cy="95"/>
          </p:xfrm>
          <a:graphic>
            <a:graphicData uri="http://schemas.openxmlformats.org/presentationml/2006/ole">
              <p:oleObj spid="_x0000_s17421" name="Ecuación" r:id="rId13" imgW="139680" imgH="164880" progId="Equation.3">
                <p:embed/>
              </p:oleObj>
            </a:graphicData>
          </a:graphic>
        </p:graphicFrame>
        <p:sp>
          <p:nvSpPr>
            <p:cNvPr id="17445" name="Freeform 31"/>
            <p:cNvSpPr>
              <a:spLocks/>
            </p:cNvSpPr>
            <p:nvPr/>
          </p:nvSpPr>
          <p:spPr bwMode="auto">
            <a:xfrm>
              <a:off x="703" y="845"/>
              <a:ext cx="771" cy="635"/>
            </a:xfrm>
            <a:custGeom>
              <a:avLst/>
              <a:gdLst>
                <a:gd name="T0" fmla="*/ 0 w 771"/>
                <a:gd name="T1" fmla="*/ 0 h 635"/>
                <a:gd name="T2" fmla="*/ 0 w 771"/>
                <a:gd name="T3" fmla="*/ 635 h 635"/>
                <a:gd name="T4" fmla="*/ 771 w 771"/>
                <a:gd name="T5" fmla="*/ 635 h 635"/>
                <a:gd name="T6" fmla="*/ 0 60000 65536"/>
                <a:gd name="T7" fmla="*/ 0 60000 65536"/>
                <a:gd name="T8" fmla="*/ 0 60000 65536"/>
                <a:gd name="T9" fmla="*/ 0 w 771"/>
                <a:gd name="T10" fmla="*/ 0 h 635"/>
                <a:gd name="T11" fmla="*/ 771 w 771"/>
                <a:gd name="T12" fmla="*/ 635 h 635"/>
              </a:gdLst>
              <a:ahLst/>
              <a:cxnLst>
                <a:cxn ang="T6">
                  <a:pos x="T0" y="T1"/>
                </a:cxn>
                <a:cxn ang="T7">
                  <a:pos x="T2" y="T3"/>
                </a:cxn>
                <a:cxn ang="T8">
                  <a:pos x="T4" y="T5"/>
                </a:cxn>
              </a:cxnLst>
              <a:rect l="T9" t="T10" r="T11" b="T12"/>
              <a:pathLst>
                <a:path w="771" h="635">
                  <a:moveTo>
                    <a:pt x="0" y="0"/>
                  </a:moveTo>
                  <a:lnTo>
                    <a:pt x="0" y="635"/>
                  </a:lnTo>
                  <a:lnTo>
                    <a:pt x="771" y="635"/>
                  </a:lnTo>
                </a:path>
              </a:pathLst>
            </a:custGeom>
            <a:noFill/>
            <a:ln w="25400" cap="flat" cmpd="sng">
              <a:solidFill>
                <a:srgbClr val="FF0000"/>
              </a:solidFill>
              <a:prstDash val="solid"/>
              <a:round/>
              <a:headEnd type="none" w="med" len="med"/>
              <a:tailEnd type="none" w="med" len="med"/>
            </a:ln>
          </p:spPr>
          <p:txBody>
            <a:bodyPr/>
            <a:lstStyle/>
            <a:p>
              <a:endParaRPr lang="es-CL"/>
            </a:p>
          </p:txBody>
        </p:sp>
        <p:sp>
          <p:nvSpPr>
            <p:cNvPr id="17446" name="Line 32"/>
            <p:cNvSpPr>
              <a:spLocks noChangeShapeType="1"/>
            </p:cNvSpPr>
            <p:nvPr/>
          </p:nvSpPr>
          <p:spPr bwMode="auto">
            <a:xfrm>
              <a:off x="295" y="2600"/>
              <a:ext cx="408" cy="0"/>
            </a:xfrm>
            <a:prstGeom prst="line">
              <a:avLst/>
            </a:prstGeom>
            <a:noFill/>
            <a:ln w="25400">
              <a:solidFill>
                <a:srgbClr val="0000FF"/>
              </a:solidFill>
              <a:round/>
              <a:headEnd/>
              <a:tailEnd/>
            </a:ln>
          </p:spPr>
          <p:txBody>
            <a:bodyPr/>
            <a:lstStyle/>
            <a:p>
              <a:endParaRPr lang="es-CL"/>
            </a:p>
          </p:txBody>
        </p:sp>
        <p:sp>
          <p:nvSpPr>
            <p:cNvPr id="17447" name="Line 33"/>
            <p:cNvSpPr>
              <a:spLocks noChangeShapeType="1"/>
            </p:cNvSpPr>
            <p:nvPr/>
          </p:nvSpPr>
          <p:spPr bwMode="auto">
            <a:xfrm>
              <a:off x="295" y="3702"/>
              <a:ext cx="408" cy="0"/>
            </a:xfrm>
            <a:prstGeom prst="line">
              <a:avLst/>
            </a:prstGeom>
            <a:noFill/>
            <a:ln w="25400">
              <a:solidFill>
                <a:srgbClr val="339966"/>
              </a:solidFill>
              <a:round/>
              <a:headEnd/>
              <a:tailEnd/>
            </a:ln>
          </p:spPr>
          <p:txBody>
            <a:bodyPr/>
            <a:lstStyle/>
            <a:p>
              <a:endParaRPr lang="es-CL"/>
            </a:p>
          </p:txBody>
        </p:sp>
        <p:graphicFrame>
          <p:nvGraphicFramePr>
            <p:cNvPr id="17422" name="Object 34"/>
            <p:cNvGraphicFramePr>
              <a:graphicFrameLocks noChangeAspect="1"/>
            </p:cNvGraphicFramePr>
            <p:nvPr/>
          </p:nvGraphicFramePr>
          <p:xfrm>
            <a:off x="93" y="3654"/>
            <a:ext cx="174" cy="125"/>
          </p:xfrm>
          <a:graphic>
            <a:graphicData uri="http://schemas.openxmlformats.org/presentationml/2006/ole">
              <p:oleObj spid="_x0000_s17422" name="Ecuación" r:id="rId14" imgW="304560" imgH="215640" progId="Equation.3">
                <p:embed/>
              </p:oleObj>
            </a:graphicData>
          </a:graphic>
        </p:graphicFrame>
        <p:graphicFrame>
          <p:nvGraphicFramePr>
            <p:cNvPr id="17423" name="Object 35"/>
            <p:cNvGraphicFramePr>
              <a:graphicFrameLocks noChangeAspect="1"/>
            </p:cNvGraphicFramePr>
            <p:nvPr/>
          </p:nvGraphicFramePr>
          <p:xfrm>
            <a:off x="-1" y="3148"/>
            <a:ext cx="250" cy="103"/>
          </p:xfrm>
          <a:graphic>
            <a:graphicData uri="http://schemas.openxmlformats.org/presentationml/2006/ole">
              <p:oleObj spid="_x0000_s17423" name="Ecuación" r:id="rId15" imgW="431640" imgH="177480" progId="Equation.3">
                <p:embed/>
              </p:oleObj>
            </a:graphicData>
          </a:graphic>
        </p:graphicFrame>
        <p:sp>
          <p:nvSpPr>
            <p:cNvPr id="17448" name="Arc 36"/>
            <p:cNvSpPr>
              <a:spLocks/>
            </p:cNvSpPr>
            <p:nvPr/>
          </p:nvSpPr>
          <p:spPr bwMode="auto">
            <a:xfrm rot="10800000">
              <a:off x="710" y="3702"/>
              <a:ext cx="680" cy="363"/>
            </a:xfrm>
            <a:custGeom>
              <a:avLst/>
              <a:gdLst>
                <a:gd name="T0" fmla="*/ 0 w 21600"/>
                <a:gd name="T1" fmla="*/ 0 h 21600"/>
                <a:gd name="T2" fmla="*/ 21 w 21600"/>
                <a:gd name="T3" fmla="*/ 6 h 21600"/>
                <a:gd name="T4" fmla="*/ 0 w 21600"/>
                <a:gd name="T5" fmla="*/ 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25400">
              <a:solidFill>
                <a:srgbClr val="339966"/>
              </a:solidFill>
              <a:round/>
              <a:headEnd/>
              <a:tailEnd/>
            </a:ln>
          </p:spPr>
          <p:txBody>
            <a:bodyPr/>
            <a:lstStyle/>
            <a:p>
              <a:endParaRPr lang="es-CL"/>
            </a:p>
          </p:txBody>
        </p:sp>
      </p:grpSp>
      <p:graphicFrame>
        <p:nvGraphicFramePr>
          <p:cNvPr id="17410" name="Object 37"/>
          <p:cNvGraphicFramePr>
            <a:graphicFrameLocks noChangeAspect="1"/>
          </p:cNvGraphicFramePr>
          <p:nvPr/>
        </p:nvGraphicFramePr>
        <p:xfrm>
          <a:off x="4318000" y="1916113"/>
          <a:ext cx="1724025" cy="785812"/>
        </p:xfrm>
        <a:graphic>
          <a:graphicData uri="http://schemas.openxmlformats.org/presentationml/2006/ole">
            <p:oleObj spid="_x0000_s17410" name="Ecuación" r:id="rId16" imgW="863280" imgH="393480" progId="Equation.3">
              <p:embed/>
            </p:oleObj>
          </a:graphicData>
        </a:graphic>
      </p:graphicFrame>
      <p:sp>
        <p:nvSpPr>
          <p:cNvPr id="17431" name="Text Box 38"/>
          <p:cNvSpPr txBox="1">
            <a:spLocks noChangeArrowheads="1"/>
          </p:cNvSpPr>
          <p:nvPr/>
        </p:nvSpPr>
        <p:spPr bwMode="auto">
          <a:xfrm>
            <a:off x="3419475" y="2781300"/>
            <a:ext cx="5545138" cy="2014538"/>
          </a:xfrm>
          <a:prstGeom prst="rect">
            <a:avLst/>
          </a:prstGeom>
          <a:noFill/>
          <a:ln w="9525">
            <a:noFill/>
            <a:miter lim="800000"/>
            <a:headEnd/>
            <a:tailEnd/>
          </a:ln>
        </p:spPr>
        <p:txBody>
          <a:bodyPr>
            <a:spAutoFit/>
          </a:bodyPr>
          <a:lstStyle/>
          <a:p>
            <a:pPr marL="457200" indent="-457200" algn="l"/>
            <a:r>
              <a:rPr lang="es-ES"/>
              <a:t>Por lo tanto desde L = 0 hasta L = L</a:t>
            </a:r>
            <a:r>
              <a:rPr lang="es-ES" baseline="30000"/>
              <a:t>0</a:t>
            </a:r>
            <a:r>
              <a:rPr lang="es-ES"/>
              <a:t>, será igual a</a:t>
            </a:r>
          </a:p>
          <a:p>
            <a:pPr marL="457200" indent="-457200" algn="l"/>
            <a:r>
              <a:rPr lang="es-ES"/>
              <a:t>(1/</a:t>
            </a:r>
            <a:r>
              <a:rPr lang="el-GR">
                <a:cs typeface="Arial" charset="0"/>
              </a:rPr>
              <a:t>β</a:t>
            </a:r>
            <a:r>
              <a:rPr lang="es-ES"/>
              <a:t>) (E</a:t>
            </a:r>
            <a:r>
              <a:rPr lang="es-ES" baseline="-25000"/>
              <a:t>Y,K</a:t>
            </a:r>
            <a:r>
              <a:rPr lang="es-ES"/>
              <a:t> = 0). A partir de ese punto será cero y</a:t>
            </a:r>
          </a:p>
          <a:p>
            <a:pPr marL="457200" indent="-457200" algn="l"/>
            <a:r>
              <a:rPr lang="es-ES"/>
              <a:t>para el capital: E</a:t>
            </a:r>
            <a:r>
              <a:rPr lang="es-ES" baseline="-25000"/>
              <a:t>Y,K</a:t>
            </a:r>
            <a:r>
              <a:rPr lang="es-ES"/>
              <a:t> = 1/</a:t>
            </a:r>
            <a:r>
              <a:rPr lang="el-GR">
                <a:latin typeface="Times New Roman" pitchFamily="18" charset="0"/>
                <a:cs typeface="Arial" charset="0"/>
              </a:rPr>
              <a:t>α</a:t>
            </a:r>
          </a:p>
          <a:p>
            <a:pPr marL="457200" indent="-457200" algn="l"/>
            <a:endParaRPr lang="es-ES"/>
          </a:p>
          <a:p>
            <a:pPr marL="457200" indent="-457200" algn="l"/>
            <a:endParaRPr lang="es-ES"/>
          </a:p>
          <a:p>
            <a:pPr marL="457200" indent="-457200" algn="l"/>
            <a:r>
              <a:rPr lang="es-ES"/>
              <a:t>La función presente rendimientos constantes a la</a:t>
            </a:r>
          </a:p>
          <a:p>
            <a:pPr marL="457200" indent="-457200" algn="l"/>
            <a:r>
              <a:rPr lang="es-ES"/>
              <a:t>escala, pues:</a:t>
            </a:r>
          </a:p>
        </p:txBody>
      </p:sp>
      <p:graphicFrame>
        <p:nvGraphicFramePr>
          <p:cNvPr id="17411" name="Object 39"/>
          <p:cNvGraphicFramePr>
            <a:graphicFrameLocks noChangeAspect="1"/>
          </p:cNvGraphicFramePr>
          <p:nvPr/>
        </p:nvGraphicFramePr>
        <p:xfrm>
          <a:off x="4819650" y="4652963"/>
          <a:ext cx="2992438" cy="2039937"/>
        </p:xfrm>
        <a:graphic>
          <a:graphicData uri="http://schemas.openxmlformats.org/presentationml/2006/ole">
            <p:oleObj spid="_x0000_s17411" name="Ecuación" r:id="rId17" imgW="1714320" imgH="1168200" progId="Equation.3">
              <p:embed/>
            </p:oleObj>
          </a:graphicData>
        </a:graphic>
      </p:graphicFrame>
    </p:spTree>
  </p:cSld>
  <p:clrMapOvr>
    <a:masterClrMapping/>
  </p:clrMapOvr>
  <p:timing>
    <p:tnLst>
      <p:par>
        <p:cTn id="1" dur="indefinite" restart="never" nodeType="tmRoot"/>
      </p:par>
    </p:tnLst>
  </p:timing>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8447" name="3 Marcador de número de diapositiva"/>
          <p:cNvSpPr>
            <a:spLocks noGrp="1"/>
          </p:cNvSpPr>
          <p:nvPr>
            <p:ph type="sldNum" sz="quarter" idx="12"/>
          </p:nvPr>
        </p:nvSpPr>
        <p:spPr>
          <a:noFill/>
        </p:spPr>
        <p:txBody>
          <a:bodyPr/>
          <a:lstStyle/>
          <a:p>
            <a:fld id="{413845C2-68C0-4441-90BE-16A55CDC632D}" type="slidenum">
              <a:rPr lang="es-CL" smtClean="0"/>
              <a:pPr/>
              <a:t>21</a:t>
            </a:fld>
            <a:endParaRPr lang="es-CL" smtClean="0"/>
          </a:p>
        </p:txBody>
      </p:sp>
      <p:sp>
        <p:nvSpPr>
          <p:cNvPr id="18448" name="Rectangle 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18449"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5573"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8451"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8452" name="Text Box 8"/>
          <p:cNvSpPr txBox="1">
            <a:spLocks noChangeArrowheads="1"/>
          </p:cNvSpPr>
          <p:nvPr/>
        </p:nvSpPr>
        <p:spPr bwMode="auto">
          <a:xfrm>
            <a:off x="3419475" y="1412875"/>
            <a:ext cx="4968875" cy="366713"/>
          </a:xfrm>
          <a:prstGeom prst="rect">
            <a:avLst/>
          </a:prstGeom>
          <a:noFill/>
          <a:ln w="9525">
            <a:noFill/>
            <a:miter lim="800000"/>
            <a:headEnd/>
            <a:tailEnd/>
          </a:ln>
        </p:spPr>
        <p:txBody>
          <a:bodyPr>
            <a:spAutoFit/>
          </a:bodyPr>
          <a:lstStyle/>
          <a:p>
            <a:pPr marL="457200" indent="-457200" algn="l"/>
            <a:r>
              <a:rPr lang="es-ES"/>
              <a:t>La elasticidad a la escala será:</a:t>
            </a:r>
          </a:p>
        </p:txBody>
      </p:sp>
      <p:grpSp>
        <p:nvGrpSpPr>
          <p:cNvPr id="18453" name="Group 49"/>
          <p:cNvGrpSpPr>
            <a:grpSpLocks/>
          </p:cNvGrpSpPr>
          <p:nvPr/>
        </p:nvGrpSpPr>
        <p:grpSpPr bwMode="auto">
          <a:xfrm>
            <a:off x="52388" y="1341438"/>
            <a:ext cx="2398712" cy="5400675"/>
            <a:chOff x="-2" y="845"/>
            <a:chExt cx="1511" cy="3402"/>
          </a:xfrm>
        </p:grpSpPr>
        <p:sp>
          <p:nvSpPr>
            <p:cNvPr id="18455" name="Line 10"/>
            <p:cNvSpPr>
              <a:spLocks noChangeShapeType="1"/>
            </p:cNvSpPr>
            <p:nvPr/>
          </p:nvSpPr>
          <p:spPr bwMode="auto">
            <a:xfrm flipV="1">
              <a:off x="290" y="890"/>
              <a:ext cx="0" cy="1021"/>
            </a:xfrm>
            <a:prstGeom prst="line">
              <a:avLst/>
            </a:prstGeom>
            <a:noFill/>
            <a:ln w="9525">
              <a:solidFill>
                <a:schemeClr val="tx1"/>
              </a:solidFill>
              <a:round/>
              <a:headEnd/>
              <a:tailEnd type="triangle" w="med" len="med"/>
            </a:ln>
          </p:spPr>
          <p:txBody>
            <a:bodyPr/>
            <a:lstStyle/>
            <a:p>
              <a:endParaRPr lang="es-CL"/>
            </a:p>
          </p:txBody>
        </p:sp>
        <p:sp>
          <p:nvSpPr>
            <p:cNvPr id="18456" name="Line 11"/>
            <p:cNvSpPr>
              <a:spLocks noChangeShapeType="1"/>
            </p:cNvSpPr>
            <p:nvPr/>
          </p:nvSpPr>
          <p:spPr bwMode="auto">
            <a:xfrm>
              <a:off x="290" y="1911"/>
              <a:ext cx="1219" cy="1"/>
            </a:xfrm>
            <a:prstGeom prst="line">
              <a:avLst/>
            </a:prstGeom>
            <a:noFill/>
            <a:ln w="9525">
              <a:solidFill>
                <a:schemeClr val="tx1"/>
              </a:solidFill>
              <a:round/>
              <a:headEnd/>
              <a:tailEnd type="triangle" w="med" len="med"/>
            </a:ln>
          </p:spPr>
          <p:txBody>
            <a:bodyPr/>
            <a:lstStyle/>
            <a:p>
              <a:endParaRPr lang="es-CL"/>
            </a:p>
          </p:txBody>
        </p:sp>
        <p:sp>
          <p:nvSpPr>
            <p:cNvPr id="18457" name="Line 13"/>
            <p:cNvSpPr>
              <a:spLocks noChangeShapeType="1"/>
            </p:cNvSpPr>
            <p:nvPr/>
          </p:nvSpPr>
          <p:spPr bwMode="auto">
            <a:xfrm flipH="1">
              <a:off x="718" y="1498"/>
              <a:ext cx="0" cy="2204"/>
            </a:xfrm>
            <a:prstGeom prst="line">
              <a:avLst/>
            </a:prstGeom>
            <a:noFill/>
            <a:ln w="9525">
              <a:solidFill>
                <a:srgbClr val="969696"/>
              </a:solidFill>
              <a:prstDash val="dash"/>
              <a:round/>
              <a:headEnd/>
              <a:tailEnd/>
            </a:ln>
          </p:spPr>
          <p:txBody>
            <a:bodyPr/>
            <a:lstStyle/>
            <a:p>
              <a:endParaRPr lang="es-CL"/>
            </a:p>
          </p:txBody>
        </p:sp>
        <p:sp>
          <p:nvSpPr>
            <p:cNvPr id="18458" name="Line 14"/>
            <p:cNvSpPr>
              <a:spLocks noChangeShapeType="1"/>
            </p:cNvSpPr>
            <p:nvPr/>
          </p:nvSpPr>
          <p:spPr bwMode="auto">
            <a:xfrm flipH="1">
              <a:off x="290" y="1498"/>
              <a:ext cx="428" cy="0"/>
            </a:xfrm>
            <a:prstGeom prst="line">
              <a:avLst/>
            </a:prstGeom>
            <a:noFill/>
            <a:ln w="9525">
              <a:solidFill>
                <a:srgbClr val="969696"/>
              </a:solidFill>
              <a:prstDash val="dash"/>
              <a:round/>
              <a:headEnd/>
              <a:tailEnd/>
            </a:ln>
          </p:spPr>
          <p:txBody>
            <a:bodyPr/>
            <a:lstStyle/>
            <a:p>
              <a:endParaRPr lang="es-CL"/>
            </a:p>
          </p:txBody>
        </p:sp>
        <p:graphicFrame>
          <p:nvGraphicFramePr>
            <p:cNvPr id="18435" name="Object 15"/>
            <p:cNvGraphicFramePr>
              <a:graphicFrameLocks noChangeAspect="1"/>
            </p:cNvGraphicFramePr>
            <p:nvPr/>
          </p:nvGraphicFramePr>
          <p:xfrm>
            <a:off x="682" y="1926"/>
            <a:ext cx="102" cy="110"/>
          </p:xfrm>
          <a:graphic>
            <a:graphicData uri="http://schemas.openxmlformats.org/presentationml/2006/ole">
              <p:oleObj spid="_x0000_s18435" name="Ecuación" r:id="rId4" imgW="177480" imgH="190440" progId="Equation.3">
                <p:embed/>
              </p:oleObj>
            </a:graphicData>
          </a:graphic>
        </p:graphicFrame>
        <p:graphicFrame>
          <p:nvGraphicFramePr>
            <p:cNvPr id="18436" name="Object 16"/>
            <p:cNvGraphicFramePr>
              <a:graphicFrameLocks noChangeAspect="1"/>
            </p:cNvGraphicFramePr>
            <p:nvPr/>
          </p:nvGraphicFramePr>
          <p:xfrm>
            <a:off x="159" y="1454"/>
            <a:ext cx="131" cy="110"/>
          </p:xfrm>
          <a:graphic>
            <a:graphicData uri="http://schemas.openxmlformats.org/presentationml/2006/ole">
              <p:oleObj spid="_x0000_s18436" name="Ecuación" r:id="rId5" imgW="228600" imgH="190440" progId="Equation.3">
                <p:embed/>
              </p:oleObj>
            </a:graphicData>
          </a:graphic>
        </p:graphicFrame>
        <p:graphicFrame>
          <p:nvGraphicFramePr>
            <p:cNvPr id="18437" name="Object 17"/>
            <p:cNvGraphicFramePr>
              <a:graphicFrameLocks noChangeAspect="1"/>
            </p:cNvGraphicFramePr>
            <p:nvPr/>
          </p:nvGraphicFramePr>
          <p:xfrm>
            <a:off x="1396" y="1937"/>
            <a:ext cx="80" cy="95"/>
          </p:xfrm>
          <a:graphic>
            <a:graphicData uri="http://schemas.openxmlformats.org/presentationml/2006/ole">
              <p:oleObj spid="_x0000_s18437" name="Ecuación" r:id="rId6" imgW="139680" imgH="164880" progId="Equation.3">
                <p:embed/>
              </p:oleObj>
            </a:graphicData>
          </a:graphic>
        </p:graphicFrame>
        <p:graphicFrame>
          <p:nvGraphicFramePr>
            <p:cNvPr id="18438" name="Object 18"/>
            <p:cNvGraphicFramePr>
              <a:graphicFrameLocks noChangeAspect="1"/>
            </p:cNvGraphicFramePr>
            <p:nvPr/>
          </p:nvGraphicFramePr>
          <p:xfrm>
            <a:off x="169" y="945"/>
            <a:ext cx="96" cy="95"/>
          </p:xfrm>
          <a:graphic>
            <a:graphicData uri="http://schemas.openxmlformats.org/presentationml/2006/ole">
              <p:oleObj spid="_x0000_s18438" name="Ecuación" r:id="rId7" imgW="164880" imgH="164880" progId="Equation.3">
                <p:embed/>
              </p:oleObj>
            </a:graphicData>
          </a:graphic>
        </p:graphicFrame>
        <p:sp>
          <p:nvSpPr>
            <p:cNvPr id="18459" name="Line 21"/>
            <p:cNvSpPr>
              <a:spLocks noChangeShapeType="1"/>
            </p:cNvSpPr>
            <p:nvPr/>
          </p:nvSpPr>
          <p:spPr bwMode="auto">
            <a:xfrm flipV="1">
              <a:off x="289" y="1996"/>
              <a:ext cx="0" cy="1021"/>
            </a:xfrm>
            <a:prstGeom prst="line">
              <a:avLst/>
            </a:prstGeom>
            <a:noFill/>
            <a:ln w="9525">
              <a:solidFill>
                <a:schemeClr val="tx1"/>
              </a:solidFill>
              <a:round/>
              <a:headEnd/>
              <a:tailEnd type="triangle" w="med" len="med"/>
            </a:ln>
          </p:spPr>
          <p:txBody>
            <a:bodyPr/>
            <a:lstStyle/>
            <a:p>
              <a:endParaRPr lang="es-CL"/>
            </a:p>
          </p:txBody>
        </p:sp>
        <p:sp>
          <p:nvSpPr>
            <p:cNvPr id="18460" name="Line 22"/>
            <p:cNvSpPr>
              <a:spLocks noChangeShapeType="1"/>
            </p:cNvSpPr>
            <p:nvPr/>
          </p:nvSpPr>
          <p:spPr bwMode="auto">
            <a:xfrm>
              <a:off x="289" y="3017"/>
              <a:ext cx="1219" cy="1"/>
            </a:xfrm>
            <a:prstGeom prst="line">
              <a:avLst/>
            </a:prstGeom>
            <a:noFill/>
            <a:ln w="9525">
              <a:solidFill>
                <a:schemeClr val="tx1"/>
              </a:solidFill>
              <a:round/>
              <a:headEnd/>
              <a:tailEnd type="triangle" w="med" len="med"/>
            </a:ln>
          </p:spPr>
          <p:txBody>
            <a:bodyPr/>
            <a:lstStyle/>
            <a:p>
              <a:endParaRPr lang="es-CL"/>
            </a:p>
          </p:txBody>
        </p:sp>
        <p:sp>
          <p:nvSpPr>
            <p:cNvPr id="18461" name="Line 24"/>
            <p:cNvSpPr>
              <a:spLocks noChangeShapeType="1"/>
            </p:cNvSpPr>
            <p:nvPr/>
          </p:nvSpPr>
          <p:spPr bwMode="auto">
            <a:xfrm flipH="1">
              <a:off x="717" y="2604"/>
              <a:ext cx="0" cy="413"/>
            </a:xfrm>
            <a:prstGeom prst="line">
              <a:avLst/>
            </a:prstGeom>
            <a:noFill/>
            <a:ln w="9525">
              <a:solidFill>
                <a:srgbClr val="969696"/>
              </a:solidFill>
              <a:prstDash val="dash"/>
              <a:round/>
              <a:headEnd/>
              <a:tailEnd/>
            </a:ln>
          </p:spPr>
          <p:txBody>
            <a:bodyPr/>
            <a:lstStyle/>
            <a:p>
              <a:endParaRPr lang="es-CL"/>
            </a:p>
          </p:txBody>
        </p:sp>
        <p:sp>
          <p:nvSpPr>
            <p:cNvPr id="18462" name="Line 25"/>
            <p:cNvSpPr>
              <a:spLocks noChangeShapeType="1"/>
            </p:cNvSpPr>
            <p:nvPr/>
          </p:nvSpPr>
          <p:spPr bwMode="auto">
            <a:xfrm flipH="1">
              <a:off x="289" y="2604"/>
              <a:ext cx="428" cy="0"/>
            </a:xfrm>
            <a:prstGeom prst="line">
              <a:avLst/>
            </a:prstGeom>
            <a:noFill/>
            <a:ln w="9525">
              <a:solidFill>
                <a:srgbClr val="969696"/>
              </a:solidFill>
              <a:prstDash val="dash"/>
              <a:round/>
              <a:headEnd/>
              <a:tailEnd/>
            </a:ln>
          </p:spPr>
          <p:txBody>
            <a:bodyPr/>
            <a:lstStyle/>
            <a:p>
              <a:endParaRPr lang="es-CL"/>
            </a:p>
          </p:txBody>
        </p:sp>
        <p:graphicFrame>
          <p:nvGraphicFramePr>
            <p:cNvPr id="18439" name="Object 26"/>
            <p:cNvGraphicFramePr>
              <a:graphicFrameLocks noChangeAspect="1"/>
            </p:cNvGraphicFramePr>
            <p:nvPr/>
          </p:nvGraphicFramePr>
          <p:xfrm>
            <a:off x="681" y="3032"/>
            <a:ext cx="102" cy="110"/>
          </p:xfrm>
          <a:graphic>
            <a:graphicData uri="http://schemas.openxmlformats.org/presentationml/2006/ole">
              <p:oleObj spid="_x0000_s18439" name="Ecuación" r:id="rId8" imgW="177480" imgH="190440" progId="Equation.3">
                <p:embed/>
              </p:oleObj>
            </a:graphicData>
          </a:graphic>
        </p:graphicFrame>
        <p:graphicFrame>
          <p:nvGraphicFramePr>
            <p:cNvPr id="18440" name="Object 27"/>
            <p:cNvGraphicFramePr>
              <a:graphicFrameLocks noChangeAspect="1"/>
            </p:cNvGraphicFramePr>
            <p:nvPr/>
          </p:nvGraphicFramePr>
          <p:xfrm>
            <a:off x="92" y="2553"/>
            <a:ext cx="174" cy="125"/>
          </p:xfrm>
          <a:graphic>
            <a:graphicData uri="http://schemas.openxmlformats.org/presentationml/2006/ole">
              <p:oleObj spid="_x0000_s18440" name="Ecuación" r:id="rId9" imgW="304560" imgH="215640" progId="Equation.3">
                <p:embed/>
              </p:oleObj>
            </a:graphicData>
          </a:graphic>
        </p:graphicFrame>
        <p:graphicFrame>
          <p:nvGraphicFramePr>
            <p:cNvPr id="18441" name="Object 28"/>
            <p:cNvGraphicFramePr>
              <a:graphicFrameLocks noChangeAspect="1"/>
            </p:cNvGraphicFramePr>
            <p:nvPr/>
          </p:nvGraphicFramePr>
          <p:xfrm>
            <a:off x="1395" y="3043"/>
            <a:ext cx="80" cy="95"/>
          </p:xfrm>
          <a:graphic>
            <a:graphicData uri="http://schemas.openxmlformats.org/presentationml/2006/ole">
              <p:oleObj spid="_x0000_s18441" name="Ecuación" r:id="rId10" imgW="139680" imgH="164880" progId="Equation.3">
                <p:embed/>
              </p:oleObj>
            </a:graphicData>
          </a:graphic>
        </p:graphicFrame>
        <p:graphicFrame>
          <p:nvGraphicFramePr>
            <p:cNvPr id="18442" name="Object 29"/>
            <p:cNvGraphicFramePr>
              <a:graphicFrameLocks noChangeAspect="1"/>
            </p:cNvGraphicFramePr>
            <p:nvPr/>
          </p:nvGraphicFramePr>
          <p:xfrm>
            <a:off x="-2" y="2040"/>
            <a:ext cx="250" cy="117"/>
          </p:xfrm>
          <a:graphic>
            <a:graphicData uri="http://schemas.openxmlformats.org/presentationml/2006/ole">
              <p:oleObj spid="_x0000_s18442" name="Ecuación" r:id="rId11" imgW="431640" imgH="203040" progId="Equation.3">
                <p:embed/>
              </p:oleObj>
            </a:graphicData>
          </a:graphic>
        </p:graphicFrame>
        <p:sp>
          <p:nvSpPr>
            <p:cNvPr id="18463" name="Line 30"/>
            <p:cNvSpPr>
              <a:spLocks noChangeShapeType="1"/>
            </p:cNvSpPr>
            <p:nvPr/>
          </p:nvSpPr>
          <p:spPr bwMode="auto">
            <a:xfrm>
              <a:off x="717" y="3018"/>
              <a:ext cx="758" cy="0"/>
            </a:xfrm>
            <a:prstGeom prst="line">
              <a:avLst/>
            </a:prstGeom>
            <a:noFill/>
            <a:ln w="25400">
              <a:solidFill>
                <a:srgbClr val="0000FF"/>
              </a:solidFill>
              <a:round/>
              <a:headEnd/>
              <a:tailEnd/>
            </a:ln>
          </p:spPr>
          <p:txBody>
            <a:bodyPr/>
            <a:lstStyle/>
            <a:p>
              <a:endParaRPr lang="es-CL"/>
            </a:p>
          </p:txBody>
        </p:sp>
        <p:sp>
          <p:nvSpPr>
            <p:cNvPr id="18464" name="Line 32"/>
            <p:cNvSpPr>
              <a:spLocks noChangeShapeType="1"/>
            </p:cNvSpPr>
            <p:nvPr/>
          </p:nvSpPr>
          <p:spPr bwMode="auto">
            <a:xfrm flipV="1">
              <a:off x="289" y="3101"/>
              <a:ext cx="0" cy="1021"/>
            </a:xfrm>
            <a:prstGeom prst="line">
              <a:avLst/>
            </a:prstGeom>
            <a:noFill/>
            <a:ln w="9525">
              <a:solidFill>
                <a:schemeClr val="tx1"/>
              </a:solidFill>
              <a:round/>
              <a:headEnd/>
              <a:tailEnd type="triangle" w="med" len="med"/>
            </a:ln>
          </p:spPr>
          <p:txBody>
            <a:bodyPr/>
            <a:lstStyle/>
            <a:p>
              <a:endParaRPr lang="es-CL"/>
            </a:p>
          </p:txBody>
        </p:sp>
        <p:sp>
          <p:nvSpPr>
            <p:cNvPr id="18465" name="Line 33"/>
            <p:cNvSpPr>
              <a:spLocks noChangeShapeType="1"/>
            </p:cNvSpPr>
            <p:nvPr/>
          </p:nvSpPr>
          <p:spPr bwMode="auto">
            <a:xfrm>
              <a:off x="289" y="4122"/>
              <a:ext cx="1219" cy="1"/>
            </a:xfrm>
            <a:prstGeom prst="line">
              <a:avLst/>
            </a:prstGeom>
            <a:noFill/>
            <a:ln w="9525">
              <a:solidFill>
                <a:schemeClr val="tx1"/>
              </a:solidFill>
              <a:round/>
              <a:headEnd/>
              <a:tailEnd type="triangle" w="med" len="med"/>
            </a:ln>
          </p:spPr>
          <p:txBody>
            <a:bodyPr/>
            <a:lstStyle/>
            <a:p>
              <a:endParaRPr lang="es-CL"/>
            </a:p>
          </p:txBody>
        </p:sp>
        <p:sp>
          <p:nvSpPr>
            <p:cNvPr id="18466" name="Line 35"/>
            <p:cNvSpPr>
              <a:spLocks noChangeShapeType="1"/>
            </p:cNvSpPr>
            <p:nvPr/>
          </p:nvSpPr>
          <p:spPr bwMode="auto">
            <a:xfrm flipH="1">
              <a:off x="717" y="3709"/>
              <a:ext cx="0" cy="413"/>
            </a:xfrm>
            <a:prstGeom prst="line">
              <a:avLst/>
            </a:prstGeom>
            <a:noFill/>
            <a:ln w="9525">
              <a:solidFill>
                <a:srgbClr val="969696"/>
              </a:solidFill>
              <a:prstDash val="dash"/>
              <a:round/>
              <a:headEnd/>
              <a:tailEnd/>
            </a:ln>
          </p:spPr>
          <p:txBody>
            <a:bodyPr/>
            <a:lstStyle/>
            <a:p>
              <a:endParaRPr lang="es-CL"/>
            </a:p>
          </p:txBody>
        </p:sp>
        <p:sp>
          <p:nvSpPr>
            <p:cNvPr id="18467" name="Line 36"/>
            <p:cNvSpPr>
              <a:spLocks noChangeShapeType="1"/>
            </p:cNvSpPr>
            <p:nvPr/>
          </p:nvSpPr>
          <p:spPr bwMode="auto">
            <a:xfrm flipH="1">
              <a:off x="289" y="3709"/>
              <a:ext cx="428" cy="0"/>
            </a:xfrm>
            <a:prstGeom prst="line">
              <a:avLst/>
            </a:prstGeom>
            <a:noFill/>
            <a:ln w="9525">
              <a:solidFill>
                <a:srgbClr val="969696"/>
              </a:solidFill>
              <a:prstDash val="dash"/>
              <a:round/>
              <a:headEnd/>
              <a:tailEnd/>
            </a:ln>
          </p:spPr>
          <p:txBody>
            <a:bodyPr/>
            <a:lstStyle/>
            <a:p>
              <a:endParaRPr lang="es-CL"/>
            </a:p>
          </p:txBody>
        </p:sp>
        <p:graphicFrame>
          <p:nvGraphicFramePr>
            <p:cNvPr id="18443" name="Object 37"/>
            <p:cNvGraphicFramePr>
              <a:graphicFrameLocks noChangeAspect="1"/>
            </p:cNvGraphicFramePr>
            <p:nvPr/>
          </p:nvGraphicFramePr>
          <p:xfrm>
            <a:off x="681" y="4137"/>
            <a:ext cx="102" cy="110"/>
          </p:xfrm>
          <a:graphic>
            <a:graphicData uri="http://schemas.openxmlformats.org/presentationml/2006/ole">
              <p:oleObj spid="_x0000_s18443" name="Ecuación" r:id="rId12" imgW="177480" imgH="190440" progId="Equation.3">
                <p:embed/>
              </p:oleObj>
            </a:graphicData>
          </a:graphic>
        </p:graphicFrame>
        <p:graphicFrame>
          <p:nvGraphicFramePr>
            <p:cNvPr id="18444" name="Object 39"/>
            <p:cNvGraphicFramePr>
              <a:graphicFrameLocks noChangeAspect="1"/>
            </p:cNvGraphicFramePr>
            <p:nvPr/>
          </p:nvGraphicFramePr>
          <p:xfrm>
            <a:off x="1395" y="4148"/>
            <a:ext cx="80" cy="95"/>
          </p:xfrm>
          <a:graphic>
            <a:graphicData uri="http://schemas.openxmlformats.org/presentationml/2006/ole">
              <p:oleObj spid="_x0000_s18444" name="Ecuación" r:id="rId13" imgW="139680" imgH="164880" progId="Equation.3">
                <p:embed/>
              </p:oleObj>
            </a:graphicData>
          </a:graphic>
        </p:graphicFrame>
        <p:sp>
          <p:nvSpPr>
            <p:cNvPr id="18468" name="Freeform 43"/>
            <p:cNvSpPr>
              <a:spLocks/>
            </p:cNvSpPr>
            <p:nvPr/>
          </p:nvSpPr>
          <p:spPr bwMode="auto">
            <a:xfrm>
              <a:off x="703" y="845"/>
              <a:ext cx="771" cy="635"/>
            </a:xfrm>
            <a:custGeom>
              <a:avLst/>
              <a:gdLst>
                <a:gd name="T0" fmla="*/ 0 w 771"/>
                <a:gd name="T1" fmla="*/ 0 h 635"/>
                <a:gd name="T2" fmla="*/ 0 w 771"/>
                <a:gd name="T3" fmla="*/ 635 h 635"/>
                <a:gd name="T4" fmla="*/ 771 w 771"/>
                <a:gd name="T5" fmla="*/ 635 h 635"/>
                <a:gd name="T6" fmla="*/ 0 60000 65536"/>
                <a:gd name="T7" fmla="*/ 0 60000 65536"/>
                <a:gd name="T8" fmla="*/ 0 60000 65536"/>
                <a:gd name="T9" fmla="*/ 0 w 771"/>
                <a:gd name="T10" fmla="*/ 0 h 635"/>
                <a:gd name="T11" fmla="*/ 771 w 771"/>
                <a:gd name="T12" fmla="*/ 635 h 635"/>
              </a:gdLst>
              <a:ahLst/>
              <a:cxnLst>
                <a:cxn ang="T6">
                  <a:pos x="T0" y="T1"/>
                </a:cxn>
                <a:cxn ang="T7">
                  <a:pos x="T2" y="T3"/>
                </a:cxn>
                <a:cxn ang="T8">
                  <a:pos x="T4" y="T5"/>
                </a:cxn>
              </a:cxnLst>
              <a:rect l="T9" t="T10" r="T11" b="T12"/>
              <a:pathLst>
                <a:path w="771" h="635">
                  <a:moveTo>
                    <a:pt x="0" y="0"/>
                  </a:moveTo>
                  <a:lnTo>
                    <a:pt x="0" y="635"/>
                  </a:lnTo>
                  <a:lnTo>
                    <a:pt x="771" y="635"/>
                  </a:lnTo>
                </a:path>
              </a:pathLst>
            </a:custGeom>
            <a:noFill/>
            <a:ln w="25400" cap="flat" cmpd="sng">
              <a:solidFill>
                <a:srgbClr val="FF0000"/>
              </a:solidFill>
              <a:prstDash val="solid"/>
              <a:round/>
              <a:headEnd type="none" w="med" len="med"/>
              <a:tailEnd type="none" w="med" len="med"/>
            </a:ln>
          </p:spPr>
          <p:txBody>
            <a:bodyPr/>
            <a:lstStyle/>
            <a:p>
              <a:endParaRPr lang="es-CL"/>
            </a:p>
          </p:txBody>
        </p:sp>
        <p:sp>
          <p:nvSpPr>
            <p:cNvPr id="18469" name="Line 44"/>
            <p:cNvSpPr>
              <a:spLocks noChangeShapeType="1"/>
            </p:cNvSpPr>
            <p:nvPr/>
          </p:nvSpPr>
          <p:spPr bwMode="auto">
            <a:xfrm>
              <a:off x="295" y="2600"/>
              <a:ext cx="408" cy="0"/>
            </a:xfrm>
            <a:prstGeom prst="line">
              <a:avLst/>
            </a:prstGeom>
            <a:noFill/>
            <a:ln w="25400">
              <a:solidFill>
                <a:srgbClr val="0000FF"/>
              </a:solidFill>
              <a:round/>
              <a:headEnd/>
              <a:tailEnd/>
            </a:ln>
          </p:spPr>
          <p:txBody>
            <a:bodyPr/>
            <a:lstStyle/>
            <a:p>
              <a:endParaRPr lang="es-CL"/>
            </a:p>
          </p:txBody>
        </p:sp>
        <p:sp>
          <p:nvSpPr>
            <p:cNvPr id="18470" name="Line 45"/>
            <p:cNvSpPr>
              <a:spLocks noChangeShapeType="1"/>
            </p:cNvSpPr>
            <p:nvPr/>
          </p:nvSpPr>
          <p:spPr bwMode="auto">
            <a:xfrm>
              <a:off x="295" y="3702"/>
              <a:ext cx="408" cy="0"/>
            </a:xfrm>
            <a:prstGeom prst="line">
              <a:avLst/>
            </a:prstGeom>
            <a:noFill/>
            <a:ln w="25400">
              <a:solidFill>
                <a:srgbClr val="339966"/>
              </a:solidFill>
              <a:round/>
              <a:headEnd/>
              <a:tailEnd/>
            </a:ln>
          </p:spPr>
          <p:txBody>
            <a:bodyPr/>
            <a:lstStyle/>
            <a:p>
              <a:endParaRPr lang="es-CL"/>
            </a:p>
          </p:txBody>
        </p:sp>
        <p:graphicFrame>
          <p:nvGraphicFramePr>
            <p:cNvPr id="18445" name="Object 46"/>
            <p:cNvGraphicFramePr>
              <a:graphicFrameLocks noChangeAspect="1"/>
            </p:cNvGraphicFramePr>
            <p:nvPr/>
          </p:nvGraphicFramePr>
          <p:xfrm>
            <a:off x="93" y="3654"/>
            <a:ext cx="174" cy="125"/>
          </p:xfrm>
          <a:graphic>
            <a:graphicData uri="http://schemas.openxmlformats.org/presentationml/2006/ole">
              <p:oleObj spid="_x0000_s18445" name="Ecuación" r:id="rId14" imgW="304560" imgH="215640" progId="Equation.3">
                <p:embed/>
              </p:oleObj>
            </a:graphicData>
          </a:graphic>
        </p:graphicFrame>
        <p:graphicFrame>
          <p:nvGraphicFramePr>
            <p:cNvPr id="18446" name="Object 47"/>
            <p:cNvGraphicFramePr>
              <a:graphicFrameLocks noChangeAspect="1"/>
            </p:cNvGraphicFramePr>
            <p:nvPr/>
          </p:nvGraphicFramePr>
          <p:xfrm>
            <a:off x="-1" y="3148"/>
            <a:ext cx="250" cy="103"/>
          </p:xfrm>
          <a:graphic>
            <a:graphicData uri="http://schemas.openxmlformats.org/presentationml/2006/ole">
              <p:oleObj spid="_x0000_s18446" name="Ecuación" r:id="rId15" imgW="431640" imgH="177480" progId="Equation.3">
                <p:embed/>
              </p:oleObj>
            </a:graphicData>
          </a:graphic>
        </p:graphicFrame>
        <p:sp>
          <p:nvSpPr>
            <p:cNvPr id="18471" name="Arc 48"/>
            <p:cNvSpPr>
              <a:spLocks/>
            </p:cNvSpPr>
            <p:nvPr/>
          </p:nvSpPr>
          <p:spPr bwMode="auto">
            <a:xfrm rot="10800000">
              <a:off x="710" y="3702"/>
              <a:ext cx="680" cy="363"/>
            </a:xfrm>
            <a:custGeom>
              <a:avLst/>
              <a:gdLst>
                <a:gd name="T0" fmla="*/ 0 w 21600"/>
                <a:gd name="T1" fmla="*/ 0 h 21600"/>
                <a:gd name="T2" fmla="*/ 21 w 21600"/>
                <a:gd name="T3" fmla="*/ 6 h 21600"/>
                <a:gd name="T4" fmla="*/ 0 w 21600"/>
                <a:gd name="T5" fmla="*/ 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25400">
              <a:solidFill>
                <a:srgbClr val="339966"/>
              </a:solidFill>
              <a:round/>
              <a:headEnd/>
              <a:tailEnd/>
            </a:ln>
          </p:spPr>
          <p:txBody>
            <a:bodyPr/>
            <a:lstStyle/>
            <a:p>
              <a:endParaRPr lang="es-CL"/>
            </a:p>
          </p:txBody>
        </p:sp>
      </p:grpSp>
      <p:graphicFrame>
        <p:nvGraphicFramePr>
          <p:cNvPr id="18434" name="Object 50"/>
          <p:cNvGraphicFramePr>
            <a:graphicFrameLocks noChangeAspect="1"/>
          </p:cNvGraphicFramePr>
          <p:nvPr/>
        </p:nvGraphicFramePr>
        <p:xfrm>
          <a:off x="4787900" y="1844675"/>
          <a:ext cx="2205038" cy="481013"/>
        </p:xfrm>
        <a:graphic>
          <a:graphicData uri="http://schemas.openxmlformats.org/presentationml/2006/ole">
            <p:oleObj spid="_x0000_s18434" name="Ecuación" r:id="rId16" imgW="1104840" imgH="241200" progId="Equation.3">
              <p:embed/>
            </p:oleObj>
          </a:graphicData>
        </a:graphic>
      </p:graphicFrame>
      <p:sp>
        <p:nvSpPr>
          <p:cNvPr id="18454" name="Text Box 51"/>
          <p:cNvSpPr txBox="1">
            <a:spLocks noChangeArrowheads="1"/>
          </p:cNvSpPr>
          <p:nvPr/>
        </p:nvSpPr>
        <p:spPr bwMode="auto">
          <a:xfrm>
            <a:off x="3419475" y="2422525"/>
            <a:ext cx="5545138" cy="641350"/>
          </a:xfrm>
          <a:prstGeom prst="rect">
            <a:avLst/>
          </a:prstGeom>
          <a:noFill/>
          <a:ln w="9525">
            <a:noFill/>
            <a:miter lim="800000"/>
            <a:headEnd/>
            <a:tailEnd/>
          </a:ln>
        </p:spPr>
        <p:txBody>
          <a:bodyPr>
            <a:spAutoFit/>
          </a:bodyPr>
          <a:lstStyle/>
          <a:p>
            <a:pPr marL="457200" indent="-457200" algn="l"/>
            <a:r>
              <a:rPr lang="es-ES"/>
              <a:t>Por lo tanto desde L = 0 hasta L = L</a:t>
            </a:r>
            <a:r>
              <a:rPr lang="es-ES" baseline="30000"/>
              <a:t>0</a:t>
            </a:r>
            <a:r>
              <a:rPr lang="es-ES"/>
              <a:t>, será igual a</a:t>
            </a:r>
          </a:p>
          <a:p>
            <a:pPr marL="457200" indent="-457200" algn="l"/>
            <a:r>
              <a:rPr lang="es-ES"/>
              <a:t>(1/</a:t>
            </a:r>
            <a:r>
              <a:rPr lang="el-GR">
                <a:cs typeface="Arial" charset="0"/>
              </a:rPr>
              <a:t>β</a:t>
            </a:r>
            <a:r>
              <a:rPr lang="es-ES"/>
              <a:t>). A partir de ese punto será (1/</a:t>
            </a:r>
            <a:r>
              <a:rPr lang="el-GR">
                <a:latin typeface="Times New Roman" pitchFamily="18" charset="0"/>
                <a:cs typeface="Arial" charset="0"/>
              </a:rPr>
              <a:t>α</a:t>
            </a:r>
            <a:r>
              <a:rPr lang="es-CL">
                <a:latin typeface="Times New Roman" pitchFamily="18" charset="0"/>
                <a:cs typeface="Arial" charset="0"/>
              </a:rPr>
              <a:t>).</a:t>
            </a:r>
            <a:endParaRPr lang="el-GR">
              <a:latin typeface="Times New Roman" pitchFamily="18" charset="0"/>
              <a:cs typeface="Arial" charset="0"/>
            </a:endParaRPr>
          </a:p>
        </p:txBody>
      </p:sp>
    </p:spTree>
  </p:cSld>
  <p:clrMapOvr>
    <a:masterClrMapping/>
  </p:clrMapOvr>
  <p:timing>
    <p:tnLst>
      <p:par>
        <p:cTn id="1" dur="indefinite" restart="never" nodeType="tmRoot"/>
      </p:par>
    </p:tnLst>
  </p:timing>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9472" name="3 Marcador de número de diapositiva"/>
          <p:cNvSpPr>
            <a:spLocks noGrp="1"/>
          </p:cNvSpPr>
          <p:nvPr>
            <p:ph type="sldNum" sz="quarter" idx="12"/>
          </p:nvPr>
        </p:nvSpPr>
        <p:spPr>
          <a:noFill/>
        </p:spPr>
        <p:txBody>
          <a:bodyPr/>
          <a:lstStyle/>
          <a:p>
            <a:fld id="{A3E97249-3860-4FBB-B0EC-41E4270E3CDB}" type="slidenum">
              <a:rPr lang="es-CL" smtClean="0"/>
              <a:pPr/>
              <a:t>22</a:t>
            </a:fld>
            <a:endParaRPr lang="es-CL" smtClean="0"/>
          </a:p>
        </p:txBody>
      </p:sp>
      <p:sp>
        <p:nvSpPr>
          <p:cNvPr id="19473" name="Rectangle 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19474"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7620"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9476"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9477" name="Text Box 6"/>
          <p:cNvSpPr txBox="1">
            <a:spLocks noChangeArrowheads="1"/>
          </p:cNvSpPr>
          <p:nvPr/>
        </p:nvSpPr>
        <p:spPr bwMode="auto">
          <a:xfrm>
            <a:off x="3419475" y="1412875"/>
            <a:ext cx="4968875" cy="366713"/>
          </a:xfrm>
          <a:prstGeom prst="rect">
            <a:avLst/>
          </a:prstGeom>
          <a:noFill/>
          <a:ln w="9525">
            <a:noFill/>
            <a:miter lim="800000"/>
            <a:headEnd/>
            <a:tailEnd/>
          </a:ln>
        </p:spPr>
        <p:txBody>
          <a:bodyPr>
            <a:spAutoFit/>
          </a:bodyPr>
          <a:lstStyle/>
          <a:p>
            <a:pPr marL="457200" indent="-457200" algn="l"/>
            <a:r>
              <a:rPr lang="es-ES"/>
              <a:t>La elasticidad a la escala será:</a:t>
            </a:r>
          </a:p>
        </p:txBody>
      </p:sp>
      <p:grpSp>
        <p:nvGrpSpPr>
          <p:cNvPr id="19478" name="Group 7"/>
          <p:cNvGrpSpPr>
            <a:grpSpLocks/>
          </p:cNvGrpSpPr>
          <p:nvPr/>
        </p:nvGrpSpPr>
        <p:grpSpPr bwMode="auto">
          <a:xfrm>
            <a:off x="52388" y="1341438"/>
            <a:ext cx="2398712" cy="5400675"/>
            <a:chOff x="-2" y="845"/>
            <a:chExt cx="1511" cy="3402"/>
          </a:xfrm>
        </p:grpSpPr>
        <p:sp>
          <p:nvSpPr>
            <p:cNvPr id="19482" name="Line 8"/>
            <p:cNvSpPr>
              <a:spLocks noChangeShapeType="1"/>
            </p:cNvSpPr>
            <p:nvPr/>
          </p:nvSpPr>
          <p:spPr bwMode="auto">
            <a:xfrm flipV="1">
              <a:off x="290" y="890"/>
              <a:ext cx="0" cy="1021"/>
            </a:xfrm>
            <a:prstGeom prst="line">
              <a:avLst/>
            </a:prstGeom>
            <a:noFill/>
            <a:ln w="9525">
              <a:solidFill>
                <a:schemeClr val="tx1"/>
              </a:solidFill>
              <a:round/>
              <a:headEnd/>
              <a:tailEnd type="triangle" w="med" len="med"/>
            </a:ln>
          </p:spPr>
          <p:txBody>
            <a:bodyPr/>
            <a:lstStyle/>
            <a:p>
              <a:endParaRPr lang="es-CL"/>
            </a:p>
          </p:txBody>
        </p:sp>
        <p:sp>
          <p:nvSpPr>
            <p:cNvPr id="19483" name="Line 9"/>
            <p:cNvSpPr>
              <a:spLocks noChangeShapeType="1"/>
            </p:cNvSpPr>
            <p:nvPr/>
          </p:nvSpPr>
          <p:spPr bwMode="auto">
            <a:xfrm>
              <a:off x="290" y="1911"/>
              <a:ext cx="1219" cy="1"/>
            </a:xfrm>
            <a:prstGeom prst="line">
              <a:avLst/>
            </a:prstGeom>
            <a:noFill/>
            <a:ln w="9525">
              <a:solidFill>
                <a:schemeClr val="tx1"/>
              </a:solidFill>
              <a:round/>
              <a:headEnd/>
              <a:tailEnd type="triangle" w="med" len="med"/>
            </a:ln>
          </p:spPr>
          <p:txBody>
            <a:bodyPr/>
            <a:lstStyle/>
            <a:p>
              <a:endParaRPr lang="es-CL"/>
            </a:p>
          </p:txBody>
        </p:sp>
        <p:sp>
          <p:nvSpPr>
            <p:cNvPr id="19484" name="Line 10"/>
            <p:cNvSpPr>
              <a:spLocks noChangeShapeType="1"/>
            </p:cNvSpPr>
            <p:nvPr/>
          </p:nvSpPr>
          <p:spPr bwMode="auto">
            <a:xfrm flipH="1">
              <a:off x="718" y="1498"/>
              <a:ext cx="0" cy="2204"/>
            </a:xfrm>
            <a:prstGeom prst="line">
              <a:avLst/>
            </a:prstGeom>
            <a:noFill/>
            <a:ln w="9525">
              <a:solidFill>
                <a:srgbClr val="969696"/>
              </a:solidFill>
              <a:prstDash val="dash"/>
              <a:round/>
              <a:headEnd/>
              <a:tailEnd/>
            </a:ln>
          </p:spPr>
          <p:txBody>
            <a:bodyPr/>
            <a:lstStyle/>
            <a:p>
              <a:endParaRPr lang="es-CL"/>
            </a:p>
          </p:txBody>
        </p:sp>
        <p:sp>
          <p:nvSpPr>
            <p:cNvPr id="19485" name="Line 11"/>
            <p:cNvSpPr>
              <a:spLocks noChangeShapeType="1"/>
            </p:cNvSpPr>
            <p:nvPr/>
          </p:nvSpPr>
          <p:spPr bwMode="auto">
            <a:xfrm flipH="1">
              <a:off x="290" y="1498"/>
              <a:ext cx="428" cy="0"/>
            </a:xfrm>
            <a:prstGeom prst="line">
              <a:avLst/>
            </a:prstGeom>
            <a:noFill/>
            <a:ln w="9525">
              <a:solidFill>
                <a:srgbClr val="969696"/>
              </a:solidFill>
              <a:prstDash val="dash"/>
              <a:round/>
              <a:headEnd/>
              <a:tailEnd/>
            </a:ln>
          </p:spPr>
          <p:txBody>
            <a:bodyPr/>
            <a:lstStyle/>
            <a:p>
              <a:endParaRPr lang="es-CL"/>
            </a:p>
          </p:txBody>
        </p:sp>
        <p:graphicFrame>
          <p:nvGraphicFramePr>
            <p:cNvPr id="19460" name="Object 12"/>
            <p:cNvGraphicFramePr>
              <a:graphicFrameLocks noChangeAspect="1"/>
            </p:cNvGraphicFramePr>
            <p:nvPr/>
          </p:nvGraphicFramePr>
          <p:xfrm>
            <a:off x="682" y="1926"/>
            <a:ext cx="102" cy="110"/>
          </p:xfrm>
          <a:graphic>
            <a:graphicData uri="http://schemas.openxmlformats.org/presentationml/2006/ole">
              <p:oleObj spid="_x0000_s19460" name="Ecuación" r:id="rId4" imgW="177480" imgH="190440" progId="Equation.3">
                <p:embed/>
              </p:oleObj>
            </a:graphicData>
          </a:graphic>
        </p:graphicFrame>
        <p:graphicFrame>
          <p:nvGraphicFramePr>
            <p:cNvPr id="19461" name="Object 13"/>
            <p:cNvGraphicFramePr>
              <a:graphicFrameLocks noChangeAspect="1"/>
            </p:cNvGraphicFramePr>
            <p:nvPr/>
          </p:nvGraphicFramePr>
          <p:xfrm>
            <a:off x="159" y="1454"/>
            <a:ext cx="131" cy="110"/>
          </p:xfrm>
          <a:graphic>
            <a:graphicData uri="http://schemas.openxmlformats.org/presentationml/2006/ole">
              <p:oleObj spid="_x0000_s19461" name="Ecuación" r:id="rId5" imgW="228600" imgH="190440" progId="Equation.3">
                <p:embed/>
              </p:oleObj>
            </a:graphicData>
          </a:graphic>
        </p:graphicFrame>
        <p:graphicFrame>
          <p:nvGraphicFramePr>
            <p:cNvPr id="19462" name="Object 14"/>
            <p:cNvGraphicFramePr>
              <a:graphicFrameLocks noChangeAspect="1"/>
            </p:cNvGraphicFramePr>
            <p:nvPr/>
          </p:nvGraphicFramePr>
          <p:xfrm>
            <a:off x="1396" y="1937"/>
            <a:ext cx="80" cy="95"/>
          </p:xfrm>
          <a:graphic>
            <a:graphicData uri="http://schemas.openxmlformats.org/presentationml/2006/ole">
              <p:oleObj spid="_x0000_s19462" name="Ecuación" r:id="rId6" imgW="139680" imgH="164880" progId="Equation.3">
                <p:embed/>
              </p:oleObj>
            </a:graphicData>
          </a:graphic>
        </p:graphicFrame>
        <p:graphicFrame>
          <p:nvGraphicFramePr>
            <p:cNvPr id="19463" name="Object 15"/>
            <p:cNvGraphicFramePr>
              <a:graphicFrameLocks noChangeAspect="1"/>
            </p:cNvGraphicFramePr>
            <p:nvPr/>
          </p:nvGraphicFramePr>
          <p:xfrm>
            <a:off x="169" y="945"/>
            <a:ext cx="96" cy="95"/>
          </p:xfrm>
          <a:graphic>
            <a:graphicData uri="http://schemas.openxmlformats.org/presentationml/2006/ole">
              <p:oleObj spid="_x0000_s19463" name="Ecuación" r:id="rId7" imgW="164880" imgH="164880" progId="Equation.3">
                <p:embed/>
              </p:oleObj>
            </a:graphicData>
          </a:graphic>
        </p:graphicFrame>
        <p:sp>
          <p:nvSpPr>
            <p:cNvPr id="19486" name="Line 16"/>
            <p:cNvSpPr>
              <a:spLocks noChangeShapeType="1"/>
            </p:cNvSpPr>
            <p:nvPr/>
          </p:nvSpPr>
          <p:spPr bwMode="auto">
            <a:xfrm flipV="1">
              <a:off x="289" y="1996"/>
              <a:ext cx="0" cy="1021"/>
            </a:xfrm>
            <a:prstGeom prst="line">
              <a:avLst/>
            </a:prstGeom>
            <a:noFill/>
            <a:ln w="9525">
              <a:solidFill>
                <a:schemeClr val="tx1"/>
              </a:solidFill>
              <a:round/>
              <a:headEnd/>
              <a:tailEnd type="triangle" w="med" len="med"/>
            </a:ln>
          </p:spPr>
          <p:txBody>
            <a:bodyPr/>
            <a:lstStyle/>
            <a:p>
              <a:endParaRPr lang="es-CL"/>
            </a:p>
          </p:txBody>
        </p:sp>
        <p:sp>
          <p:nvSpPr>
            <p:cNvPr id="19487" name="Line 17"/>
            <p:cNvSpPr>
              <a:spLocks noChangeShapeType="1"/>
            </p:cNvSpPr>
            <p:nvPr/>
          </p:nvSpPr>
          <p:spPr bwMode="auto">
            <a:xfrm>
              <a:off x="289" y="3017"/>
              <a:ext cx="1219" cy="1"/>
            </a:xfrm>
            <a:prstGeom prst="line">
              <a:avLst/>
            </a:prstGeom>
            <a:noFill/>
            <a:ln w="9525">
              <a:solidFill>
                <a:schemeClr val="tx1"/>
              </a:solidFill>
              <a:round/>
              <a:headEnd/>
              <a:tailEnd type="triangle" w="med" len="med"/>
            </a:ln>
          </p:spPr>
          <p:txBody>
            <a:bodyPr/>
            <a:lstStyle/>
            <a:p>
              <a:endParaRPr lang="es-CL"/>
            </a:p>
          </p:txBody>
        </p:sp>
        <p:sp>
          <p:nvSpPr>
            <p:cNvPr id="19488" name="Line 18"/>
            <p:cNvSpPr>
              <a:spLocks noChangeShapeType="1"/>
            </p:cNvSpPr>
            <p:nvPr/>
          </p:nvSpPr>
          <p:spPr bwMode="auto">
            <a:xfrm flipH="1">
              <a:off x="717" y="2604"/>
              <a:ext cx="0" cy="413"/>
            </a:xfrm>
            <a:prstGeom prst="line">
              <a:avLst/>
            </a:prstGeom>
            <a:noFill/>
            <a:ln w="9525">
              <a:solidFill>
                <a:srgbClr val="969696"/>
              </a:solidFill>
              <a:prstDash val="dash"/>
              <a:round/>
              <a:headEnd/>
              <a:tailEnd/>
            </a:ln>
          </p:spPr>
          <p:txBody>
            <a:bodyPr/>
            <a:lstStyle/>
            <a:p>
              <a:endParaRPr lang="es-CL"/>
            </a:p>
          </p:txBody>
        </p:sp>
        <p:sp>
          <p:nvSpPr>
            <p:cNvPr id="19489" name="Line 19"/>
            <p:cNvSpPr>
              <a:spLocks noChangeShapeType="1"/>
            </p:cNvSpPr>
            <p:nvPr/>
          </p:nvSpPr>
          <p:spPr bwMode="auto">
            <a:xfrm flipH="1">
              <a:off x="289" y="2604"/>
              <a:ext cx="428" cy="0"/>
            </a:xfrm>
            <a:prstGeom prst="line">
              <a:avLst/>
            </a:prstGeom>
            <a:noFill/>
            <a:ln w="9525">
              <a:solidFill>
                <a:srgbClr val="969696"/>
              </a:solidFill>
              <a:prstDash val="dash"/>
              <a:round/>
              <a:headEnd/>
              <a:tailEnd/>
            </a:ln>
          </p:spPr>
          <p:txBody>
            <a:bodyPr/>
            <a:lstStyle/>
            <a:p>
              <a:endParaRPr lang="es-CL"/>
            </a:p>
          </p:txBody>
        </p:sp>
        <p:graphicFrame>
          <p:nvGraphicFramePr>
            <p:cNvPr id="19464" name="Object 20"/>
            <p:cNvGraphicFramePr>
              <a:graphicFrameLocks noChangeAspect="1"/>
            </p:cNvGraphicFramePr>
            <p:nvPr/>
          </p:nvGraphicFramePr>
          <p:xfrm>
            <a:off x="681" y="3032"/>
            <a:ext cx="102" cy="110"/>
          </p:xfrm>
          <a:graphic>
            <a:graphicData uri="http://schemas.openxmlformats.org/presentationml/2006/ole">
              <p:oleObj spid="_x0000_s19464" name="Ecuación" r:id="rId8" imgW="177480" imgH="190440" progId="Equation.3">
                <p:embed/>
              </p:oleObj>
            </a:graphicData>
          </a:graphic>
        </p:graphicFrame>
        <p:graphicFrame>
          <p:nvGraphicFramePr>
            <p:cNvPr id="19465" name="Object 21"/>
            <p:cNvGraphicFramePr>
              <a:graphicFrameLocks noChangeAspect="1"/>
            </p:cNvGraphicFramePr>
            <p:nvPr/>
          </p:nvGraphicFramePr>
          <p:xfrm>
            <a:off x="92" y="2553"/>
            <a:ext cx="174" cy="125"/>
          </p:xfrm>
          <a:graphic>
            <a:graphicData uri="http://schemas.openxmlformats.org/presentationml/2006/ole">
              <p:oleObj spid="_x0000_s19465" name="Ecuación" r:id="rId9" imgW="304560" imgH="215640" progId="Equation.3">
                <p:embed/>
              </p:oleObj>
            </a:graphicData>
          </a:graphic>
        </p:graphicFrame>
        <p:graphicFrame>
          <p:nvGraphicFramePr>
            <p:cNvPr id="19466" name="Object 22"/>
            <p:cNvGraphicFramePr>
              <a:graphicFrameLocks noChangeAspect="1"/>
            </p:cNvGraphicFramePr>
            <p:nvPr/>
          </p:nvGraphicFramePr>
          <p:xfrm>
            <a:off x="1395" y="3043"/>
            <a:ext cx="80" cy="95"/>
          </p:xfrm>
          <a:graphic>
            <a:graphicData uri="http://schemas.openxmlformats.org/presentationml/2006/ole">
              <p:oleObj spid="_x0000_s19466" name="Ecuación" r:id="rId10" imgW="139680" imgH="164880" progId="Equation.3">
                <p:embed/>
              </p:oleObj>
            </a:graphicData>
          </a:graphic>
        </p:graphicFrame>
        <p:graphicFrame>
          <p:nvGraphicFramePr>
            <p:cNvPr id="19467" name="Object 23"/>
            <p:cNvGraphicFramePr>
              <a:graphicFrameLocks noChangeAspect="1"/>
            </p:cNvGraphicFramePr>
            <p:nvPr/>
          </p:nvGraphicFramePr>
          <p:xfrm>
            <a:off x="-2" y="2040"/>
            <a:ext cx="250" cy="117"/>
          </p:xfrm>
          <a:graphic>
            <a:graphicData uri="http://schemas.openxmlformats.org/presentationml/2006/ole">
              <p:oleObj spid="_x0000_s19467" name="Ecuación" r:id="rId11" imgW="431640" imgH="203040" progId="Equation.3">
                <p:embed/>
              </p:oleObj>
            </a:graphicData>
          </a:graphic>
        </p:graphicFrame>
        <p:sp>
          <p:nvSpPr>
            <p:cNvPr id="19490" name="Line 24"/>
            <p:cNvSpPr>
              <a:spLocks noChangeShapeType="1"/>
            </p:cNvSpPr>
            <p:nvPr/>
          </p:nvSpPr>
          <p:spPr bwMode="auto">
            <a:xfrm>
              <a:off x="717" y="3018"/>
              <a:ext cx="758" cy="0"/>
            </a:xfrm>
            <a:prstGeom prst="line">
              <a:avLst/>
            </a:prstGeom>
            <a:noFill/>
            <a:ln w="25400">
              <a:solidFill>
                <a:srgbClr val="0000FF"/>
              </a:solidFill>
              <a:round/>
              <a:headEnd/>
              <a:tailEnd/>
            </a:ln>
          </p:spPr>
          <p:txBody>
            <a:bodyPr/>
            <a:lstStyle/>
            <a:p>
              <a:endParaRPr lang="es-CL"/>
            </a:p>
          </p:txBody>
        </p:sp>
        <p:sp>
          <p:nvSpPr>
            <p:cNvPr id="19491" name="Line 25"/>
            <p:cNvSpPr>
              <a:spLocks noChangeShapeType="1"/>
            </p:cNvSpPr>
            <p:nvPr/>
          </p:nvSpPr>
          <p:spPr bwMode="auto">
            <a:xfrm flipV="1">
              <a:off x="289" y="3101"/>
              <a:ext cx="0" cy="1021"/>
            </a:xfrm>
            <a:prstGeom prst="line">
              <a:avLst/>
            </a:prstGeom>
            <a:noFill/>
            <a:ln w="9525">
              <a:solidFill>
                <a:schemeClr val="tx1"/>
              </a:solidFill>
              <a:round/>
              <a:headEnd/>
              <a:tailEnd type="triangle" w="med" len="med"/>
            </a:ln>
          </p:spPr>
          <p:txBody>
            <a:bodyPr/>
            <a:lstStyle/>
            <a:p>
              <a:endParaRPr lang="es-CL"/>
            </a:p>
          </p:txBody>
        </p:sp>
        <p:sp>
          <p:nvSpPr>
            <p:cNvPr id="19492" name="Line 26"/>
            <p:cNvSpPr>
              <a:spLocks noChangeShapeType="1"/>
            </p:cNvSpPr>
            <p:nvPr/>
          </p:nvSpPr>
          <p:spPr bwMode="auto">
            <a:xfrm>
              <a:off x="289" y="4122"/>
              <a:ext cx="1219" cy="1"/>
            </a:xfrm>
            <a:prstGeom prst="line">
              <a:avLst/>
            </a:prstGeom>
            <a:noFill/>
            <a:ln w="9525">
              <a:solidFill>
                <a:schemeClr val="tx1"/>
              </a:solidFill>
              <a:round/>
              <a:headEnd/>
              <a:tailEnd type="triangle" w="med" len="med"/>
            </a:ln>
          </p:spPr>
          <p:txBody>
            <a:bodyPr/>
            <a:lstStyle/>
            <a:p>
              <a:endParaRPr lang="es-CL"/>
            </a:p>
          </p:txBody>
        </p:sp>
        <p:sp>
          <p:nvSpPr>
            <p:cNvPr id="19493" name="Line 27"/>
            <p:cNvSpPr>
              <a:spLocks noChangeShapeType="1"/>
            </p:cNvSpPr>
            <p:nvPr/>
          </p:nvSpPr>
          <p:spPr bwMode="auto">
            <a:xfrm flipH="1">
              <a:off x="717" y="3709"/>
              <a:ext cx="0" cy="413"/>
            </a:xfrm>
            <a:prstGeom prst="line">
              <a:avLst/>
            </a:prstGeom>
            <a:noFill/>
            <a:ln w="9525">
              <a:solidFill>
                <a:srgbClr val="969696"/>
              </a:solidFill>
              <a:prstDash val="dash"/>
              <a:round/>
              <a:headEnd/>
              <a:tailEnd/>
            </a:ln>
          </p:spPr>
          <p:txBody>
            <a:bodyPr/>
            <a:lstStyle/>
            <a:p>
              <a:endParaRPr lang="es-CL"/>
            </a:p>
          </p:txBody>
        </p:sp>
        <p:sp>
          <p:nvSpPr>
            <p:cNvPr id="19494" name="Line 28"/>
            <p:cNvSpPr>
              <a:spLocks noChangeShapeType="1"/>
            </p:cNvSpPr>
            <p:nvPr/>
          </p:nvSpPr>
          <p:spPr bwMode="auto">
            <a:xfrm flipH="1">
              <a:off x="289" y="3709"/>
              <a:ext cx="428" cy="0"/>
            </a:xfrm>
            <a:prstGeom prst="line">
              <a:avLst/>
            </a:prstGeom>
            <a:noFill/>
            <a:ln w="9525">
              <a:solidFill>
                <a:srgbClr val="969696"/>
              </a:solidFill>
              <a:prstDash val="dash"/>
              <a:round/>
              <a:headEnd/>
              <a:tailEnd/>
            </a:ln>
          </p:spPr>
          <p:txBody>
            <a:bodyPr/>
            <a:lstStyle/>
            <a:p>
              <a:endParaRPr lang="es-CL"/>
            </a:p>
          </p:txBody>
        </p:sp>
        <p:graphicFrame>
          <p:nvGraphicFramePr>
            <p:cNvPr id="19468" name="Object 29"/>
            <p:cNvGraphicFramePr>
              <a:graphicFrameLocks noChangeAspect="1"/>
            </p:cNvGraphicFramePr>
            <p:nvPr/>
          </p:nvGraphicFramePr>
          <p:xfrm>
            <a:off x="681" y="4137"/>
            <a:ext cx="102" cy="110"/>
          </p:xfrm>
          <a:graphic>
            <a:graphicData uri="http://schemas.openxmlformats.org/presentationml/2006/ole">
              <p:oleObj spid="_x0000_s19468" name="Ecuación" r:id="rId12" imgW="177480" imgH="190440" progId="Equation.3">
                <p:embed/>
              </p:oleObj>
            </a:graphicData>
          </a:graphic>
        </p:graphicFrame>
        <p:graphicFrame>
          <p:nvGraphicFramePr>
            <p:cNvPr id="19469" name="Object 30"/>
            <p:cNvGraphicFramePr>
              <a:graphicFrameLocks noChangeAspect="1"/>
            </p:cNvGraphicFramePr>
            <p:nvPr/>
          </p:nvGraphicFramePr>
          <p:xfrm>
            <a:off x="1395" y="4148"/>
            <a:ext cx="80" cy="95"/>
          </p:xfrm>
          <a:graphic>
            <a:graphicData uri="http://schemas.openxmlformats.org/presentationml/2006/ole">
              <p:oleObj spid="_x0000_s19469" name="Ecuación" r:id="rId13" imgW="139680" imgH="164880" progId="Equation.3">
                <p:embed/>
              </p:oleObj>
            </a:graphicData>
          </a:graphic>
        </p:graphicFrame>
        <p:sp>
          <p:nvSpPr>
            <p:cNvPr id="19495" name="Freeform 31"/>
            <p:cNvSpPr>
              <a:spLocks/>
            </p:cNvSpPr>
            <p:nvPr/>
          </p:nvSpPr>
          <p:spPr bwMode="auto">
            <a:xfrm>
              <a:off x="703" y="845"/>
              <a:ext cx="771" cy="635"/>
            </a:xfrm>
            <a:custGeom>
              <a:avLst/>
              <a:gdLst>
                <a:gd name="T0" fmla="*/ 0 w 771"/>
                <a:gd name="T1" fmla="*/ 0 h 635"/>
                <a:gd name="T2" fmla="*/ 0 w 771"/>
                <a:gd name="T3" fmla="*/ 635 h 635"/>
                <a:gd name="T4" fmla="*/ 771 w 771"/>
                <a:gd name="T5" fmla="*/ 635 h 635"/>
                <a:gd name="T6" fmla="*/ 0 60000 65536"/>
                <a:gd name="T7" fmla="*/ 0 60000 65536"/>
                <a:gd name="T8" fmla="*/ 0 60000 65536"/>
                <a:gd name="T9" fmla="*/ 0 w 771"/>
                <a:gd name="T10" fmla="*/ 0 h 635"/>
                <a:gd name="T11" fmla="*/ 771 w 771"/>
                <a:gd name="T12" fmla="*/ 635 h 635"/>
              </a:gdLst>
              <a:ahLst/>
              <a:cxnLst>
                <a:cxn ang="T6">
                  <a:pos x="T0" y="T1"/>
                </a:cxn>
                <a:cxn ang="T7">
                  <a:pos x="T2" y="T3"/>
                </a:cxn>
                <a:cxn ang="T8">
                  <a:pos x="T4" y="T5"/>
                </a:cxn>
              </a:cxnLst>
              <a:rect l="T9" t="T10" r="T11" b="T12"/>
              <a:pathLst>
                <a:path w="771" h="635">
                  <a:moveTo>
                    <a:pt x="0" y="0"/>
                  </a:moveTo>
                  <a:lnTo>
                    <a:pt x="0" y="635"/>
                  </a:lnTo>
                  <a:lnTo>
                    <a:pt x="771" y="635"/>
                  </a:lnTo>
                </a:path>
              </a:pathLst>
            </a:custGeom>
            <a:noFill/>
            <a:ln w="25400" cap="flat" cmpd="sng">
              <a:solidFill>
                <a:srgbClr val="FF0000"/>
              </a:solidFill>
              <a:prstDash val="solid"/>
              <a:round/>
              <a:headEnd type="none" w="med" len="med"/>
              <a:tailEnd type="none" w="med" len="med"/>
            </a:ln>
          </p:spPr>
          <p:txBody>
            <a:bodyPr/>
            <a:lstStyle/>
            <a:p>
              <a:endParaRPr lang="es-CL"/>
            </a:p>
          </p:txBody>
        </p:sp>
        <p:sp>
          <p:nvSpPr>
            <p:cNvPr id="19496" name="Line 32"/>
            <p:cNvSpPr>
              <a:spLocks noChangeShapeType="1"/>
            </p:cNvSpPr>
            <p:nvPr/>
          </p:nvSpPr>
          <p:spPr bwMode="auto">
            <a:xfrm>
              <a:off x="295" y="2600"/>
              <a:ext cx="408" cy="0"/>
            </a:xfrm>
            <a:prstGeom prst="line">
              <a:avLst/>
            </a:prstGeom>
            <a:noFill/>
            <a:ln w="25400">
              <a:solidFill>
                <a:srgbClr val="0000FF"/>
              </a:solidFill>
              <a:round/>
              <a:headEnd/>
              <a:tailEnd/>
            </a:ln>
          </p:spPr>
          <p:txBody>
            <a:bodyPr/>
            <a:lstStyle/>
            <a:p>
              <a:endParaRPr lang="es-CL"/>
            </a:p>
          </p:txBody>
        </p:sp>
        <p:sp>
          <p:nvSpPr>
            <p:cNvPr id="19497" name="Line 33"/>
            <p:cNvSpPr>
              <a:spLocks noChangeShapeType="1"/>
            </p:cNvSpPr>
            <p:nvPr/>
          </p:nvSpPr>
          <p:spPr bwMode="auto">
            <a:xfrm>
              <a:off x="295" y="3702"/>
              <a:ext cx="408" cy="0"/>
            </a:xfrm>
            <a:prstGeom prst="line">
              <a:avLst/>
            </a:prstGeom>
            <a:noFill/>
            <a:ln w="25400">
              <a:solidFill>
                <a:srgbClr val="339966"/>
              </a:solidFill>
              <a:round/>
              <a:headEnd/>
              <a:tailEnd/>
            </a:ln>
          </p:spPr>
          <p:txBody>
            <a:bodyPr/>
            <a:lstStyle/>
            <a:p>
              <a:endParaRPr lang="es-CL"/>
            </a:p>
          </p:txBody>
        </p:sp>
        <p:graphicFrame>
          <p:nvGraphicFramePr>
            <p:cNvPr id="19470" name="Object 34"/>
            <p:cNvGraphicFramePr>
              <a:graphicFrameLocks noChangeAspect="1"/>
            </p:cNvGraphicFramePr>
            <p:nvPr/>
          </p:nvGraphicFramePr>
          <p:xfrm>
            <a:off x="93" y="3654"/>
            <a:ext cx="174" cy="125"/>
          </p:xfrm>
          <a:graphic>
            <a:graphicData uri="http://schemas.openxmlformats.org/presentationml/2006/ole">
              <p:oleObj spid="_x0000_s19470" name="Ecuación" r:id="rId14" imgW="304560" imgH="215640" progId="Equation.3">
                <p:embed/>
              </p:oleObj>
            </a:graphicData>
          </a:graphic>
        </p:graphicFrame>
        <p:graphicFrame>
          <p:nvGraphicFramePr>
            <p:cNvPr id="19471" name="Object 35"/>
            <p:cNvGraphicFramePr>
              <a:graphicFrameLocks noChangeAspect="1"/>
            </p:cNvGraphicFramePr>
            <p:nvPr/>
          </p:nvGraphicFramePr>
          <p:xfrm>
            <a:off x="-1" y="3148"/>
            <a:ext cx="250" cy="103"/>
          </p:xfrm>
          <a:graphic>
            <a:graphicData uri="http://schemas.openxmlformats.org/presentationml/2006/ole">
              <p:oleObj spid="_x0000_s19471" name="Ecuación" r:id="rId15" imgW="431640" imgH="177480" progId="Equation.3">
                <p:embed/>
              </p:oleObj>
            </a:graphicData>
          </a:graphic>
        </p:graphicFrame>
        <p:sp>
          <p:nvSpPr>
            <p:cNvPr id="19498" name="Arc 36"/>
            <p:cNvSpPr>
              <a:spLocks/>
            </p:cNvSpPr>
            <p:nvPr/>
          </p:nvSpPr>
          <p:spPr bwMode="auto">
            <a:xfrm rot="10800000">
              <a:off x="710" y="3702"/>
              <a:ext cx="680" cy="363"/>
            </a:xfrm>
            <a:custGeom>
              <a:avLst/>
              <a:gdLst>
                <a:gd name="T0" fmla="*/ 0 w 21600"/>
                <a:gd name="T1" fmla="*/ 0 h 21600"/>
                <a:gd name="T2" fmla="*/ 21 w 21600"/>
                <a:gd name="T3" fmla="*/ 6 h 21600"/>
                <a:gd name="T4" fmla="*/ 0 w 21600"/>
                <a:gd name="T5" fmla="*/ 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25400">
              <a:solidFill>
                <a:srgbClr val="339966"/>
              </a:solidFill>
              <a:round/>
              <a:headEnd/>
              <a:tailEnd/>
            </a:ln>
          </p:spPr>
          <p:txBody>
            <a:bodyPr/>
            <a:lstStyle/>
            <a:p>
              <a:endParaRPr lang="es-CL"/>
            </a:p>
          </p:txBody>
        </p:sp>
      </p:grpSp>
      <p:graphicFrame>
        <p:nvGraphicFramePr>
          <p:cNvPr id="19458" name="Object 37"/>
          <p:cNvGraphicFramePr>
            <a:graphicFrameLocks noChangeAspect="1"/>
          </p:cNvGraphicFramePr>
          <p:nvPr/>
        </p:nvGraphicFramePr>
        <p:xfrm>
          <a:off x="4787900" y="1844675"/>
          <a:ext cx="2205038" cy="481013"/>
        </p:xfrm>
        <a:graphic>
          <a:graphicData uri="http://schemas.openxmlformats.org/presentationml/2006/ole">
            <p:oleObj spid="_x0000_s19458" name="Ecuación" r:id="rId16" imgW="1104840" imgH="241200" progId="Equation.3">
              <p:embed/>
            </p:oleObj>
          </a:graphicData>
        </a:graphic>
      </p:graphicFrame>
      <p:sp>
        <p:nvSpPr>
          <p:cNvPr id="19479" name="Text Box 38"/>
          <p:cNvSpPr txBox="1">
            <a:spLocks noChangeArrowheads="1"/>
          </p:cNvSpPr>
          <p:nvPr/>
        </p:nvSpPr>
        <p:spPr bwMode="auto">
          <a:xfrm>
            <a:off x="3419475" y="2422525"/>
            <a:ext cx="5545138" cy="641350"/>
          </a:xfrm>
          <a:prstGeom prst="rect">
            <a:avLst/>
          </a:prstGeom>
          <a:noFill/>
          <a:ln w="9525">
            <a:noFill/>
            <a:miter lim="800000"/>
            <a:headEnd/>
            <a:tailEnd/>
          </a:ln>
        </p:spPr>
        <p:txBody>
          <a:bodyPr>
            <a:spAutoFit/>
          </a:bodyPr>
          <a:lstStyle/>
          <a:p>
            <a:pPr marL="457200" indent="-457200" algn="l"/>
            <a:r>
              <a:rPr lang="es-ES"/>
              <a:t>Por lo tanto desde L = 0 hasta L = L</a:t>
            </a:r>
            <a:r>
              <a:rPr lang="es-ES" baseline="30000"/>
              <a:t>0</a:t>
            </a:r>
            <a:r>
              <a:rPr lang="es-ES"/>
              <a:t>, será igual a</a:t>
            </a:r>
          </a:p>
          <a:p>
            <a:pPr marL="457200" indent="-457200" algn="l"/>
            <a:r>
              <a:rPr lang="es-ES"/>
              <a:t>(1/</a:t>
            </a:r>
            <a:r>
              <a:rPr lang="el-GR">
                <a:cs typeface="Arial" charset="0"/>
              </a:rPr>
              <a:t>β</a:t>
            </a:r>
            <a:r>
              <a:rPr lang="es-ES"/>
              <a:t>). A partir de ese punto será (1/</a:t>
            </a:r>
            <a:r>
              <a:rPr lang="el-GR">
                <a:latin typeface="Times New Roman" pitchFamily="18" charset="0"/>
                <a:cs typeface="Arial" charset="0"/>
              </a:rPr>
              <a:t>α</a:t>
            </a:r>
            <a:r>
              <a:rPr lang="es-CL">
                <a:latin typeface="Times New Roman" pitchFamily="18" charset="0"/>
                <a:cs typeface="Arial" charset="0"/>
              </a:rPr>
              <a:t>).</a:t>
            </a:r>
            <a:endParaRPr lang="el-GR">
              <a:latin typeface="Times New Roman" pitchFamily="18" charset="0"/>
              <a:cs typeface="Arial" charset="0"/>
            </a:endParaRPr>
          </a:p>
        </p:txBody>
      </p:sp>
      <p:sp>
        <p:nvSpPr>
          <p:cNvPr id="19480" name="Line 39"/>
          <p:cNvSpPr>
            <a:spLocks noChangeShapeType="1"/>
          </p:cNvSpPr>
          <p:nvPr/>
        </p:nvSpPr>
        <p:spPr bwMode="auto">
          <a:xfrm flipH="1" flipV="1">
            <a:off x="2484438" y="2492375"/>
            <a:ext cx="935037" cy="1081088"/>
          </a:xfrm>
          <a:prstGeom prst="line">
            <a:avLst/>
          </a:prstGeom>
          <a:noFill/>
          <a:ln w="9525">
            <a:solidFill>
              <a:schemeClr val="tx1"/>
            </a:solidFill>
            <a:round/>
            <a:headEnd/>
            <a:tailEnd type="triangle" w="med" len="med"/>
          </a:ln>
        </p:spPr>
        <p:txBody>
          <a:bodyPr anchor="ctr">
            <a:spAutoFit/>
          </a:bodyPr>
          <a:lstStyle/>
          <a:p>
            <a:endParaRPr lang="es-CL"/>
          </a:p>
        </p:txBody>
      </p:sp>
      <p:sp>
        <p:nvSpPr>
          <p:cNvPr id="19481" name="Text Box 40"/>
          <p:cNvSpPr txBox="1">
            <a:spLocks noChangeArrowheads="1"/>
          </p:cNvSpPr>
          <p:nvPr/>
        </p:nvSpPr>
        <p:spPr bwMode="auto">
          <a:xfrm>
            <a:off x="3419475" y="3500438"/>
            <a:ext cx="5473700" cy="2563812"/>
          </a:xfrm>
          <a:prstGeom prst="rect">
            <a:avLst/>
          </a:prstGeom>
          <a:noFill/>
          <a:ln w="9525">
            <a:noFill/>
            <a:miter lim="800000"/>
            <a:headEnd/>
            <a:tailEnd/>
          </a:ln>
        </p:spPr>
        <p:txBody>
          <a:bodyPr>
            <a:spAutoFit/>
          </a:bodyPr>
          <a:lstStyle/>
          <a:p>
            <a:pPr marL="457200" indent="-457200" algn="l"/>
            <a:r>
              <a:rPr lang="es-ES"/>
              <a:t>Isocuanta:</a:t>
            </a:r>
          </a:p>
          <a:p>
            <a:pPr marL="457200" indent="-457200" algn="l"/>
            <a:endParaRPr lang="es-ES"/>
          </a:p>
          <a:p>
            <a:pPr marL="457200" indent="-457200" algn="l"/>
            <a:r>
              <a:rPr lang="es-ES"/>
              <a:t>Su pendiente es </a:t>
            </a:r>
            <a:r>
              <a:rPr lang="es-ES">
                <a:cs typeface="Arial" charset="0"/>
              </a:rPr>
              <a:t>∞ (</a:t>
            </a:r>
            <a:r>
              <a:rPr lang="es-ES"/>
              <a:t>infinito) para todos los valores</a:t>
            </a:r>
          </a:p>
          <a:p>
            <a:pPr marL="457200" indent="-457200" algn="l"/>
            <a:r>
              <a:rPr lang="es-ES"/>
              <a:t>menores a L</a:t>
            </a:r>
            <a:r>
              <a:rPr lang="es-ES" baseline="30000"/>
              <a:t>0</a:t>
            </a:r>
            <a:r>
              <a:rPr lang="es-ES"/>
              <a:t> y 0 (cero) para todos los valores</a:t>
            </a:r>
          </a:p>
          <a:p>
            <a:pPr marL="457200" indent="-457200" algn="l"/>
            <a:r>
              <a:rPr lang="es-ES"/>
              <a:t>superiores a L</a:t>
            </a:r>
            <a:r>
              <a:rPr lang="es-ES" baseline="30000"/>
              <a:t>0</a:t>
            </a:r>
            <a:r>
              <a:rPr lang="es-ES"/>
              <a:t>.</a:t>
            </a:r>
          </a:p>
          <a:p>
            <a:pPr marL="457200" indent="-457200" algn="l"/>
            <a:endParaRPr lang="es-ES"/>
          </a:p>
          <a:p>
            <a:pPr marL="457200" indent="-457200" algn="l"/>
            <a:r>
              <a:rPr lang="es-ES"/>
              <a:t>La elasticidad de sustitución es cero, puesto que en</a:t>
            </a:r>
          </a:p>
          <a:p>
            <a:pPr marL="457200" indent="-457200" algn="l"/>
            <a:r>
              <a:rPr lang="es-ES"/>
              <a:t>bienes complementarios existe nula posibilidad de</a:t>
            </a:r>
          </a:p>
          <a:p>
            <a:pPr marL="457200" indent="-457200" algn="l"/>
            <a:r>
              <a:rPr lang="es-ES"/>
              <a:t>de sustitución.</a:t>
            </a:r>
          </a:p>
        </p:txBody>
      </p:sp>
      <p:graphicFrame>
        <p:nvGraphicFramePr>
          <p:cNvPr id="19459" name="Object 41"/>
          <p:cNvGraphicFramePr>
            <a:graphicFrameLocks noChangeAspect="1"/>
          </p:cNvGraphicFramePr>
          <p:nvPr/>
        </p:nvGraphicFramePr>
        <p:xfrm>
          <a:off x="5467350" y="5949950"/>
          <a:ext cx="1089025" cy="481013"/>
        </p:xfrm>
        <a:graphic>
          <a:graphicData uri="http://schemas.openxmlformats.org/presentationml/2006/ole">
            <p:oleObj spid="_x0000_s19459" name="Ecuación" r:id="rId17" imgW="545760" imgH="241200" progId="Equation.3">
              <p:embed/>
            </p:oleObj>
          </a:graphicData>
        </a:graphic>
      </p:graphicFrame>
    </p:spTree>
  </p:cSld>
  <p:clrMapOvr>
    <a:masterClrMapping/>
  </p:clrMapOvr>
  <p:timing>
    <p:tnLst>
      <p:par>
        <p:cTn id="1" dur="indefinite" restart="never" nodeType="tmRoot"/>
      </p:par>
    </p:tnLst>
  </p:timing>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485" name="3 Marcador de número de diapositiva"/>
          <p:cNvSpPr>
            <a:spLocks noGrp="1"/>
          </p:cNvSpPr>
          <p:nvPr>
            <p:ph type="sldNum" sz="quarter" idx="12"/>
          </p:nvPr>
        </p:nvSpPr>
        <p:spPr>
          <a:noFill/>
        </p:spPr>
        <p:txBody>
          <a:bodyPr/>
          <a:lstStyle/>
          <a:p>
            <a:fld id="{35895D6D-5E81-4403-885D-125043C4BE53}" type="slidenum">
              <a:rPr lang="es-CL" smtClean="0"/>
              <a:pPr/>
              <a:t>23</a:t>
            </a:fld>
            <a:endParaRPr lang="es-CL" smtClean="0"/>
          </a:p>
        </p:txBody>
      </p:sp>
      <p:sp>
        <p:nvSpPr>
          <p:cNvPr id="20486" name="Rectangle 16"/>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20482" name="Object 15"/>
          <p:cNvGraphicFramePr>
            <a:graphicFrameLocks noChangeAspect="1"/>
          </p:cNvGraphicFramePr>
          <p:nvPr/>
        </p:nvGraphicFramePr>
        <p:xfrm>
          <a:off x="757238" y="4746625"/>
          <a:ext cx="4391025" cy="914400"/>
        </p:xfrm>
        <a:graphic>
          <a:graphicData uri="http://schemas.openxmlformats.org/presentationml/2006/ole">
            <p:oleObj spid="_x0000_s20482" name="Ecuación" r:id="rId4" imgW="2197080" imgH="457200" progId="Equation.3">
              <p:embed/>
            </p:oleObj>
          </a:graphicData>
        </a:graphic>
      </p:graphicFrame>
      <p:graphicFrame>
        <p:nvGraphicFramePr>
          <p:cNvPr id="20483" name="Object 14"/>
          <p:cNvGraphicFramePr>
            <a:graphicFrameLocks noChangeAspect="1"/>
          </p:cNvGraphicFramePr>
          <p:nvPr/>
        </p:nvGraphicFramePr>
        <p:xfrm>
          <a:off x="2560638" y="1989138"/>
          <a:ext cx="3883025" cy="1852612"/>
        </p:xfrm>
        <a:graphic>
          <a:graphicData uri="http://schemas.openxmlformats.org/presentationml/2006/ole">
            <p:oleObj spid="_x0000_s20483" name="Ecuación" r:id="rId5" imgW="1942920" imgH="927000" progId="Equation.3">
              <p:embed/>
            </p:oleObj>
          </a:graphicData>
        </a:graphic>
      </p:graphicFrame>
      <p:sp>
        <p:nvSpPr>
          <p:cNvPr id="20487"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7686"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0489"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0490" name="Text Box 8"/>
          <p:cNvSpPr txBox="1">
            <a:spLocks noChangeArrowheads="1"/>
          </p:cNvSpPr>
          <p:nvPr/>
        </p:nvSpPr>
        <p:spPr bwMode="auto">
          <a:xfrm>
            <a:off x="755650" y="1484313"/>
            <a:ext cx="4537075" cy="366712"/>
          </a:xfrm>
          <a:prstGeom prst="rect">
            <a:avLst/>
          </a:prstGeom>
          <a:noFill/>
          <a:ln w="9525">
            <a:noFill/>
            <a:miter lim="800000"/>
            <a:headEnd/>
            <a:tailEnd/>
          </a:ln>
        </p:spPr>
        <p:txBody>
          <a:bodyPr>
            <a:spAutoFit/>
          </a:bodyPr>
          <a:lstStyle/>
          <a:p>
            <a:pPr algn="l">
              <a:spcBef>
                <a:spcPct val="50000"/>
              </a:spcBef>
            </a:pPr>
            <a:r>
              <a:rPr lang="es-CL"/>
              <a:t>Estructura de Costos de Corto Plazo</a:t>
            </a:r>
          </a:p>
        </p:txBody>
      </p:sp>
      <p:sp>
        <p:nvSpPr>
          <p:cNvPr id="20491" name="Rectangle 9"/>
          <p:cNvSpPr>
            <a:spLocks noChangeArrowheads="1"/>
          </p:cNvSpPr>
          <p:nvPr/>
        </p:nvSpPr>
        <p:spPr bwMode="auto">
          <a:xfrm>
            <a:off x="0" y="3067050"/>
            <a:ext cx="9144000" cy="0"/>
          </a:xfrm>
          <a:prstGeom prst="rect">
            <a:avLst/>
          </a:prstGeom>
          <a:noFill/>
          <a:ln w="9525">
            <a:noFill/>
            <a:miter lim="800000"/>
            <a:headEnd/>
            <a:tailEnd/>
          </a:ln>
        </p:spPr>
        <p:txBody>
          <a:bodyPr wrap="none" anchor="ctr">
            <a:spAutoFit/>
          </a:bodyPr>
          <a:lstStyle/>
          <a:p>
            <a:endParaRPr lang="es-ES"/>
          </a:p>
        </p:txBody>
      </p:sp>
      <p:graphicFrame>
        <p:nvGraphicFramePr>
          <p:cNvPr id="20484" name="Object 10"/>
          <p:cNvGraphicFramePr>
            <a:graphicFrameLocks noChangeAspect="1"/>
          </p:cNvGraphicFramePr>
          <p:nvPr/>
        </p:nvGraphicFramePr>
        <p:xfrm>
          <a:off x="2192338" y="3035300"/>
          <a:ext cx="114300" cy="215900"/>
        </p:xfrm>
        <a:graphic>
          <a:graphicData uri="http://schemas.openxmlformats.org/presentationml/2006/ole">
            <p:oleObj spid="_x0000_s20484" name="Ecuación" r:id="rId6" imgW="114120" imgH="215640" progId="Equation.3">
              <p:embed/>
            </p:oleObj>
          </a:graphicData>
        </a:graphic>
      </p:graphicFrame>
      <p:sp>
        <p:nvSpPr>
          <p:cNvPr id="20492" name="Rectangle 11"/>
          <p:cNvSpPr>
            <a:spLocks noChangeArrowheads="1"/>
          </p:cNvSpPr>
          <p:nvPr/>
        </p:nvSpPr>
        <p:spPr bwMode="auto">
          <a:xfrm>
            <a:off x="0" y="3195638"/>
            <a:ext cx="9144000" cy="0"/>
          </a:xfrm>
          <a:prstGeom prst="rect">
            <a:avLst/>
          </a:prstGeom>
          <a:noFill/>
          <a:ln w="9525">
            <a:noFill/>
            <a:miter lim="800000"/>
            <a:headEnd/>
            <a:tailEnd/>
          </a:ln>
        </p:spPr>
        <p:txBody>
          <a:bodyPr wrap="none" anchor="ctr">
            <a:spAutoFit/>
          </a:bodyPr>
          <a:lstStyle/>
          <a:p>
            <a:endParaRPr lang="es-ES"/>
          </a:p>
        </p:txBody>
      </p:sp>
      <p:sp>
        <p:nvSpPr>
          <p:cNvPr id="20493" name="Rectangle 12"/>
          <p:cNvSpPr>
            <a:spLocks noChangeArrowheads="1"/>
          </p:cNvSpPr>
          <p:nvPr/>
        </p:nvSpPr>
        <p:spPr bwMode="auto">
          <a:xfrm>
            <a:off x="5435600" y="4895850"/>
            <a:ext cx="3168650" cy="915988"/>
          </a:xfrm>
          <a:prstGeom prst="rect">
            <a:avLst/>
          </a:prstGeom>
          <a:noFill/>
          <a:ln w="9525">
            <a:noFill/>
            <a:miter lim="800000"/>
            <a:headEnd/>
            <a:tailEnd/>
          </a:ln>
        </p:spPr>
        <p:txBody>
          <a:bodyPr anchor="ctr">
            <a:spAutoFit/>
          </a:bodyPr>
          <a:lstStyle/>
          <a:p>
            <a:pPr algn="just"/>
            <a:r>
              <a:rPr lang="es-ES_tradnl"/>
              <a:t>Es en cuanto varía el Costo Fijo si se aumenta la producción en una unidad.</a:t>
            </a:r>
            <a:r>
              <a:rPr lang="es-CL"/>
              <a:t> </a:t>
            </a:r>
          </a:p>
        </p:txBody>
      </p:sp>
    </p:spTree>
  </p:cSld>
  <p:clrMapOvr>
    <a:masterClrMapping/>
  </p:clrMapOvr>
  <p:timing>
    <p:tnLst>
      <p:par>
        <p:cTn id="1" dur="indefinite" restart="never" nodeType="tmRoot"/>
      </p:par>
    </p:tnLst>
  </p:timing>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1507" name="3 Marcador de número de diapositiva"/>
          <p:cNvSpPr>
            <a:spLocks noGrp="1"/>
          </p:cNvSpPr>
          <p:nvPr>
            <p:ph type="sldNum" sz="quarter" idx="12"/>
          </p:nvPr>
        </p:nvSpPr>
        <p:spPr>
          <a:noFill/>
        </p:spPr>
        <p:txBody>
          <a:bodyPr/>
          <a:lstStyle/>
          <a:p>
            <a:fld id="{6689C6DA-7E06-4A64-BBA7-C5CCA51D0276}" type="slidenum">
              <a:rPr lang="es-CL" smtClean="0"/>
              <a:pPr/>
              <a:t>24</a:t>
            </a:fld>
            <a:endParaRPr lang="es-CL" smtClean="0"/>
          </a:p>
        </p:txBody>
      </p:sp>
      <p:sp>
        <p:nvSpPr>
          <p:cNvPr id="21508" name="Rectangle 13"/>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21506" name="Object 12"/>
          <p:cNvGraphicFramePr>
            <a:graphicFrameLocks noChangeAspect="1"/>
          </p:cNvGraphicFramePr>
          <p:nvPr/>
        </p:nvGraphicFramePr>
        <p:xfrm>
          <a:off x="293688" y="1909763"/>
          <a:ext cx="4494212" cy="2743200"/>
        </p:xfrm>
        <a:graphic>
          <a:graphicData uri="http://schemas.openxmlformats.org/presentationml/2006/ole">
            <p:oleObj spid="_x0000_s21506" name="Ecuación" r:id="rId4" imgW="2247840" imgH="1371600" progId="Equation.3">
              <p:embed/>
            </p:oleObj>
          </a:graphicData>
        </a:graphic>
      </p:graphicFrame>
      <p:sp>
        <p:nvSpPr>
          <p:cNvPr id="21509"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8709"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1511"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1512" name="Rectangle 7"/>
          <p:cNvSpPr>
            <a:spLocks noChangeArrowheads="1"/>
          </p:cNvSpPr>
          <p:nvPr/>
        </p:nvSpPr>
        <p:spPr bwMode="auto">
          <a:xfrm>
            <a:off x="0" y="3195638"/>
            <a:ext cx="9144000" cy="0"/>
          </a:xfrm>
          <a:prstGeom prst="rect">
            <a:avLst/>
          </a:prstGeom>
          <a:noFill/>
          <a:ln w="9525">
            <a:noFill/>
            <a:miter lim="800000"/>
            <a:headEnd/>
            <a:tailEnd/>
          </a:ln>
        </p:spPr>
        <p:txBody>
          <a:bodyPr wrap="none" anchor="ctr">
            <a:spAutoFit/>
          </a:bodyPr>
          <a:lstStyle/>
          <a:p>
            <a:endParaRPr lang="es-ES"/>
          </a:p>
        </p:txBody>
      </p:sp>
      <p:sp>
        <p:nvSpPr>
          <p:cNvPr id="21513" name="Rectangle 8"/>
          <p:cNvSpPr>
            <a:spLocks noChangeArrowheads="1"/>
          </p:cNvSpPr>
          <p:nvPr/>
        </p:nvSpPr>
        <p:spPr bwMode="auto">
          <a:xfrm>
            <a:off x="0" y="3195638"/>
            <a:ext cx="9144000" cy="0"/>
          </a:xfrm>
          <a:prstGeom prst="rect">
            <a:avLst/>
          </a:prstGeom>
          <a:noFill/>
          <a:ln w="9525">
            <a:noFill/>
            <a:miter lim="800000"/>
            <a:headEnd/>
            <a:tailEnd/>
          </a:ln>
        </p:spPr>
        <p:txBody>
          <a:bodyPr wrap="none" anchor="ctr">
            <a:spAutoFit/>
          </a:bodyPr>
          <a:lstStyle/>
          <a:p>
            <a:endParaRPr lang="es-ES"/>
          </a:p>
        </p:txBody>
      </p:sp>
      <p:sp>
        <p:nvSpPr>
          <p:cNvPr id="21514" name="Rectangle 9"/>
          <p:cNvSpPr>
            <a:spLocks noChangeArrowheads="1"/>
          </p:cNvSpPr>
          <p:nvPr/>
        </p:nvSpPr>
        <p:spPr bwMode="auto">
          <a:xfrm>
            <a:off x="4859338" y="2852738"/>
            <a:ext cx="4105275" cy="915987"/>
          </a:xfrm>
          <a:prstGeom prst="rect">
            <a:avLst/>
          </a:prstGeom>
          <a:noFill/>
          <a:ln w="9525">
            <a:noFill/>
            <a:miter lim="800000"/>
            <a:headEnd/>
            <a:tailEnd/>
          </a:ln>
        </p:spPr>
        <p:txBody>
          <a:bodyPr anchor="ctr">
            <a:spAutoFit/>
          </a:bodyPr>
          <a:lstStyle/>
          <a:p>
            <a:pPr algn="just"/>
            <a:r>
              <a:rPr lang="es-ES_tradnl"/>
              <a:t>Nos permite entender por que el Costo Marginal corta en su punto mínimo al Costo Medio.</a:t>
            </a:r>
          </a:p>
        </p:txBody>
      </p:sp>
      <p:sp>
        <p:nvSpPr>
          <p:cNvPr id="21515" name="Rectangle 10"/>
          <p:cNvSpPr>
            <a:spLocks noChangeArrowheads="1"/>
          </p:cNvSpPr>
          <p:nvPr/>
        </p:nvSpPr>
        <p:spPr bwMode="auto">
          <a:xfrm>
            <a:off x="0" y="3200400"/>
            <a:ext cx="9144000" cy="0"/>
          </a:xfrm>
          <a:prstGeom prst="rect">
            <a:avLst/>
          </a:prstGeom>
          <a:noFill/>
          <a:ln w="9525">
            <a:noFill/>
            <a:miter lim="800000"/>
            <a:headEnd/>
            <a:tailEnd/>
          </a:ln>
        </p:spPr>
        <p:txBody>
          <a:bodyPr wrap="none" anchor="ctr">
            <a:spAutoFit/>
          </a:bodyPr>
          <a:lstStyle/>
          <a:p>
            <a:endParaRPr lang="es-ES"/>
          </a:p>
        </p:txBody>
      </p:sp>
    </p:spTree>
  </p:cSld>
  <p:clrMapOvr>
    <a:masterClrMapping/>
  </p:clrMapOvr>
  <p:timing>
    <p:tnLst>
      <p:par>
        <p:cTn id="1" dur="indefinite" restart="never" nodeType="tmRoot"/>
      </p:par>
    </p:tnLst>
  </p:timing>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2545" name="3 Marcador de número de diapositiva"/>
          <p:cNvSpPr>
            <a:spLocks noGrp="1"/>
          </p:cNvSpPr>
          <p:nvPr>
            <p:ph type="sldNum" sz="quarter" idx="12"/>
          </p:nvPr>
        </p:nvSpPr>
        <p:spPr>
          <a:noFill/>
        </p:spPr>
        <p:txBody>
          <a:bodyPr/>
          <a:lstStyle/>
          <a:p>
            <a:fld id="{B494A212-8297-42F4-9475-CEF14C550CF1}" type="slidenum">
              <a:rPr lang="es-CL" smtClean="0"/>
              <a:pPr/>
              <a:t>25</a:t>
            </a:fld>
            <a:endParaRPr lang="es-CL" smtClean="0"/>
          </a:p>
        </p:txBody>
      </p:sp>
      <p:sp>
        <p:nvSpPr>
          <p:cNvPr id="22546" name="Rectangle 49"/>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22547" name="Group 48"/>
          <p:cNvGrpSpPr>
            <a:grpSpLocks/>
          </p:cNvGrpSpPr>
          <p:nvPr/>
        </p:nvGrpSpPr>
        <p:grpSpPr bwMode="auto">
          <a:xfrm>
            <a:off x="395288" y="1717675"/>
            <a:ext cx="3652837" cy="4368800"/>
            <a:chOff x="1263" y="179"/>
            <a:chExt cx="3285" cy="3931"/>
          </a:xfrm>
        </p:grpSpPr>
        <p:sp>
          <p:nvSpPr>
            <p:cNvPr id="22553" name="Line 12"/>
            <p:cNvSpPr>
              <a:spLocks noChangeShapeType="1"/>
            </p:cNvSpPr>
            <p:nvPr/>
          </p:nvSpPr>
          <p:spPr bwMode="auto">
            <a:xfrm>
              <a:off x="2216" y="1252"/>
              <a:ext cx="0" cy="2857"/>
            </a:xfrm>
            <a:prstGeom prst="line">
              <a:avLst/>
            </a:prstGeom>
            <a:noFill/>
            <a:ln w="25400">
              <a:solidFill>
                <a:srgbClr val="969696"/>
              </a:solidFill>
              <a:prstDash val="lgDash"/>
              <a:round/>
              <a:headEnd/>
              <a:tailEnd/>
            </a:ln>
          </p:spPr>
          <p:txBody>
            <a:bodyPr/>
            <a:lstStyle/>
            <a:p>
              <a:endParaRPr lang="es-CL"/>
            </a:p>
          </p:txBody>
        </p:sp>
        <p:sp>
          <p:nvSpPr>
            <p:cNvPr id="22554" name="Line 13"/>
            <p:cNvSpPr>
              <a:spLocks noChangeShapeType="1"/>
            </p:cNvSpPr>
            <p:nvPr/>
          </p:nvSpPr>
          <p:spPr bwMode="auto">
            <a:xfrm>
              <a:off x="2669" y="1161"/>
              <a:ext cx="0" cy="2948"/>
            </a:xfrm>
            <a:prstGeom prst="line">
              <a:avLst/>
            </a:prstGeom>
            <a:noFill/>
            <a:ln w="25400">
              <a:solidFill>
                <a:srgbClr val="969696"/>
              </a:solidFill>
              <a:prstDash val="lgDash"/>
              <a:round/>
              <a:headEnd/>
              <a:tailEnd/>
            </a:ln>
          </p:spPr>
          <p:txBody>
            <a:bodyPr/>
            <a:lstStyle/>
            <a:p>
              <a:endParaRPr lang="es-CL"/>
            </a:p>
          </p:txBody>
        </p:sp>
        <p:grpSp>
          <p:nvGrpSpPr>
            <p:cNvPr id="22555" name="Group 14"/>
            <p:cNvGrpSpPr>
              <a:grpSpLocks/>
            </p:cNvGrpSpPr>
            <p:nvPr/>
          </p:nvGrpSpPr>
          <p:grpSpPr bwMode="auto">
            <a:xfrm>
              <a:off x="1443" y="390"/>
              <a:ext cx="2190" cy="1587"/>
              <a:chOff x="567" y="1117"/>
              <a:chExt cx="2190" cy="1587"/>
            </a:xfrm>
          </p:grpSpPr>
          <p:sp>
            <p:nvSpPr>
              <p:cNvPr id="22573" name="Line 15"/>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22574" name="Line 16"/>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22556" name="Line 17"/>
            <p:cNvSpPr>
              <a:spLocks noChangeShapeType="1"/>
            </p:cNvSpPr>
            <p:nvPr/>
          </p:nvSpPr>
          <p:spPr bwMode="auto">
            <a:xfrm flipV="1">
              <a:off x="1445" y="2113"/>
              <a:ext cx="0" cy="1991"/>
            </a:xfrm>
            <a:prstGeom prst="line">
              <a:avLst/>
            </a:prstGeom>
            <a:noFill/>
            <a:ln w="9525">
              <a:solidFill>
                <a:schemeClr val="tx1"/>
              </a:solidFill>
              <a:round/>
              <a:headEnd/>
              <a:tailEnd type="triangle" w="med" len="med"/>
            </a:ln>
          </p:spPr>
          <p:txBody>
            <a:bodyPr/>
            <a:lstStyle/>
            <a:p>
              <a:endParaRPr lang="es-CL"/>
            </a:p>
          </p:txBody>
        </p:sp>
        <p:sp>
          <p:nvSpPr>
            <p:cNvPr id="22557" name="Line 18"/>
            <p:cNvSpPr>
              <a:spLocks noChangeShapeType="1"/>
            </p:cNvSpPr>
            <p:nvPr/>
          </p:nvSpPr>
          <p:spPr bwMode="auto">
            <a:xfrm>
              <a:off x="1445" y="4110"/>
              <a:ext cx="2190" cy="0"/>
            </a:xfrm>
            <a:prstGeom prst="line">
              <a:avLst/>
            </a:prstGeom>
            <a:noFill/>
            <a:ln w="9525">
              <a:solidFill>
                <a:schemeClr val="tx1"/>
              </a:solidFill>
              <a:round/>
              <a:headEnd/>
              <a:tailEnd type="triangle" w="med" len="med"/>
            </a:ln>
          </p:spPr>
          <p:txBody>
            <a:bodyPr/>
            <a:lstStyle/>
            <a:p>
              <a:endParaRPr lang="es-CL"/>
            </a:p>
          </p:txBody>
        </p:sp>
        <p:graphicFrame>
          <p:nvGraphicFramePr>
            <p:cNvPr id="22531" name="Object 19"/>
            <p:cNvGraphicFramePr>
              <a:graphicFrameLocks noChangeAspect="1"/>
            </p:cNvGraphicFramePr>
            <p:nvPr/>
          </p:nvGraphicFramePr>
          <p:xfrm>
            <a:off x="3444" y="1976"/>
            <a:ext cx="162" cy="207"/>
          </p:xfrm>
          <a:graphic>
            <a:graphicData uri="http://schemas.openxmlformats.org/presentationml/2006/ole">
              <p:oleObj spid="_x0000_s22531" name="Ecuación" r:id="rId4" imgW="126720" imgH="164880" progId="Equation.3">
                <p:embed/>
              </p:oleObj>
            </a:graphicData>
          </a:graphic>
        </p:graphicFrame>
        <p:graphicFrame>
          <p:nvGraphicFramePr>
            <p:cNvPr id="22532" name="Object 20"/>
            <p:cNvGraphicFramePr>
              <a:graphicFrameLocks noChangeAspect="1"/>
            </p:cNvGraphicFramePr>
            <p:nvPr/>
          </p:nvGraphicFramePr>
          <p:xfrm>
            <a:off x="1269" y="446"/>
            <a:ext cx="160" cy="223"/>
          </p:xfrm>
          <a:graphic>
            <a:graphicData uri="http://schemas.openxmlformats.org/presentationml/2006/ole">
              <p:oleObj spid="_x0000_s22532" name="Ecuación" r:id="rId5" imgW="126720" imgH="177480" progId="Equation.3">
                <p:embed/>
              </p:oleObj>
            </a:graphicData>
          </a:graphic>
        </p:graphicFrame>
        <p:sp>
          <p:nvSpPr>
            <p:cNvPr id="22558" name="Line 21"/>
            <p:cNvSpPr>
              <a:spLocks noChangeShapeType="1"/>
            </p:cNvSpPr>
            <p:nvPr/>
          </p:nvSpPr>
          <p:spPr bwMode="auto">
            <a:xfrm flipV="1">
              <a:off x="1445" y="1297"/>
              <a:ext cx="589" cy="680"/>
            </a:xfrm>
            <a:prstGeom prst="line">
              <a:avLst/>
            </a:prstGeom>
            <a:noFill/>
            <a:ln w="25400">
              <a:solidFill>
                <a:srgbClr val="FF0000"/>
              </a:solidFill>
              <a:round/>
              <a:headEnd/>
              <a:tailEnd type="triangle" w="med" len="med"/>
            </a:ln>
          </p:spPr>
          <p:txBody>
            <a:bodyPr/>
            <a:lstStyle/>
            <a:p>
              <a:endParaRPr lang="es-CL"/>
            </a:p>
          </p:txBody>
        </p:sp>
        <p:sp>
          <p:nvSpPr>
            <p:cNvPr id="22559" name="Line 22"/>
            <p:cNvSpPr>
              <a:spLocks noChangeShapeType="1"/>
            </p:cNvSpPr>
            <p:nvPr/>
          </p:nvSpPr>
          <p:spPr bwMode="auto">
            <a:xfrm flipV="1">
              <a:off x="1445" y="617"/>
              <a:ext cx="1542" cy="1360"/>
            </a:xfrm>
            <a:prstGeom prst="line">
              <a:avLst/>
            </a:prstGeom>
            <a:noFill/>
            <a:ln w="25400">
              <a:solidFill>
                <a:srgbClr val="FF0000"/>
              </a:solidFill>
              <a:round/>
              <a:headEnd/>
              <a:tailEnd type="triangle" w="med" len="med"/>
            </a:ln>
          </p:spPr>
          <p:txBody>
            <a:bodyPr/>
            <a:lstStyle/>
            <a:p>
              <a:endParaRPr lang="es-CL"/>
            </a:p>
          </p:txBody>
        </p:sp>
        <p:sp>
          <p:nvSpPr>
            <p:cNvPr id="22560" name="Line 23"/>
            <p:cNvSpPr>
              <a:spLocks noChangeShapeType="1"/>
            </p:cNvSpPr>
            <p:nvPr/>
          </p:nvSpPr>
          <p:spPr bwMode="auto">
            <a:xfrm flipV="1">
              <a:off x="1445" y="1388"/>
              <a:ext cx="362" cy="589"/>
            </a:xfrm>
            <a:prstGeom prst="line">
              <a:avLst/>
            </a:prstGeom>
            <a:noFill/>
            <a:ln w="25400">
              <a:solidFill>
                <a:srgbClr val="FF0000"/>
              </a:solidFill>
              <a:round/>
              <a:headEnd/>
              <a:tailEnd type="triangle" w="med" len="med"/>
            </a:ln>
          </p:spPr>
          <p:txBody>
            <a:bodyPr/>
            <a:lstStyle/>
            <a:p>
              <a:endParaRPr lang="es-CL"/>
            </a:p>
          </p:txBody>
        </p:sp>
        <p:graphicFrame>
          <p:nvGraphicFramePr>
            <p:cNvPr id="22533" name="Object 24"/>
            <p:cNvGraphicFramePr>
              <a:graphicFrameLocks noChangeAspect="1"/>
            </p:cNvGraphicFramePr>
            <p:nvPr/>
          </p:nvGraphicFramePr>
          <p:xfrm>
            <a:off x="2082" y="999"/>
            <a:ext cx="224" cy="207"/>
          </p:xfrm>
          <a:graphic>
            <a:graphicData uri="http://schemas.openxmlformats.org/presentationml/2006/ole">
              <p:oleObj spid="_x0000_s22533" name="Ecuación" r:id="rId6" imgW="177480" imgH="164880" progId="Equation.3">
                <p:embed/>
              </p:oleObj>
            </a:graphicData>
          </a:graphic>
        </p:graphicFrame>
        <p:graphicFrame>
          <p:nvGraphicFramePr>
            <p:cNvPr id="22534" name="Object 25"/>
            <p:cNvGraphicFramePr>
              <a:graphicFrameLocks noChangeAspect="1"/>
            </p:cNvGraphicFramePr>
            <p:nvPr/>
          </p:nvGraphicFramePr>
          <p:xfrm>
            <a:off x="2976" y="377"/>
            <a:ext cx="336" cy="222"/>
          </p:xfrm>
          <a:graphic>
            <a:graphicData uri="http://schemas.openxmlformats.org/presentationml/2006/ole">
              <p:oleObj spid="_x0000_s22534" name="Ecuación" r:id="rId7" imgW="266400" imgH="177480" progId="Equation.3">
                <p:embed/>
              </p:oleObj>
            </a:graphicData>
          </a:graphic>
        </p:graphicFrame>
        <p:graphicFrame>
          <p:nvGraphicFramePr>
            <p:cNvPr id="22535" name="Object 26"/>
            <p:cNvGraphicFramePr>
              <a:graphicFrameLocks noChangeAspect="1"/>
            </p:cNvGraphicFramePr>
            <p:nvPr/>
          </p:nvGraphicFramePr>
          <p:xfrm>
            <a:off x="1992" y="3883"/>
            <a:ext cx="224" cy="207"/>
          </p:xfrm>
          <a:graphic>
            <a:graphicData uri="http://schemas.openxmlformats.org/presentationml/2006/ole">
              <p:oleObj spid="_x0000_s22535" name="Ecuación" r:id="rId8" imgW="177480" imgH="164880" progId="Equation.3">
                <p:embed/>
              </p:oleObj>
            </a:graphicData>
          </a:graphic>
        </p:graphicFrame>
        <p:graphicFrame>
          <p:nvGraphicFramePr>
            <p:cNvPr id="22536" name="Object 27"/>
            <p:cNvGraphicFramePr>
              <a:graphicFrameLocks noChangeAspect="1"/>
            </p:cNvGraphicFramePr>
            <p:nvPr/>
          </p:nvGraphicFramePr>
          <p:xfrm>
            <a:off x="1263" y="2166"/>
            <a:ext cx="160" cy="224"/>
          </p:xfrm>
          <a:graphic>
            <a:graphicData uri="http://schemas.openxmlformats.org/presentationml/2006/ole">
              <p:oleObj spid="_x0000_s22536" name="Ecuación" r:id="rId9" imgW="126720" imgH="177480" progId="Equation.3">
                <p:embed/>
              </p:oleObj>
            </a:graphicData>
          </a:graphic>
        </p:graphicFrame>
        <p:grpSp>
          <p:nvGrpSpPr>
            <p:cNvPr id="22561" name="Group 28"/>
            <p:cNvGrpSpPr>
              <a:grpSpLocks/>
            </p:cNvGrpSpPr>
            <p:nvPr/>
          </p:nvGrpSpPr>
          <p:grpSpPr bwMode="auto">
            <a:xfrm rot="-5400000">
              <a:off x="1490" y="479"/>
              <a:ext cx="1452" cy="1543"/>
              <a:chOff x="748" y="2341"/>
              <a:chExt cx="1452" cy="1543"/>
            </a:xfrm>
          </p:grpSpPr>
          <p:sp>
            <p:nvSpPr>
              <p:cNvPr id="22571" name="Arc 29"/>
              <p:cNvSpPr>
                <a:spLocks/>
              </p:cNvSpPr>
              <p:nvPr/>
            </p:nvSpPr>
            <p:spPr bwMode="auto">
              <a:xfrm>
                <a:off x="748" y="2341"/>
                <a:ext cx="725" cy="771"/>
              </a:xfrm>
              <a:custGeom>
                <a:avLst/>
                <a:gdLst>
                  <a:gd name="T0" fmla="*/ 0 w 21600"/>
                  <a:gd name="T1" fmla="*/ 0 h 21600"/>
                  <a:gd name="T2" fmla="*/ 24 w 21600"/>
                  <a:gd name="T3" fmla="*/ 28 h 21600"/>
                  <a:gd name="T4" fmla="*/ 0 w 21600"/>
                  <a:gd name="T5" fmla="*/ 2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sp>
            <p:nvSpPr>
              <p:cNvPr id="22572" name="Arc 30"/>
              <p:cNvSpPr>
                <a:spLocks/>
              </p:cNvSpPr>
              <p:nvPr/>
            </p:nvSpPr>
            <p:spPr bwMode="auto">
              <a:xfrm rot="10800000">
                <a:off x="1475" y="3113"/>
                <a:ext cx="725" cy="771"/>
              </a:xfrm>
              <a:custGeom>
                <a:avLst/>
                <a:gdLst>
                  <a:gd name="T0" fmla="*/ 0 w 21600"/>
                  <a:gd name="T1" fmla="*/ 0 h 21600"/>
                  <a:gd name="T2" fmla="*/ 24 w 21600"/>
                  <a:gd name="T3" fmla="*/ 28 h 21600"/>
                  <a:gd name="T4" fmla="*/ 0 w 21600"/>
                  <a:gd name="T5" fmla="*/ 2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grpSp>
        <p:sp>
          <p:nvSpPr>
            <p:cNvPr id="22562" name="Line 31"/>
            <p:cNvSpPr>
              <a:spLocks noChangeShapeType="1"/>
            </p:cNvSpPr>
            <p:nvPr/>
          </p:nvSpPr>
          <p:spPr bwMode="auto">
            <a:xfrm flipV="1">
              <a:off x="1444" y="798"/>
              <a:ext cx="1724" cy="1179"/>
            </a:xfrm>
            <a:prstGeom prst="line">
              <a:avLst/>
            </a:prstGeom>
            <a:noFill/>
            <a:ln w="38100">
              <a:solidFill>
                <a:schemeClr val="tx1"/>
              </a:solidFill>
              <a:round/>
              <a:headEnd/>
              <a:tailEnd type="triangle" w="med" len="med"/>
            </a:ln>
          </p:spPr>
          <p:txBody>
            <a:bodyPr/>
            <a:lstStyle/>
            <a:p>
              <a:endParaRPr lang="es-CL"/>
            </a:p>
          </p:txBody>
        </p:sp>
        <p:graphicFrame>
          <p:nvGraphicFramePr>
            <p:cNvPr id="22537" name="Object 32"/>
            <p:cNvGraphicFramePr>
              <a:graphicFrameLocks noChangeAspect="1"/>
            </p:cNvGraphicFramePr>
            <p:nvPr/>
          </p:nvGraphicFramePr>
          <p:xfrm>
            <a:off x="2696" y="1116"/>
            <a:ext cx="176" cy="207"/>
          </p:xfrm>
          <a:graphic>
            <a:graphicData uri="http://schemas.openxmlformats.org/presentationml/2006/ole">
              <p:oleObj spid="_x0000_s22537" name="Ecuación" r:id="rId10" imgW="139680" imgH="164880" progId="Equation.3">
                <p:embed/>
              </p:oleObj>
            </a:graphicData>
          </a:graphic>
        </p:graphicFrame>
        <p:sp>
          <p:nvSpPr>
            <p:cNvPr id="22563" name="Arc 33"/>
            <p:cNvSpPr>
              <a:spLocks/>
            </p:cNvSpPr>
            <p:nvPr/>
          </p:nvSpPr>
          <p:spPr bwMode="auto">
            <a:xfrm rot="-5400000">
              <a:off x="1313" y="1120"/>
              <a:ext cx="725" cy="449"/>
            </a:xfrm>
            <a:custGeom>
              <a:avLst/>
              <a:gdLst>
                <a:gd name="T0" fmla="*/ 20 w 21600"/>
                <a:gd name="T1" fmla="*/ 0 h 12583"/>
                <a:gd name="T2" fmla="*/ 24 w 21600"/>
                <a:gd name="T3" fmla="*/ 16 h 12583"/>
                <a:gd name="T4" fmla="*/ 0 w 21600"/>
                <a:gd name="T5" fmla="*/ 16 h 12583"/>
                <a:gd name="T6" fmla="*/ 0 60000 65536"/>
                <a:gd name="T7" fmla="*/ 0 60000 65536"/>
                <a:gd name="T8" fmla="*/ 0 60000 65536"/>
                <a:gd name="T9" fmla="*/ 0 w 21600"/>
                <a:gd name="T10" fmla="*/ 0 h 12583"/>
                <a:gd name="T11" fmla="*/ 21600 w 21600"/>
                <a:gd name="T12" fmla="*/ 12583 h 12583"/>
              </a:gdLst>
              <a:ahLst/>
              <a:cxnLst>
                <a:cxn ang="T6">
                  <a:pos x="T0" y="T1"/>
                </a:cxn>
                <a:cxn ang="T7">
                  <a:pos x="T2" y="T3"/>
                </a:cxn>
                <a:cxn ang="T8">
                  <a:pos x="T4" y="T5"/>
                </a:cxn>
              </a:cxnLst>
              <a:rect l="T9" t="T10" r="T11" b="T12"/>
              <a:pathLst>
                <a:path w="21600" h="12583" fill="none" extrusionOk="0">
                  <a:moveTo>
                    <a:pt x="17556" y="0"/>
                  </a:moveTo>
                  <a:cubicBezTo>
                    <a:pt x="20185" y="3669"/>
                    <a:pt x="21600" y="8069"/>
                    <a:pt x="21600" y="12583"/>
                  </a:cubicBezTo>
                </a:path>
                <a:path w="21600" h="12583" stroke="0" extrusionOk="0">
                  <a:moveTo>
                    <a:pt x="17556" y="0"/>
                  </a:moveTo>
                  <a:cubicBezTo>
                    <a:pt x="20185" y="3669"/>
                    <a:pt x="21600" y="8069"/>
                    <a:pt x="21600" y="12583"/>
                  </a:cubicBezTo>
                  <a:lnTo>
                    <a:pt x="0" y="12583"/>
                  </a:lnTo>
                  <a:close/>
                </a:path>
              </a:pathLst>
            </a:custGeom>
            <a:noFill/>
            <a:ln w="38100">
              <a:solidFill>
                <a:srgbClr val="339966"/>
              </a:solidFill>
              <a:round/>
              <a:headEnd/>
              <a:tailEnd/>
            </a:ln>
          </p:spPr>
          <p:txBody>
            <a:bodyPr wrap="none" anchor="ctr"/>
            <a:lstStyle/>
            <a:p>
              <a:endParaRPr lang="es-CL"/>
            </a:p>
          </p:txBody>
        </p:sp>
        <p:sp>
          <p:nvSpPr>
            <p:cNvPr id="22564" name="Arc 34"/>
            <p:cNvSpPr>
              <a:spLocks/>
            </p:cNvSpPr>
            <p:nvPr/>
          </p:nvSpPr>
          <p:spPr bwMode="auto">
            <a:xfrm rot="5400000">
              <a:off x="1922" y="230"/>
              <a:ext cx="725" cy="771"/>
            </a:xfrm>
            <a:custGeom>
              <a:avLst/>
              <a:gdLst>
                <a:gd name="T0" fmla="*/ 0 w 21600"/>
                <a:gd name="T1" fmla="*/ 0 h 21600"/>
                <a:gd name="T2" fmla="*/ 24 w 21600"/>
                <a:gd name="T3" fmla="*/ 28 h 21600"/>
                <a:gd name="T4" fmla="*/ 0 w 21600"/>
                <a:gd name="T5" fmla="*/ 2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9966"/>
              </a:solidFill>
              <a:round/>
              <a:headEnd/>
              <a:tailEnd/>
            </a:ln>
          </p:spPr>
          <p:txBody>
            <a:bodyPr wrap="none" anchor="ctr"/>
            <a:lstStyle/>
            <a:p>
              <a:endParaRPr lang="es-CL"/>
            </a:p>
          </p:txBody>
        </p:sp>
        <p:graphicFrame>
          <p:nvGraphicFramePr>
            <p:cNvPr id="22538" name="Object 35"/>
            <p:cNvGraphicFramePr>
              <a:graphicFrameLocks noChangeAspect="1"/>
            </p:cNvGraphicFramePr>
            <p:nvPr/>
          </p:nvGraphicFramePr>
          <p:xfrm>
            <a:off x="2654" y="179"/>
            <a:ext cx="462" cy="254"/>
          </p:xfrm>
          <a:graphic>
            <a:graphicData uri="http://schemas.openxmlformats.org/presentationml/2006/ole">
              <p:oleObj spid="_x0000_s22538" name="Ecuación" r:id="rId11" imgW="368280" imgH="203040" progId="Equation.3">
                <p:embed/>
              </p:oleObj>
            </a:graphicData>
          </a:graphic>
        </p:graphicFrame>
        <p:sp>
          <p:nvSpPr>
            <p:cNvPr id="22565" name="Line 36"/>
            <p:cNvSpPr>
              <a:spLocks noChangeShapeType="1"/>
            </p:cNvSpPr>
            <p:nvPr/>
          </p:nvSpPr>
          <p:spPr bwMode="auto">
            <a:xfrm>
              <a:off x="1444" y="1615"/>
              <a:ext cx="1905" cy="0"/>
            </a:xfrm>
            <a:prstGeom prst="line">
              <a:avLst/>
            </a:prstGeom>
            <a:noFill/>
            <a:ln w="38100">
              <a:solidFill>
                <a:schemeClr val="tx1"/>
              </a:solidFill>
              <a:round/>
              <a:headEnd/>
              <a:tailEnd/>
            </a:ln>
          </p:spPr>
          <p:txBody>
            <a:bodyPr/>
            <a:lstStyle/>
            <a:p>
              <a:endParaRPr lang="es-CL"/>
            </a:p>
          </p:txBody>
        </p:sp>
        <p:graphicFrame>
          <p:nvGraphicFramePr>
            <p:cNvPr id="22539" name="Object 37"/>
            <p:cNvGraphicFramePr>
              <a:graphicFrameLocks noChangeAspect="1"/>
            </p:cNvGraphicFramePr>
            <p:nvPr/>
          </p:nvGraphicFramePr>
          <p:xfrm>
            <a:off x="3317" y="1496"/>
            <a:ext cx="322" cy="223"/>
          </p:xfrm>
          <a:graphic>
            <a:graphicData uri="http://schemas.openxmlformats.org/presentationml/2006/ole">
              <p:oleObj spid="_x0000_s22539" name="Ecuación" r:id="rId12" imgW="253800" imgH="177480" progId="Equation.3">
                <p:embed/>
              </p:oleObj>
            </a:graphicData>
          </a:graphic>
        </p:graphicFrame>
        <p:graphicFrame>
          <p:nvGraphicFramePr>
            <p:cNvPr id="22540" name="Object 38"/>
            <p:cNvGraphicFramePr>
              <a:graphicFrameLocks noChangeAspect="1"/>
            </p:cNvGraphicFramePr>
            <p:nvPr/>
          </p:nvGraphicFramePr>
          <p:xfrm>
            <a:off x="2669" y="3449"/>
            <a:ext cx="176" cy="207"/>
          </p:xfrm>
          <a:graphic>
            <a:graphicData uri="http://schemas.openxmlformats.org/presentationml/2006/ole">
              <p:oleObj spid="_x0000_s22540" name="Ecuación" r:id="rId13" imgW="139680" imgH="164880" progId="Equation.3">
                <p:embed/>
              </p:oleObj>
            </a:graphicData>
          </a:graphic>
        </p:graphicFrame>
        <p:sp>
          <p:nvSpPr>
            <p:cNvPr id="22566" name="Arc 39"/>
            <p:cNvSpPr>
              <a:spLocks/>
            </p:cNvSpPr>
            <p:nvPr/>
          </p:nvSpPr>
          <p:spPr bwMode="auto">
            <a:xfrm rot="10800000">
              <a:off x="1499" y="2658"/>
              <a:ext cx="2034" cy="1225"/>
            </a:xfrm>
            <a:custGeom>
              <a:avLst/>
              <a:gdLst>
                <a:gd name="T0" fmla="*/ 0 w 14673"/>
                <a:gd name="T1" fmla="*/ 0 h 21600"/>
                <a:gd name="T2" fmla="*/ 282 w 14673"/>
                <a:gd name="T3" fmla="*/ 18 h 21600"/>
                <a:gd name="T4" fmla="*/ 0 w 14673"/>
                <a:gd name="T5" fmla="*/ 69 h 21600"/>
                <a:gd name="T6" fmla="*/ 0 60000 65536"/>
                <a:gd name="T7" fmla="*/ 0 60000 65536"/>
                <a:gd name="T8" fmla="*/ 0 60000 65536"/>
                <a:gd name="T9" fmla="*/ 0 w 14673"/>
                <a:gd name="T10" fmla="*/ 0 h 21600"/>
                <a:gd name="T11" fmla="*/ 14673 w 14673"/>
                <a:gd name="T12" fmla="*/ 21600 h 21600"/>
              </a:gdLst>
              <a:ahLst/>
              <a:cxnLst>
                <a:cxn ang="T6">
                  <a:pos x="T0" y="T1"/>
                </a:cxn>
                <a:cxn ang="T7">
                  <a:pos x="T2" y="T3"/>
                </a:cxn>
                <a:cxn ang="T8">
                  <a:pos x="T4" y="T5"/>
                </a:cxn>
              </a:cxnLst>
              <a:rect l="T9" t="T10" r="T11" b="T12"/>
              <a:pathLst>
                <a:path w="14673" h="21600" fill="none" extrusionOk="0">
                  <a:moveTo>
                    <a:pt x="-1" y="0"/>
                  </a:moveTo>
                  <a:cubicBezTo>
                    <a:pt x="5440" y="0"/>
                    <a:pt x="10680" y="2053"/>
                    <a:pt x="14673" y="5748"/>
                  </a:cubicBezTo>
                </a:path>
                <a:path w="14673" h="21600" stroke="0" extrusionOk="0">
                  <a:moveTo>
                    <a:pt x="-1" y="0"/>
                  </a:moveTo>
                  <a:cubicBezTo>
                    <a:pt x="5440" y="0"/>
                    <a:pt x="10680" y="2053"/>
                    <a:pt x="14673" y="5748"/>
                  </a:cubicBezTo>
                  <a:lnTo>
                    <a:pt x="0" y="21600"/>
                  </a:lnTo>
                  <a:close/>
                </a:path>
              </a:pathLst>
            </a:custGeom>
            <a:noFill/>
            <a:ln w="38100">
              <a:solidFill>
                <a:srgbClr val="FF0000"/>
              </a:solidFill>
              <a:round/>
              <a:headEnd/>
              <a:tailEnd/>
            </a:ln>
          </p:spPr>
          <p:txBody>
            <a:bodyPr wrap="none" anchor="ctr"/>
            <a:lstStyle/>
            <a:p>
              <a:endParaRPr lang="es-CL"/>
            </a:p>
          </p:txBody>
        </p:sp>
        <p:sp>
          <p:nvSpPr>
            <p:cNvPr id="22567" name="Arc 40"/>
            <p:cNvSpPr>
              <a:spLocks/>
            </p:cNvSpPr>
            <p:nvPr/>
          </p:nvSpPr>
          <p:spPr bwMode="auto">
            <a:xfrm flipV="1">
              <a:off x="2215" y="2704"/>
              <a:ext cx="590" cy="1179"/>
            </a:xfrm>
            <a:custGeom>
              <a:avLst/>
              <a:gdLst>
                <a:gd name="T0" fmla="*/ 0 w 21600"/>
                <a:gd name="T1" fmla="*/ 0 h 21600"/>
                <a:gd name="T2" fmla="*/ 16 w 21600"/>
                <a:gd name="T3" fmla="*/ 64 h 21600"/>
                <a:gd name="T4" fmla="*/ 0 w 21600"/>
                <a:gd name="T5" fmla="*/ 64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9966"/>
              </a:solidFill>
              <a:round/>
              <a:headEnd/>
              <a:tailEnd/>
            </a:ln>
          </p:spPr>
          <p:txBody>
            <a:bodyPr wrap="none" anchor="ctr"/>
            <a:lstStyle/>
            <a:p>
              <a:endParaRPr lang="es-CL"/>
            </a:p>
          </p:txBody>
        </p:sp>
        <p:sp>
          <p:nvSpPr>
            <p:cNvPr id="22568" name="Arc 41"/>
            <p:cNvSpPr>
              <a:spLocks/>
            </p:cNvSpPr>
            <p:nvPr/>
          </p:nvSpPr>
          <p:spPr bwMode="auto">
            <a:xfrm flipH="1" flipV="1">
              <a:off x="1898" y="2704"/>
              <a:ext cx="313" cy="1179"/>
            </a:xfrm>
            <a:custGeom>
              <a:avLst/>
              <a:gdLst>
                <a:gd name="T0" fmla="*/ 0 w 16463"/>
                <a:gd name="T1" fmla="*/ 0 h 21600"/>
                <a:gd name="T2" fmla="*/ 6 w 16463"/>
                <a:gd name="T3" fmla="*/ 23 h 21600"/>
                <a:gd name="T4" fmla="*/ 0 w 16463"/>
                <a:gd name="T5" fmla="*/ 64 h 21600"/>
                <a:gd name="T6" fmla="*/ 0 60000 65536"/>
                <a:gd name="T7" fmla="*/ 0 60000 65536"/>
                <a:gd name="T8" fmla="*/ 0 60000 65536"/>
                <a:gd name="T9" fmla="*/ 0 w 16463"/>
                <a:gd name="T10" fmla="*/ 0 h 21600"/>
                <a:gd name="T11" fmla="*/ 16463 w 16463"/>
                <a:gd name="T12" fmla="*/ 21600 h 21600"/>
              </a:gdLst>
              <a:ahLst/>
              <a:cxnLst>
                <a:cxn ang="T6">
                  <a:pos x="T0" y="T1"/>
                </a:cxn>
                <a:cxn ang="T7">
                  <a:pos x="T2" y="T3"/>
                </a:cxn>
                <a:cxn ang="T8">
                  <a:pos x="T4" y="T5"/>
                </a:cxn>
              </a:cxnLst>
              <a:rect l="T9" t="T10" r="T11" b="T12"/>
              <a:pathLst>
                <a:path w="16463" h="21600" fill="none" extrusionOk="0">
                  <a:moveTo>
                    <a:pt x="-1" y="0"/>
                  </a:moveTo>
                  <a:cubicBezTo>
                    <a:pt x="6339" y="0"/>
                    <a:pt x="12359" y="2785"/>
                    <a:pt x="16463" y="7616"/>
                  </a:cubicBezTo>
                </a:path>
                <a:path w="16463" h="21600" stroke="0" extrusionOk="0">
                  <a:moveTo>
                    <a:pt x="-1" y="0"/>
                  </a:moveTo>
                  <a:cubicBezTo>
                    <a:pt x="6339" y="0"/>
                    <a:pt x="12359" y="2785"/>
                    <a:pt x="16463" y="7616"/>
                  </a:cubicBezTo>
                  <a:lnTo>
                    <a:pt x="0" y="21600"/>
                  </a:lnTo>
                  <a:close/>
                </a:path>
              </a:pathLst>
            </a:custGeom>
            <a:noFill/>
            <a:ln w="38100">
              <a:solidFill>
                <a:srgbClr val="339966"/>
              </a:solidFill>
              <a:round/>
              <a:headEnd/>
              <a:tailEnd/>
            </a:ln>
          </p:spPr>
          <p:txBody>
            <a:bodyPr wrap="none" anchor="ctr"/>
            <a:lstStyle/>
            <a:p>
              <a:endParaRPr lang="es-CL"/>
            </a:p>
          </p:txBody>
        </p:sp>
        <p:sp>
          <p:nvSpPr>
            <p:cNvPr id="22569" name="Arc 42"/>
            <p:cNvSpPr>
              <a:spLocks/>
            </p:cNvSpPr>
            <p:nvPr/>
          </p:nvSpPr>
          <p:spPr bwMode="auto">
            <a:xfrm rot="8132373">
              <a:off x="2170" y="2659"/>
              <a:ext cx="998" cy="997"/>
            </a:xfrm>
            <a:custGeom>
              <a:avLst/>
              <a:gdLst>
                <a:gd name="T0" fmla="*/ 0 w 21600"/>
                <a:gd name="T1" fmla="*/ 0 h 21600"/>
                <a:gd name="T2" fmla="*/ 46 w 21600"/>
                <a:gd name="T3" fmla="*/ 46 h 21600"/>
                <a:gd name="T4" fmla="*/ 0 w 21600"/>
                <a:gd name="T5" fmla="*/ 4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sp>
          <p:nvSpPr>
            <p:cNvPr id="22570" name="Arc 43"/>
            <p:cNvSpPr>
              <a:spLocks/>
            </p:cNvSpPr>
            <p:nvPr/>
          </p:nvSpPr>
          <p:spPr bwMode="auto">
            <a:xfrm rot="8132373">
              <a:off x="2261" y="2251"/>
              <a:ext cx="998" cy="997"/>
            </a:xfrm>
            <a:custGeom>
              <a:avLst/>
              <a:gdLst>
                <a:gd name="T0" fmla="*/ 0 w 21600"/>
                <a:gd name="T1" fmla="*/ 0 h 21600"/>
                <a:gd name="T2" fmla="*/ 46 w 21600"/>
                <a:gd name="T3" fmla="*/ 46 h 21600"/>
                <a:gd name="T4" fmla="*/ 0 w 21600"/>
                <a:gd name="T5" fmla="*/ 4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graphicFrame>
          <p:nvGraphicFramePr>
            <p:cNvPr id="22541" name="Object 44"/>
            <p:cNvGraphicFramePr>
              <a:graphicFrameLocks noChangeAspect="1"/>
            </p:cNvGraphicFramePr>
            <p:nvPr/>
          </p:nvGraphicFramePr>
          <p:xfrm>
            <a:off x="2783" y="2349"/>
            <a:ext cx="828" cy="301"/>
          </p:xfrm>
          <a:graphic>
            <a:graphicData uri="http://schemas.openxmlformats.org/presentationml/2006/ole">
              <p:oleObj spid="_x0000_s22541" name="Ecuación" r:id="rId14" imgW="660240" imgH="241200" progId="Equation.3">
                <p:embed/>
              </p:oleObj>
            </a:graphicData>
          </a:graphic>
        </p:graphicFrame>
        <p:graphicFrame>
          <p:nvGraphicFramePr>
            <p:cNvPr id="22542" name="Object 45"/>
            <p:cNvGraphicFramePr>
              <a:graphicFrameLocks noChangeAspect="1"/>
            </p:cNvGraphicFramePr>
            <p:nvPr/>
          </p:nvGraphicFramePr>
          <p:xfrm>
            <a:off x="3550" y="2620"/>
            <a:ext cx="924" cy="301"/>
          </p:xfrm>
          <a:graphic>
            <a:graphicData uri="http://schemas.openxmlformats.org/presentationml/2006/ole">
              <p:oleObj spid="_x0000_s22542" name="Ecuación" r:id="rId15" imgW="736560" imgH="241200" progId="Equation.3">
                <p:embed/>
              </p:oleObj>
            </a:graphicData>
          </a:graphic>
        </p:graphicFrame>
        <p:graphicFrame>
          <p:nvGraphicFramePr>
            <p:cNvPr id="22543" name="Object 46"/>
            <p:cNvGraphicFramePr>
              <a:graphicFrameLocks noChangeAspect="1"/>
            </p:cNvGraphicFramePr>
            <p:nvPr/>
          </p:nvGraphicFramePr>
          <p:xfrm>
            <a:off x="3442" y="3029"/>
            <a:ext cx="939" cy="301"/>
          </p:xfrm>
          <a:graphic>
            <a:graphicData uri="http://schemas.openxmlformats.org/presentationml/2006/ole">
              <p:oleObj spid="_x0000_s22543" name="Ecuación" r:id="rId16" imgW="749160" imgH="241200" progId="Equation.3">
                <p:embed/>
              </p:oleObj>
            </a:graphicData>
          </a:graphic>
        </p:graphicFrame>
        <p:graphicFrame>
          <p:nvGraphicFramePr>
            <p:cNvPr id="22544" name="Object 47"/>
            <p:cNvGraphicFramePr>
              <a:graphicFrameLocks noChangeAspect="1"/>
            </p:cNvGraphicFramePr>
            <p:nvPr/>
          </p:nvGraphicFramePr>
          <p:xfrm>
            <a:off x="3623" y="3710"/>
            <a:ext cx="925" cy="300"/>
          </p:xfrm>
          <a:graphic>
            <a:graphicData uri="http://schemas.openxmlformats.org/presentationml/2006/ole">
              <p:oleObj spid="_x0000_s22544" name="Ecuación" r:id="rId17" imgW="736560" imgH="241200" progId="Equation.3">
                <p:embed/>
              </p:oleObj>
            </a:graphicData>
          </a:graphic>
        </p:graphicFrame>
      </p:grpSp>
      <p:graphicFrame>
        <p:nvGraphicFramePr>
          <p:cNvPr id="22530" name="Object 11"/>
          <p:cNvGraphicFramePr>
            <a:graphicFrameLocks noChangeAspect="1"/>
          </p:cNvGraphicFramePr>
          <p:nvPr/>
        </p:nvGraphicFramePr>
        <p:xfrm>
          <a:off x="4500563" y="5102225"/>
          <a:ext cx="3757612" cy="1422400"/>
        </p:xfrm>
        <a:graphic>
          <a:graphicData uri="http://schemas.openxmlformats.org/presentationml/2006/ole">
            <p:oleObj spid="_x0000_s22530" name="Ecuación" r:id="rId18" imgW="1879560" imgH="711000" progId="Equation.3">
              <p:embed/>
            </p:oleObj>
          </a:graphicData>
        </a:graphic>
      </p:graphicFrame>
      <p:sp>
        <p:nvSpPr>
          <p:cNvPr id="22548"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29733"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2550"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2551" name="Text Box 8"/>
          <p:cNvSpPr txBox="1">
            <a:spLocks noChangeArrowheads="1"/>
          </p:cNvSpPr>
          <p:nvPr/>
        </p:nvSpPr>
        <p:spPr bwMode="auto">
          <a:xfrm>
            <a:off x="4211638" y="1484313"/>
            <a:ext cx="4679950" cy="3525837"/>
          </a:xfrm>
          <a:prstGeom prst="rect">
            <a:avLst/>
          </a:prstGeom>
          <a:noFill/>
          <a:ln w="9525">
            <a:noFill/>
            <a:miter lim="800000"/>
            <a:headEnd/>
            <a:tailEnd/>
          </a:ln>
        </p:spPr>
        <p:txBody>
          <a:bodyPr>
            <a:spAutoFit/>
          </a:bodyPr>
          <a:lstStyle/>
          <a:p>
            <a:pPr algn="just">
              <a:spcBef>
                <a:spcPct val="50000"/>
              </a:spcBef>
            </a:pPr>
            <a:r>
              <a:rPr lang="es-ES_tradnl"/>
              <a:t>El grafico muestra el comportamiento de los Costos en el Corto Plazo; Tener presente que el Costo Marginal se mide gráficamente por la pendiente de la tangente a cada punto de la curva, y los Costos Medios es la pendiente del rayo que sale del origen a cada punto de la curva. La segunda parte del grafico muestra como el Costo Marginal corta en su punto mínimo a los Costos Medios Variables y a los Costos Medios Totales.</a:t>
            </a:r>
            <a:r>
              <a:rPr lang="es-CL"/>
              <a:t> </a:t>
            </a:r>
          </a:p>
          <a:p>
            <a:pPr algn="just">
              <a:spcBef>
                <a:spcPct val="50000"/>
              </a:spcBef>
            </a:pPr>
            <a:r>
              <a:rPr lang="es-ES_tradnl"/>
              <a:t>Tener en cuenta que:</a:t>
            </a:r>
            <a:endParaRPr lang="es-CL"/>
          </a:p>
        </p:txBody>
      </p:sp>
      <p:sp>
        <p:nvSpPr>
          <p:cNvPr id="22552" name="Rectangle 9"/>
          <p:cNvSpPr>
            <a:spLocks noChangeArrowheads="1"/>
          </p:cNvSpPr>
          <p:nvPr/>
        </p:nvSpPr>
        <p:spPr bwMode="auto">
          <a:xfrm>
            <a:off x="0" y="3200400"/>
            <a:ext cx="9144000" cy="0"/>
          </a:xfrm>
          <a:prstGeom prst="rect">
            <a:avLst/>
          </a:prstGeom>
          <a:noFill/>
          <a:ln w="9525">
            <a:noFill/>
            <a:miter lim="800000"/>
            <a:headEnd/>
            <a:tailEnd/>
          </a:ln>
        </p:spPr>
        <p:txBody>
          <a:bodyPr wrap="none" anchor="ctr">
            <a:spAutoFit/>
          </a:bodyPr>
          <a:lstStyle/>
          <a:p>
            <a:endParaRPr lang="es-ES"/>
          </a:p>
        </p:txBody>
      </p:sp>
    </p:spTree>
  </p:cSld>
  <p:clrMapOvr>
    <a:masterClrMapping/>
  </p:clrMapOvr>
  <p:timing>
    <p:tnLst>
      <p:par>
        <p:cTn id="1" dur="indefinite" restart="never" nodeType="tmRoot"/>
      </p:par>
    </p:tnLst>
  </p:timing>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3568" name="3 Marcador de número de diapositiva"/>
          <p:cNvSpPr>
            <a:spLocks noGrp="1"/>
          </p:cNvSpPr>
          <p:nvPr>
            <p:ph type="sldNum" sz="quarter" idx="12"/>
          </p:nvPr>
        </p:nvSpPr>
        <p:spPr>
          <a:noFill/>
        </p:spPr>
        <p:txBody>
          <a:bodyPr/>
          <a:lstStyle/>
          <a:p>
            <a:fld id="{38EA3013-D0E5-4797-A299-1883B6EF69A2}" type="slidenum">
              <a:rPr lang="es-CL" smtClean="0"/>
              <a:pPr/>
              <a:t>26</a:t>
            </a:fld>
            <a:endParaRPr lang="es-CL" smtClean="0"/>
          </a:p>
        </p:txBody>
      </p:sp>
      <p:sp>
        <p:nvSpPr>
          <p:cNvPr id="23569" name="Rectangle 58"/>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23570" name="Group 57"/>
          <p:cNvGrpSpPr>
            <a:grpSpLocks/>
          </p:cNvGrpSpPr>
          <p:nvPr/>
        </p:nvGrpSpPr>
        <p:grpSpPr bwMode="auto">
          <a:xfrm>
            <a:off x="74613" y="1538288"/>
            <a:ext cx="6235700" cy="4627562"/>
            <a:chOff x="37" y="65"/>
            <a:chExt cx="5611" cy="4165"/>
          </a:xfrm>
        </p:grpSpPr>
        <p:sp>
          <p:nvSpPr>
            <p:cNvPr id="23576" name="Line 12"/>
            <p:cNvSpPr>
              <a:spLocks noChangeShapeType="1"/>
            </p:cNvSpPr>
            <p:nvPr/>
          </p:nvSpPr>
          <p:spPr bwMode="auto">
            <a:xfrm>
              <a:off x="3929" y="1153"/>
              <a:ext cx="0" cy="2857"/>
            </a:xfrm>
            <a:prstGeom prst="line">
              <a:avLst/>
            </a:prstGeom>
            <a:noFill/>
            <a:ln w="25400">
              <a:solidFill>
                <a:srgbClr val="969696"/>
              </a:solidFill>
              <a:prstDash val="lgDash"/>
              <a:round/>
              <a:headEnd/>
              <a:tailEnd/>
            </a:ln>
          </p:spPr>
          <p:txBody>
            <a:bodyPr/>
            <a:lstStyle/>
            <a:p>
              <a:endParaRPr lang="es-CL"/>
            </a:p>
          </p:txBody>
        </p:sp>
        <p:sp>
          <p:nvSpPr>
            <p:cNvPr id="23577" name="Line 13"/>
            <p:cNvSpPr>
              <a:spLocks noChangeShapeType="1"/>
            </p:cNvSpPr>
            <p:nvPr/>
          </p:nvSpPr>
          <p:spPr bwMode="auto">
            <a:xfrm>
              <a:off x="4382" y="1062"/>
              <a:ext cx="0" cy="2948"/>
            </a:xfrm>
            <a:prstGeom prst="line">
              <a:avLst/>
            </a:prstGeom>
            <a:noFill/>
            <a:ln w="25400">
              <a:solidFill>
                <a:srgbClr val="969696"/>
              </a:solidFill>
              <a:prstDash val="lgDash"/>
              <a:round/>
              <a:headEnd/>
              <a:tailEnd/>
            </a:ln>
          </p:spPr>
          <p:txBody>
            <a:bodyPr/>
            <a:lstStyle/>
            <a:p>
              <a:endParaRPr lang="es-CL"/>
            </a:p>
          </p:txBody>
        </p:sp>
        <p:grpSp>
          <p:nvGrpSpPr>
            <p:cNvPr id="23578" name="Group 14"/>
            <p:cNvGrpSpPr>
              <a:grpSpLocks/>
            </p:cNvGrpSpPr>
            <p:nvPr/>
          </p:nvGrpSpPr>
          <p:grpSpPr bwMode="auto">
            <a:xfrm>
              <a:off x="3156" y="291"/>
              <a:ext cx="2190" cy="1587"/>
              <a:chOff x="567" y="1117"/>
              <a:chExt cx="2190" cy="1587"/>
            </a:xfrm>
          </p:grpSpPr>
          <p:sp>
            <p:nvSpPr>
              <p:cNvPr id="23606" name="Line 15"/>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23607" name="Line 16"/>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23579" name="Line 17"/>
            <p:cNvSpPr>
              <a:spLocks noChangeShapeType="1"/>
            </p:cNvSpPr>
            <p:nvPr/>
          </p:nvSpPr>
          <p:spPr bwMode="auto">
            <a:xfrm flipV="1">
              <a:off x="3158" y="2014"/>
              <a:ext cx="0" cy="1991"/>
            </a:xfrm>
            <a:prstGeom prst="line">
              <a:avLst/>
            </a:prstGeom>
            <a:noFill/>
            <a:ln w="9525">
              <a:solidFill>
                <a:schemeClr val="tx1"/>
              </a:solidFill>
              <a:round/>
              <a:headEnd/>
              <a:tailEnd type="triangle" w="med" len="med"/>
            </a:ln>
          </p:spPr>
          <p:txBody>
            <a:bodyPr/>
            <a:lstStyle/>
            <a:p>
              <a:endParaRPr lang="es-CL"/>
            </a:p>
          </p:txBody>
        </p:sp>
        <p:sp>
          <p:nvSpPr>
            <p:cNvPr id="23580" name="Line 18"/>
            <p:cNvSpPr>
              <a:spLocks noChangeShapeType="1"/>
            </p:cNvSpPr>
            <p:nvPr/>
          </p:nvSpPr>
          <p:spPr bwMode="auto">
            <a:xfrm>
              <a:off x="3158" y="4011"/>
              <a:ext cx="2190" cy="0"/>
            </a:xfrm>
            <a:prstGeom prst="line">
              <a:avLst/>
            </a:prstGeom>
            <a:noFill/>
            <a:ln w="9525">
              <a:solidFill>
                <a:schemeClr val="tx1"/>
              </a:solidFill>
              <a:round/>
              <a:headEnd/>
              <a:tailEnd type="triangle" w="med" len="med"/>
            </a:ln>
          </p:spPr>
          <p:txBody>
            <a:bodyPr/>
            <a:lstStyle/>
            <a:p>
              <a:endParaRPr lang="es-CL"/>
            </a:p>
          </p:txBody>
        </p:sp>
        <p:graphicFrame>
          <p:nvGraphicFramePr>
            <p:cNvPr id="23555" name="Object 19"/>
            <p:cNvGraphicFramePr>
              <a:graphicFrameLocks noChangeAspect="1"/>
            </p:cNvGraphicFramePr>
            <p:nvPr/>
          </p:nvGraphicFramePr>
          <p:xfrm>
            <a:off x="5138" y="1878"/>
            <a:ext cx="176" cy="207"/>
          </p:xfrm>
          <a:graphic>
            <a:graphicData uri="http://schemas.openxmlformats.org/presentationml/2006/ole">
              <p:oleObj spid="_x0000_s23555" name="Ecuación" r:id="rId4" imgW="139680" imgH="164880" progId="Equation.3">
                <p:embed/>
              </p:oleObj>
            </a:graphicData>
          </a:graphic>
        </p:graphicFrame>
        <p:graphicFrame>
          <p:nvGraphicFramePr>
            <p:cNvPr id="23556" name="Object 20"/>
            <p:cNvGraphicFramePr>
              <a:graphicFrameLocks noChangeAspect="1"/>
            </p:cNvGraphicFramePr>
            <p:nvPr/>
          </p:nvGraphicFramePr>
          <p:xfrm>
            <a:off x="2835" y="76"/>
            <a:ext cx="304" cy="270"/>
          </p:xfrm>
          <a:graphic>
            <a:graphicData uri="http://schemas.openxmlformats.org/presentationml/2006/ole">
              <p:oleObj spid="_x0000_s23556" name="Ecuación" r:id="rId5" imgW="241200" imgH="215640" progId="Equation.3">
                <p:embed/>
              </p:oleObj>
            </a:graphicData>
          </a:graphic>
        </p:graphicFrame>
        <p:graphicFrame>
          <p:nvGraphicFramePr>
            <p:cNvPr id="23557" name="Object 21"/>
            <p:cNvGraphicFramePr>
              <a:graphicFrameLocks noChangeAspect="1"/>
            </p:cNvGraphicFramePr>
            <p:nvPr/>
          </p:nvGraphicFramePr>
          <p:xfrm>
            <a:off x="4661" y="232"/>
            <a:ext cx="334" cy="222"/>
          </p:xfrm>
          <a:graphic>
            <a:graphicData uri="http://schemas.openxmlformats.org/presentationml/2006/ole">
              <p:oleObj spid="_x0000_s23557" name="Ecuación" r:id="rId6" imgW="266400" imgH="177480" progId="Equation.3">
                <p:embed/>
              </p:oleObj>
            </a:graphicData>
          </a:graphic>
        </p:graphicFrame>
        <p:graphicFrame>
          <p:nvGraphicFramePr>
            <p:cNvPr id="23558" name="Object 22"/>
            <p:cNvGraphicFramePr>
              <a:graphicFrameLocks noChangeAspect="1"/>
            </p:cNvGraphicFramePr>
            <p:nvPr/>
          </p:nvGraphicFramePr>
          <p:xfrm>
            <a:off x="2789" y="1842"/>
            <a:ext cx="320" cy="271"/>
          </p:xfrm>
          <a:graphic>
            <a:graphicData uri="http://schemas.openxmlformats.org/presentationml/2006/ole">
              <p:oleObj spid="_x0000_s23558" name="Ecuación" r:id="rId7" imgW="253800" imgH="215640" progId="Equation.3">
                <p:embed/>
              </p:oleObj>
            </a:graphicData>
          </a:graphic>
        </p:graphicFrame>
        <p:grpSp>
          <p:nvGrpSpPr>
            <p:cNvPr id="23581" name="Group 23"/>
            <p:cNvGrpSpPr>
              <a:grpSpLocks/>
            </p:cNvGrpSpPr>
            <p:nvPr/>
          </p:nvGrpSpPr>
          <p:grpSpPr bwMode="auto">
            <a:xfrm rot="-5400000">
              <a:off x="3203" y="380"/>
              <a:ext cx="1452" cy="1543"/>
              <a:chOff x="748" y="2341"/>
              <a:chExt cx="1452" cy="1543"/>
            </a:xfrm>
          </p:grpSpPr>
          <p:sp>
            <p:nvSpPr>
              <p:cNvPr id="23604" name="Arc 24"/>
              <p:cNvSpPr>
                <a:spLocks/>
              </p:cNvSpPr>
              <p:nvPr/>
            </p:nvSpPr>
            <p:spPr bwMode="auto">
              <a:xfrm>
                <a:off x="748" y="2341"/>
                <a:ext cx="725" cy="771"/>
              </a:xfrm>
              <a:custGeom>
                <a:avLst/>
                <a:gdLst>
                  <a:gd name="T0" fmla="*/ 0 w 21600"/>
                  <a:gd name="T1" fmla="*/ 0 h 21600"/>
                  <a:gd name="T2" fmla="*/ 24 w 21600"/>
                  <a:gd name="T3" fmla="*/ 28 h 21600"/>
                  <a:gd name="T4" fmla="*/ 0 w 21600"/>
                  <a:gd name="T5" fmla="*/ 2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sp>
            <p:nvSpPr>
              <p:cNvPr id="23605" name="Arc 25"/>
              <p:cNvSpPr>
                <a:spLocks/>
              </p:cNvSpPr>
              <p:nvPr/>
            </p:nvSpPr>
            <p:spPr bwMode="auto">
              <a:xfrm rot="10800000">
                <a:off x="1475" y="3113"/>
                <a:ext cx="725" cy="771"/>
              </a:xfrm>
              <a:custGeom>
                <a:avLst/>
                <a:gdLst>
                  <a:gd name="T0" fmla="*/ 0 w 21600"/>
                  <a:gd name="T1" fmla="*/ 0 h 21600"/>
                  <a:gd name="T2" fmla="*/ 24 w 21600"/>
                  <a:gd name="T3" fmla="*/ 28 h 21600"/>
                  <a:gd name="T4" fmla="*/ 0 w 21600"/>
                  <a:gd name="T5" fmla="*/ 2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grpSp>
        <p:sp>
          <p:nvSpPr>
            <p:cNvPr id="23582" name="Line 26"/>
            <p:cNvSpPr>
              <a:spLocks noChangeShapeType="1"/>
            </p:cNvSpPr>
            <p:nvPr/>
          </p:nvSpPr>
          <p:spPr bwMode="auto">
            <a:xfrm flipV="1">
              <a:off x="3157" y="699"/>
              <a:ext cx="1724" cy="1179"/>
            </a:xfrm>
            <a:prstGeom prst="line">
              <a:avLst/>
            </a:prstGeom>
            <a:noFill/>
            <a:ln w="38100">
              <a:solidFill>
                <a:schemeClr val="tx1"/>
              </a:solidFill>
              <a:round/>
              <a:headEnd/>
              <a:tailEnd type="triangle" w="med" len="med"/>
            </a:ln>
          </p:spPr>
          <p:txBody>
            <a:bodyPr/>
            <a:lstStyle/>
            <a:p>
              <a:endParaRPr lang="es-CL"/>
            </a:p>
          </p:txBody>
        </p:sp>
        <p:sp>
          <p:nvSpPr>
            <p:cNvPr id="23583" name="Arc 27"/>
            <p:cNvSpPr>
              <a:spLocks/>
            </p:cNvSpPr>
            <p:nvPr/>
          </p:nvSpPr>
          <p:spPr bwMode="auto">
            <a:xfrm rot="8132373">
              <a:off x="3883" y="2467"/>
              <a:ext cx="998" cy="997"/>
            </a:xfrm>
            <a:custGeom>
              <a:avLst/>
              <a:gdLst>
                <a:gd name="T0" fmla="*/ 0 w 21600"/>
                <a:gd name="T1" fmla="*/ 0 h 21600"/>
                <a:gd name="T2" fmla="*/ 46 w 21600"/>
                <a:gd name="T3" fmla="*/ 46 h 21600"/>
                <a:gd name="T4" fmla="*/ 0 w 21600"/>
                <a:gd name="T5" fmla="*/ 4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graphicFrame>
          <p:nvGraphicFramePr>
            <p:cNvPr id="23559" name="Object 28"/>
            <p:cNvGraphicFramePr>
              <a:graphicFrameLocks noChangeAspect="1"/>
            </p:cNvGraphicFramePr>
            <p:nvPr/>
          </p:nvGraphicFramePr>
          <p:xfrm>
            <a:off x="4931" y="2231"/>
            <a:ext cx="606" cy="283"/>
          </p:xfrm>
          <a:graphic>
            <a:graphicData uri="http://schemas.openxmlformats.org/presentationml/2006/ole">
              <p:oleObj spid="_x0000_s23559" name="Ecuación" r:id="rId8" imgW="482400" imgH="228600" progId="Equation.3">
                <p:embed/>
              </p:oleObj>
            </a:graphicData>
          </a:graphic>
        </p:graphicFrame>
        <p:graphicFrame>
          <p:nvGraphicFramePr>
            <p:cNvPr id="23560" name="Object 29"/>
            <p:cNvGraphicFramePr>
              <a:graphicFrameLocks noChangeAspect="1"/>
            </p:cNvGraphicFramePr>
            <p:nvPr/>
          </p:nvGraphicFramePr>
          <p:xfrm>
            <a:off x="4931" y="3067"/>
            <a:ext cx="717" cy="253"/>
          </p:xfrm>
          <a:graphic>
            <a:graphicData uri="http://schemas.openxmlformats.org/presentationml/2006/ole">
              <p:oleObj spid="_x0000_s23560" name="Ecuación" r:id="rId9" imgW="571320" imgH="203040" progId="Equation.3">
                <p:embed/>
              </p:oleObj>
            </a:graphicData>
          </a:graphic>
        </p:graphicFrame>
        <p:sp>
          <p:nvSpPr>
            <p:cNvPr id="23584" name="Arc 30"/>
            <p:cNvSpPr>
              <a:spLocks/>
            </p:cNvSpPr>
            <p:nvPr/>
          </p:nvSpPr>
          <p:spPr bwMode="auto">
            <a:xfrm rot="19155271" flipV="1">
              <a:off x="3690" y="3021"/>
              <a:ext cx="1694" cy="91"/>
            </a:xfrm>
            <a:custGeom>
              <a:avLst/>
              <a:gdLst>
                <a:gd name="T0" fmla="*/ 0 w 21233"/>
                <a:gd name="T1" fmla="*/ 0 h 21600"/>
                <a:gd name="T2" fmla="*/ 135 w 21233"/>
                <a:gd name="T3" fmla="*/ 0 h 21600"/>
                <a:gd name="T4" fmla="*/ 0 w 21233"/>
                <a:gd name="T5" fmla="*/ 0 h 21600"/>
                <a:gd name="T6" fmla="*/ 0 60000 65536"/>
                <a:gd name="T7" fmla="*/ 0 60000 65536"/>
                <a:gd name="T8" fmla="*/ 0 60000 65536"/>
                <a:gd name="T9" fmla="*/ 0 w 21233"/>
                <a:gd name="T10" fmla="*/ 0 h 21600"/>
                <a:gd name="T11" fmla="*/ 21233 w 21233"/>
                <a:gd name="T12" fmla="*/ 21600 h 21600"/>
              </a:gdLst>
              <a:ahLst/>
              <a:cxnLst>
                <a:cxn ang="T6">
                  <a:pos x="T0" y="T1"/>
                </a:cxn>
                <a:cxn ang="T7">
                  <a:pos x="T2" y="T3"/>
                </a:cxn>
                <a:cxn ang="T8">
                  <a:pos x="T4" y="T5"/>
                </a:cxn>
              </a:cxnLst>
              <a:rect l="T9" t="T10" r="T11" b="T12"/>
              <a:pathLst>
                <a:path w="21233" h="21600" fill="none" extrusionOk="0">
                  <a:moveTo>
                    <a:pt x="-1" y="0"/>
                  </a:moveTo>
                  <a:cubicBezTo>
                    <a:pt x="10399" y="0"/>
                    <a:pt x="19322" y="7410"/>
                    <a:pt x="21232" y="17633"/>
                  </a:cubicBezTo>
                </a:path>
                <a:path w="21233" h="21600" stroke="0" extrusionOk="0">
                  <a:moveTo>
                    <a:pt x="-1" y="0"/>
                  </a:moveTo>
                  <a:cubicBezTo>
                    <a:pt x="10399" y="0"/>
                    <a:pt x="19322" y="7410"/>
                    <a:pt x="21232" y="17633"/>
                  </a:cubicBezTo>
                  <a:lnTo>
                    <a:pt x="0" y="21600"/>
                  </a:lnTo>
                  <a:close/>
                </a:path>
              </a:pathLst>
            </a:custGeom>
            <a:noFill/>
            <a:ln w="38100">
              <a:solidFill>
                <a:srgbClr val="FF0000"/>
              </a:solidFill>
              <a:round/>
              <a:headEnd/>
              <a:tailEnd/>
            </a:ln>
          </p:spPr>
          <p:txBody>
            <a:bodyPr wrap="none" anchor="ctr"/>
            <a:lstStyle/>
            <a:p>
              <a:endParaRPr lang="es-CL"/>
            </a:p>
          </p:txBody>
        </p:sp>
        <p:sp>
          <p:nvSpPr>
            <p:cNvPr id="23585" name="Arc 31"/>
            <p:cNvSpPr>
              <a:spLocks/>
            </p:cNvSpPr>
            <p:nvPr/>
          </p:nvSpPr>
          <p:spPr bwMode="auto">
            <a:xfrm rot="-8092690">
              <a:off x="3651" y="2860"/>
              <a:ext cx="614" cy="691"/>
            </a:xfrm>
            <a:custGeom>
              <a:avLst/>
              <a:gdLst>
                <a:gd name="T0" fmla="*/ 0 w 7703"/>
                <a:gd name="T1" fmla="*/ 0 h 21600"/>
                <a:gd name="T2" fmla="*/ 49 w 7703"/>
                <a:gd name="T3" fmla="*/ 1 h 21600"/>
                <a:gd name="T4" fmla="*/ 0 w 7703"/>
                <a:gd name="T5" fmla="*/ 22 h 21600"/>
                <a:gd name="T6" fmla="*/ 0 60000 65536"/>
                <a:gd name="T7" fmla="*/ 0 60000 65536"/>
                <a:gd name="T8" fmla="*/ 0 60000 65536"/>
                <a:gd name="T9" fmla="*/ 0 w 7703"/>
                <a:gd name="T10" fmla="*/ 0 h 21600"/>
                <a:gd name="T11" fmla="*/ 7703 w 7703"/>
                <a:gd name="T12" fmla="*/ 21600 h 21600"/>
              </a:gdLst>
              <a:ahLst/>
              <a:cxnLst>
                <a:cxn ang="T6">
                  <a:pos x="T0" y="T1"/>
                </a:cxn>
                <a:cxn ang="T7">
                  <a:pos x="T2" y="T3"/>
                </a:cxn>
                <a:cxn ang="T8">
                  <a:pos x="T4" y="T5"/>
                </a:cxn>
              </a:cxnLst>
              <a:rect l="T9" t="T10" r="T11" b="T12"/>
              <a:pathLst>
                <a:path w="7703" h="21600" fill="none" extrusionOk="0">
                  <a:moveTo>
                    <a:pt x="-1" y="0"/>
                  </a:moveTo>
                  <a:cubicBezTo>
                    <a:pt x="2632" y="0"/>
                    <a:pt x="5243" y="481"/>
                    <a:pt x="7702" y="1420"/>
                  </a:cubicBezTo>
                </a:path>
                <a:path w="7703" h="21600" stroke="0" extrusionOk="0">
                  <a:moveTo>
                    <a:pt x="-1" y="0"/>
                  </a:moveTo>
                  <a:cubicBezTo>
                    <a:pt x="2632" y="0"/>
                    <a:pt x="5243" y="481"/>
                    <a:pt x="7702" y="1420"/>
                  </a:cubicBezTo>
                  <a:lnTo>
                    <a:pt x="0" y="21600"/>
                  </a:lnTo>
                  <a:close/>
                </a:path>
              </a:pathLst>
            </a:custGeom>
            <a:noFill/>
            <a:ln w="38100">
              <a:solidFill>
                <a:srgbClr val="FF0000"/>
              </a:solidFill>
              <a:round/>
              <a:headEnd/>
              <a:tailEnd/>
            </a:ln>
          </p:spPr>
          <p:txBody>
            <a:bodyPr wrap="none" anchor="ctr"/>
            <a:lstStyle/>
            <a:p>
              <a:endParaRPr lang="es-CL"/>
            </a:p>
          </p:txBody>
        </p:sp>
        <p:sp>
          <p:nvSpPr>
            <p:cNvPr id="23586" name="Arc 32"/>
            <p:cNvSpPr>
              <a:spLocks/>
            </p:cNvSpPr>
            <p:nvPr/>
          </p:nvSpPr>
          <p:spPr bwMode="auto">
            <a:xfrm rot="8132373">
              <a:off x="3868" y="2469"/>
              <a:ext cx="998" cy="997"/>
            </a:xfrm>
            <a:custGeom>
              <a:avLst/>
              <a:gdLst>
                <a:gd name="T0" fmla="*/ 0 w 21600"/>
                <a:gd name="T1" fmla="*/ 0 h 21600"/>
                <a:gd name="T2" fmla="*/ 46 w 21600"/>
                <a:gd name="T3" fmla="*/ 46 h 21600"/>
                <a:gd name="T4" fmla="*/ 0 w 21600"/>
                <a:gd name="T5" fmla="*/ 4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CC00"/>
              </a:solidFill>
              <a:prstDash val="dash"/>
              <a:round/>
              <a:headEnd/>
              <a:tailEnd/>
            </a:ln>
          </p:spPr>
          <p:txBody>
            <a:bodyPr wrap="none" anchor="ctr"/>
            <a:lstStyle/>
            <a:p>
              <a:endParaRPr lang="es-CL"/>
            </a:p>
          </p:txBody>
        </p:sp>
        <p:sp>
          <p:nvSpPr>
            <p:cNvPr id="23587" name="Line 33"/>
            <p:cNvSpPr>
              <a:spLocks noChangeShapeType="1"/>
            </p:cNvSpPr>
            <p:nvPr/>
          </p:nvSpPr>
          <p:spPr bwMode="auto">
            <a:xfrm>
              <a:off x="1338" y="1381"/>
              <a:ext cx="0" cy="2629"/>
            </a:xfrm>
            <a:prstGeom prst="line">
              <a:avLst/>
            </a:prstGeom>
            <a:noFill/>
            <a:ln w="25400">
              <a:solidFill>
                <a:srgbClr val="969696"/>
              </a:solidFill>
              <a:prstDash val="lgDash"/>
              <a:round/>
              <a:headEnd/>
              <a:tailEnd/>
            </a:ln>
          </p:spPr>
          <p:txBody>
            <a:bodyPr/>
            <a:lstStyle/>
            <a:p>
              <a:endParaRPr lang="es-CL"/>
            </a:p>
          </p:txBody>
        </p:sp>
        <p:sp>
          <p:nvSpPr>
            <p:cNvPr id="23588" name="Line 34"/>
            <p:cNvSpPr>
              <a:spLocks noChangeShapeType="1"/>
            </p:cNvSpPr>
            <p:nvPr/>
          </p:nvSpPr>
          <p:spPr bwMode="auto">
            <a:xfrm>
              <a:off x="1520" y="1154"/>
              <a:ext cx="0" cy="2856"/>
            </a:xfrm>
            <a:prstGeom prst="line">
              <a:avLst/>
            </a:prstGeom>
            <a:noFill/>
            <a:ln w="25400">
              <a:solidFill>
                <a:srgbClr val="969696"/>
              </a:solidFill>
              <a:prstDash val="lgDash"/>
              <a:round/>
              <a:headEnd/>
              <a:tailEnd/>
            </a:ln>
          </p:spPr>
          <p:txBody>
            <a:bodyPr/>
            <a:lstStyle/>
            <a:p>
              <a:endParaRPr lang="es-CL"/>
            </a:p>
          </p:txBody>
        </p:sp>
        <p:grpSp>
          <p:nvGrpSpPr>
            <p:cNvPr id="23589" name="Group 35"/>
            <p:cNvGrpSpPr>
              <a:grpSpLocks/>
            </p:cNvGrpSpPr>
            <p:nvPr/>
          </p:nvGrpSpPr>
          <p:grpSpPr bwMode="auto">
            <a:xfrm>
              <a:off x="400" y="291"/>
              <a:ext cx="2190" cy="1587"/>
              <a:chOff x="567" y="1117"/>
              <a:chExt cx="2190" cy="1587"/>
            </a:xfrm>
          </p:grpSpPr>
          <p:sp>
            <p:nvSpPr>
              <p:cNvPr id="23602" name="Line 36"/>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23603" name="Line 37"/>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23590" name="Line 38"/>
            <p:cNvSpPr>
              <a:spLocks noChangeShapeType="1"/>
            </p:cNvSpPr>
            <p:nvPr/>
          </p:nvSpPr>
          <p:spPr bwMode="auto">
            <a:xfrm flipV="1">
              <a:off x="402" y="2014"/>
              <a:ext cx="0" cy="1991"/>
            </a:xfrm>
            <a:prstGeom prst="line">
              <a:avLst/>
            </a:prstGeom>
            <a:noFill/>
            <a:ln w="9525">
              <a:solidFill>
                <a:schemeClr val="tx1"/>
              </a:solidFill>
              <a:round/>
              <a:headEnd/>
              <a:tailEnd type="triangle" w="med" len="med"/>
            </a:ln>
          </p:spPr>
          <p:txBody>
            <a:bodyPr/>
            <a:lstStyle/>
            <a:p>
              <a:endParaRPr lang="es-CL"/>
            </a:p>
          </p:txBody>
        </p:sp>
        <p:sp>
          <p:nvSpPr>
            <p:cNvPr id="23591" name="Line 39"/>
            <p:cNvSpPr>
              <a:spLocks noChangeShapeType="1"/>
            </p:cNvSpPr>
            <p:nvPr/>
          </p:nvSpPr>
          <p:spPr bwMode="auto">
            <a:xfrm>
              <a:off x="402" y="4011"/>
              <a:ext cx="2190" cy="0"/>
            </a:xfrm>
            <a:prstGeom prst="line">
              <a:avLst/>
            </a:prstGeom>
            <a:noFill/>
            <a:ln w="9525">
              <a:solidFill>
                <a:schemeClr val="tx1"/>
              </a:solidFill>
              <a:round/>
              <a:headEnd/>
              <a:tailEnd type="triangle" w="med" len="med"/>
            </a:ln>
          </p:spPr>
          <p:txBody>
            <a:bodyPr/>
            <a:lstStyle/>
            <a:p>
              <a:endParaRPr lang="es-CL"/>
            </a:p>
          </p:txBody>
        </p:sp>
        <p:graphicFrame>
          <p:nvGraphicFramePr>
            <p:cNvPr id="23561" name="Object 40"/>
            <p:cNvGraphicFramePr>
              <a:graphicFrameLocks noChangeAspect="1"/>
            </p:cNvGraphicFramePr>
            <p:nvPr/>
          </p:nvGraphicFramePr>
          <p:xfrm>
            <a:off x="2382" y="1878"/>
            <a:ext cx="176" cy="207"/>
          </p:xfrm>
          <a:graphic>
            <a:graphicData uri="http://schemas.openxmlformats.org/presentationml/2006/ole">
              <p:oleObj spid="_x0000_s23561" name="Ecuación" r:id="rId10" imgW="139680" imgH="164880" progId="Equation.3">
                <p:embed/>
              </p:oleObj>
            </a:graphicData>
          </a:graphic>
        </p:graphicFrame>
        <p:graphicFrame>
          <p:nvGraphicFramePr>
            <p:cNvPr id="23562" name="Object 41"/>
            <p:cNvGraphicFramePr>
              <a:graphicFrameLocks noChangeAspect="1"/>
            </p:cNvGraphicFramePr>
            <p:nvPr/>
          </p:nvGraphicFramePr>
          <p:xfrm>
            <a:off x="74" y="65"/>
            <a:ext cx="303" cy="270"/>
          </p:xfrm>
          <a:graphic>
            <a:graphicData uri="http://schemas.openxmlformats.org/presentationml/2006/ole">
              <p:oleObj spid="_x0000_s23562" name="Ecuación" r:id="rId11" imgW="241200" imgH="215640" progId="Equation.3">
                <p:embed/>
              </p:oleObj>
            </a:graphicData>
          </a:graphic>
        </p:graphicFrame>
        <p:graphicFrame>
          <p:nvGraphicFramePr>
            <p:cNvPr id="23563" name="Object 42"/>
            <p:cNvGraphicFramePr>
              <a:graphicFrameLocks noChangeAspect="1"/>
            </p:cNvGraphicFramePr>
            <p:nvPr/>
          </p:nvGraphicFramePr>
          <p:xfrm>
            <a:off x="2210" y="884"/>
            <a:ext cx="430" cy="270"/>
          </p:xfrm>
          <a:graphic>
            <a:graphicData uri="http://schemas.openxmlformats.org/presentationml/2006/ole">
              <p:oleObj spid="_x0000_s23563" name="Ecuación" r:id="rId12" imgW="342720" imgH="215640" progId="Equation.3">
                <p:embed/>
              </p:oleObj>
            </a:graphicData>
          </a:graphic>
        </p:graphicFrame>
        <p:graphicFrame>
          <p:nvGraphicFramePr>
            <p:cNvPr id="23564" name="Object 43"/>
            <p:cNvGraphicFramePr>
              <a:graphicFrameLocks noChangeAspect="1"/>
            </p:cNvGraphicFramePr>
            <p:nvPr/>
          </p:nvGraphicFramePr>
          <p:xfrm>
            <a:off x="61" y="1834"/>
            <a:ext cx="303" cy="271"/>
          </p:xfrm>
          <a:graphic>
            <a:graphicData uri="http://schemas.openxmlformats.org/presentationml/2006/ole">
              <p:oleObj spid="_x0000_s23564" name="Ecuación" r:id="rId13" imgW="241200" imgH="215640" progId="Equation.3">
                <p:embed/>
              </p:oleObj>
            </a:graphicData>
          </a:graphic>
        </p:graphicFrame>
        <p:grpSp>
          <p:nvGrpSpPr>
            <p:cNvPr id="23592" name="Group 44"/>
            <p:cNvGrpSpPr>
              <a:grpSpLocks/>
            </p:cNvGrpSpPr>
            <p:nvPr/>
          </p:nvGrpSpPr>
          <p:grpSpPr bwMode="auto">
            <a:xfrm rot="227985">
              <a:off x="423" y="928"/>
              <a:ext cx="1776" cy="1014"/>
              <a:chOff x="1202" y="-199"/>
              <a:chExt cx="1542" cy="1447"/>
            </a:xfrm>
          </p:grpSpPr>
          <p:sp>
            <p:nvSpPr>
              <p:cNvPr id="23600" name="Arc 45"/>
              <p:cNvSpPr>
                <a:spLocks/>
              </p:cNvSpPr>
              <p:nvPr/>
            </p:nvSpPr>
            <p:spPr bwMode="auto">
              <a:xfrm rot="-5400000">
                <a:off x="1996" y="-222"/>
                <a:ext cx="725" cy="771"/>
              </a:xfrm>
              <a:custGeom>
                <a:avLst/>
                <a:gdLst>
                  <a:gd name="T0" fmla="*/ 0 w 21600"/>
                  <a:gd name="T1" fmla="*/ 0 h 21600"/>
                  <a:gd name="T2" fmla="*/ 24 w 21600"/>
                  <a:gd name="T3" fmla="*/ 28 h 21600"/>
                  <a:gd name="T4" fmla="*/ 0 w 21600"/>
                  <a:gd name="T5" fmla="*/ 2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sp>
            <p:nvSpPr>
              <p:cNvPr id="23601" name="Arc 46"/>
              <p:cNvSpPr>
                <a:spLocks/>
              </p:cNvSpPr>
              <p:nvPr/>
            </p:nvSpPr>
            <p:spPr bwMode="auto">
              <a:xfrm rot="5400000">
                <a:off x="1225" y="500"/>
                <a:ext cx="725" cy="771"/>
              </a:xfrm>
              <a:custGeom>
                <a:avLst/>
                <a:gdLst>
                  <a:gd name="T0" fmla="*/ 0 w 21600"/>
                  <a:gd name="T1" fmla="*/ 0 h 21600"/>
                  <a:gd name="T2" fmla="*/ 24 w 21600"/>
                  <a:gd name="T3" fmla="*/ 28 h 21600"/>
                  <a:gd name="T4" fmla="*/ 0 w 21600"/>
                  <a:gd name="T5" fmla="*/ 2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grpSp>
        <p:sp>
          <p:nvSpPr>
            <p:cNvPr id="23593" name="Line 47"/>
            <p:cNvSpPr>
              <a:spLocks noChangeShapeType="1"/>
            </p:cNvSpPr>
            <p:nvPr/>
          </p:nvSpPr>
          <p:spPr bwMode="auto">
            <a:xfrm flipV="1">
              <a:off x="401" y="699"/>
              <a:ext cx="1724" cy="1179"/>
            </a:xfrm>
            <a:prstGeom prst="line">
              <a:avLst/>
            </a:prstGeom>
            <a:noFill/>
            <a:ln w="38100">
              <a:solidFill>
                <a:schemeClr val="tx1"/>
              </a:solidFill>
              <a:round/>
              <a:headEnd/>
              <a:tailEnd type="triangle" w="med" len="med"/>
            </a:ln>
          </p:spPr>
          <p:txBody>
            <a:bodyPr/>
            <a:lstStyle/>
            <a:p>
              <a:endParaRPr lang="es-CL"/>
            </a:p>
          </p:txBody>
        </p:sp>
        <p:sp>
          <p:nvSpPr>
            <p:cNvPr id="23594" name="Arc 48"/>
            <p:cNvSpPr>
              <a:spLocks/>
            </p:cNvSpPr>
            <p:nvPr/>
          </p:nvSpPr>
          <p:spPr bwMode="auto">
            <a:xfrm rot="-2543829">
              <a:off x="1081" y="2613"/>
              <a:ext cx="998" cy="997"/>
            </a:xfrm>
            <a:custGeom>
              <a:avLst/>
              <a:gdLst>
                <a:gd name="T0" fmla="*/ 0 w 21600"/>
                <a:gd name="T1" fmla="*/ 0 h 21600"/>
                <a:gd name="T2" fmla="*/ 46 w 21600"/>
                <a:gd name="T3" fmla="*/ 46 h 21600"/>
                <a:gd name="T4" fmla="*/ 0 w 21600"/>
                <a:gd name="T5" fmla="*/ 4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graphicFrame>
          <p:nvGraphicFramePr>
            <p:cNvPr id="23565" name="Object 49"/>
            <p:cNvGraphicFramePr>
              <a:graphicFrameLocks noChangeAspect="1"/>
            </p:cNvGraphicFramePr>
            <p:nvPr/>
          </p:nvGraphicFramePr>
          <p:xfrm>
            <a:off x="2170" y="3158"/>
            <a:ext cx="543" cy="220"/>
          </p:xfrm>
          <a:graphic>
            <a:graphicData uri="http://schemas.openxmlformats.org/presentationml/2006/ole">
              <p:oleObj spid="_x0000_s23565" name="Ecuación" r:id="rId14" imgW="431640" imgH="177480" progId="Equation.3">
                <p:embed/>
              </p:oleObj>
            </a:graphicData>
          </a:graphic>
        </p:graphicFrame>
        <p:sp>
          <p:nvSpPr>
            <p:cNvPr id="23595" name="Arc 50"/>
            <p:cNvSpPr>
              <a:spLocks/>
            </p:cNvSpPr>
            <p:nvPr/>
          </p:nvSpPr>
          <p:spPr bwMode="auto">
            <a:xfrm rot="14917390" flipV="1">
              <a:off x="756" y="3240"/>
              <a:ext cx="1889" cy="91"/>
            </a:xfrm>
            <a:custGeom>
              <a:avLst/>
              <a:gdLst>
                <a:gd name="T0" fmla="*/ 0 w 23671"/>
                <a:gd name="T1" fmla="*/ 0 h 21600"/>
                <a:gd name="T2" fmla="*/ 151 w 23671"/>
                <a:gd name="T3" fmla="*/ 0 h 21600"/>
                <a:gd name="T4" fmla="*/ 15 w 23671"/>
                <a:gd name="T5" fmla="*/ 0 h 21600"/>
                <a:gd name="T6" fmla="*/ 0 60000 65536"/>
                <a:gd name="T7" fmla="*/ 0 60000 65536"/>
                <a:gd name="T8" fmla="*/ 0 60000 65536"/>
                <a:gd name="T9" fmla="*/ 0 w 23671"/>
                <a:gd name="T10" fmla="*/ 0 h 21600"/>
                <a:gd name="T11" fmla="*/ 23671 w 23671"/>
                <a:gd name="T12" fmla="*/ 21600 h 21600"/>
              </a:gdLst>
              <a:ahLst/>
              <a:cxnLst>
                <a:cxn ang="T6">
                  <a:pos x="T0" y="T1"/>
                </a:cxn>
                <a:cxn ang="T7">
                  <a:pos x="T2" y="T3"/>
                </a:cxn>
                <a:cxn ang="T8">
                  <a:pos x="T4" y="T5"/>
                </a:cxn>
              </a:cxnLst>
              <a:rect l="T9" t="T10" r="T11" b="T12"/>
              <a:pathLst>
                <a:path w="23671" h="21600" fill="none" extrusionOk="0">
                  <a:moveTo>
                    <a:pt x="0" y="133"/>
                  </a:moveTo>
                  <a:cubicBezTo>
                    <a:pt x="796" y="44"/>
                    <a:pt x="1596" y="-1"/>
                    <a:pt x="2398" y="0"/>
                  </a:cubicBezTo>
                  <a:cubicBezTo>
                    <a:pt x="12881" y="0"/>
                    <a:pt x="21851" y="7528"/>
                    <a:pt x="23670" y="17853"/>
                  </a:cubicBezTo>
                </a:path>
                <a:path w="23671" h="21600" stroke="0" extrusionOk="0">
                  <a:moveTo>
                    <a:pt x="0" y="133"/>
                  </a:moveTo>
                  <a:cubicBezTo>
                    <a:pt x="796" y="44"/>
                    <a:pt x="1596" y="-1"/>
                    <a:pt x="2398" y="0"/>
                  </a:cubicBezTo>
                  <a:cubicBezTo>
                    <a:pt x="12881" y="0"/>
                    <a:pt x="21851" y="7528"/>
                    <a:pt x="23670" y="17853"/>
                  </a:cubicBezTo>
                  <a:lnTo>
                    <a:pt x="2398" y="21600"/>
                  </a:lnTo>
                  <a:close/>
                </a:path>
              </a:pathLst>
            </a:custGeom>
            <a:noFill/>
            <a:ln w="38100">
              <a:solidFill>
                <a:srgbClr val="FF0000"/>
              </a:solidFill>
              <a:round/>
              <a:headEnd/>
              <a:tailEnd/>
            </a:ln>
          </p:spPr>
          <p:txBody>
            <a:bodyPr wrap="none" anchor="ctr"/>
            <a:lstStyle/>
            <a:p>
              <a:endParaRPr lang="es-CL"/>
            </a:p>
          </p:txBody>
        </p:sp>
        <p:sp>
          <p:nvSpPr>
            <p:cNvPr id="23596" name="Arc 51"/>
            <p:cNvSpPr>
              <a:spLocks/>
            </p:cNvSpPr>
            <p:nvPr/>
          </p:nvSpPr>
          <p:spPr bwMode="auto">
            <a:xfrm rot="-2831714">
              <a:off x="1049" y="2497"/>
              <a:ext cx="614" cy="691"/>
            </a:xfrm>
            <a:custGeom>
              <a:avLst/>
              <a:gdLst>
                <a:gd name="T0" fmla="*/ 0 w 7703"/>
                <a:gd name="T1" fmla="*/ 0 h 21600"/>
                <a:gd name="T2" fmla="*/ 49 w 7703"/>
                <a:gd name="T3" fmla="*/ 1 h 21600"/>
                <a:gd name="T4" fmla="*/ 0 w 7703"/>
                <a:gd name="T5" fmla="*/ 22 h 21600"/>
                <a:gd name="T6" fmla="*/ 0 60000 65536"/>
                <a:gd name="T7" fmla="*/ 0 60000 65536"/>
                <a:gd name="T8" fmla="*/ 0 60000 65536"/>
                <a:gd name="T9" fmla="*/ 0 w 7703"/>
                <a:gd name="T10" fmla="*/ 0 h 21600"/>
                <a:gd name="T11" fmla="*/ 7703 w 7703"/>
                <a:gd name="T12" fmla="*/ 21600 h 21600"/>
              </a:gdLst>
              <a:ahLst/>
              <a:cxnLst>
                <a:cxn ang="T6">
                  <a:pos x="T0" y="T1"/>
                </a:cxn>
                <a:cxn ang="T7">
                  <a:pos x="T2" y="T3"/>
                </a:cxn>
                <a:cxn ang="T8">
                  <a:pos x="T4" y="T5"/>
                </a:cxn>
              </a:cxnLst>
              <a:rect l="T9" t="T10" r="T11" b="T12"/>
              <a:pathLst>
                <a:path w="7703" h="21600" fill="none" extrusionOk="0">
                  <a:moveTo>
                    <a:pt x="-1" y="0"/>
                  </a:moveTo>
                  <a:cubicBezTo>
                    <a:pt x="2632" y="0"/>
                    <a:pt x="5243" y="481"/>
                    <a:pt x="7702" y="1420"/>
                  </a:cubicBezTo>
                </a:path>
                <a:path w="7703" h="21600" stroke="0" extrusionOk="0">
                  <a:moveTo>
                    <a:pt x="-1" y="0"/>
                  </a:moveTo>
                  <a:cubicBezTo>
                    <a:pt x="2632" y="0"/>
                    <a:pt x="5243" y="481"/>
                    <a:pt x="7702" y="1420"/>
                  </a:cubicBezTo>
                  <a:lnTo>
                    <a:pt x="0" y="21600"/>
                  </a:lnTo>
                  <a:close/>
                </a:path>
              </a:pathLst>
            </a:custGeom>
            <a:noFill/>
            <a:ln w="38100">
              <a:solidFill>
                <a:srgbClr val="FF0000"/>
              </a:solidFill>
              <a:round/>
              <a:headEnd/>
              <a:tailEnd/>
            </a:ln>
          </p:spPr>
          <p:txBody>
            <a:bodyPr wrap="none" anchor="ctr"/>
            <a:lstStyle/>
            <a:p>
              <a:endParaRPr lang="es-CL"/>
            </a:p>
          </p:txBody>
        </p:sp>
        <p:sp>
          <p:nvSpPr>
            <p:cNvPr id="23597" name="Arc 52"/>
            <p:cNvSpPr>
              <a:spLocks/>
            </p:cNvSpPr>
            <p:nvPr/>
          </p:nvSpPr>
          <p:spPr bwMode="auto">
            <a:xfrm rot="-2543829">
              <a:off x="1066" y="2615"/>
              <a:ext cx="998" cy="997"/>
            </a:xfrm>
            <a:custGeom>
              <a:avLst/>
              <a:gdLst>
                <a:gd name="T0" fmla="*/ 0 w 21600"/>
                <a:gd name="T1" fmla="*/ 0 h 21600"/>
                <a:gd name="T2" fmla="*/ 46 w 21600"/>
                <a:gd name="T3" fmla="*/ 46 h 21600"/>
                <a:gd name="T4" fmla="*/ 0 w 21600"/>
                <a:gd name="T5" fmla="*/ 4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CC00"/>
              </a:solidFill>
              <a:prstDash val="dash"/>
              <a:round/>
              <a:headEnd/>
              <a:tailEnd/>
            </a:ln>
          </p:spPr>
          <p:txBody>
            <a:bodyPr wrap="none" anchor="ctr"/>
            <a:lstStyle/>
            <a:p>
              <a:endParaRPr lang="es-CL"/>
            </a:p>
          </p:txBody>
        </p:sp>
        <p:sp>
          <p:nvSpPr>
            <p:cNvPr id="23598" name="Line 53"/>
            <p:cNvSpPr>
              <a:spLocks noChangeShapeType="1"/>
            </p:cNvSpPr>
            <p:nvPr/>
          </p:nvSpPr>
          <p:spPr bwMode="auto">
            <a:xfrm>
              <a:off x="2051" y="974"/>
              <a:ext cx="0" cy="3037"/>
            </a:xfrm>
            <a:prstGeom prst="line">
              <a:avLst/>
            </a:prstGeom>
            <a:noFill/>
            <a:ln w="25400">
              <a:solidFill>
                <a:srgbClr val="969696"/>
              </a:solidFill>
              <a:prstDash val="lgDash"/>
              <a:round/>
              <a:headEnd/>
              <a:tailEnd/>
            </a:ln>
          </p:spPr>
          <p:txBody>
            <a:bodyPr/>
            <a:lstStyle/>
            <a:p>
              <a:endParaRPr lang="es-CL"/>
            </a:p>
          </p:txBody>
        </p:sp>
        <p:graphicFrame>
          <p:nvGraphicFramePr>
            <p:cNvPr id="23566" name="Object 54"/>
            <p:cNvGraphicFramePr>
              <a:graphicFrameLocks noChangeAspect="1"/>
            </p:cNvGraphicFramePr>
            <p:nvPr/>
          </p:nvGraphicFramePr>
          <p:xfrm>
            <a:off x="218" y="344"/>
            <a:ext cx="159" cy="207"/>
          </p:xfrm>
          <a:graphic>
            <a:graphicData uri="http://schemas.openxmlformats.org/presentationml/2006/ole">
              <p:oleObj spid="_x0000_s23566" name="Ecuación" r:id="rId15" imgW="126720" imgH="164880" progId="Equation.3">
                <p:embed/>
              </p:oleObj>
            </a:graphicData>
          </a:graphic>
        </p:graphicFrame>
        <p:sp>
          <p:nvSpPr>
            <p:cNvPr id="23599" name="Rectangle 55"/>
            <p:cNvSpPr>
              <a:spLocks noChangeArrowheads="1"/>
            </p:cNvSpPr>
            <p:nvPr/>
          </p:nvSpPr>
          <p:spPr bwMode="auto">
            <a:xfrm>
              <a:off x="340" y="2106"/>
              <a:ext cx="136" cy="227"/>
            </a:xfrm>
            <a:prstGeom prst="rect">
              <a:avLst/>
            </a:prstGeom>
            <a:solidFill>
              <a:schemeClr val="bg1"/>
            </a:solidFill>
            <a:ln w="9525">
              <a:noFill/>
              <a:miter lim="800000"/>
              <a:headEnd/>
              <a:tailEnd/>
            </a:ln>
          </p:spPr>
          <p:txBody>
            <a:bodyPr wrap="none" anchor="ctr"/>
            <a:lstStyle/>
            <a:p>
              <a:endParaRPr lang="es-ES"/>
            </a:p>
          </p:txBody>
        </p:sp>
        <p:graphicFrame>
          <p:nvGraphicFramePr>
            <p:cNvPr id="23567" name="Object 56"/>
            <p:cNvGraphicFramePr>
              <a:graphicFrameLocks noChangeAspect="1"/>
            </p:cNvGraphicFramePr>
            <p:nvPr/>
          </p:nvGraphicFramePr>
          <p:xfrm>
            <a:off x="37" y="2112"/>
            <a:ext cx="1064" cy="255"/>
          </p:xfrm>
          <a:graphic>
            <a:graphicData uri="http://schemas.openxmlformats.org/presentationml/2006/ole">
              <p:oleObj spid="_x0000_s23567" name="Ecuación" r:id="rId16" imgW="850680" imgH="203040" progId="Equation.3">
                <p:embed/>
              </p:oleObj>
            </a:graphicData>
          </a:graphic>
        </p:graphicFrame>
      </p:grpSp>
      <p:graphicFrame>
        <p:nvGraphicFramePr>
          <p:cNvPr id="23554" name="Object 11"/>
          <p:cNvGraphicFramePr>
            <a:graphicFrameLocks noChangeAspect="1"/>
          </p:cNvGraphicFramePr>
          <p:nvPr/>
        </p:nvGraphicFramePr>
        <p:xfrm>
          <a:off x="6300788" y="1606550"/>
          <a:ext cx="2541587" cy="1677988"/>
        </p:xfrm>
        <a:graphic>
          <a:graphicData uri="http://schemas.openxmlformats.org/presentationml/2006/ole">
            <p:oleObj spid="_x0000_s23554" name="Ecuación" r:id="rId17" imgW="1269720" imgH="838080" progId="Equation.3">
              <p:embed/>
            </p:oleObj>
          </a:graphicData>
        </a:graphic>
      </p:graphicFrame>
      <p:sp>
        <p:nvSpPr>
          <p:cNvPr id="23571"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0758"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3573"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3574" name="Rectangle 8"/>
          <p:cNvSpPr>
            <a:spLocks noChangeArrowheads="1"/>
          </p:cNvSpPr>
          <p:nvPr/>
        </p:nvSpPr>
        <p:spPr bwMode="auto">
          <a:xfrm>
            <a:off x="0" y="3233738"/>
            <a:ext cx="9144000" cy="0"/>
          </a:xfrm>
          <a:prstGeom prst="rect">
            <a:avLst/>
          </a:prstGeom>
          <a:noFill/>
          <a:ln w="9525">
            <a:noFill/>
            <a:miter lim="800000"/>
            <a:headEnd/>
            <a:tailEnd/>
          </a:ln>
        </p:spPr>
        <p:txBody>
          <a:bodyPr wrap="none" anchor="ctr">
            <a:spAutoFit/>
          </a:bodyPr>
          <a:lstStyle/>
          <a:p>
            <a:endParaRPr lang="es-ES"/>
          </a:p>
        </p:txBody>
      </p:sp>
      <p:sp>
        <p:nvSpPr>
          <p:cNvPr id="23575" name="Rectangle 9"/>
          <p:cNvSpPr>
            <a:spLocks noChangeArrowheads="1"/>
          </p:cNvSpPr>
          <p:nvPr/>
        </p:nvSpPr>
        <p:spPr bwMode="auto">
          <a:xfrm>
            <a:off x="0" y="3214688"/>
            <a:ext cx="9144000" cy="0"/>
          </a:xfrm>
          <a:prstGeom prst="rect">
            <a:avLst/>
          </a:prstGeom>
          <a:noFill/>
          <a:ln w="9525">
            <a:noFill/>
            <a:miter lim="800000"/>
            <a:headEnd/>
            <a:tailEnd/>
          </a:ln>
        </p:spPr>
        <p:txBody>
          <a:bodyPr wrap="none" anchor="ctr">
            <a:spAutoFit/>
          </a:bodyPr>
          <a:lstStyle/>
          <a:p>
            <a:endParaRPr lang="es-ES"/>
          </a:p>
        </p:txBody>
      </p:sp>
    </p:spTree>
  </p:cSld>
  <p:clrMapOvr>
    <a:masterClrMapping/>
  </p:clrMapOvr>
  <p:timing>
    <p:tnLst>
      <p:par>
        <p:cTn id="1" dur="indefinite" restart="never" nodeType="tmRoot"/>
      </p:par>
    </p:tnLst>
  </p:timing>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4580" name="3 Marcador de número de diapositiva"/>
          <p:cNvSpPr>
            <a:spLocks noGrp="1"/>
          </p:cNvSpPr>
          <p:nvPr>
            <p:ph type="sldNum" sz="quarter" idx="12"/>
          </p:nvPr>
        </p:nvSpPr>
        <p:spPr>
          <a:noFill/>
        </p:spPr>
        <p:txBody>
          <a:bodyPr/>
          <a:lstStyle/>
          <a:p>
            <a:fld id="{E3DC7C2A-BEC4-4BB7-98B5-ACAB9EE5DE78}" type="slidenum">
              <a:rPr lang="es-CL" smtClean="0"/>
              <a:pPr/>
              <a:t>27</a:t>
            </a:fld>
            <a:endParaRPr lang="es-CL" smtClean="0"/>
          </a:p>
        </p:txBody>
      </p:sp>
      <p:sp>
        <p:nvSpPr>
          <p:cNvPr id="24581" name="Rectangle 14"/>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24578" name="Object 13"/>
          <p:cNvGraphicFramePr>
            <a:graphicFrameLocks noChangeAspect="1"/>
          </p:cNvGraphicFramePr>
          <p:nvPr/>
        </p:nvGraphicFramePr>
        <p:xfrm>
          <a:off x="1835150" y="6169025"/>
          <a:ext cx="1244600" cy="355600"/>
        </p:xfrm>
        <a:graphic>
          <a:graphicData uri="http://schemas.openxmlformats.org/presentationml/2006/ole">
            <p:oleObj spid="_x0000_s24578" name="Ecuación" r:id="rId4" imgW="622080" imgH="177480" progId="Equation.3">
              <p:embed/>
            </p:oleObj>
          </a:graphicData>
        </a:graphic>
      </p:graphicFrame>
      <p:graphicFrame>
        <p:nvGraphicFramePr>
          <p:cNvPr id="24579" name="Object 12"/>
          <p:cNvGraphicFramePr>
            <a:graphicFrameLocks noChangeAspect="1"/>
          </p:cNvGraphicFramePr>
          <p:nvPr/>
        </p:nvGraphicFramePr>
        <p:xfrm>
          <a:off x="1912938" y="1989138"/>
          <a:ext cx="4675187" cy="3303587"/>
        </p:xfrm>
        <a:graphic>
          <a:graphicData uri="http://schemas.openxmlformats.org/presentationml/2006/ole">
            <p:oleObj spid="_x0000_s24579" name="Ecuación" r:id="rId5" imgW="2336760" imgH="1650960" progId="Equation.3">
              <p:embed/>
            </p:oleObj>
          </a:graphicData>
        </a:graphic>
      </p:graphicFrame>
      <p:sp>
        <p:nvSpPr>
          <p:cNvPr id="24582"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1782"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4584"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4585" name="Text Box 8"/>
          <p:cNvSpPr txBox="1">
            <a:spLocks noChangeArrowheads="1"/>
          </p:cNvSpPr>
          <p:nvPr/>
        </p:nvSpPr>
        <p:spPr bwMode="auto">
          <a:xfrm>
            <a:off x="755650" y="1484313"/>
            <a:ext cx="4537075" cy="366712"/>
          </a:xfrm>
          <a:prstGeom prst="rect">
            <a:avLst/>
          </a:prstGeom>
          <a:noFill/>
          <a:ln w="9525">
            <a:noFill/>
            <a:miter lim="800000"/>
            <a:headEnd/>
            <a:tailEnd/>
          </a:ln>
        </p:spPr>
        <p:txBody>
          <a:bodyPr>
            <a:spAutoFit/>
          </a:bodyPr>
          <a:lstStyle/>
          <a:p>
            <a:pPr algn="l">
              <a:spcBef>
                <a:spcPct val="50000"/>
              </a:spcBef>
            </a:pPr>
            <a:r>
              <a:rPr lang="es-CL"/>
              <a:t>Estructura de Costos de Largo Plazo</a:t>
            </a:r>
          </a:p>
        </p:txBody>
      </p:sp>
      <p:sp>
        <p:nvSpPr>
          <p:cNvPr id="24586" name="Text Box 9"/>
          <p:cNvSpPr txBox="1">
            <a:spLocks noChangeArrowheads="1"/>
          </p:cNvSpPr>
          <p:nvPr/>
        </p:nvSpPr>
        <p:spPr bwMode="auto">
          <a:xfrm>
            <a:off x="250825" y="5445125"/>
            <a:ext cx="8569325" cy="641350"/>
          </a:xfrm>
          <a:prstGeom prst="rect">
            <a:avLst/>
          </a:prstGeom>
          <a:noFill/>
          <a:ln w="9525">
            <a:noFill/>
            <a:miter lim="800000"/>
            <a:headEnd/>
            <a:tailEnd/>
          </a:ln>
        </p:spPr>
        <p:txBody>
          <a:bodyPr>
            <a:spAutoFit/>
          </a:bodyPr>
          <a:lstStyle/>
          <a:p>
            <a:pPr algn="just">
              <a:spcBef>
                <a:spcPct val="50000"/>
              </a:spcBef>
            </a:pPr>
            <a:r>
              <a:rPr lang="es-ES_tradnl"/>
              <a:t>Lo principal que hay que tener en cuenta en la estructura de Largo Plazo, es que no existen factores fijos, por lo tanto no existen Costos Fijos, lo que implica que:</a:t>
            </a:r>
            <a:r>
              <a:rPr lang="es-CL"/>
              <a:t> </a:t>
            </a:r>
          </a:p>
        </p:txBody>
      </p:sp>
      <p:sp>
        <p:nvSpPr>
          <p:cNvPr id="24587" name="Rectangle 10"/>
          <p:cNvSpPr>
            <a:spLocks noChangeArrowheads="1"/>
          </p:cNvSpPr>
          <p:nvPr/>
        </p:nvSpPr>
        <p:spPr bwMode="auto">
          <a:xfrm>
            <a:off x="0" y="3314700"/>
            <a:ext cx="9144000" cy="0"/>
          </a:xfrm>
          <a:prstGeom prst="rect">
            <a:avLst/>
          </a:prstGeom>
          <a:noFill/>
          <a:ln w="9525">
            <a:noFill/>
            <a:miter lim="800000"/>
            <a:headEnd/>
            <a:tailEnd/>
          </a:ln>
        </p:spPr>
        <p:txBody>
          <a:bodyPr wrap="none" anchor="ctr">
            <a:spAutoFit/>
          </a:bodyPr>
          <a:lstStyle/>
          <a:p>
            <a:endParaRPr lang="es-ES"/>
          </a:p>
        </p:txBody>
      </p:sp>
    </p:spTree>
  </p:cSld>
  <p:clrMapOvr>
    <a:masterClrMapping/>
  </p:clrMapOvr>
  <p:timing>
    <p:tnLst>
      <p:par>
        <p:cTn id="1" dur="indefinite" restart="never" nodeType="tmRoot"/>
      </p:par>
    </p:tnLst>
  </p:timing>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5608" name="3 Marcador de número de diapositiva"/>
          <p:cNvSpPr>
            <a:spLocks noGrp="1"/>
          </p:cNvSpPr>
          <p:nvPr>
            <p:ph type="sldNum" sz="quarter" idx="12"/>
          </p:nvPr>
        </p:nvSpPr>
        <p:spPr>
          <a:noFill/>
        </p:spPr>
        <p:txBody>
          <a:bodyPr/>
          <a:lstStyle/>
          <a:p>
            <a:fld id="{2899B55E-DAD5-42FC-B620-FBB5831D5096}" type="slidenum">
              <a:rPr lang="es-CL" smtClean="0"/>
              <a:pPr/>
              <a:t>28</a:t>
            </a:fld>
            <a:endParaRPr lang="es-CL" smtClean="0"/>
          </a:p>
        </p:txBody>
      </p:sp>
      <p:sp>
        <p:nvSpPr>
          <p:cNvPr id="25609" name="Rectangle 31"/>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25610" name="Group 30"/>
          <p:cNvGrpSpPr>
            <a:grpSpLocks/>
          </p:cNvGrpSpPr>
          <p:nvPr/>
        </p:nvGrpSpPr>
        <p:grpSpPr bwMode="auto">
          <a:xfrm>
            <a:off x="5211763" y="1933575"/>
            <a:ext cx="3587750" cy="4214813"/>
            <a:chOff x="3283" y="1218"/>
            <a:chExt cx="2260" cy="2655"/>
          </a:xfrm>
        </p:grpSpPr>
        <p:sp>
          <p:nvSpPr>
            <p:cNvPr id="25615" name="Line 9"/>
            <p:cNvSpPr>
              <a:spLocks noChangeShapeType="1"/>
            </p:cNvSpPr>
            <p:nvPr/>
          </p:nvSpPr>
          <p:spPr bwMode="auto">
            <a:xfrm>
              <a:off x="4075" y="1873"/>
              <a:ext cx="0" cy="1999"/>
            </a:xfrm>
            <a:prstGeom prst="line">
              <a:avLst/>
            </a:prstGeom>
            <a:noFill/>
            <a:ln w="25400">
              <a:solidFill>
                <a:srgbClr val="969696"/>
              </a:solidFill>
              <a:prstDash val="lgDash"/>
              <a:round/>
              <a:headEnd/>
              <a:tailEnd/>
            </a:ln>
          </p:spPr>
          <p:txBody>
            <a:bodyPr/>
            <a:lstStyle/>
            <a:p>
              <a:endParaRPr lang="es-CL"/>
            </a:p>
          </p:txBody>
        </p:sp>
        <p:sp>
          <p:nvSpPr>
            <p:cNvPr id="25616" name="Line 10"/>
            <p:cNvSpPr>
              <a:spLocks noChangeShapeType="1"/>
            </p:cNvSpPr>
            <p:nvPr/>
          </p:nvSpPr>
          <p:spPr bwMode="auto">
            <a:xfrm>
              <a:off x="4392" y="1809"/>
              <a:ext cx="0" cy="2063"/>
            </a:xfrm>
            <a:prstGeom prst="line">
              <a:avLst/>
            </a:prstGeom>
            <a:noFill/>
            <a:ln w="25400">
              <a:solidFill>
                <a:srgbClr val="969696"/>
              </a:solidFill>
              <a:prstDash val="lgDash"/>
              <a:round/>
              <a:headEnd/>
              <a:tailEnd/>
            </a:ln>
          </p:spPr>
          <p:txBody>
            <a:bodyPr/>
            <a:lstStyle/>
            <a:p>
              <a:endParaRPr lang="es-CL"/>
            </a:p>
          </p:txBody>
        </p:sp>
        <p:grpSp>
          <p:nvGrpSpPr>
            <p:cNvPr id="25617" name="Group 11"/>
            <p:cNvGrpSpPr>
              <a:grpSpLocks/>
            </p:cNvGrpSpPr>
            <p:nvPr/>
          </p:nvGrpSpPr>
          <p:grpSpPr bwMode="auto">
            <a:xfrm>
              <a:off x="3534" y="1270"/>
              <a:ext cx="1532" cy="1110"/>
              <a:chOff x="567" y="1117"/>
              <a:chExt cx="2190" cy="1587"/>
            </a:xfrm>
          </p:grpSpPr>
          <p:sp>
            <p:nvSpPr>
              <p:cNvPr id="25627" name="Line 12"/>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25628" name="Line 13"/>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25618" name="Line 14"/>
            <p:cNvSpPr>
              <a:spLocks noChangeShapeType="1"/>
            </p:cNvSpPr>
            <p:nvPr/>
          </p:nvSpPr>
          <p:spPr bwMode="auto">
            <a:xfrm flipV="1">
              <a:off x="3535" y="2476"/>
              <a:ext cx="0" cy="1393"/>
            </a:xfrm>
            <a:prstGeom prst="line">
              <a:avLst/>
            </a:prstGeom>
            <a:noFill/>
            <a:ln w="9525">
              <a:solidFill>
                <a:schemeClr val="tx1"/>
              </a:solidFill>
              <a:round/>
              <a:headEnd/>
              <a:tailEnd type="triangle" w="med" len="med"/>
            </a:ln>
          </p:spPr>
          <p:txBody>
            <a:bodyPr/>
            <a:lstStyle/>
            <a:p>
              <a:endParaRPr lang="es-CL"/>
            </a:p>
          </p:txBody>
        </p:sp>
        <p:sp>
          <p:nvSpPr>
            <p:cNvPr id="25619" name="Line 15"/>
            <p:cNvSpPr>
              <a:spLocks noChangeShapeType="1"/>
            </p:cNvSpPr>
            <p:nvPr/>
          </p:nvSpPr>
          <p:spPr bwMode="auto">
            <a:xfrm>
              <a:off x="3535" y="3873"/>
              <a:ext cx="1533" cy="0"/>
            </a:xfrm>
            <a:prstGeom prst="line">
              <a:avLst/>
            </a:prstGeom>
            <a:noFill/>
            <a:ln w="9525">
              <a:solidFill>
                <a:schemeClr val="tx1"/>
              </a:solidFill>
              <a:round/>
              <a:headEnd/>
              <a:tailEnd type="triangle" w="med" len="med"/>
            </a:ln>
          </p:spPr>
          <p:txBody>
            <a:bodyPr/>
            <a:lstStyle/>
            <a:p>
              <a:endParaRPr lang="es-CL"/>
            </a:p>
          </p:txBody>
        </p:sp>
        <p:graphicFrame>
          <p:nvGraphicFramePr>
            <p:cNvPr id="25602" name="Object 16"/>
            <p:cNvGraphicFramePr>
              <a:graphicFrameLocks noChangeAspect="1"/>
            </p:cNvGraphicFramePr>
            <p:nvPr/>
          </p:nvGraphicFramePr>
          <p:xfrm>
            <a:off x="4921" y="2380"/>
            <a:ext cx="123" cy="145"/>
          </p:xfrm>
          <a:graphic>
            <a:graphicData uri="http://schemas.openxmlformats.org/presentationml/2006/ole">
              <p:oleObj spid="_x0000_s25602" name="Ecuación" r:id="rId4" imgW="139680" imgH="164880" progId="Equation.3">
                <p:embed/>
              </p:oleObj>
            </a:graphicData>
          </a:graphic>
        </p:graphicFrame>
        <p:graphicFrame>
          <p:nvGraphicFramePr>
            <p:cNvPr id="25603" name="Object 17"/>
            <p:cNvGraphicFramePr>
              <a:graphicFrameLocks noChangeAspect="1"/>
            </p:cNvGraphicFramePr>
            <p:nvPr/>
          </p:nvGraphicFramePr>
          <p:xfrm>
            <a:off x="3308" y="1246"/>
            <a:ext cx="213" cy="189"/>
          </p:xfrm>
          <a:graphic>
            <a:graphicData uri="http://schemas.openxmlformats.org/presentationml/2006/ole">
              <p:oleObj spid="_x0000_s25603" name="Ecuación" r:id="rId5" imgW="241200" imgH="215640" progId="Equation.3">
                <p:embed/>
              </p:oleObj>
            </a:graphicData>
          </a:graphic>
        </p:graphicFrame>
        <p:graphicFrame>
          <p:nvGraphicFramePr>
            <p:cNvPr id="25604" name="Object 18"/>
            <p:cNvGraphicFramePr>
              <a:graphicFrameLocks noChangeAspect="1"/>
            </p:cNvGraphicFramePr>
            <p:nvPr/>
          </p:nvGraphicFramePr>
          <p:xfrm>
            <a:off x="4643" y="1218"/>
            <a:ext cx="324" cy="178"/>
          </p:xfrm>
          <a:graphic>
            <a:graphicData uri="http://schemas.openxmlformats.org/presentationml/2006/ole">
              <p:oleObj spid="_x0000_s25604" name="Ecuación" r:id="rId6" imgW="368280" imgH="203040" progId="Equation.3">
                <p:embed/>
              </p:oleObj>
            </a:graphicData>
          </a:graphic>
        </p:graphicFrame>
        <p:graphicFrame>
          <p:nvGraphicFramePr>
            <p:cNvPr id="25605" name="Object 19"/>
            <p:cNvGraphicFramePr>
              <a:graphicFrameLocks noChangeAspect="1"/>
            </p:cNvGraphicFramePr>
            <p:nvPr/>
          </p:nvGraphicFramePr>
          <p:xfrm>
            <a:off x="3283" y="2483"/>
            <a:ext cx="213" cy="190"/>
          </p:xfrm>
          <a:graphic>
            <a:graphicData uri="http://schemas.openxmlformats.org/presentationml/2006/ole">
              <p:oleObj spid="_x0000_s25605" name="Ecuación" r:id="rId7" imgW="241200" imgH="215640" progId="Equation.3">
                <p:embed/>
              </p:oleObj>
            </a:graphicData>
          </a:graphic>
        </p:graphicFrame>
        <p:grpSp>
          <p:nvGrpSpPr>
            <p:cNvPr id="25620" name="Group 20"/>
            <p:cNvGrpSpPr>
              <a:grpSpLocks/>
            </p:cNvGrpSpPr>
            <p:nvPr/>
          </p:nvGrpSpPr>
          <p:grpSpPr bwMode="auto">
            <a:xfrm rot="-5400000">
              <a:off x="3566" y="1332"/>
              <a:ext cx="1016" cy="1080"/>
              <a:chOff x="748" y="2341"/>
              <a:chExt cx="1452" cy="1543"/>
            </a:xfrm>
          </p:grpSpPr>
          <p:sp>
            <p:nvSpPr>
              <p:cNvPr id="25625" name="Arc 21"/>
              <p:cNvSpPr>
                <a:spLocks/>
              </p:cNvSpPr>
              <p:nvPr/>
            </p:nvSpPr>
            <p:spPr bwMode="auto">
              <a:xfrm>
                <a:off x="748" y="2341"/>
                <a:ext cx="725" cy="771"/>
              </a:xfrm>
              <a:custGeom>
                <a:avLst/>
                <a:gdLst>
                  <a:gd name="T0" fmla="*/ 0 w 21600"/>
                  <a:gd name="T1" fmla="*/ 0 h 21600"/>
                  <a:gd name="T2" fmla="*/ 24 w 21600"/>
                  <a:gd name="T3" fmla="*/ 28 h 21600"/>
                  <a:gd name="T4" fmla="*/ 0 w 21600"/>
                  <a:gd name="T5" fmla="*/ 2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sp>
            <p:nvSpPr>
              <p:cNvPr id="25626" name="Arc 22"/>
              <p:cNvSpPr>
                <a:spLocks/>
              </p:cNvSpPr>
              <p:nvPr/>
            </p:nvSpPr>
            <p:spPr bwMode="auto">
              <a:xfrm rot="10800000">
                <a:off x="1475" y="3113"/>
                <a:ext cx="725" cy="771"/>
              </a:xfrm>
              <a:custGeom>
                <a:avLst/>
                <a:gdLst>
                  <a:gd name="T0" fmla="*/ 0 w 21600"/>
                  <a:gd name="T1" fmla="*/ 0 h 21600"/>
                  <a:gd name="T2" fmla="*/ 24 w 21600"/>
                  <a:gd name="T3" fmla="*/ 28 h 21600"/>
                  <a:gd name="T4" fmla="*/ 0 w 21600"/>
                  <a:gd name="T5" fmla="*/ 28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grpSp>
        <p:sp>
          <p:nvSpPr>
            <p:cNvPr id="25621" name="Line 23"/>
            <p:cNvSpPr>
              <a:spLocks noChangeShapeType="1"/>
            </p:cNvSpPr>
            <p:nvPr/>
          </p:nvSpPr>
          <p:spPr bwMode="auto">
            <a:xfrm flipV="1">
              <a:off x="3534" y="1555"/>
              <a:ext cx="1207" cy="825"/>
            </a:xfrm>
            <a:prstGeom prst="line">
              <a:avLst/>
            </a:prstGeom>
            <a:noFill/>
            <a:ln w="38100">
              <a:solidFill>
                <a:schemeClr val="tx1"/>
              </a:solidFill>
              <a:round/>
              <a:headEnd/>
              <a:tailEnd type="triangle" w="med" len="med"/>
            </a:ln>
          </p:spPr>
          <p:txBody>
            <a:bodyPr/>
            <a:lstStyle/>
            <a:p>
              <a:endParaRPr lang="es-CL"/>
            </a:p>
          </p:txBody>
        </p:sp>
        <p:sp>
          <p:nvSpPr>
            <p:cNvPr id="25622" name="Arc 24"/>
            <p:cNvSpPr>
              <a:spLocks/>
            </p:cNvSpPr>
            <p:nvPr/>
          </p:nvSpPr>
          <p:spPr bwMode="auto">
            <a:xfrm rot="8132373">
              <a:off x="4042" y="2793"/>
              <a:ext cx="699" cy="697"/>
            </a:xfrm>
            <a:custGeom>
              <a:avLst/>
              <a:gdLst>
                <a:gd name="T0" fmla="*/ 0 w 21600"/>
                <a:gd name="T1" fmla="*/ 0 h 21600"/>
                <a:gd name="T2" fmla="*/ 23 w 21600"/>
                <a:gd name="T3" fmla="*/ 22 h 21600"/>
                <a:gd name="T4" fmla="*/ 0 w 21600"/>
                <a:gd name="T5" fmla="*/ 22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graphicFrame>
          <p:nvGraphicFramePr>
            <p:cNvPr id="25606" name="Object 25"/>
            <p:cNvGraphicFramePr>
              <a:graphicFrameLocks noChangeAspect="1"/>
            </p:cNvGraphicFramePr>
            <p:nvPr/>
          </p:nvGraphicFramePr>
          <p:xfrm>
            <a:off x="4975" y="2620"/>
            <a:ext cx="568" cy="211"/>
          </p:xfrm>
          <a:graphic>
            <a:graphicData uri="http://schemas.openxmlformats.org/presentationml/2006/ole">
              <p:oleObj spid="_x0000_s25606" name="Ecuación" r:id="rId8" imgW="647640" imgH="241200" progId="Equation.3">
                <p:embed/>
              </p:oleObj>
            </a:graphicData>
          </a:graphic>
        </p:graphicFrame>
        <p:graphicFrame>
          <p:nvGraphicFramePr>
            <p:cNvPr id="25607" name="Object 26"/>
            <p:cNvGraphicFramePr>
              <a:graphicFrameLocks noChangeAspect="1"/>
            </p:cNvGraphicFramePr>
            <p:nvPr/>
          </p:nvGraphicFramePr>
          <p:xfrm>
            <a:off x="4944" y="3059"/>
            <a:ext cx="556" cy="210"/>
          </p:xfrm>
          <a:graphic>
            <a:graphicData uri="http://schemas.openxmlformats.org/presentationml/2006/ole">
              <p:oleObj spid="_x0000_s25607" name="Ecuación" r:id="rId9" imgW="634680" imgH="241200" progId="Equation.3">
                <p:embed/>
              </p:oleObj>
            </a:graphicData>
          </a:graphic>
        </p:graphicFrame>
        <p:sp>
          <p:nvSpPr>
            <p:cNvPr id="25623" name="Arc 27"/>
            <p:cNvSpPr>
              <a:spLocks/>
            </p:cNvSpPr>
            <p:nvPr/>
          </p:nvSpPr>
          <p:spPr bwMode="auto">
            <a:xfrm rot="19155271" flipV="1">
              <a:off x="3907" y="3180"/>
              <a:ext cx="1186" cy="64"/>
            </a:xfrm>
            <a:custGeom>
              <a:avLst/>
              <a:gdLst>
                <a:gd name="T0" fmla="*/ 0 w 21233"/>
                <a:gd name="T1" fmla="*/ 0 h 21600"/>
                <a:gd name="T2" fmla="*/ 66 w 21233"/>
                <a:gd name="T3" fmla="*/ 0 h 21600"/>
                <a:gd name="T4" fmla="*/ 0 w 21233"/>
                <a:gd name="T5" fmla="*/ 0 h 21600"/>
                <a:gd name="T6" fmla="*/ 0 60000 65536"/>
                <a:gd name="T7" fmla="*/ 0 60000 65536"/>
                <a:gd name="T8" fmla="*/ 0 60000 65536"/>
                <a:gd name="T9" fmla="*/ 0 w 21233"/>
                <a:gd name="T10" fmla="*/ 0 h 21600"/>
                <a:gd name="T11" fmla="*/ 21233 w 21233"/>
                <a:gd name="T12" fmla="*/ 21600 h 21600"/>
              </a:gdLst>
              <a:ahLst/>
              <a:cxnLst>
                <a:cxn ang="T6">
                  <a:pos x="T0" y="T1"/>
                </a:cxn>
                <a:cxn ang="T7">
                  <a:pos x="T2" y="T3"/>
                </a:cxn>
                <a:cxn ang="T8">
                  <a:pos x="T4" y="T5"/>
                </a:cxn>
              </a:cxnLst>
              <a:rect l="T9" t="T10" r="T11" b="T12"/>
              <a:pathLst>
                <a:path w="21233" h="21600" fill="none" extrusionOk="0">
                  <a:moveTo>
                    <a:pt x="-1" y="0"/>
                  </a:moveTo>
                  <a:cubicBezTo>
                    <a:pt x="10399" y="0"/>
                    <a:pt x="19322" y="7410"/>
                    <a:pt x="21232" y="17633"/>
                  </a:cubicBezTo>
                </a:path>
                <a:path w="21233" h="21600" stroke="0" extrusionOk="0">
                  <a:moveTo>
                    <a:pt x="-1" y="0"/>
                  </a:moveTo>
                  <a:cubicBezTo>
                    <a:pt x="10399" y="0"/>
                    <a:pt x="19322" y="7410"/>
                    <a:pt x="21232" y="17633"/>
                  </a:cubicBezTo>
                  <a:lnTo>
                    <a:pt x="0" y="21600"/>
                  </a:lnTo>
                  <a:close/>
                </a:path>
              </a:pathLst>
            </a:custGeom>
            <a:noFill/>
            <a:ln w="38100">
              <a:solidFill>
                <a:srgbClr val="FF0000"/>
              </a:solidFill>
              <a:round/>
              <a:headEnd/>
              <a:tailEnd/>
            </a:ln>
          </p:spPr>
          <p:txBody>
            <a:bodyPr wrap="none" anchor="ctr"/>
            <a:lstStyle/>
            <a:p>
              <a:endParaRPr lang="es-CL"/>
            </a:p>
          </p:txBody>
        </p:sp>
        <p:sp>
          <p:nvSpPr>
            <p:cNvPr id="25624" name="Arc 28"/>
            <p:cNvSpPr>
              <a:spLocks/>
            </p:cNvSpPr>
            <p:nvPr/>
          </p:nvSpPr>
          <p:spPr bwMode="auto">
            <a:xfrm rot="-8092690">
              <a:off x="3880" y="3068"/>
              <a:ext cx="430" cy="483"/>
            </a:xfrm>
            <a:custGeom>
              <a:avLst/>
              <a:gdLst>
                <a:gd name="T0" fmla="*/ 0 w 7703"/>
                <a:gd name="T1" fmla="*/ 0 h 21600"/>
                <a:gd name="T2" fmla="*/ 24 w 7703"/>
                <a:gd name="T3" fmla="*/ 1 h 21600"/>
                <a:gd name="T4" fmla="*/ 0 w 7703"/>
                <a:gd name="T5" fmla="*/ 11 h 21600"/>
                <a:gd name="T6" fmla="*/ 0 60000 65536"/>
                <a:gd name="T7" fmla="*/ 0 60000 65536"/>
                <a:gd name="T8" fmla="*/ 0 60000 65536"/>
                <a:gd name="T9" fmla="*/ 0 w 7703"/>
                <a:gd name="T10" fmla="*/ 0 h 21600"/>
                <a:gd name="T11" fmla="*/ 7703 w 7703"/>
                <a:gd name="T12" fmla="*/ 21600 h 21600"/>
              </a:gdLst>
              <a:ahLst/>
              <a:cxnLst>
                <a:cxn ang="T6">
                  <a:pos x="T0" y="T1"/>
                </a:cxn>
                <a:cxn ang="T7">
                  <a:pos x="T2" y="T3"/>
                </a:cxn>
                <a:cxn ang="T8">
                  <a:pos x="T4" y="T5"/>
                </a:cxn>
              </a:cxnLst>
              <a:rect l="T9" t="T10" r="T11" b="T12"/>
              <a:pathLst>
                <a:path w="7703" h="21600" fill="none" extrusionOk="0">
                  <a:moveTo>
                    <a:pt x="-1" y="0"/>
                  </a:moveTo>
                  <a:cubicBezTo>
                    <a:pt x="2632" y="0"/>
                    <a:pt x="5243" y="481"/>
                    <a:pt x="7702" y="1420"/>
                  </a:cubicBezTo>
                </a:path>
                <a:path w="7703" h="21600" stroke="0" extrusionOk="0">
                  <a:moveTo>
                    <a:pt x="-1" y="0"/>
                  </a:moveTo>
                  <a:cubicBezTo>
                    <a:pt x="2632" y="0"/>
                    <a:pt x="5243" y="481"/>
                    <a:pt x="7702" y="1420"/>
                  </a:cubicBezTo>
                  <a:lnTo>
                    <a:pt x="0" y="21600"/>
                  </a:lnTo>
                  <a:close/>
                </a:path>
              </a:pathLst>
            </a:custGeom>
            <a:noFill/>
            <a:ln w="38100">
              <a:solidFill>
                <a:srgbClr val="FF0000"/>
              </a:solidFill>
              <a:round/>
              <a:headEnd/>
              <a:tailEnd/>
            </a:ln>
          </p:spPr>
          <p:txBody>
            <a:bodyPr wrap="none" anchor="ctr"/>
            <a:lstStyle/>
            <a:p>
              <a:endParaRPr lang="es-CL"/>
            </a:p>
          </p:txBody>
        </p:sp>
      </p:grpSp>
      <p:sp>
        <p:nvSpPr>
          <p:cNvPr id="25611"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2804"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5613"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5614" name="Text Box 7"/>
          <p:cNvSpPr txBox="1">
            <a:spLocks noChangeArrowheads="1"/>
          </p:cNvSpPr>
          <p:nvPr/>
        </p:nvSpPr>
        <p:spPr bwMode="auto">
          <a:xfrm>
            <a:off x="395288" y="2492375"/>
            <a:ext cx="4464050" cy="1465263"/>
          </a:xfrm>
          <a:prstGeom prst="rect">
            <a:avLst/>
          </a:prstGeom>
          <a:noFill/>
          <a:ln w="9525">
            <a:noFill/>
            <a:miter lim="800000"/>
            <a:headEnd/>
            <a:tailEnd/>
          </a:ln>
        </p:spPr>
        <p:txBody>
          <a:bodyPr>
            <a:spAutoFit/>
          </a:bodyPr>
          <a:lstStyle/>
          <a:p>
            <a:pPr algn="just">
              <a:spcBef>
                <a:spcPct val="50000"/>
              </a:spcBef>
            </a:pPr>
            <a:r>
              <a:rPr lang="es-ES_tradnl"/>
              <a:t>El grafico muestra el comportamiento grafico de la estructura de Costos, pero esta vez es en Largo plazo, el análisis es exactamente el mismo, excepto por el hecho de que no existen los Costos Fijos.</a:t>
            </a:r>
            <a:r>
              <a:rPr lang="es-CL"/>
              <a:t> </a:t>
            </a:r>
          </a:p>
        </p:txBody>
      </p:sp>
    </p:spTree>
  </p:cSld>
  <p:clrMapOvr>
    <a:masterClrMapping/>
  </p:clrMapOvr>
  <p:timing>
    <p:tnLst>
      <p:par>
        <p:cTn id="1" dur="indefinite" restart="never" nodeType="tmRoot"/>
      </p:par>
    </p:tnLst>
  </p:timing>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6628" name="3 Marcador de número de diapositiva"/>
          <p:cNvSpPr>
            <a:spLocks noGrp="1"/>
          </p:cNvSpPr>
          <p:nvPr>
            <p:ph type="sldNum" sz="quarter" idx="12"/>
          </p:nvPr>
        </p:nvSpPr>
        <p:spPr>
          <a:noFill/>
        </p:spPr>
        <p:txBody>
          <a:bodyPr/>
          <a:lstStyle/>
          <a:p>
            <a:fld id="{01CC89F3-7D3C-4472-8AAB-EFDCBBF318F6}" type="slidenum">
              <a:rPr lang="es-CL" smtClean="0"/>
              <a:pPr/>
              <a:t>29</a:t>
            </a:fld>
            <a:endParaRPr lang="es-CL" smtClean="0"/>
          </a:p>
        </p:txBody>
      </p:sp>
      <p:sp>
        <p:nvSpPr>
          <p:cNvPr id="26629" name="Rectangle 15"/>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26630"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3830"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6632"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6633" name="Text Box 8"/>
          <p:cNvSpPr txBox="1">
            <a:spLocks noChangeArrowheads="1"/>
          </p:cNvSpPr>
          <p:nvPr/>
        </p:nvSpPr>
        <p:spPr bwMode="auto">
          <a:xfrm>
            <a:off x="755650" y="1484313"/>
            <a:ext cx="4968875" cy="366712"/>
          </a:xfrm>
          <a:prstGeom prst="rect">
            <a:avLst/>
          </a:prstGeom>
          <a:noFill/>
          <a:ln w="9525">
            <a:noFill/>
            <a:miter lim="800000"/>
            <a:headEnd/>
            <a:tailEnd/>
          </a:ln>
        </p:spPr>
        <p:txBody>
          <a:bodyPr>
            <a:spAutoFit/>
          </a:bodyPr>
          <a:lstStyle/>
          <a:p>
            <a:pPr algn="l">
              <a:spcBef>
                <a:spcPct val="50000"/>
              </a:spcBef>
            </a:pPr>
            <a:r>
              <a:rPr lang="es-CL"/>
              <a:t>Minimización de Costos en el Largo Plazo</a:t>
            </a:r>
          </a:p>
        </p:txBody>
      </p:sp>
      <p:sp>
        <p:nvSpPr>
          <p:cNvPr id="26634" name="Text Box 9"/>
          <p:cNvSpPr txBox="1">
            <a:spLocks noChangeArrowheads="1"/>
          </p:cNvSpPr>
          <p:nvPr/>
        </p:nvSpPr>
        <p:spPr bwMode="auto">
          <a:xfrm>
            <a:off x="179388" y="2193925"/>
            <a:ext cx="8785225" cy="2014538"/>
          </a:xfrm>
          <a:prstGeom prst="rect">
            <a:avLst/>
          </a:prstGeom>
          <a:noFill/>
          <a:ln w="9525">
            <a:noFill/>
            <a:miter lim="800000"/>
            <a:headEnd/>
            <a:tailEnd/>
          </a:ln>
        </p:spPr>
        <p:txBody>
          <a:bodyPr>
            <a:spAutoFit/>
          </a:bodyPr>
          <a:lstStyle/>
          <a:p>
            <a:pPr algn="just"/>
            <a:r>
              <a:rPr lang="es-ES_tradnl"/>
              <a:t>Aquí el objetivo es encontrar la mejor combinación de Trabajo (L) y Capital (K) para producir al menor Costo posible, los mejores niveles de Producción.</a:t>
            </a:r>
          </a:p>
          <a:p>
            <a:pPr algn="just"/>
            <a:endParaRPr lang="es-ES_tradnl"/>
          </a:p>
          <a:p>
            <a:pPr algn="just"/>
            <a:r>
              <a:rPr lang="es-ES_tradnl"/>
              <a:t>En el Minimización del Costo, se deben considerar dos funciones la Isocuanta, y la </a:t>
            </a:r>
            <a:r>
              <a:rPr lang="es-ES_tradnl" b="1" i="1"/>
              <a:t>Isocosto</a:t>
            </a:r>
            <a:r>
              <a:rPr lang="es-ES_tradnl"/>
              <a:t>.</a:t>
            </a:r>
          </a:p>
          <a:p>
            <a:pPr algn="just"/>
            <a:endParaRPr lang="es-ES_tradnl"/>
          </a:p>
          <a:p>
            <a:pPr algn="just"/>
            <a:r>
              <a:rPr lang="es-ES_tradnl"/>
              <a:t>La Curva de Isocosto es:</a:t>
            </a:r>
            <a:endParaRPr lang="es-CL"/>
          </a:p>
        </p:txBody>
      </p:sp>
      <p:sp>
        <p:nvSpPr>
          <p:cNvPr id="26635" name="Rectangle 10"/>
          <p:cNvSpPr>
            <a:spLocks noChangeArrowheads="1"/>
          </p:cNvSpPr>
          <p:nvPr/>
        </p:nvSpPr>
        <p:spPr bwMode="auto">
          <a:xfrm>
            <a:off x="0" y="3214688"/>
            <a:ext cx="9144000" cy="0"/>
          </a:xfrm>
          <a:prstGeom prst="rect">
            <a:avLst/>
          </a:prstGeom>
          <a:noFill/>
          <a:ln w="9525">
            <a:noFill/>
            <a:miter lim="800000"/>
            <a:headEnd/>
            <a:tailEnd/>
          </a:ln>
        </p:spPr>
        <p:txBody>
          <a:bodyPr wrap="none" anchor="ctr">
            <a:spAutoFit/>
          </a:bodyPr>
          <a:lstStyle/>
          <a:p>
            <a:endParaRPr lang="es-ES"/>
          </a:p>
        </p:txBody>
      </p:sp>
      <p:sp>
        <p:nvSpPr>
          <p:cNvPr id="26636" name="Text Box 11"/>
          <p:cNvSpPr txBox="1">
            <a:spLocks noChangeArrowheads="1"/>
          </p:cNvSpPr>
          <p:nvPr/>
        </p:nvSpPr>
        <p:spPr bwMode="auto">
          <a:xfrm>
            <a:off x="179388" y="4933950"/>
            <a:ext cx="8713787" cy="779463"/>
          </a:xfrm>
          <a:prstGeom prst="rect">
            <a:avLst/>
          </a:prstGeom>
          <a:noFill/>
          <a:ln w="9525">
            <a:noFill/>
            <a:miter lim="800000"/>
            <a:headEnd/>
            <a:tailEnd/>
          </a:ln>
        </p:spPr>
        <p:txBody>
          <a:bodyPr>
            <a:spAutoFit/>
          </a:bodyPr>
          <a:lstStyle/>
          <a:p>
            <a:pPr algn="l">
              <a:spcBef>
                <a:spcPct val="50000"/>
              </a:spcBef>
            </a:pPr>
            <a:r>
              <a:rPr lang="es-ES_tradnl"/>
              <a:t>Esta curva es una línea recta y</a:t>
            </a:r>
            <a:r>
              <a:rPr lang="es-CL"/>
              <a:t> su pendiente es:           , que también es el</a:t>
            </a:r>
          </a:p>
          <a:p>
            <a:pPr algn="l">
              <a:spcBef>
                <a:spcPct val="50000"/>
              </a:spcBef>
            </a:pPr>
            <a:r>
              <a:rPr lang="es-CL"/>
              <a:t>Precio Relativo del Trabajo</a:t>
            </a:r>
          </a:p>
        </p:txBody>
      </p:sp>
      <p:graphicFrame>
        <p:nvGraphicFramePr>
          <p:cNvPr id="26626" name="Object 13"/>
          <p:cNvGraphicFramePr>
            <a:graphicFrameLocks noChangeAspect="1"/>
          </p:cNvGraphicFramePr>
          <p:nvPr/>
        </p:nvGraphicFramePr>
        <p:xfrm>
          <a:off x="5219700" y="4724400"/>
          <a:ext cx="636588" cy="865188"/>
        </p:xfrm>
        <a:graphic>
          <a:graphicData uri="http://schemas.openxmlformats.org/presentationml/2006/ole">
            <p:oleObj spid="_x0000_s26626" name="Ecuación" r:id="rId4" imgW="317160" imgH="431640" progId="Equation.3">
              <p:embed/>
            </p:oleObj>
          </a:graphicData>
        </a:graphic>
      </p:graphicFrame>
      <p:graphicFrame>
        <p:nvGraphicFramePr>
          <p:cNvPr id="26627" name="Object 14"/>
          <p:cNvGraphicFramePr>
            <a:graphicFrameLocks noChangeAspect="1"/>
          </p:cNvGraphicFramePr>
          <p:nvPr/>
        </p:nvGraphicFramePr>
        <p:xfrm>
          <a:off x="2987675" y="3573463"/>
          <a:ext cx="2036763" cy="890587"/>
        </p:xfrm>
        <a:graphic>
          <a:graphicData uri="http://schemas.openxmlformats.org/presentationml/2006/ole">
            <p:oleObj spid="_x0000_s26627" name="Ecuación" r:id="rId5" imgW="1015920" imgH="444240" progId="Equation.3">
              <p:embed/>
            </p:oleObj>
          </a:graphicData>
        </a:graphic>
      </p:graphicFrame>
    </p:spTree>
  </p:cSld>
  <p:clrMapOvr>
    <a:masterClrMapping/>
  </p:clrMapOvr>
  <p:timing>
    <p:tnLst>
      <p:par>
        <p:cTn id="1" dur="indefinite" restart="never" nodeType="tmRoot"/>
      </p:par>
    </p:tnLst>
  </p:timing>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1028" name="3 Marcador de número de diapositiva"/>
          <p:cNvSpPr>
            <a:spLocks noGrp="1"/>
          </p:cNvSpPr>
          <p:nvPr>
            <p:ph type="sldNum" sz="quarter" idx="12"/>
          </p:nvPr>
        </p:nvSpPr>
        <p:spPr>
          <a:noFill/>
        </p:spPr>
        <p:txBody>
          <a:bodyPr/>
          <a:lstStyle/>
          <a:p>
            <a:fld id="{22F3ADBF-D1D6-4218-9A6E-2EC599818EC5}" type="slidenum">
              <a:rPr lang="es-CL" smtClean="0"/>
              <a:pPr/>
              <a:t>3</a:t>
            </a:fld>
            <a:endParaRPr lang="es-CL" smtClean="0"/>
          </a:p>
        </p:txBody>
      </p:sp>
      <p:sp>
        <p:nvSpPr>
          <p:cNvPr id="1029" name="Rectangle 16"/>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1026" name="Object 13"/>
          <p:cNvGraphicFramePr>
            <a:graphicFrameLocks noChangeAspect="1"/>
          </p:cNvGraphicFramePr>
          <p:nvPr/>
        </p:nvGraphicFramePr>
        <p:xfrm>
          <a:off x="2771775" y="3573463"/>
          <a:ext cx="3198813" cy="1346200"/>
        </p:xfrm>
        <a:graphic>
          <a:graphicData uri="http://schemas.openxmlformats.org/presentationml/2006/ole">
            <p:oleObj spid="_x0000_s1026" name="Ecuación" r:id="rId4" imgW="1600200" imgH="672840" progId="Equation.3">
              <p:embed/>
            </p:oleObj>
          </a:graphicData>
        </a:graphic>
      </p:graphicFrame>
      <p:sp>
        <p:nvSpPr>
          <p:cNvPr id="1030"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1302"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1032"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1033" name="Text Box 8"/>
          <p:cNvSpPr txBox="1">
            <a:spLocks noChangeArrowheads="1"/>
          </p:cNvSpPr>
          <p:nvPr/>
        </p:nvSpPr>
        <p:spPr bwMode="auto">
          <a:xfrm>
            <a:off x="755650" y="1484313"/>
            <a:ext cx="6480175" cy="366712"/>
          </a:xfrm>
          <a:prstGeom prst="rect">
            <a:avLst/>
          </a:prstGeom>
          <a:noFill/>
          <a:ln w="9525">
            <a:noFill/>
            <a:miter lim="800000"/>
            <a:headEnd/>
            <a:tailEnd/>
          </a:ln>
        </p:spPr>
        <p:txBody>
          <a:bodyPr>
            <a:spAutoFit/>
          </a:bodyPr>
          <a:lstStyle/>
          <a:p>
            <a:pPr algn="l">
              <a:spcBef>
                <a:spcPct val="50000"/>
              </a:spcBef>
            </a:pPr>
            <a:r>
              <a:rPr lang="es-CL"/>
              <a:t>Función de Producción y Curva de Producto Total</a:t>
            </a:r>
          </a:p>
        </p:txBody>
      </p:sp>
      <p:sp>
        <p:nvSpPr>
          <p:cNvPr id="1034" name="Text Box 9"/>
          <p:cNvSpPr txBox="1">
            <a:spLocks noChangeArrowheads="1"/>
          </p:cNvSpPr>
          <p:nvPr/>
        </p:nvSpPr>
        <p:spPr bwMode="auto">
          <a:xfrm>
            <a:off x="250825" y="2133600"/>
            <a:ext cx="8713788" cy="1190625"/>
          </a:xfrm>
          <a:prstGeom prst="rect">
            <a:avLst/>
          </a:prstGeom>
          <a:noFill/>
          <a:ln w="9525" algn="ctr">
            <a:noFill/>
            <a:miter lim="800000"/>
            <a:headEnd/>
            <a:tailEnd/>
          </a:ln>
        </p:spPr>
        <p:txBody>
          <a:bodyPr>
            <a:spAutoFit/>
          </a:bodyPr>
          <a:lstStyle/>
          <a:p>
            <a:pPr algn="just">
              <a:spcBef>
                <a:spcPct val="50000"/>
              </a:spcBef>
            </a:pPr>
            <a:r>
              <a:rPr lang="es-ES_tradnl"/>
              <a:t>La Función de Producción refleja la máxima cantidad de Producto que se puede obtener dado una cierta cantidad de insumos, ó dado un nivel de Producto la Función de Producción muestra la mínima cantidad de insumos requeridos para generar ese nivel de producción.</a:t>
            </a:r>
            <a:endParaRPr lang="es-CL"/>
          </a:p>
        </p:txBody>
      </p:sp>
      <p:sp>
        <p:nvSpPr>
          <p:cNvPr id="1035" name="Rectangle 10"/>
          <p:cNvSpPr>
            <a:spLocks noChangeArrowheads="1"/>
          </p:cNvSpPr>
          <p:nvPr/>
        </p:nvSpPr>
        <p:spPr bwMode="auto">
          <a:xfrm>
            <a:off x="0" y="3105150"/>
            <a:ext cx="9144000" cy="0"/>
          </a:xfrm>
          <a:prstGeom prst="rect">
            <a:avLst/>
          </a:prstGeom>
          <a:noFill/>
          <a:ln w="9525">
            <a:noFill/>
            <a:miter lim="800000"/>
            <a:headEnd/>
            <a:tailEnd/>
          </a:ln>
        </p:spPr>
        <p:txBody>
          <a:bodyPr wrap="none" anchor="ctr">
            <a:spAutoFit/>
          </a:bodyPr>
          <a:lstStyle/>
          <a:p>
            <a:endParaRPr lang="es-ES"/>
          </a:p>
        </p:txBody>
      </p:sp>
      <p:sp>
        <p:nvSpPr>
          <p:cNvPr id="1036" name="Text Box 11"/>
          <p:cNvSpPr txBox="1">
            <a:spLocks noChangeArrowheads="1"/>
          </p:cNvSpPr>
          <p:nvPr/>
        </p:nvSpPr>
        <p:spPr bwMode="auto">
          <a:xfrm>
            <a:off x="611188" y="5229225"/>
            <a:ext cx="7632700" cy="779463"/>
          </a:xfrm>
          <a:prstGeom prst="rect">
            <a:avLst/>
          </a:prstGeom>
          <a:noFill/>
          <a:ln w="9525">
            <a:noFill/>
            <a:miter lim="800000"/>
            <a:headEnd/>
            <a:tailEnd/>
          </a:ln>
        </p:spPr>
        <p:txBody>
          <a:bodyPr>
            <a:spAutoFit/>
          </a:bodyPr>
          <a:lstStyle/>
          <a:p>
            <a:pPr algn="l">
              <a:spcBef>
                <a:spcPct val="50000"/>
              </a:spcBef>
            </a:pPr>
            <a:r>
              <a:rPr lang="es-ES_tradnl"/>
              <a:t>Se da el Supuesto de que la Función de Producción sólo depende</a:t>
            </a:r>
          </a:p>
          <a:p>
            <a:pPr algn="l">
              <a:spcBef>
                <a:spcPct val="50000"/>
              </a:spcBef>
            </a:pPr>
            <a:r>
              <a:rPr lang="es-ES_tradnl"/>
              <a:t> de Trabajo y Capital                           lo que implica que:</a:t>
            </a:r>
            <a:endParaRPr lang="es-CL"/>
          </a:p>
        </p:txBody>
      </p:sp>
      <p:sp>
        <p:nvSpPr>
          <p:cNvPr id="1037" name="Rectangle 12"/>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graphicFrame>
        <p:nvGraphicFramePr>
          <p:cNvPr id="1027" name="Object 15"/>
          <p:cNvGraphicFramePr>
            <a:graphicFrameLocks noChangeAspect="1"/>
          </p:cNvGraphicFramePr>
          <p:nvPr/>
        </p:nvGraphicFramePr>
        <p:xfrm>
          <a:off x="2903538" y="5627688"/>
          <a:ext cx="1524000" cy="431800"/>
        </p:xfrm>
        <a:graphic>
          <a:graphicData uri="http://schemas.openxmlformats.org/presentationml/2006/ole">
            <p:oleObj spid="_x0000_s1027" name="Ecuación" r:id="rId5" imgW="761760" imgH="215640" progId="Equation.3">
              <p:embed/>
            </p:oleObj>
          </a:graphicData>
        </a:graphic>
      </p:graphicFrame>
    </p:spTree>
  </p:cSld>
  <p:clrMapOvr>
    <a:masterClrMapping/>
  </p:clrMapOvr>
  <p:timing>
    <p:tnLst>
      <p:par>
        <p:cTn id="1" dur="indefinite" restart="never" nodeType="tmRoot"/>
      </p:par>
    </p:tnLst>
  </p:timing>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7656" name="3 Marcador de número de diapositiva"/>
          <p:cNvSpPr>
            <a:spLocks noGrp="1"/>
          </p:cNvSpPr>
          <p:nvPr>
            <p:ph type="sldNum" sz="quarter" idx="12"/>
          </p:nvPr>
        </p:nvSpPr>
        <p:spPr>
          <a:noFill/>
        </p:spPr>
        <p:txBody>
          <a:bodyPr/>
          <a:lstStyle/>
          <a:p>
            <a:fld id="{8CC941D2-0E0D-465E-B373-48E049F9A503}" type="slidenum">
              <a:rPr lang="es-CL" smtClean="0"/>
              <a:pPr/>
              <a:t>30</a:t>
            </a:fld>
            <a:endParaRPr lang="es-CL" smtClean="0"/>
          </a:p>
        </p:txBody>
      </p:sp>
      <p:sp>
        <p:nvSpPr>
          <p:cNvPr id="27657" name="Rectangle 24"/>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27650" name="Object 23"/>
          <p:cNvGraphicFramePr>
            <a:graphicFrameLocks noChangeAspect="1"/>
          </p:cNvGraphicFramePr>
          <p:nvPr/>
        </p:nvGraphicFramePr>
        <p:xfrm>
          <a:off x="1738313" y="5516563"/>
          <a:ext cx="1754187" cy="406400"/>
        </p:xfrm>
        <a:graphic>
          <a:graphicData uri="http://schemas.openxmlformats.org/presentationml/2006/ole">
            <p:oleObj spid="_x0000_s27650" name="Ecuación" r:id="rId4" imgW="876240" imgH="203040" progId="Equation.3">
              <p:embed/>
            </p:oleObj>
          </a:graphicData>
        </a:graphic>
      </p:graphicFrame>
      <p:graphicFrame>
        <p:nvGraphicFramePr>
          <p:cNvPr id="27651" name="Object 22"/>
          <p:cNvGraphicFramePr>
            <a:graphicFrameLocks noChangeAspect="1"/>
          </p:cNvGraphicFramePr>
          <p:nvPr/>
        </p:nvGraphicFramePr>
        <p:xfrm>
          <a:off x="1865313" y="4581525"/>
          <a:ext cx="1627187" cy="457200"/>
        </p:xfrm>
        <a:graphic>
          <a:graphicData uri="http://schemas.openxmlformats.org/presentationml/2006/ole">
            <p:oleObj spid="_x0000_s27651" name="Ecuación" r:id="rId5" imgW="812520" imgH="228600" progId="Equation.3">
              <p:embed/>
            </p:oleObj>
          </a:graphicData>
        </a:graphic>
      </p:graphicFrame>
      <p:grpSp>
        <p:nvGrpSpPr>
          <p:cNvPr id="27658" name="Group 21"/>
          <p:cNvGrpSpPr>
            <a:grpSpLocks/>
          </p:cNvGrpSpPr>
          <p:nvPr/>
        </p:nvGrpSpPr>
        <p:grpSpPr bwMode="auto">
          <a:xfrm>
            <a:off x="4356100" y="2205038"/>
            <a:ext cx="4513263" cy="3224212"/>
            <a:chOff x="839" y="845"/>
            <a:chExt cx="4060" cy="2903"/>
          </a:xfrm>
        </p:grpSpPr>
        <p:grpSp>
          <p:nvGrpSpPr>
            <p:cNvPr id="27664" name="Group 12"/>
            <p:cNvGrpSpPr>
              <a:grpSpLocks/>
            </p:cNvGrpSpPr>
            <p:nvPr/>
          </p:nvGrpSpPr>
          <p:grpSpPr bwMode="auto">
            <a:xfrm>
              <a:off x="1047" y="981"/>
              <a:ext cx="3674" cy="2540"/>
              <a:chOff x="930" y="935"/>
              <a:chExt cx="3674" cy="2540"/>
            </a:xfrm>
          </p:grpSpPr>
          <p:sp>
            <p:nvSpPr>
              <p:cNvPr id="27667" name="Line 13"/>
              <p:cNvSpPr>
                <a:spLocks noChangeShapeType="1"/>
              </p:cNvSpPr>
              <p:nvPr/>
            </p:nvSpPr>
            <p:spPr bwMode="auto">
              <a:xfrm flipV="1">
                <a:off x="930" y="935"/>
                <a:ext cx="0" cy="2540"/>
              </a:xfrm>
              <a:prstGeom prst="line">
                <a:avLst/>
              </a:prstGeom>
              <a:noFill/>
              <a:ln w="9525">
                <a:solidFill>
                  <a:schemeClr val="tx1"/>
                </a:solidFill>
                <a:round/>
                <a:headEnd/>
                <a:tailEnd type="triangle" w="med" len="med"/>
              </a:ln>
            </p:spPr>
            <p:txBody>
              <a:bodyPr/>
              <a:lstStyle/>
              <a:p>
                <a:endParaRPr lang="es-CL"/>
              </a:p>
            </p:txBody>
          </p:sp>
          <p:sp>
            <p:nvSpPr>
              <p:cNvPr id="27668" name="Line 14"/>
              <p:cNvSpPr>
                <a:spLocks noChangeShapeType="1"/>
              </p:cNvSpPr>
              <p:nvPr/>
            </p:nvSpPr>
            <p:spPr bwMode="auto">
              <a:xfrm>
                <a:off x="930" y="3475"/>
                <a:ext cx="3674" cy="0"/>
              </a:xfrm>
              <a:prstGeom prst="line">
                <a:avLst/>
              </a:prstGeom>
              <a:noFill/>
              <a:ln w="9525">
                <a:solidFill>
                  <a:schemeClr val="tx1"/>
                </a:solidFill>
                <a:round/>
                <a:headEnd/>
                <a:tailEnd type="triangle" w="med" len="med"/>
              </a:ln>
            </p:spPr>
            <p:txBody>
              <a:bodyPr/>
              <a:lstStyle/>
              <a:p>
                <a:endParaRPr lang="es-CL"/>
              </a:p>
            </p:txBody>
          </p:sp>
        </p:grpSp>
        <p:sp>
          <p:nvSpPr>
            <p:cNvPr id="27665" name="Arc 15"/>
            <p:cNvSpPr>
              <a:spLocks/>
            </p:cNvSpPr>
            <p:nvPr/>
          </p:nvSpPr>
          <p:spPr bwMode="auto">
            <a:xfrm rot="10583394">
              <a:off x="1818" y="845"/>
              <a:ext cx="2767" cy="2178"/>
            </a:xfrm>
            <a:custGeom>
              <a:avLst/>
              <a:gdLst>
                <a:gd name="T0" fmla="*/ 0 w 21600"/>
                <a:gd name="T1" fmla="*/ 0 h 21600"/>
                <a:gd name="T2" fmla="*/ 354 w 21600"/>
                <a:gd name="T3" fmla="*/ 220 h 21600"/>
                <a:gd name="T4" fmla="*/ 0 w 21600"/>
                <a:gd name="T5" fmla="*/ 220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27666" name="Arc 16"/>
            <p:cNvSpPr>
              <a:spLocks/>
            </p:cNvSpPr>
            <p:nvPr/>
          </p:nvSpPr>
          <p:spPr bwMode="auto">
            <a:xfrm rot="10583394">
              <a:off x="1500" y="1117"/>
              <a:ext cx="2767" cy="2178"/>
            </a:xfrm>
            <a:custGeom>
              <a:avLst/>
              <a:gdLst>
                <a:gd name="T0" fmla="*/ 0 w 21600"/>
                <a:gd name="T1" fmla="*/ 0 h 21600"/>
                <a:gd name="T2" fmla="*/ 354 w 21600"/>
                <a:gd name="T3" fmla="*/ 220 h 21600"/>
                <a:gd name="T4" fmla="*/ 0 w 21600"/>
                <a:gd name="T5" fmla="*/ 220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a:lstStyle/>
            <a:p>
              <a:endParaRPr lang="es-CL"/>
            </a:p>
          </p:txBody>
        </p:sp>
        <p:graphicFrame>
          <p:nvGraphicFramePr>
            <p:cNvPr id="27652" name="Object 17"/>
            <p:cNvGraphicFramePr>
              <a:graphicFrameLocks noChangeAspect="1"/>
            </p:cNvGraphicFramePr>
            <p:nvPr/>
          </p:nvGraphicFramePr>
          <p:xfrm>
            <a:off x="4691" y="2757"/>
            <a:ext cx="208" cy="286"/>
          </p:xfrm>
          <a:graphic>
            <a:graphicData uri="http://schemas.openxmlformats.org/presentationml/2006/ole">
              <p:oleObj spid="_x0000_s27652" name="Ecuación" r:id="rId6" imgW="164880" imgH="228600" progId="Equation.3">
                <p:embed/>
              </p:oleObj>
            </a:graphicData>
          </a:graphic>
        </p:graphicFrame>
        <p:graphicFrame>
          <p:nvGraphicFramePr>
            <p:cNvPr id="27653" name="Object 18"/>
            <p:cNvGraphicFramePr>
              <a:graphicFrameLocks noChangeAspect="1"/>
            </p:cNvGraphicFramePr>
            <p:nvPr/>
          </p:nvGraphicFramePr>
          <p:xfrm>
            <a:off x="839" y="1047"/>
            <a:ext cx="208" cy="207"/>
          </p:xfrm>
          <a:graphic>
            <a:graphicData uri="http://schemas.openxmlformats.org/presentationml/2006/ole">
              <p:oleObj spid="_x0000_s27653" name="Ecuación" r:id="rId7" imgW="164880" imgH="164880" progId="Equation.3">
                <p:embed/>
              </p:oleObj>
            </a:graphicData>
          </a:graphic>
        </p:graphicFrame>
        <p:graphicFrame>
          <p:nvGraphicFramePr>
            <p:cNvPr id="27654" name="Object 19"/>
            <p:cNvGraphicFramePr>
              <a:graphicFrameLocks noChangeAspect="1"/>
            </p:cNvGraphicFramePr>
            <p:nvPr/>
          </p:nvGraphicFramePr>
          <p:xfrm>
            <a:off x="4359" y="3060"/>
            <a:ext cx="226" cy="288"/>
          </p:xfrm>
          <a:graphic>
            <a:graphicData uri="http://schemas.openxmlformats.org/presentationml/2006/ole">
              <p:oleObj spid="_x0000_s27654" name="Ecuación" r:id="rId8" imgW="177480" imgH="228600" progId="Equation.3">
                <p:embed/>
              </p:oleObj>
            </a:graphicData>
          </a:graphic>
        </p:graphicFrame>
        <p:graphicFrame>
          <p:nvGraphicFramePr>
            <p:cNvPr id="27655" name="Object 20"/>
            <p:cNvGraphicFramePr>
              <a:graphicFrameLocks noChangeAspect="1"/>
            </p:cNvGraphicFramePr>
            <p:nvPr/>
          </p:nvGraphicFramePr>
          <p:xfrm>
            <a:off x="4454" y="3541"/>
            <a:ext cx="176" cy="207"/>
          </p:xfrm>
          <a:graphic>
            <a:graphicData uri="http://schemas.openxmlformats.org/presentationml/2006/ole">
              <p:oleObj spid="_x0000_s27655" name="Ecuación" r:id="rId9" imgW="139680" imgH="164880" progId="Equation.3">
                <p:embed/>
              </p:oleObj>
            </a:graphicData>
          </a:graphic>
        </p:graphicFrame>
      </p:grpSp>
      <p:sp>
        <p:nvSpPr>
          <p:cNvPr id="27659"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4854"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7661"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7662" name="Text Box 9"/>
          <p:cNvSpPr txBox="1">
            <a:spLocks noChangeArrowheads="1"/>
          </p:cNvSpPr>
          <p:nvPr/>
        </p:nvSpPr>
        <p:spPr bwMode="auto">
          <a:xfrm>
            <a:off x="250825" y="2219325"/>
            <a:ext cx="3889375" cy="2289175"/>
          </a:xfrm>
          <a:prstGeom prst="rect">
            <a:avLst/>
          </a:prstGeom>
          <a:noFill/>
          <a:ln w="9525">
            <a:noFill/>
            <a:miter lim="800000"/>
            <a:headEnd/>
            <a:tailEnd/>
          </a:ln>
        </p:spPr>
        <p:txBody>
          <a:bodyPr>
            <a:spAutoFit/>
          </a:bodyPr>
          <a:lstStyle/>
          <a:p>
            <a:pPr algn="just">
              <a:spcBef>
                <a:spcPct val="50000"/>
              </a:spcBef>
            </a:pPr>
            <a:r>
              <a:rPr lang="es-ES_tradnl"/>
              <a:t>El grafico muestra dos posibles Isocuantas para los Factores Productivos. Recordar que la Isocuanta depende de los Factores productivos y la Isocosto depende de los Factores Productivos y del Precio Relativo del Trabajo. Es decir,</a:t>
            </a:r>
            <a:endParaRPr lang="es-CL"/>
          </a:p>
        </p:txBody>
      </p:sp>
      <p:sp>
        <p:nvSpPr>
          <p:cNvPr id="27663" name="Text Box 10"/>
          <p:cNvSpPr txBox="1">
            <a:spLocks noChangeArrowheads="1"/>
          </p:cNvSpPr>
          <p:nvPr/>
        </p:nvSpPr>
        <p:spPr bwMode="auto">
          <a:xfrm>
            <a:off x="539750" y="4652963"/>
            <a:ext cx="1368425" cy="1192212"/>
          </a:xfrm>
          <a:prstGeom prst="rect">
            <a:avLst/>
          </a:prstGeom>
          <a:noFill/>
          <a:ln w="9525">
            <a:noFill/>
            <a:miter lim="800000"/>
            <a:headEnd/>
            <a:tailEnd/>
          </a:ln>
        </p:spPr>
        <p:txBody>
          <a:bodyPr>
            <a:spAutoFit/>
          </a:bodyPr>
          <a:lstStyle/>
          <a:p>
            <a:pPr algn="just">
              <a:spcBef>
                <a:spcPct val="50000"/>
              </a:spcBef>
            </a:pPr>
            <a:r>
              <a:rPr lang="es-ES_tradnl"/>
              <a:t>Isocuanta:</a:t>
            </a:r>
          </a:p>
          <a:p>
            <a:pPr algn="just">
              <a:spcBef>
                <a:spcPct val="50000"/>
              </a:spcBef>
            </a:pPr>
            <a:endParaRPr lang="es-ES_tradnl"/>
          </a:p>
          <a:p>
            <a:pPr algn="just">
              <a:spcBef>
                <a:spcPct val="50000"/>
              </a:spcBef>
            </a:pPr>
            <a:r>
              <a:rPr lang="es-ES_tradnl"/>
              <a:t>Isocosto:</a:t>
            </a:r>
            <a:endParaRPr lang="es-CL"/>
          </a:p>
        </p:txBody>
      </p:sp>
    </p:spTree>
  </p:cSld>
  <p:clrMapOvr>
    <a:masterClrMapping/>
  </p:clrMapOvr>
  <p:timing>
    <p:tnLst>
      <p:par>
        <p:cTn id="1" dur="indefinite" restart="never" nodeType="tmRoot"/>
      </p:par>
    </p:tnLst>
  </p:timing>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8681" name="3 Marcador de número de diapositiva"/>
          <p:cNvSpPr>
            <a:spLocks noGrp="1"/>
          </p:cNvSpPr>
          <p:nvPr>
            <p:ph type="sldNum" sz="quarter" idx="12"/>
          </p:nvPr>
        </p:nvSpPr>
        <p:spPr>
          <a:noFill/>
        </p:spPr>
        <p:txBody>
          <a:bodyPr/>
          <a:lstStyle/>
          <a:p>
            <a:fld id="{BA686023-E254-4DF1-A470-CCECFA9C518B}" type="slidenum">
              <a:rPr lang="es-CL" smtClean="0"/>
              <a:pPr/>
              <a:t>31</a:t>
            </a:fld>
            <a:endParaRPr lang="es-CL" smtClean="0"/>
          </a:p>
        </p:txBody>
      </p:sp>
      <p:sp>
        <p:nvSpPr>
          <p:cNvPr id="28682" name="Rectangle 3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28683" name="Group 31"/>
          <p:cNvGrpSpPr>
            <a:grpSpLocks/>
          </p:cNvGrpSpPr>
          <p:nvPr/>
        </p:nvGrpSpPr>
        <p:grpSpPr bwMode="auto">
          <a:xfrm>
            <a:off x="250825" y="1773238"/>
            <a:ext cx="4132263" cy="3040062"/>
            <a:chOff x="158" y="1117"/>
            <a:chExt cx="2603" cy="1915"/>
          </a:xfrm>
        </p:grpSpPr>
        <p:grpSp>
          <p:nvGrpSpPr>
            <p:cNvPr id="28694" name="Group 9"/>
            <p:cNvGrpSpPr>
              <a:grpSpLocks/>
            </p:cNvGrpSpPr>
            <p:nvPr/>
          </p:nvGrpSpPr>
          <p:grpSpPr bwMode="auto">
            <a:xfrm>
              <a:off x="571" y="1117"/>
              <a:ext cx="2190" cy="1587"/>
              <a:chOff x="567" y="1117"/>
              <a:chExt cx="2190" cy="1587"/>
            </a:xfrm>
          </p:grpSpPr>
          <p:sp>
            <p:nvSpPr>
              <p:cNvPr id="28701" name="Line 10"/>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28702" name="Line 11"/>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28695" name="Line 12"/>
            <p:cNvSpPr>
              <a:spLocks noChangeShapeType="1"/>
            </p:cNvSpPr>
            <p:nvPr/>
          </p:nvSpPr>
          <p:spPr bwMode="auto">
            <a:xfrm>
              <a:off x="571" y="1616"/>
              <a:ext cx="1406" cy="1088"/>
            </a:xfrm>
            <a:prstGeom prst="line">
              <a:avLst/>
            </a:prstGeom>
            <a:noFill/>
            <a:ln w="38100">
              <a:solidFill>
                <a:schemeClr val="tx1"/>
              </a:solidFill>
              <a:round/>
              <a:headEnd/>
              <a:tailEnd/>
            </a:ln>
          </p:spPr>
          <p:txBody>
            <a:bodyPr/>
            <a:lstStyle/>
            <a:p>
              <a:endParaRPr lang="es-CL"/>
            </a:p>
          </p:txBody>
        </p:sp>
        <p:sp>
          <p:nvSpPr>
            <p:cNvPr id="28696" name="Line 13"/>
            <p:cNvSpPr>
              <a:spLocks noChangeShapeType="1"/>
            </p:cNvSpPr>
            <p:nvPr/>
          </p:nvSpPr>
          <p:spPr bwMode="auto">
            <a:xfrm>
              <a:off x="571" y="1253"/>
              <a:ext cx="1905" cy="1451"/>
            </a:xfrm>
            <a:prstGeom prst="line">
              <a:avLst/>
            </a:prstGeom>
            <a:noFill/>
            <a:ln w="38100">
              <a:solidFill>
                <a:schemeClr val="tx1"/>
              </a:solidFill>
              <a:round/>
              <a:headEnd/>
              <a:tailEnd/>
            </a:ln>
          </p:spPr>
          <p:txBody>
            <a:bodyPr/>
            <a:lstStyle/>
            <a:p>
              <a:endParaRPr lang="es-CL"/>
            </a:p>
          </p:txBody>
        </p:sp>
        <p:graphicFrame>
          <p:nvGraphicFramePr>
            <p:cNvPr id="28677" name="Object 14"/>
            <p:cNvGraphicFramePr>
              <a:graphicFrameLocks noChangeAspect="1"/>
            </p:cNvGraphicFramePr>
            <p:nvPr/>
          </p:nvGraphicFramePr>
          <p:xfrm>
            <a:off x="1801" y="2738"/>
            <a:ext cx="419" cy="294"/>
          </p:xfrm>
          <a:graphic>
            <a:graphicData uri="http://schemas.openxmlformats.org/presentationml/2006/ole">
              <p:oleObj spid="_x0000_s28677" name="Ecuación" r:id="rId4" imgW="469800" imgH="330120" progId="Equation.3">
                <p:embed/>
              </p:oleObj>
            </a:graphicData>
          </a:graphic>
        </p:graphicFrame>
        <p:graphicFrame>
          <p:nvGraphicFramePr>
            <p:cNvPr id="28678" name="Object 15"/>
            <p:cNvGraphicFramePr>
              <a:graphicFrameLocks noChangeAspect="1"/>
            </p:cNvGraphicFramePr>
            <p:nvPr/>
          </p:nvGraphicFramePr>
          <p:xfrm>
            <a:off x="1257" y="2744"/>
            <a:ext cx="419" cy="282"/>
          </p:xfrm>
          <a:graphic>
            <a:graphicData uri="http://schemas.openxmlformats.org/presentationml/2006/ole">
              <p:oleObj spid="_x0000_s28678" name="Ecuación" r:id="rId5" imgW="469800" imgH="317160" progId="Equation.3">
                <p:embed/>
              </p:oleObj>
            </a:graphicData>
          </a:graphic>
        </p:graphicFrame>
        <p:graphicFrame>
          <p:nvGraphicFramePr>
            <p:cNvPr id="28679" name="Object 16"/>
            <p:cNvGraphicFramePr>
              <a:graphicFrameLocks noChangeAspect="1"/>
            </p:cNvGraphicFramePr>
            <p:nvPr/>
          </p:nvGraphicFramePr>
          <p:xfrm>
            <a:off x="2311" y="2745"/>
            <a:ext cx="396" cy="282"/>
          </p:xfrm>
          <a:graphic>
            <a:graphicData uri="http://schemas.openxmlformats.org/presentationml/2006/ole">
              <p:oleObj spid="_x0000_s28679" name="Ecuación" r:id="rId6" imgW="444240" imgH="317160" progId="Equation.3">
                <p:embed/>
              </p:oleObj>
            </a:graphicData>
          </a:graphic>
        </p:graphicFrame>
        <p:graphicFrame>
          <p:nvGraphicFramePr>
            <p:cNvPr id="28680" name="Object 17"/>
            <p:cNvGraphicFramePr>
              <a:graphicFrameLocks noChangeAspect="1"/>
            </p:cNvGraphicFramePr>
            <p:nvPr/>
          </p:nvGraphicFramePr>
          <p:xfrm>
            <a:off x="158" y="1469"/>
            <a:ext cx="396" cy="295"/>
          </p:xfrm>
          <a:graphic>
            <a:graphicData uri="http://schemas.openxmlformats.org/presentationml/2006/ole">
              <p:oleObj spid="_x0000_s28680" name="Ecuación" r:id="rId7" imgW="444240" imgH="330120" progId="Equation.3">
                <p:embed/>
              </p:oleObj>
            </a:graphicData>
          </a:graphic>
        </p:graphicFrame>
        <p:sp>
          <p:nvSpPr>
            <p:cNvPr id="28697" name="Line 23"/>
            <p:cNvSpPr>
              <a:spLocks noChangeShapeType="1"/>
            </p:cNvSpPr>
            <p:nvPr/>
          </p:nvSpPr>
          <p:spPr bwMode="auto">
            <a:xfrm flipV="1">
              <a:off x="571" y="2342"/>
              <a:ext cx="363" cy="363"/>
            </a:xfrm>
            <a:prstGeom prst="line">
              <a:avLst/>
            </a:prstGeom>
            <a:noFill/>
            <a:ln w="25400">
              <a:solidFill>
                <a:srgbClr val="FF0000"/>
              </a:solidFill>
              <a:round/>
              <a:headEnd type="triangle" w="med" len="med"/>
              <a:tailEnd/>
            </a:ln>
          </p:spPr>
          <p:txBody>
            <a:bodyPr/>
            <a:lstStyle/>
            <a:p>
              <a:endParaRPr lang="es-CL"/>
            </a:p>
          </p:txBody>
        </p:sp>
        <p:sp>
          <p:nvSpPr>
            <p:cNvPr id="28698" name="Line 24"/>
            <p:cNvSpPr>
              <a:spLocks noChangeShapeType="1"/>
            </p:cNvSpPr>
            <p:nvPr/>
          </p:nvSpPr>
          <p:spPr bwMode="auto">
            <a:xfrm>
              <a:off x="571" y="2070"/>
              <a:ext cx="816" cy="634"/>
            </a:xfrm>
            <a:prstGeom prst="line">
              <a:avLst/>
            </a:prstGeom>
            <a:noFill/>
            <a:ln w="38100">
              <a:solidFill>
                <a:schemeClr val="tx1"/>
              </a:solidFill>
              <a:round/>
              <a:headEnd/>
              <a:tailEnd/>
            </a:ln>
          </p:spPr>
          <p:txBody>
            <a:bodyPr/>
            <a:lstStyle/>
            <a:p>
              <a:endParaRPr lang="es-CL"/>
            </a:p>
          </p:txBody>
        </p:sp>
        <p:sp>
          <p:nvSpPr>
            <p:cNvPr id="28699" name="Line 25"/>
            <p:cNvSpPr>
              <a:spLocks noChangeShapeType="1"/>
            </p:cNvSpPr>
            <p:nvPr/>
          </p:nvSpPr>
          <p:spPr bwMode="auto">
            <a:xfrm flipV="1">
              <a:off x="1206" y="1888"/>
              <a:ext cx="182" cy="227"/>
            </a:xfrm>
            <a:prstGeom prst="line">
              <a:avLst/>
            </a:prstGeom>
            <a:noFill/>
            <a:ln w="25400">
              <a:solidFill>
                <a:srgbClr val="339966"/>
              </a:solidFill>
              <a:round/>
              <a:headEnd/>
              <a:tailEnd type="triangle" w="med" len="med"/>
            </a:ln>
          </p:spPr>
          <p:txBody>
            <a:bodyPr/>
            <a:lstStyle/>
            <a:p>
              <a:endParaRPr lang="es-CL"/>
            </a:p>
          </p:txBody>
        </p:sp>
        <p:sp>
          <p:nvSpPr>
            <p:cNvPr id="28700" name="Line 26"/>
            <p:cNvSpPr>
              <a:spLocks noChangeShapeType="1"/>
            </p:cNvSpPr>
            <p:nvPr/>
          </p:nvSpPr>
          <p:spPr bwMode="auto">
            <a:xfrm flipH="1">
              <a:off x="979" y="2115"/>
              <a:ext cx="227" cy="272"/>
            </a:xfrm>
            <a:prstGeom prst="line">
              <a:avLst/>
            </a:prstGeom>
            <a:noFill/>
            <a:ln w="25400">
              <a:solidFill>
                <a:srgbClr val="339966"/>
              </a:solidFill>
              <a:round/>
              <a:headEnd/>
              <a:tailEnd type="triangle" w="med" len="med"/>
            </a:ln>
          </p:spPr>
          <p:txBody>
            <a:bodyPr/>
            <a:lstStyle/>
            <a:p>
              <a:endParaRPr lang="es-CL"/>
            </a:p>
          </p:txBody>
        </p:sp>
      </p:grpSp>
      <p:grpSp>
        <p:nvGrpSpPr>
          <p:cNvPr id="28684" name="Group 30"/>
          <p:cNvGrpSpPr>
            <a:grpSpLocks/>
          </p:cNvGrpSpPr>
          <p:nvPr/>
        </p:nvGrpSpPr>
        <p:grpSpPr bwMode="auto">
          <a:xfrm>
            <a:off x="4578350" y="1773238"/>
            <a:ext cx="4124325" cy="3043237"/>
            <a:chOff x="2884" y="1117"/>
            <a:chExt cx="2598" cy="1917"/>
          </a:xfrm>
        </p:grpSpPr>
        <p:grpSp>
          <p:nvGrpSpPr>
            <p:cNvPr id="28689" name="Group 18"/>
            <p:cNvGrpSpPr>
              <a:grpSpLocks/>
            </p:cNvGrpSpPr>
            <p:nvPr/>
          </p:nvGrpSpPr>
          <p:grpSpPr bwMode="auto">
            <a:xfrm>
              <a:off x="3292" y="1117"/>
              <a:ext cx="2190" cy="1587"/>
              <a:chOff x="567" y="1117"/>
              <a:chExt cx="2190" cy="1587"/>
            </a:xfrm>
          </p:grpSpPr>
          <p:sp>
            <p:nvSpPr>
              <p:cNvPr id="28692" name="Line 19"/>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28693" name="Line 20"/>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28690" name="Line 21"/>
            <p:cNvSpPr>
              <a:spLocks noChangeShapeType="1"/>
            </p:cNvSpPr>
            <p:nvPr/>
          </p:nvSpPr>
          <p:spPr bwMode="auto">
            <a:xfrm>
              <a:off x="3292" y="1616"/>
              <a:ext cx="1679" cy="1088"/>
            </a:xfrm>
            <a:prstGeom prst="line">
              <a:avLst/>
            </a:prstGeom>
            <a:noFill/>
            <a:ln w="38100">
              <a:solidFill>
                <a:schemeClr val="tx1"/>
              </a:solidFill>
              <a:round/>
              <a:headEnd/>
              <a:tailEnd/>
            </a:ln>
          </p:spPr>
          <p:txBody>
            <a:bodyPr/>
            <a:lstStyle/>
            <a:p>
              <a:endParaRPr lang="es-CL"/>
            </a:p>
          </p:txBody>
        </p:sp>
        <p:sp>
          <p:nvSpPr>
            <p:cNvPr id="28691" name="Line 22"/>
            <p:cNvSpPr>
              <a:spLocks noChangeShapeType="1"/>
            </p:cNvSpPr>
            <p:nvPr/>
          </p:nvSpPr>
          <p:spPr bwMode="auto">
            <a:xfrm>
              <a:off x="3292" y="1616"/>
              <a:ext cx="816" cy="1088"/>
            </a:xfrm>
            <a:prstGeom prst="line">
              <a:avLst/>
            </a:prstGeom>
            <a:noFill/>
            <a:ln w="38100">
              <a:solidFill>
                <a:schemeClr val="tx1"/>
              </a:solidFill>
              <a:round/>
              <a:headEnd/>
              <a:tailEnd/>
            </a:ln>
          </p:spPr>
          <p:txBody>
            <a:bodyPr/>
            <a:lstStyle/>
            <a:p>
              <a:endParaRPr lang="es-CL"/>
            </a:p>
          </p:txBody>
        </p:sp>
        <p:graphicFrame>
          <p:nvGraphicFramePr>
            <p:cNvPr id="28674" name="Object 27"/>
            <p:cNvGraphicFramePr>
              <a:graphicFrameLocks noChangeAspect="1"/>
            </p:cNvGraphicFramePr>
            <p:nvPr/>
          </p:nvGraphicFramePr>
          <p:xfrm>
            <a:off x="2884" y="1469"/>
            <a:ext cx="396" cy="295"/>
          </p:xfrm>
          <a:graphic>
            <a:graphicData uri="http://schemas.openxmlformats.org/presentationml/2006/ole">
              <p:oleObj spid="_x0000_s28674" name="Ecuación" r:id="rId8" imgW="444240" imgH="330120" progId="Equation.3">
                <p:embed/>
              </p:oleObj>
            </a:graphicData>
          </a:graphic>
        </p:graphicFrame>
        <p:graphicFrame>
          <p:nvGraphicFramePr>
            <p:cNvPr id="28675" name="Object 28"/>
            <p:cNvGraphicFramePr>
              <a:graphicFrameLocks noChangeAspect="1"/>
            </p:cNvGraphicFramePr>
            <p:nvPr/>
          </p:nvGraphicFramePr>
          <p:xfrm>
            <a:off x="3945" y="2740"/>
            <a:ext cx="419" cy="294"/>
          </p:xfrm>
          <a:graphic>
            <a:graphicData uri="http://schemas.openxmlformats.org/presentationml/2006/ole">
              <p:oleObj spid="_x0000_s28675" name="Ecuación" r:id="rId9" imgW="469800" imgH="330120" progId="Equation.3">
                <p:embed/>
              </p:oleObj>
            </a:graphicData>
          </a:graphic>
        </p:graphicFrame>
        <p:graphicFrame>
          <p:nvGraphicFramePr>
            <p:cNvPr id="28676" name="Object 29"/>
            <p:cNvGraphicFramePr>
              <a:graphicFrameLocks noChangeAspect="1"/>
            </p:cNvGraphicFramePr>
            <p:nvPr/>
          </p:nvGraphicFramePr>
          <p:xfrm>
            <a:off x="4767" y="2740"/>
            <a:ext cx="407" cy="293"/>
          </p:xfrm>
          <a:graphic>
            <a:graphicData uri="http://schemas.openxmlformats.org/presentationml/2006/ole">
              <p:oleObj spid="_x0000_s28676" name="Ecuación" r:id="rId10" imgW="457200" imgH="330120" progId="Equation.3">
                <p:embed/>
              </p:oleObj>
            </a:graphicData>
          </a:graphic>
        </p:graphicFrame>
      </p:grpSp>
      <p:sp>
        <p:nvSpPr>
          <p:cNvPr id="28685"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5876"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8687"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8688" name="Text Box 7"/>
          <p:cNvSpPr txBox="1">
            <a:spLocks noChangeArrowheads="1"/>
          </p:cNvSpPr>
          <p:nvPr/>
        </p:nvSpPr>
        <p:spPr bwMode="auto">
          <a:xfrm>
            <a:off x="468313" y="5176838"/>
            <a:ext cx="8351837" cy="915987"/>
          </a:xfrm>
          <a:prstGeom prst="rect">
            <a:avLst/>
          </a:prstGeom>
          <a:noFill/>
          <a:ln w="9525">
            <a:noFill/>
            <a:miter lim="800000"/>
            <a:headEnd/>
            <a:tailEnd/>
          </a:ln>
        </p:spPr>
        <p:txBody>
          <a:bodyPr>
            <a:spAutoFit/>
          </a:bodyPr>
          <a:lstStyle/>
          <a:p>
            <a:pPr algn="just">
              <a:spcBef>
                <a:spcPct val="50000"/>
              </a:spcBef>
            </a:pPr>
            <a:r>
              <a:rPr lang="es-ES_tradnl"/>
              <a:t>El grafico muestra simplemente que, a medida que la Isocosto se acerca al origen, el Costo de Producción es menor; Y cuando cambia la Isocosto ante disminución en el Precio del Trabajo (w).</a:t>
            </a:r>
            <a:r>
              <a:rPr lang="es-CL"/>
              <a:t> </a:t>
            </a:r>
          </a:p>
        </p:txBody>
      </p:sp>
    </p:spTree>
  </p:cSld>
  <p:clrMapOvr>
    <a:masterClrMapping/>
  </p:clrMapOvr>
  <p:timing>
    <p:tnLst>
      <p:par>
        <p:cTn id="1" dur="indefinite" restart="never" nodeType="tmRoot"/>
      </p:par>
    </p:tnLst>
  </p:timing>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9713" name="3 Marcador de número de diapositiva"/>
          <p:cNvSpPr>
            <a:spLocks noGrp="1"/>
          </p:cNvSpPr>
          <p:nvPr>
            <p:ph type="sldNum" sz="quarter" idx="12"/>
          </p:nvPr>
        </p:nvSpPr>
        <p:spPr>
          <a:noFill/>
        </p:spPr>
        <p:txBody>
          <a:bodyPr/>
          <a:lstStyle/>
          <a:p>
            <a:fld id="{C18D1EF0-D3AA-4D47-B907-204C8A5C8604}" type="slidenum">
              <a:rPr lang="es-CL" smtClean="0"/>
              <a:pPr/>
              <a:t>32</a:t>
            </a:fld>
            <a:endParaRPr lang="es-CL" smtClean="0"/>
          </a:p>
        </p:txBody>
      </p:sp>
      <p:sp>
        <p:nvSpPr>
          <p:cNvPr id="29714" name="Rectangle 49"/>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29698" name="Object 19"/>
          <p:cNvGraphicFramePr>
            <a:graphicFrameLocks noChangeAspect="1"/>
          </p:cNvGraphicFramePr>
          <p:nvPr/>
        </p:nvGraphicFramePr>
        <p:xfrm>
          <a:off x="5921375" y="4437063"/>
          <a:ext cx="2035175" cy="1781175"/>
        </p:xfrm>
        <a:graphic>
          <a:graphicData uri="http://schemas.openxmlformats.org/presentationml/2006/ole">
            <p:oleObj spid="_x0000_s29698" name="Ecuación" r:id="rId4" imgW="1015920" imgH="888840" progId="Equation.3">
              <p:embed/>
            </p:oleObj>
          </a:graphicData>
        </a:graphic>
      </p:graphicFrame>
      <p:graphicFrame>
        <p:nvGraphicFramePr>
          <p:cNvPr id="29699" name="Object 18"/>
          <p:cNvGraphicFramePr>
            <a:graphicFrameLocks noChangeAspect="1"/>
          </p:cNvGraphicFramePr>
          <p:nvPr/>
        </p:nvGraphicFramePr>
        <p:xfrm>
          <a:off x="5867400" y="3429000"/>
          <a:ext cx="2595563" cy="788988"/>
        </p:xfrm>
        <a:graphic>
          <a:graphicData uri="http://schemas.openxmlformats.org/presentationml/2006/ole">
            <p:oleObj spid="_x0000_s29699" name="Ecuación" r:id="rId5" imgW="1295280" imgH="393480" progId="Equation.3">
              <p:embed/>
            </p:oleObj>
          </a:graphicData>
        </a:graphic>
      </p:graphicFrame>
      <p:sp>
        <p:nvSpPr>
          <p:cNvPr id="29715"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6902"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9717"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9718" name="Text Box 9"/>
          <p:cNvSpPr txBox="1">
            <a:spLocks noChangeArrowheads="1"/>
          </p:cNvSpPr>
          <p:nvPr/>
        </p:nvSpPr>
        <p:spPr bwMode="auto">
          <a:xfrm>
            <a:off x="2987675" y="1773238"/>
            <a:ext cx="5832475" cy="1465262"/>
          </a:xfrm>
          <a:prstGeom prst="rect">
            <a:avLst/>
          </a:prstGeom>
          <a:noFill/>
          <a:ln w="9525">
            <a:noFill/>
            <a:miter lim="800000"/>
            <a:headEnd/>
            <a:tailEnd/>
          </a:ln>
        </p:spPr>
        <p:txBody>
          <a:bodyPr>
            <a:spAutoFit/>
          </a:bodyPr>
          <a:lstStyle/>
          <a:p>
            <a:pPr algn="just">
              <a:spcBef>
                <a:spcPct val="50000"/>
              </a:spcBef>
            </a:pPr>
            <a:r>
              <a:rPr lang="es-ES_tradnl"/>
              <a:t>El grafico muestra el punto donde se Minimiza el Costo, en el Largo Plazo. Entonces cuando se cumple la condición descrita con el número (1), es posible determinar las cantidades de Capital y Trabajo para producir la cantidad deseada al Mínimo Costo.</a:t>
            </a:r>
            <a:r>
              <a:rPr lang="es-CL"/>
              <a:t> </a:t>
            </a:r>
          </a:p>
        </p:txBody>
      </p:sp>
      <p:sp>
        <p:nvSpPr>
          <p:cNvPr id="29719" name="Rectangle 10"/>
          <p:cNvSpPr>
            <a:spLocks noChangeArrowheads="1"/>
          </p:cNvSpPr>
          <p:nvPr/>
        </p:nvSpPr>
        <p:spPr bwMode="auto">
          <a:xfrm>
            <a:off x="4500563" y="3635375"/>
            <a:ext cx="1428750" cy="366713"/>
          </a:xfrm>
          <a:prstGeom prst="rect">
            <a:avLst/>
          </a:prstGeom>
          <a:noFill/>
          <a:ln w="9525">
            <a:noFill/>
            <a:miter lim="800000"/>
            <a:headEnd/>
            <a:tailEnd/>
          </a:ln>
        </p:spPr>
        <p:txBody>
          <a:bodyPr wrap="none" anchor="ctr">
            <a:spAutoFit/>
          </a:bodyPr>
          <a:lstStyle/>
          <a:p>
            <a:pPr algn="l"/>
            <a:r>
              <a:rPr lang="es-ES_tradnl"/>
              <a:t>En el Punto</a:t>
            </a:r>
            <a:r>
              <a:rPr lang="es-CL"/>
              <a:t> </a:t>
            </a:r>
          </a:p>
        </p:txBody>
      </p:sp>
      <p:sp>
        <p:nvSpPr>
          <p:cNvPr id="29720" name="Rectangle 11"/>
          <p:cNvSpPr>
            <a:spLocks noChangeArrowheads="1"/>
          </p:cNvSpPr>
          <p:nvPr/>
        </p:nvSpPr>
        <p:spPr bwMode="auto">
          <a:xfrm>
            <a:off x="0" y="3233738"/>
            <a:ext cx="9144000" cy="0"/>
          </a:xfrm>
          <a:prstGeom prst="rect">
            <a:avLst/>
          </a:prstGeom>
          <a:noFill/>
          <a:ln w="9525">
            <a:noFill/>
            <a:miter lim="800000"/>
            <a:headEnd/>
            <a:tailEnd/>
          </a:ln>
        </p:spPr>
        <p:txBody>
          <a:bodyPr wrap="none" anchor="ctr">
            <a:spAutoFit/>
          </a:bodyPr>
          <a:lstStyle/>
          <a:p>
            <a:endParaRPr lang="es-ES"/>
          </a:p>
        </p:txBody>
      </p:sp>
      <p:sp>
        <p:nvSpPr>
          <p:cNvPr id="29721" name="Rectangle 12"/>
          <p:cNvSpPr>
            <a:spLocks noChangeArrowheads="1"/>
          </p:cNvSpPr>
          <p:nvPr/>
        </p:nvSpPr>
        <p:spPr bwMode="auto">
          <a:xfrm>
            <a:off x="0" y="3205163"/>
            <a:ext cx="9144000" cy="0"/>
          </a:xfrm>
          <a:prstGeom prst="rect">
            <a:avLst/>
          </a:prstGeom>
          <a:noFill/>
          <a:ln w="9525">
            <a:noFill/>
            <a:miter lim="800000"/>
            <a:headEnd/>
            <a:tailEnd/>
          </a:ln>
        </p:spPr>
        <p:txBody>
          <a:bodyPr wrap="none" anchor="ctr">
            <a:spAutoFit/>
          </a:bodyPr>
          <a:lstStyle/>
          <a:p>
            <a:endParaRPr lang="es-ES"/>
          </a:p>
        </p:txBody>
      </p:sp>
      <p:sp>
        <p:nvSpPr>
          <p:cNvPr id="29722" name="Rectangle 13"/>
          <p:cNvSpPr>
            <a:spLocks noChangeArrowheads="1"/>
          </p:cNvSpPr>
          <p:nvPr/>
        </p:nvSpPr>
        <p:spPr bwMode="auto">
          <a:xfrm>
            <a:off x="0" y="3314700"/>
            <a:ext cx="9144000" cy="0"/>
          </a:xfrm>
          <a:prstGeom prst="rect">
            <a:avLst/>
          </a:prstGeom>
          <a:noFill/>
          <a:ln w="9525">
            <a:noFill/>
            <a:miter lim="800000"/>
            <a:headEnd/>
            <a:tailEnd/>
          </a:ln>
        </p:spPr>
        <p:txBody>
          <a:bodyPr wrap="none" anchor="ctr">
            <a:spAutoFit/>
          </a:bodyPr>
          <a:lstStyle/>
          <a:p>
            <a:endParaRPr lang="es-ES"/>
          </a:p>
        </p:txBody>
      </p:sp>
      <p:sp>
        <p:nvSpPr>
          <p:cNvPr id="29723" name="Rectangle 14"/>
          <p:cNvSpPr>
            <a:spLocks noChangeArrowheads="1"/>
          </p:cNvSpPr>
          <p:nvPr/>
        </p:nvSpPr>
        <p:spPr bwMode="auto">
          <a:xfrm>
            <a:off x="0" y="3338513"/>
            <a:ext cx="9144000" cy="0"/>
          </a:xfrm>
          <a:prstGeom prst="rect">
            <a:avLst/>
          </a:prstGeom>
          <a:noFill/>
          <a:ln w="9525">
            <a:noFill/>
            <a:miter lim="800000"/>
            <a:headEnd/>
            <a:tailEnd/>
          </a:ln>
        </p:spPr>
        <p:txBody>
          <a:bodyPr wrap="none" anchor="ctr">
            <a:spAutoFit/>
          </a:bodyPr>
          <a:lstStyle/>
          <a:p>
            <a:endParaRPr lang="es-ES"/>
          </a:p>
        </p:txBody>
      </p:sp>
      <p:sp>
        <p:nvSpPr>
          <p:cNvPr id="29724" name="Text Box 15"/>
          <p:cNvSpPr txBox="1">
            <a:spLocks noChangeArrowheads="1"/>
          </p:cNvSpPr>
          <p:nvPr/>
        </p:nvSpPr>
        <p:spPr bwMode="auto">
          <a:xfrm>
            <a:off x="5416550" y="4581525"/>
            <a:ext cx="504825" cy="1604963"/>
          </a:xfrm>
          <a:prstGeom prst="rect">
            <a:avLst/>
          </a:prstGeom>
          <a:noFill/>
          <a:ln w="9525">
            <a:noFill/>
            <a:miter lim="800000"/>
            <a:headEnd/>
            <a:tailEnd/>
          </a:ln>
        </p:spPr>
        <p:txBody>
          <a:bodyPr>
            <a:spAutoFit/>
          </a:bodyPr>
          <a:lstStyle/>
          <a:p>
            <a:pPr algn="l">
              <a:spcBef>
                <a:spcPct val="50000"/>
              </a:spcBef>
            </a:pPr>
            <a:r>
              <a:rPr lang="es-ES_tradnl"/>
              <a:t>1)</a:t>
            </a:r>
          </a:p>
          <a:p>
            <a:pPr algn="l">
              <a:spcBef>
                <a:spcPct val="50000"/>
              </a:spcBef>
            </a:pPr>
            <a:endParaRPr lang="es-ES_tradnl"/>
          </a:p>
          <a:p>
            <a:pPr algn="l">
              <a:spcBef>
                <a:spcPct val="50000"/>
              </a:spcBef>
            </a:pPr>
            <a:r>
              <a:rPr lang="es-ES_tradnl"/>
              <a:t>2)</a:t>
            </a:r>
          </a:p>
          <a:p>
            <a:pPr algn="l">
              <a:spcBef>
                <a:spcPct val="50000"/>
              </a:spcBef>
            </a:pPr>
            <a:r>
              <a:rPr lang="es-ES_tradnl"/>
              <a:t>3)</a:t>
            </a:r>
            <a:endParaRPr lang="es-CL"/>
          </a:p>
        </p:txBody>
      </p:sp>
      <p:grpSp>
        <p:nvGrpSpPr>
          <p:cNvPr id="29725" name="Group 48"/>
          <p:cNvGrpSpPr>
            <a:grpSpLocks/>
          </p:cNvGrpSpPr>
          <p:nvPr/>
        </p:nvGrpSpPr>
        <p:grpSpPr bwMode="auto">
          <a:xfrm>
            <a:off x="127000" y="2276475"/>
            <a:ext cx="4805363" cy="3644900"/>
            <a:chOff x="861" y="754"/>
            <a:chExt cx="3783" cy="2869"/>
          </a:xfrm>
        </p:grpSpPr>
        <p:sp>
          <p:nvSpPr>
            <p:cNvPr id="29726" name="Line 20"/>
            <p:cNvSpPr>
              <a:spLocks noChangeShapeType="1"/>
            </p:cNvSpPr>
            <p:nvPr/>
          </p:nvSpPr>
          <p:spPr bwMode="auto">
            <a:xfrm flipV="1">
              <a:off x="1288" y="754"/>
              <a:ext cx="0" cy="2540"/>
            </a:xfrm>
            <a:prstGeom prst="line">
              <a:avLst/>
            </a:prstGeom>
            <a:noFill/>
            <a:ln w="9525">
              <a:solidFill>
                <a:schemeClr val="tx1"/>
              </a:solidFill>
              <a:round/>
              <a:headEnd/>
              <a:tailEnd type="triangle" w="med" len="med"/>
            </a:ln>
          </p:spPr>
          <p:txBody>
            <a:bodyPr/>
            <a:lstStyle/>
            <a:p>
              <a:endParaRPr lang="es-CL"/>
            </a:p>
          </p:txBody>
        </p:sp>
        <p:sp>
          <p:nvSpPr>
            <p:cNvPr id="29727" name="Line 21"/>
            <p:cNvSpPr>
              <a:spLocks noChangeShapeType="1"/>
            </p:cNvSpPr>
            <p:nvPr/>
          </p:nvSpPr>
          <p:spPr bwMode="auto">
            <a:xfrm>
              <a:off x="1288" y="3294"/>
              <a:ext cx="3356" cy="0"/>
            </a:xfrm>
            <a:prstGeom prst="line">
              <a:avLst/>
            </a:prstGeom>
            <a:noFill/>
            <a:ln w="9525">
              <a:solidFill>
                <a:schemeClr val="tx1"/>
              </a:solidFill>
              <a:round/>
              <a:headEnd/>
              <a:tailEnd type="triangle" w="med" len="med"/>
            </a:ln>
          </p:spPr>
          <p:txBody>
            <a:bodyPr/>
            <a:lstStyle/>
            <a:p>
              <a:endParaRPr lang="es-CL"/>
            </a:p>
          </p:txBody>
        </p:sp>
        <p:graphicFrame>
          <p:nvGraphicFramePr>
            <p:cNvPr id="29700" name="Object 22"/>
            <p:cNvGraphicFramePr>
              <a:graphicFrameLocks noChangeAspect="1"/>
            </p:cNvGraphicFramePr>
            <p:nvPr/>
          </p:nvGraphicFramePr>
          <p:xfrm>
            <a:off x="3800" y="3328"/>
            <a:ext cx="419" cy="294"/>
          </p:xfrm>
          <a:graphic>
            <a:graphicData uri="http://schemas.openxmlformats.org/presentationml/2006/ole">
              <p:oleObj spid="_x0000_s29700" name="Ecuación" r:id="rId6" imgW="469800" imgH="330120" progId="Equation.3">
                <p:embed/>
              </p:oleObj>
            </a:graphicData>
          </a:graphic>
        </p:graphicFrame>
        <p:graphicFrame>
          <p:nvGraphicFramePr>
            <p:cNvPr id="29701" name="Object 23"/>
            <p:cNvGraphicFramePr>
              <a:graphicFrameLocks noChangeAspect="1"/>
            </p:cNvGraphicFramePr>
            <p:nvPr/>
          </p:nvGraphicFramePr>
          <p:xfrm>
            <a:off x="861" y="1969"/>
            <a:ext cx="385" cy="293"/>
          </p:xfrm>
          <a:graphic>
            <a:graphicData uri="http://schemas.openxmlformats.org/presentationml/2006/ole">
              <p:oleObj spid="_x0000_s29701" name="Ecuación" r:id="rId7" imgW="431640" imgH="330120" progId="Equation.3">
                <p:embed/>
              </p:oleObj>
            </a:graphicData>
          </a:graphic>
        </p:graphicFrame>
        <p:sp>
          <p:nvSpPr>
            <p:cNvPr id="29728" name="Line 24"/>
            <p:cNvSpPr>
              <a:spLocks noChangeShapeType="1"/>
            </p:cNvSpPr>
            <p:nvPr/>
          </p:nvSpPr>
          <p:spPr bwMode="auto">
            <a:xfrm>
              <a:off x="1288" y="1525"/>
              <a:ext cx="2703" cy="1770"/>
            </a:xfrm>
            <a:prstGeom prst="line">
              <a:avLst/>
            </a:prstGeom>
            <a:noFill/>
            <a:ln w="38100">
              <a:solidFill>
                <a:schemeClr val="tx1"/>
              </a:solidFill>
              <a:round/>
              <a:headEnd/>
              <a:tailEnd/>
            </a:ln>
          </p:spPr>
          <p:txBody>
            <a:bodyPr/>
            <a:lstStyle/>
            <a:p>
              <a:endParaRPr lang="es-CL"/>
            </a:p>
          </p:txBody>
        </p:sp>
        <p:graphicFrame>
          <p:nvGraphicFramePr>
            <p:cNvPr id="29702" name="Object 25"/>
            <p:cNvGraphicFramePr>
              <a:graphicFrameLocks noChangeAspect="1"/>
            </p:cNvGraphicFramePr>
            <p:nvPr/>
          </p:nvGraphicFramePr>
          <p:xfrm>
            <a:off x="3423" y="3294"/>
            <a:ext cx="224" cy="239"/>
          </p:xfrm>
          <a:graphic>
            <a:graphicData uri="http://schemas.openxmlformats.org/presentationml/2006/ole">
              <p:oleObj spid="_x0000_s29702" name="Ecuación" r:id="rId8" imgW="177480" imgH="190440" progId="Equation.3">
                <p:embed/>
              </p:oleObj>
            </a:graphicData>
          </a:graphic>
        </p:graphicFrame>
        <p:sp>
          <p:nvSpPr>
            <p:cNvPr id="29729" name="Line 26"/>
            <p:cNvSpPr>
              <a:spLocks noChangeShapeType="1"/>
            </p:cNvSpPr>
            <p:nvPr/>
          </p:nvSpPr>
          <p:spPr bwMode="auto">
            <a:xfrm>
              <a:off x="1288" y="2069"/>
              <a:ext cx="1905" cy="1225"/>
            </a:xfrm>
            <a:prstGeom prst="line">
              <a:avLst/>
            </a:prstGeom>
            <a:noFill/>
            <a:ln w="38100">
              <a:solidFill>
                <a:schemeClr val="tx1"/>
              </a:solidFill>
              <a:round/>
              <a:headEnd/>
              <a:tailEnd/>
            </a:ln>
          </p:spPr>
          <p:txBody>
            <a:bodyPr/>
            <a:lstStyle/>
            <a:p>
              <a:endParaRPr lang="es-CL"/>
            </a:p>
          </p:txBody>
        </p:sp>
        <p:sp>
          <p:nvSpPr>
            <p:cNvPr id="29730" name="Line 27"/>
            <p:cNvSpPr>
              <a:spLocks noChangeShapeType="1"/>
            </p:cNvSpPr>
            <p:nvPr/>
          </p:nvSpPr>
          <p:spPr bwMode="auto">
            <a:xfrm>
              <a:off x="2059" y="2568"/>
              <a:ext cx="0" cy="726"/>
            </a:xfrm>
            <a:prstGeom prst="line">
              <a:avLst/>
            </a:prstGeom>
            <a:noFill/>
            <a:ln w="25400">
              <a:solidFill>
                <a:srgbClr val="993366"/>
              </a:solidFill>
              <a:prstDash val="lgDash"/>
              <a:round/>
              <a:headEnd/>
              <a:tailEnd/>
            </a:ln>
          </p:spPr>
          <p:txBody>
            <a:bodyPr/>
            <a:lstStyle/>
            <a:p>
              <a:endParaRPr lang="es-CL"/>
            </a:p>
          </p:txBody>
        </p:sp>
        <p:sp>
          <p:nvSpPr>
            <p:cNvPr id="29731" name="Line 28"/>
            <p:cNvSpPr>
              <a:spLocks noChangeShapeType="1"/>
            </p:cNvSpPr>
            <p:nvPr/>
          </p:nvSpPr>
          <p:spPr bwMode="auto">
            <a:xfrm>
              <a:off x="1288" y="2568"/>
              <a:ext cx="726" cy="0"/>
            </a:xfrm>
            <a:prstGeom prst="line">
              <a:avLst/>
            </a:prstGeom>
            <a:noFill/>
            <a:ln w="25400">
              <a:solidFill>
                <a:srgbClr val="993366"/>
              </a:solidFill>
              <a:prstDash val="lgDash"/>
              <a:round/>
              <a:headEnd/>
              <a:tailEnd/>
            </a:ln>
          </p:spPr>
          <p:txBody>
            <a:bodyPr/>
            <a:lstStyle/>
            <a:p>
              <a:endParaRPr lang="es-CL"/>
            </a:p>
          </p:txBody>
        </p:sp>
        <p:graphicFrame>
          <p:nvGraphicFramePr>
            <p:cNvPr id="29703" name="Object 29"/>
            <p:cNvGraphicFramePr>
              <a:graphicFrameLocks noChangeAspect="1"/>
            </p:cNvGraphicFramePr>
            <p:nvPr/>
          </p:nvGraphicFramePr>
          <p:xfrm>
            <a:off x="1031" y="2873"/>
            <a:ext cx="287" cy="240"/>
          </p:xfrm>
          <a:graphic>
            <a:graphicData uri="http://schemas.openxmlformats.org/presentationml/2006/ole">
              <p:oleObj spid="_x0000_s29703" name="Ecuación" r:id="rId9" imgW="228600" imgH="190440" progId="Equation.3">
                <p:embed/>
              </p:oleObj>
            </a:graphicData>
          </a:graphic>
        </p:graphicFrame>
        <p:sp>
          <p:nvSpPr>
            <p:cNvPr id="29732" name="Line 30"/>
            <p:cNvSpPr>
              <a:spLocks noChangeShapeType="1"/>
            </p:cNvSpPr>
            <p:nvPr/>
          </p:nvSpPr>
          <p:spPr bwMode="auto">
            <a:xfrm>
              <a:off x="1288" y="1797"/>
              <a:ext cx="2268" cy="1497"/>
            </a:xfrm>
            <a:prstGeom prst="line">
              <a:avLst/>
            </a:prstGeom>
            <a:noFill/>
            <a:ln w="38100">
              <a:solidFill>
                <a:schemeClr val="tx1"/>
              </a:solidFill>
              <a:round/>
              <a:headEnd/>
              <a:tailEnd/>
            </a:ln>
          </p:spPr>
          <p:txBody>
            <a:bodyPr/>
            <a:lstStyle/>
            <a:p>
              <a:endParaRPr lang="es-CL"/>
            </a:p>
          </p:txBody>
        </p:sp>
        <p:sp>
          <p:nvSpPr>
            <p:cNvPr id="29733" name="Line 31"/>
            <p:cNvSpPr>
              <a:spLocks noChangeShapeType="1"/>
            </p:cNvSpPr>
            <p:nvPr/>
          </p:nvSpPr>
          <p:spPr bwMode="auto">
            <a:xfrm>
              <a:off x="2966" y="2886"/>
              <a:ext cx="0" cy="408"/>
            </a:xfrm>
            <a:prstGeom prst="line">
              <a:avLst/>
            </a:prstGeom>
            <a:noFill/>
            <a:ln w="25400">
              <a:solidFill>
                <a:srgbClr val="993366"/>
              </a:solidFill>
              <a:prstDash val="lgDash"/>
              <a:round/>
              <a:headEnd/>
              <a:tailEnd/>
            </a:ln>
          </p:spPr>
          <p:txBody>
            <a:bodyPr/>
            <a:lstStyle/>
            <a:p>
              <a:endParaRPr lang="es-CL"/>
            </a:p>
          </p:txBody>
        </p:sp>
        <p:sp>
          <p:nvSpPr>
            <p:cNvPr id="29734" name="Line 32"/>
            <p:cNvSpPr>
              <a:spLocks noChangeShapeType="1"/>
            </p:cNvSpPr>
            <p:nvPr/>
          </p:nvSpPr>
          <p:spPr bwMode="auto">
            <a:xfrm flipH="1">
              <a:off x="2376" y="2341"/>
              <a:ext cx="91" cy="137"/>
            </a:xfrm>
            <a:prstGeom prst="line">
              <a:avLst/>
            </a:prstGeom>
            <a:noFill/>
            <a:ln w="38100">
              <a:solidFill>
                <a:srgbClr val="3366FF"/>
              </a:solidFill>
              <a:round/>
              <a:headEnd/>
              <a:tailEnd type="triangle" w="med" len="med"/>
            </a:ln>
          </p:spPr>
          <p:txBody>
            <a:bodyPr/>
            <a:lstStyle/>
            <a:p>
              <a:endParaRPr lang="es-CL"/>
            </a:p>
          </p:txBody>
        </p:sp>
        <p:sp>
          <p:nvSpPr>
            <p:cNvPr id="29735" name="Line 33"/>
            <p:cNvSpPr>
              <a:spLocks noChangeShapeType="1"/>
            </p:cNvSpPr>
            <p:nvPr/>
          </p:nvSpPr>
          <p:spPr bwMode="auto">
            <a:xfrm flipH="1">
              <a:off x="2286" y="2523"/>
              <a:ext cx="90" cy="136"/>
            </a:xfrm>
            <a:prstGeom prst="line">
              <a:avLst/>
            </a:prstGeom>
            <a:noFill/>
            <a:ln w="38100">
              <a:solidFill>
                <a:srgbClr val="3366FF"/>
              </a:solidFill>
              <a:round/>
              <a:headEnd/>
              <a:tailEnd type="triangle" w="med" len="med"/>
            </a:ln>
          </p:spPr>
          <p:txBody>
            <a:bodyPr/>
            <a:lstStyle/>
            <a:p>
              <a:endParaRPr lang="es-CL"/>
            </a:p>
          </p:txBody>
        </p:sp>
        <p:sp>
          <p:nvSpPr>
            <p:cNvPr id="29736" name="Line 34"/>
            <p:cNvSpPr>
              <a:spLocks noChangeShapeType="1"/>
            </p:cNvSpPr>
            <p:nvPr/>
          </p:nvSpPr>
          <p:spPr bwMode="auto">
            <a:xfrm>
              <a:off x="3465" y="2976"/>
              <a:ext cx="0" cy="318"/>
            </a:xfrm>
            <a:prstGeom prst="line">
              <a:avLst/>
            </a:prstGeom>
            <a:noFill/>
            <a:ln w="25400">
              <a:solidFill>
                <a:srgbClr val="993366"/>
              </a:solidFill>
              <a:prstDash val="lgDash"/>
              <a:round/>
              <a:headEnd/>
              <a:tailEnd/>
            </a:ln>
          </p:spPr>
          <p:txBody>
            <a:bodyPr/>
            <a:lstStyle/>
            <a:p>
              <a:endParaRPr lang="es-CL"/>
            </a:p>
          </p:txBody>
        </p:sp>
        <p:sp>
          <p:nvSpPr>
            <p:cNvPr id="29737" name="Arc 35"/>
            <p:cNvSpPr>
              <a:spLocks/>
            </p:cNvSpPr>
            <p:nvPr/>
          </p:nvSpPr>
          <p:spPr bwMode="auto">
            <a:xfrm rot="-10571711">
              <a:off x="1331" y="1445"/>
              <a:ext cx="2419" cy="1451"/>
            </a:xfrm>
            <a:custGeom>
              <a:avLst/>
              <a:gdLst>
                <a:gd name="T0" fmla="*/ 0 w 25050"/>
                <a:gd name="T1" fmla="*/ 1 h 21600"/>
                <a:gd name="T2" fmla="*/ 234 w 25050"/>
                <a:gd name="T3" fmla="*/ 97 h 21600"/>
                <a:gd name="T4" fmla="*/ 32 w 25050"/>
                <a:gd name="T5" fmla="*/ 97 h 21600"/>
                <a:gd name="T6" fmla="*/ 0 60000 65536"/>
                <a:gd name="T7" fmla="*/ 0 60000 65536"/>
                <a:gd name="T8" fmla="*/ 0 60000 65536"/>
                <a:gd name="T9" fmla="*/ 0 w 25050"/>
                <a:gd name="T10" fmla="*/ 0 h 21600"/>
                <a:gd name="T11" fmla="*/ 25050 w 25050"/>
                <a:gd name="T12" fmla="*/ 21600 h 21600"/>
              </a:gdLst>
              <a:ahLst/>
              <a:cxnLst>
                <a:cxn ang="T6">
                  <a:pos x="T0" y="T1"/>
                </a:cxn>
                <a:cxn ang="T7">
                  <a:pos x="T2" y="T3"/>
                </a:cxn>
                <a:cxn ang="T8">
                  <a:pos x="T4" y="T5"/>
                </a:cxn>
              </a:cxnLst>
              <a:rect l="T9" t="T10" r="T11" b="T12"/>
              <a:pathLst>
                <a:path w="25050" h="21600" fill="none" extrusionOk="0">
                  <a:moveTo>
                    <a:pt x="0" y="277"/>
                  </a:moveTo>
                  <a:cubicBezTo>
                    <a:pt x="1140" y="92"/>
                    <a:pt x="2294" y="-1"/>
                    <a:pt x="3450" y="0"/>
                  </a:cubicBezTo>
                  <a:cubicBezTo>
                    <a:pt x="15379" y="0"/>
                    <a:pt x="25050" y="9670"/>
                    <a:pt x="25050" y="21600"/>
                  </a:cubicBezTo>
                </a:path>
                <a:path w="25050" h="21600" stroke="0" extrusionOk="0">
                  <a:moveTo>
                    <a:pt x="0" y="277"/>
                  </a:moveTo>
                  <a:cubicBezTo>
                    <a:pt x="1140" y="92"/>
                    <a:pt x="2294" y="-1"/>
                    <a:pt x="3450" y="0"/>
                  </a:cubicBezTo>
                  <a:cubicBezTo>
                    <a:pt x="15379" y="0"/>
                    <a:pt x="25050" y="9670"/>
                    <a:pt x="25050" y="21600"/>
                  </a:cubicBezTo>
                  <a:lnTo>
                    <a:pt x="3450" y="21600"/>
                  </a:lnTo>
                  <a:close/>
                </a:path>
              </a:pathLst>
            </a:custGeom>
            <a:noFill/>
            <a:ln w="38100">
              <a:solidFill>
                <a:srgbClr val="FF0000"/>
              </a:solidFill>
              <a:round/>
              <a:headEnd/>
              <a:tailEnd/>
            </a:ln>
          </p:spPr>
          <p:txBody>
            <a:bodyPr wrap="none" anchor="ctr"/>
            <a:lstStyle/>
            <a:p>
              <a:endParaRPr lang="es-CL"/>
            </a:p>
          </p:txBody>
        </p:sp>
        <p:sp>
          <p:nvSpPr>
            <p:cNvPr id="29738" name="Line 36"/>
            <p:cNvSpPr>
              <a:spLocks noChangeShapeType="1"/>
            </p:cNvSpPr>
            <p:nvPr/>
          </p:nvSpPr>
          <p:spPr bwMode="auto">
            <a:xfrm flipH="1">
              <a:off x="1288" y="2976"/>
              <a:ext cx="2177" cy="0"/>
            </a:xfrm>
            <a:prstGeom prst="line">
              <a:avLst/>
            </a:prstGeom>
            <a:noFill/>
            <a:ln w="25400">
              <a:solidFill>
                <a:srgbClr val="993366"/>
              </a:solidFill>
              <a:prstDash val="lgDash"/>
              <a:round/>
              <a:headEnd/>
              <a:tailEnd/>
            </a:ln>
          </p:spPr>
          <p:txBody>
            <a:bodyPr/>
            <a:lstStyle/>
            <a:p>
              <a:endParaRPr lang="es-CL"/>
            </a:p>
          </p:txBody>
        </p:sp>
        <p:sp>
          <p:nvSpPr>
            <p:cNvPr id="29739" name="Line 37"/>
            <p:cNvSpPr>
              <a:spLocks noChangeShapeType="1"/>
            </p:cNvSpPr>
            <p:nvPr/>
          </p:nvSpPr>
          <p:spPr bwMode="auto">
            <a:xfrm flipH="1">
              <a:off x="1288" y="2901"/>
              <a:ext cx="1678" cy="0"/>
            </a:xfrm>
            <a:prstGeom prst="line">
              <a:avLst/>
            </a:prstGeom>
            <a:noFill/>
            <a:ln w="25400">
              <a:solidFill>
                <a:srgbClr val="993366"/>
              </a:solidFill>
              <a:prstDash val="lgDash"/>
              <a:round/>
              <a:headEnd/>
              <a:tailEnd/>
            </a:ln>
          </p:spPr>
          <p:txBody>
            <a:bodyPr/>
            <a:lstStyle/>
            <a:p>
              <a:endParaRPr lang="es-CL"/>
            </a:p>
          </p:txBody>
        </p:sp>
        <p:graphicFrame>
          <p:nvGraphicFramePr>
            <p:cNvPr id="29704" name="Object 38"/>
            <p:cNvGraphicFramePr>
              <a:graphicFrameLocks noChangeAspect="1"/>
            </p:cNvGraphicFramePr>
            <p:nvPr/>
          </p:nvGraphicFramePr>
          <p:xfrm>
            <a:off x="1035" y="819"/>
            <a:ext cx="208" cy="207"/>
          </p:xfrm>
          <a:graphic>
            <a:graphicData uri="http://schemas.openxmlformats.org/presentationml/2006/ole">
              <p:oleObj spid="_x0000_s29704" name="Ecuación" r:id="rId10" imgW="164880" imgH="164880" progId="Equation.3">
                <p:embed/>
              </p:oleObj>
            </a:graphicData>
          </a:graphic>
        </p:graphicFrame>
        <p:graphicFrame>
          <p:nvGraphicFramePr>
            <p:cNvPr id="29705" name="Object 39"/>
            <p:cNvGraphicFramePr>
              <a:graphicFrameLocks noChangeAspect="1"/>
            </p:cNvGraphicFramePr>
            <p:nvPr/>
          </p:nvGraphicFramePr>
          <p:xfrm>
            <a:off x="4372" y="3294"/>
            <a:ext cx="176" cy="207"/>
          </p:xfrm>
          <a:graphic>
            <a:graphicData uri="http://schemas.openxmlformats.org/presentationml/2006/ole">
              <p:oleObj spid="_x0000_s29705" name="Ecuación" r:id="rId11" imgW="139680" imgH="164880" progId="Equation.3">
                <p:embed/>
              </p:oleObj>
            </a:graphicData>
          </a:graphic>
        </p:graphicFrame>
        <p:graphicFrame>
          <p:nvGraphicFramePr>
            <p:cNvPr id="29706" name="Object 40"/>
            <p:cNvGraphicFramePr>
              <a:graphicFrameLocks noChangeAspect="1"/>
            </p:cNvGraphicFramePr>
            <p:nvPr/>
          </p:nvGraphicFramePr>
          <p:xfrm>
            <a:off x="3447" y="2723"/>
            <a:ext cx="191" cy="208"/>
          </p:xfrm>
          <a:graphic>
            <a:graphicData uri="http://schemas.openxmlformats.org/presentationml/2006/ole">
              <p:oleObj spid="_x0000_s29706" name="Ecuación" r:id="rId12" imgW="152280" imgH="164880" progId="Equation.3">
                <p:embed/>
              </p:oleObj>
            </a:graphicData>
          </a:graphic>
        </p:graphicFrame>
        <p:graphicFrame>
          <p:nvGraphicFramePr>
            <p:cNvPr id="29707" name="Object 41"/>
            <p:cNvGraphicFramePr>
              <a:graphicFrameLocks noChangeAspect="1"/>
            </p:cNvGraphicFramePr>
            <p:nvPr/>
          </p:nvGraphicFramePr>
          <p:xfrm>
            <a:off x="2918" y="2678"/>
            <a:ext cx="193" cy="208"/>
          </p:xfrm>
          <a:graphic>
            <a:graphicData uri="http://schemas.openxmlformats.org/presentationml/2006/ole">
              <p:oleObj spid="_x0000_s29707" name="Ecuación" r:id="rId13" imgW="152280" imgH="164880" progId="Equation.3">
                <p:embed/>
              </p:oleObj>
            </a:graphicData>
          </a:graphic>
        </p:graphicFrame>
        <p:graphicFrame>
          <p:nvGraphicFramePr>
            <p:cNvPr id="29708" name="Object 42"/>
            <p:cNvGraphicFramePr>
              <a:graphicFrameLocks noChangeAspect="1"/>
            </p:cNvGraphicFramePr>
            <p:nvPr/>
          </p:nvGraphicFramePr>
          <p:xfrm>
            <a:off x="1032" y="2692"/>
            <a:ext cx="256" cy="239"/>
          </p:xfrm>
          <a:graphic>
            <a:graphicData uri="http://schemas.openxmlformats.org/presentationml/2006/ole">
              <p:oleObj spid="_x0000_s29708" name="Ecuación" r:id="rId14" imgW="203040" imgH="190440" progId="Equation.3">
                <p:embed/>
              </p:oleObj>
            </a:graphicData>
          </a:graphic>
        </p:graphicFrame>
        <p:graphicFrame>
          <p:nvGraphicFramePr>
            <p:cNvPr id="29709" name="Object 43"/>
            <p:cNvGraphicFramePr>
              <a:graphicFrameLocks noChangeAspect="1"/>
            </p:cNvGraphicFramePr>
            <p:nvPr/>
          </p:nvGraphicFramePr>
          <p:xfrm>
            <a:off x="1016" y="2432"/>
            <a:ext cx="289" cy="239"/>
          </p:xfrm>
          <a:graphic>
            <a:graphicData uri="http://schemas.openxmlformats.org/presentationml/2006/ole">
              <p:oleObj spid="_x0000_s29709" name="Ecuación" r:id="rId15" imgW="228600" imgH="190440" progId="Equation.3">
                <p:embed/>
              </p:oleObj>
            </a:graphicData>
          </a:graphic>
        </p:graphicFrame>
        <p:graphicFrame>
          <p:nvGraphicFramePr>
            <p:cNvPr id="29710" name="Object 44"/>
            <p:cNvGraphicFramePr>
              <a:graphicFrameLocks noChangeAspect="1"/>
            </p:cNvGraphicFramePr>
            <p:nvPr/>
          </p:nvGraphicFramePr>
          <p:xfrm>
            <a:off x="1971" y="3294"/>
            <a:ext cx="224" cy="239"/>
          </p:xfrm>
          <a:graphic>
            <a:graphicData uri="http://schemas.openxmlformats.org/presentationml/2006/ole">
              <p:oleObj spid="_x0000_s29710" name="Ecuación" r:id="rId16" imgW="177480" imgH="190440" progId="Equation.3">
                <p:embed/>
              </p:oleObj>
            </a:graphicData>
          </a:graphic>
        </p:graphicFrame>
        <p:graphicFrame>
          <p:nvGraphicFramePr>
            <p:cNvPr id="29711" name="Object 45"/>
            <p:cNvGraphicFramePr>
              <a:graphicFrameLocks noChangeAspect="1"/>
            </p:cNvGraphicFramePr>
            <p:nvPr/>
          </p:nvGraphicFramePr>
          <p:xfrm>
            <a:off x="2927" y="3330"/>
            <a:ext cx="419" cy="293"/>
          </p:xfrm>
          <a:graphic>
            <a:graphicData uri="http://schemas.openxmlformats.org/presentationml/2006/ole">
              <p:oleObj spid="_x0000_s29711" name="Ecuación" r:id="rId17" imgW="469800" imgH="330120" progId="Equation.3">
                <p:embed/>
              </p:oleObj>
            </a:graphicData>
          </a:graphic>
        </p:graphicFrame>
        <p:sp>
          <p:nvSpPr>
            <p:cNvPr id="29740" name="Freeform 46"/>
            <p:cNvSpPr>
              <a:spLocks/>
            </p:cNvSpPr>
            <p:nvPr/>
          </p:nvSpPr>
          <p:spPr bwMode="auto">
            <a:xfrm>
              <a:off x="2059" y="2296"/>
              <a:ext cx="136" cy="136"/>
            </a:xfrm>
            <a:custGeom>
              <a:avLst/>
              <a:gdLst>
                <a:gd name="T0" fmla="*/ 0 w 136"/>
                <a:gd name="T1" fmla="*/ 45 h 136"/>
                <a:gd name="T2" fmla="*/ 91 w 136"/>
                <a:gd name="T3" fmla="*/ 136 h 136"/>
                <a:gd name="T4" fmla="*/ 136 w 136"/>
                <a:gd name="T5" fmla="*/ 45 h 136"/>
                <a:gd name="T6" fmla="*/ 45 w 136"/>
                <a:gd name="T7" fmla="*/ 0 h 136"/>
                <a:gd name="T8" fmla="*/ 0 w 136"/>
                <a:gd name="T9" fmla="*/ 45 h 136"/>
                <a:gd name="T10" fmla="*/ 0 60000 65536"/>
                <a:gd name="T11" fmla="*/ 0 60000 65536"/>
                <a:gd name="T12" fmla="*/ 0 60000 65536"/>
                <a:gd name="T13" fmla="*/ 0 60000 65536"/>
                <a:gd name="T14" fmla="*/ 0 60000 65536"/>
                <a:gd name="T15" fmla="*/ 0 w 136"/>
                <a:gd name="T16" fmla="*/ 0 h 136"/>
                <a:gd name="T17" fmla="*/ 136 w 136"/>
                <a:gd name="T18" fmla="*/ 136 h 136"/>
              </a:gdLst>
              <a:ahLst/>
              <a:cxnLst>
                <a:cxn ang="T10">
                  <a:pos x="T0" y="T1"/>
                </a:cxn>
                <a:cxn ang="T11">
                  <a:pos x="T2" y="T3"/>
                </a:cxn>
                <a:cxn ang="T12">
                  <a:pos x="T4" y="T5"/>
                </a:cxn>
                <a:cxn ang="T13">
                  <a:pos x="T6" y="T7"/>
                </a:cxn>
                <a:cxn ang="T14">
                  <a:pos x="T8" y="T9"/>
                </a:cxn>
              </a:cxnLst>
              <a:rect l="T15" t="T16" r="T17" b="T18"/>
              <a:pathLst>
                <a:path w="136" h="136">
                  <a:moveTo>
                    <a:pt x="0" y="45"/>
                  </a:moveTo>
                  <a:lnTo>
                    <a:pt x="91" y="136"/>
                  </a:lnTo>
                  <a:lnTo>
                    <a:pt x="136" y="45"/>
                  </a:lnTo>
                  <a:lnTo>
                    <a:pt x="45" y="0"/>
                  </a:lnTo>
                  <a:lnTo>
                    <a:pt x="0" y="45"/>
                  </a:lnTo>
                  <a:close/>
                </a:path>
              </a:pathLst>
            </a:custGeom>
            <a:solidFill>
              <a:schemeClr val="bg1"/>
            </a:solidFill>
            <a:ln w="9525">
              <a:noFill/>
              <a:round/>
              <a:headEnd/>
              <a:tailEnd/>
            </a:ln>
          </p:spPr>
          <p:txBody>
            <a:bodyPr/>
            <a:lstStyle/>
            <a:p>
              <a:endParaRPr lang="es-CL"/>
            </a:p>
          </p:txBody>
        </p:sp>
        <p:graphicFrame>
          <p:nvGraphicFramePr>
            <p:cNvPr id="29712" name="Object 47"/>
            <p:cNvGraphicFramePr>
              <a:graphicFrameLocks noChangeAspect="1"/>
            </p:cNvGraphicFramePr>
            <p:nvPr/>
          </p:nvGraphicFramePr>
          <p:xfrm>
            <a:off x="2007" y="2316"/>
            <a:ext cx="191" cy="208"/>
          </p:xfrm>
          <a:graphic>
            <a:graphicData uri="http://schemas.openxmlformats.org/presentationml/2006/ole">
              <p:oleObj spid="_x0000_s29712" name="Ecuación" r:id="rId18" imgW="152280" imgH="164880" progId="Equation.3">
                <p:embed/>
              </p:oleObj>
            </a:graphicData>
          </a:graphic>
        </p:graphicFrame>
      </p:grpSp>
    </p:spTree>
  </p:cSld>
  <p:clrMapOvr>
    <a:masterClrMapping/>
  </p:clrMapOvr>
  <p:timing>
    <p:tnLst>
      <p:par>
        <p:cTn id="1" dur="indefinite" restart="never" nodeType="tmRoot"/>
      </p:par>
    </p:tnLst>
  </p:timing>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23" name="3 Marcador de número de diapositiva"/>
          <p:cNvSpPr>
            <a:spLocks noGrp="1"/>
          </p:cNvSpPr>
          <p:nvPr>
            <p:ph type="sldNum" sz="quarter" idx="12"/>
          </p:nvPr>
        </p:nvSpPr>
        <p:spPr>
          <a:noFill/>
        </p:spPr>
        <p:txBody>
          <a:bodyPr/>
          <a:lstStyle/>
          <a:p>
            <a:fld id="{AAAB2D5E-4B03-47F4-8398-C5B920BF2372}" type="slidenum">
              <a:rPr lang="es-CL" smtClean="0"/>
              <a:pPr/>
              <a:t>33</a:t>
            </a:fld>
            <a:endParaRPr lang="es-CL" smtClean="0"/>
          </a:p>
        </p:txBody>
      </p:sp>
      <p:sp>
        <p:nvSpPr>
          <p:cNvPr id="30724" name="Rectangle 20"/>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30722" name="Object 19"/>
          <p:cNvGraphicFramePr>
            <a:graphicFrameLocks noChangeAspect="1"/>
          </p:cNvGraphicFramePr>
          <p:nvPr/>
        </p:nvGraphicFramePr>
        <p:xfrm>
          <a:off x="827088" y="2343150"/>
          <a:ext cx="7413625" cy="2741613"/>
        </p:xfrm>
        <a:graphic>
          <a:graphicData uri="http://schemas.openxmlformats.org/presentationml/2006/ole">
            <p:oleObj spid="_x0000_s30722" name="Ecuación" r:id="rId4" imgW="3708360" imgH="1371600" progId="Equation.3">
              <p:embed/>
            </p:oleObj>
          </a:graphicData>
        </a:graphic>
      </p:graphicFrame>
      <p:sp>
        <p:nvSpPr>
          <p:cNvPr id="30725" name="Line 7"/>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7928" name="Text Box 8"/>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0727" name="Text Box 9"/>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0728" name="Text Box 10"/>
          <p:cNvSpPr txBox="1">
            <a:spLocks noChangeArrowheads="1"/>
          </p:cNvSpPr>
          <p:nvPr/>
        </p:nvSpPr>
        <p:spPr bwMode="auto">
          <a:xfrm>
            <a:off x="755650" y="1484313"/>
            <a:ext cx="4968875" cy="366712"/>
          </a:xfrm>
          <a:prstGeom prst="rect">
            <a:avLst/>
          </a:prstGeom>
          <a:noFill/>
          <a:ln w="9525">
            <a:noFill/>
            <a:miter lim="800000"/>
            <a:headEnd/>
            <a:tailEnd/>
          </a:ln>
        </p:spPr>
        <p:txBody>
          <a:bodyPr>
            <a:spAutoFit/>
          </a:bodyPr>
          <a:lstStyle/>
          <a:p>
            <a:pPr algn="l">
              <a:spcBef>
                <a:spcPct val="50000"/>
              </a:spcBef>
            </a:pPr>
            <a:r>
              <a:rPr lang="es-CL"/>
              <a:t>Demandas Condicionadas de Factores</a:t>
            </a:r>
          </a:p>
        </p:txBody>
      </p:sp>
      <p:sp>
        <p:nvSpPr>
          <p:cNvPr id="30729" name="Rectangle 11"/>
          <p:cNvSpPr>
            <a:spLocks noChangeArrowheads="1"/>
          </p:cNvSpPr>
          <p:nvPr/>
        </p:nvSpPr>
        <p:spPr bwMode="auto">
          <a:xfrm>
            <a:off x="0" y="3314700"/>
            <a:ext cx="9144000" cy="0"/>
          </a:xfrm>
          <a:prstGeom prst="rect">
            <a:avLst/>
          </a:prstGeom>
          <a:noFill/>
          <a:ln w="9525">
            <a:noFill/>
            <a:miter lim="800000"/>
            <a:headEnd/>
            <a:tailEnd/>
          </a:ln>
        </p:spPr>
        <p:txBody>
          <a:bodyPr wrap="none" anchor="ctr">
            <a:spAutoFit/>
          </a:bodyPr>
          <a:lstStyle/>
          <a:p>
            <a:endParaRPr lang="es-ES"/>
          </a:p>
        </p:txBody>
      </p:sp>
      <p:sp>
        <p:nvSpPr>
          <p:cNvPr id="30730" name="Rectangle 12"/>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30731" name="Rectangle 13"/>
          <p:cNvSpPr>
            <a:spLocks noChangeArrowheads="1"/>
          </p:cNvSpPr>
          <p:nvPr/>
        </p:nvSpPr>
        <p:spPr bwMode="auto">
          <a:xfrm>
            <a:off x="0" y="3333750"/>
            <a:ext cx="9144000" cy="0"/>
          </a:xfrm>
          <a:prstGeom prst="rect">
            <a:avLst/>
          </a:prstGeom>
          <a:noFill/>
          <a:ln w="9525">
            <a:noFill/>
            <a:miter lim="800000"/>
            <a:headEnd/>
            <a:tailEnd/>
          </a:ln>
        </p:spPr>
        <p:txBody>
          <a:bodyPr wrap="none" anchor="ctr">
            <a:spAutoFit/>
          </a:bodyPr>
          <a:lstStyle/>
          <a:p>
            <a:endParaRPr lang="es-ES"/>
          </a:p>
        </p:txBody>
      </p:sp>
      <p:sp>
        <p:nvSpPr>
          <p:cNvPr id="30732" name="Rectangle 14"/>
          <p:cNvSpPr>
            <a:spLocks noChangeArrowheads="1"/>
          </p:cNvSpPr>
          <p:nvPr/>
        </p:nvSpPr>
        <p:spPr bwMode="auto">
          <a:xfrm>
            <a:off x="0" y="3233738"/>
            <a:ext cx="9144000" cy="0"/>
          </a:xfrm>
          <a:prstGeom prst="rect">
            <a:avLst/>
          </a:prstGeom>
          <a:noFill/>
          <a:ln w="9525">
            <a:noFill/>
            <a:miter lim="800000"/>
            <a:headEnd/>
            <a:tailEnd/>
          </a:ln>
        </p:spPr>
        <p:txBody>
          <a:bodyPr wrap="none" anchor="ctr">
            <a:spAutoFit/>
          </a:bodyPr>
          <a:lstStyle/>
          <a:p>
            <a:endParaRPr lang="es-ES"/>
          </a:p>
        </p:txBody>
      </p:sp>
      <p:sp>
        <p:nvSpPr>
          <p:cNvPr id="30733" name="Rectangle 15"/>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
        <p:nvSpPr>
          <p:cNvPr id="30734" name="Rectangle 16"/>
          <p:cNvSpPr>
            <a:spLocks noChangeArrowheads="1"/>
          </p:cNvSpPr>
          <p:nvPr/>
        </p:nvSpPr>
        <p:spPr bwMode="auto">
          <a:xfrm>
            <a:off x="0" y="3314700"/>
            <a:ext cx="9144000" cy="0"/>
          </a:xfrm>
          <a:prstGeom prst="rect">
            <a:avLst/>
          </a:prstGeom>
          <a:noFill/>
          <a:ln w="9525">
            <a:noFill/>
            <a:miter lim="800000"/>
            <a:headEnd/>
            <a:tailEnd/>
          </a:ln>
        </p:spPr>
        <p:txBody>
          <a:bodyPr wrap="none" anchor="ctr">
            <a:spAutoFit/>
          </a:bodyPr>
          <a:lstStyle/>
          <a:p>
            <a:endParaRPr lang="es-ES"/>
          </a:p>
        </p:txBody>
      </p:sp>
      <p:sp>
        <p:nvSpPr>
          <p:cNvPr id="30735" name="Rectangle 17"/>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Tree>
  </p:cSld>
  <p:clrMapOvr>
    <a:masterClrMapping/>
  </p:clrMapOvr>
  <p:timing>
    <p:tnLst>
      <p:par>
        <p:cTn id="1" dur="indefinite" restart="never" nodeType="tmRoot"/>
      </p:par>
    </p:tnLst>
  </p:timing>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1756" name="3 Marcador de número de diapositiva"/>
          <p:cNvSpPr>
            <a:spLocks noGrp="1"/>
          </p:cNvSpPr>
          <p:nvPr>
            <p:ph type="sldNum" sz="quarter" idx="12"/>
          </p:nvPr>
        </p:nvSpPr>
        <p:spPr>
          <a:noFill/>
        </p:spPr>
        <p:txBody>
          <a:bodyPr/>
          <a:lstStyle/>
          <a:p>
            <a:fld id="{70CD87C6-BBC8-44CF-A3C2-662C78754952}" type="slidenum">
              <a:rPr lang="es-CL" smtClean="0"/>
              <a:pPr/>
              <a:t>34</a:t>
            </a:fld>
            <a:endParaRPr lang="es-CL" smtClean="0"/>
          </a:p>
        </p:txBody>
      </p:sp>
      <p:sp>
        <p:nvSpPr>
          <p:cNvPr id="31757" name="Rectangle 50"/>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31758" name="Group 49"/>
          <p:cNvGrpSpPr>
            <a:grpSpLocks/>
          </p:cNvGrpSpPr>
          <p:nvPr/>
        </p:nvGrpSpPr>
        <p:grpSpPr bwMode="auto">
          <a:xfrm>
            <a:off x="325438" y="2060575"/>
            <a:ext cx="5759450" cy="3136900"/>
            <a:chOff x="416" y="935"/>
            <a:chExt cx="5184" cy="2822"/>
          </a:xfrm>
        </p:grpSpPr>
        <p:sp>
          <p:nvSpPr>
            <p:cNvPr id="31766" name="Line 12"/>
            <p:cNvSpPr>
              <a:spLocks noChangeShapeType="1"/>
            </p:cNvSpPr>
            <p:nvPr/>
          </p:nvSpPr>
          <p:spPr bwMode="auto">
            <a:xfrm flipV="1">
              <a:off x="930" y="935"/>
              <a:ext cx="0" cy="2540"/>
            </a:xfrm>
            <a:prstGeom prst="line">
              <a:avLst/>
            </a:prstGeom>
            <a:noFill/>
            <a:ln w="9525">
              <a:solidFill>
                <a:schemeClr val="tx1"/>
              </a:solidFill>
              <a:round/>
              <a:headEnd/>
              <a:tailEnd type="triangle" w="med" len="med"/>
            </a:ln>
          </p:spPr>
          <p:txBody>
            <a:bodyPr/>
            <a:lstStyle/>
            <a:p>
              <a:endParaRPr lang="es-CL"/>
            </a:p>
          </p:txBody>
        </p:sp>
        <p:sp>
          <p:nvSpPr>
            <p:cNvPr id="31767" name="Line 13"/>
            <p:cNvSpPr>
              <a:spLocks noChangeShapeType="1"/>
            </p:cNvSpPr>
            <p:nvPr/>
          </p:nvSpPr>
          <p:spPr bwMode="auto">
            <a:xfrm>
              <a:off x="930" y="3475"/>
              <a:ext cx="4309" cy="0"/>
            </a:xfrm>
            <a:prstGeom prst="line">
              <a:avLst/>
            </a:prstGeom>
            <a:noFill/>
            <a:ln w="9525">
              <a:solidFill>
                <a:schemeClr val="tx1"/>
              </a:solidFill>
              <a:round/>
              <a:headEnd/>
              <a:tailEnd type="triangle" w="med" len="med"/>
            </a:ln>
          </p:spPr>
          <p:txBody>
            <a:bodyPr/>
            <a:lstStyle/>
            <a:p>
              <a:endParaRPr lang="es-CL"/>
            </a:p>
          </p:txBody>
        </p:sp>
        <p:grpSp>
          <p:nvGrpSpPr>
            <p:cNvPr id="31768" name="Group 14"/>
            <p:cNvGrpSpPr>
              <a:grpSpLocks/>
            </p:cNvGrpSpPr>
            <p:nvPr/>
          </p:nvGrpSpPr>
          <p:grpSpPr bwMode="auto">
            <a:xfrm>
              <a:off x="3334" y="1389"/>
              <a:ext cx="1315" cy="681"/>
              <a:chOff x="1111" y="1207"/>
              <a:chExt cx="1814" cy="681"/>
            </a:xfrm>
          </p:grpSpPr>
          <p:sp>
            <p:nvSpPr>
              <p:cNvPr id="31791" name="Arc 15"/>
              <p:cNvSpPr>
                <a:spLocks/>
              </p:cNvSpPr>
              <p:nvPr/>
            </p:nvSpPr>
            <p:spPr bwMode="auto">
              <a:xfrm rot="10800000">
                <a:off x="1111" y="1207"/>
                <a:ext cx="907" cy="681"/>
              </a:xfrm>
              <a:custGeom>
                <a:avLst/>
                <a:gdLst>
                  <a:gd name="T0" fmla="*/ 0 w 21600"/>
                  <a:gd name="T1" fmla="*/ 0 h 21600"/>
                  <a:gd name="T2" fmla="*/ 38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chemeClr val="tx1"/>
                </a:solidFill>
                <a:round/>
                <a:headEnd/>
                <a:tailEnd/>
              </a:ln>
            </p:spPr>
            <p:txBody>
              <a:bodyPr wrap="none" anchor="ctr"/>
              <a:lstStyle/>
              <a:p>
                <a:endParaRPr lang="es-CL"/>
              </a:p>
            </p:txBody>
          </p:sp>
          <p:sp>
            <p:nvSpPr>
              <p:cNvPr id="31792" name="Arc 16"/>
              <p:cNvSpPr>
                <a:spLocks/>
              </p:cNvSpPr>
              <p:nvPr/>
            </p:nvSpPr>
            <p:spPr bwMode="auto">
              <a:xfrm rot="10800000" flipH="1">
                <a:off x="2018" y="1207"/>
                <a:ext cx="907" cy="681"/>
              </a:xfrm>
              <a:custGeom>
                <a:avLst/>
                <a:gdLst>
                  <a:gd name="T0" fmla="*/ 0 w 21600"/>
                  <a:gd name="T1" fmla="*/ 0 h 21600"/>
                  <a:gd name="T2" fmla="*/ 38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chemeClr val="tx1"/>
                </a:solidFill>
                <a:round/>
                <a:headEnd/>
                <a:tailEnd/>
              </a:ln>
            </p:spPr>
            <p:txBody>
              <a:bodyPr wrap="none" anchor="ctr"/>
              <a:lstStyle/>
              <a:p>
                <a:endParaRPr lang="es-CL"/>
              </a:p>
            </p:txBody>
          </p:sp>
        </p:grpSp>
        <p:sp>
          <p:nvSpPr>
            <p:cNvPr id="31769" name="Arc 17"/>
            <p:cNvSpPr>
              <a:spLocks/>
            </p:cNvSpPr>
            <p:nvPr/>
          </p:nvSpPr>
          <p:spPr bwMode="auto">
            <a:xfrm rot="10800000">
              <a:off x="2063"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chemeClr val="tx1"/>
              </a:solidFill>
              <a:round/>
              <a:headEnd/>
              <a:tailEnd/>
            </a:ln>
          </p:spPr>
          <p:txBody>
            <a:bodyPr wrap="none" anchor="ctr"/>
            <a:lstStyle/>
            <a:p>
              <a:endParaRPr lang="es-CL"/>
            </a:p>
          </p:txBody>
        </p:sp>
        <p:sp>
          <p:nvSpPr>
            <p:cNvPr id="31770" name="Line 18"/>
            <p:cNvSpPr>
              <a:spLocks noChangeShapeType="1"/>
            </p:cNvSpPr>
            <p:nvPr/>
          </p:nvSpPr>
          <p:spPr bwMode="auto">
            <a:xfrm>
              <a:off x="2130" y="1888"/>
              <a:ext cx="0" cy="1587"/>
            </a:xfrm>
            <a:prstGeom prst="line">
              <a:avLst/>
            </a:prstGeom>
            <a:noFill/>
            <a:ln w="25400">
              <a:solidFill>
                <a:srgbClr val="969696"/>
              </a:solidFill>
              <a:prstDash val="lgDash"/>
              <a:round/>
              <a:headEnd/>
              <a:tailEnd/>
            </a:ln>
          </p:spPr>
          <p:txBody>
            <a:bodyPr/>
            <a:lstStyle/>
            <a:p>
              <a:endParaRPr lang="es-CL"/>
            </a:p>
          </p:txBody>
        </p:sp>
        <p:sp>
          <p:nvSpPr>
            <p:cNvPr id="31771" name="Line 19"/>
            <p:cNvSpPr>
              <a:spLocks noChangeShapeType="1"/>
            </p:cNvSpPr>
            <p:nvPr/>
          </p:nvSpPr>
          <p:spPr bwMode="auto">
            <a:xfrm>
              <a:off x="3581" y="1933"/>
              <a:ext cx="0" cy="1542"/>
            </a:xfrm>
            <a:prstGeom prst="line">
              <a:avLst/>
            </a:prstGeom>
            <a:noFill/>
            <a:ln w="25400">
              <a:solidFill>
                <a:srgbClr val="969696"/>
              </a:solidFill>
              <a:prstDash val="lgDash"/>
              <a:round/>
              <a:headEnd/>
              <a:tailEnd/>
            </a:ln>
          </p:spPr>
          <p:txBody>
            <a:bodyPr/>
            <a:lstStyle/>
            <a:p>
              <a:endParaRPr lang="es-CL"/>
            </a:p>
          </p:txBody>
        </p:sp>
        <p:sp>
          <p:nvSpPr>
            <p:cNvPr id="31772" name="Line 20"/>
            <p:cNvSpPr>
              <a:spLocks noChangeShapeType="1"/>
            </p:cNvSpPr>
            <p:nvPr/>
          </p:nvSpPr>
          <p:spPr bwMode="auto">
            <a:xfrm>
              <a:off x="3393" y="1706"/>
              <a:ext cx="0" cy="1769"/>
            </a:xfrm>
            <a:prstGeom prst="line">
              <a:avLst/>
            </a:prstGeom>
            <a:noFill/>
            <a:ln w="25400">
              <a:solidFill>
                <a:srgbClr val="969696"/>
              </a:solidFill>
              <a:prstDash val="lgDash"/>
              <a:round/>
              <a:headEnd/>
              <a:tailEnd/>
            </a:ln>
          </p:spPr>
          <p:txBody>
            <a:bodyPr/>
            <a:lstStyle/>
            <a:p>
              <a:endParaRPr lang="es-CL"/>
            </a:p>
          </p:txBody>
        </p:sp>
        <p:graphicFrame>
          <p:nvGraphicFramePr>
            <p:cNvPr id="31746" name="Object 21"/>
            <p:cNvGraphicFramePr>
              <a:graphicFrameLocks noChangeAspect="1"/>
            </p:cNvGraphicFramePr>
            <p:nvPr/>
          </p:nvGraphicFramePr>
          <p:xfrm>
            <a:off x="5020" y="3482"/>
            <a:ext cx="160" cy="207"/>
          </p:xfrm>
          <a:graphic>
            <a:graphicData uri="http://schemas.openxmlformats.org/presentationml/2006/ole">
              <p:oleObj spid="_x0000_s31746" name="Ecuación" r:id="rId4" imgW="126720" imgH="164880" progId="Equation.3">
                <p:embed/>
              </p:oleObj>
            </a:graphicData>
          </a:graphic>
        </p:graphicFrame>
        <p:sp>
          <p:nvSpPr>
            <p:cNvPr id="31773" name="Line 22"/>
            <p:cNvSpPr>
              <a:spLocks noChangeShapeType="1"/>
            </p:cNvSpPr>
            <p:nvPr/>
          </p:nvSpPr>
          <p:spPr bwMode="auto">
            <a:xfrm>
              <a:off x="2064" y="1706"/>
              <a:ext cx="0" cy="1769"/>
            </a:xfrm>
            <a:prstGeom prst="line">
              <a:avLst/>
            </a:prstGeom>
            <a:noFill/>
            <a:ln w="25400">
              <a:solidFill>
                <a:srgbClr val="969696"/>
              </a:solidFill>
              <a:prstDash val="lgDash"/>
              <a:round/>
              <a:headEnd/>
              <a:tailEnd/>
            </a:ln>
          </p:spPr>
          <p:txBody>
            <a:bodyPr/>
            <a:lstStyle/>
            <a:p>
              <a:endParaRPr lang="es-CL"/>
            </a:p>
          </p:txBody>
        </p:sp>
        <p:sp>
          <p:nvSpPr>
            <p:cNvPr id="31774" name="Line 23"/>
            <p:cNvSpPr>
              <a:spLocks noChangeShapeType="1"/>
            </p:cNvSpPr>
            <p:nvPr/>
          </p:nvSpPr>
          <p:spPr bwMode="auto">
            <a:xfrm flipH="1">
              <a:off x="930" y="1706"/>
              <a:ext cx="1134" cy="0"/>
            </a:xfrm>
            <a:prstGeom prst="line">
              <a:avLst/>
            </a:prstGeom>
            <a:noFill/>
            <a:ln w="25400">
              <a:solidFill>
                <a:srgbClr val="969696"/>
              </a:solidFill>
              <a:prstDash val="lgDash"/>
              <a:round/>
              <a:headEnd/>
              <a:tailEnd/>
            </a:ln>
          </p:spPr>
          <p:txBody>
            <a:bodyPr/>
            <a:lstStyle/>
            <a:p>
              <a:endParaRPr lang="es-CL"/>
            </a:p>
          </p:txBody>
        </p:sp>
        <p:sp>
          <p:nvSpPr>
            <p:cNvPr id="31775" name="Line 24"/>
            <p:cNvSpPr>
              <a:spLocks noChangeShapeType="1"/>
            </p:cNvSpPr>
            <p:nvPr/>
          </p:nvSpPr>
          <p:spPr bwMode="auto">
            <a:xfrm flipH="1">
              <a:off x="930" y="1888"/>
              <a:ext cx="1179" cy="0"/>
            </a:xfrm>
            <a:prstGeom prst="line">
              <a:avLst/>
            </a:prstGeom>
            <a:noFill/>
            <a:ln w="25400">
              <a:solidFill>
                <a:srgbClr val="969696"/>
              </a:solidFill>
              <a:prstDash val="lgDash"/>
              <a:round/>
              <a:headEnd/>
              <a:tailEnd/>
            </a:ln>
          </p:spPr>
          <p:txBody>
            <a:bodyPr/>
            <a:lstStyle/>
            <a:p>
              <a:endParaRPr lang="es-CL"/>
            </a:p>
          </p:txBody>
        </p:sp>
        <p:grpSp>
          <p:nvGrpSpPr>
            <p:cNvPr id="31776" name="Group 25"/>
            <p:cNvGrpSpPr>
              <a:grpSpLocks/>
            </p:cNvGrpSpPr>
            <p:nvPr/>
          </p:nvGrpSpPr>
          <p:grpSpPr bwMode="auto">
            <a:xfrm>
              <a:off x="1020" y="1389"/>
              <a:ext cx="1315" cy="681"/>
              <a:chOff x="1111" y="1207"/>
              <a:chExt cx="1814" cy="681"/>
            </a:xfrm>
          </p:grpSpPr>
          <p:sp>
            <p:nvSpPr>
              <p:cNvPr id="31789" name="Arc 26"/>
              <p:cNvSpPr>
                <a:spLocks/>
              </p:cNvSpPr>
              <p:nvPr/>
            </p:nvSpPr>
            <p:spPr bwMode="auto">
              <a:xfrm rot="10800000">
                <a:off x="1111" y="1207"/>
                <a:ext cx="907" cy="681"/>
              </a:xfrm>
              <a:custGeom>
                <a:avLst/>
                <a:gdLst>
                  <a:gd name="T0" fmla="*/ 0 w 21600"/>
                  <a:gd name="T1" fmla="*/ 0 h 21600"/>
                  <a:gd name="T2" fmla="*/ 38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chemeClr val="tx1"/>
                </a:solidFill>
                <a:round/>
                <a:headEnd/>
                <a:tailEnd/>
              </a:ln>
            </p:spPr>
            <p:txBody>
              <a:bodyPr wrap="none" anchor="ctr"/>
              <a:lstStyle/>
              <a:p>
                <a:endParaRPr lang="es-CL"/>
              </a:p>
            </p:txBody>
          </p:sp>
          <p:sp>
            <p:nvSpPr>
              <p:cNvPr id="31790" name="Arc 27"/>
              <p:cNvSpPr>
                <a:spLocks/>
              </p:cNvSpPr>
              <p:nvPr/>
            </p:nvSpPr>
            <p:spPr bwMode="auto">
              <a:xfrm rot="10800000" flipH="1">
                <a:off x="2018" y="1207"/>
                <a:ext cx="907" cy="681"/>
              </a:xfrm>
              <a:custGeom>
                <a:avLst/>
                <a:gdLst>
                  <a:gd name="T0" fmla="*/ 0 w 21600"/>
                  <a:gd name="T1" fmla="*/ 0 h 21600"/>
                  <a:gd name="T2" fmla="*/ 38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chemeClr val="tx1"/>
                </a:solidFill>
                <a:round/>
                <a:headEnd/>
                <a:tailEnd/>
              </a:ln>
            </p:spPr>
            <p:txBody>
              <a:bodyPr wrap="none" anchor="ctr"/>
              <a:lstStyle/>
              <a:p>
                <a:endParaRPr lang="es-CL"/>
              </a:p>
            </p:txBody>
          </p:sp>
        </p:grpSp>
        <p:sp>
          <p:nvSpPr>
            <p:cNvPr id="31777" name="Arc 28"/>
            <p:cNvSpPr>
              <a:spLocks/>
            </p:cNvSpPr>
            <p:nvPr/>
          </p:nvSpPr>
          <p:spPr bwMode="auto">
            <a:xfrm rot="10800000" flipH="1">
              <a:off x="2857"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chemeClr val="tx1"/>
              </a:solidFill>
              <a:round/>
              <a:headEnd/>
              <a:tailEnd/>
            </a:ln>
          </p:spPr>
          <p:txBody>
            <a:bodyPr wrap="none" anchor="ctr"/>
            <a:lstStyle/>
            <a:p>
              <a:endParaRPr lang="es-CL"/>
            </a:p>
          </p:txBody>
        </p:sp>
        <p:graphicFrame>
          <p:nvGraphicFramePr>
            <p:cNvPr id="31747" name="Object 29"/>
            <p:cNvGraphicFramePr>
              <a:graphicFrameLocks noChangeAspect="1"/>
            </p:cNvGraphicFramePr>
            <p:nvPr/>
          </p:nvGraphicFramePr>
          <p:xfrm>
            <a:off x="416" y="1525"/>
            <a:ext cx="460" cy="270"/>
          </p:xfrm>
          <a:graphic>
            <a:graphicData uri="http://schemas.openxmlformats.org/presentationml/2006/ole">
              <p:oleObj spid="_x0000_s31747" name="Ecuación" r:id="rId5" imgW="368280" imgH="215640" progId="Equation.3">
                <p:embed/>
              </p:oleObj>
            </a:graphicData>
          </a:graphic>
        </p:graphicFrame>
        <p:graphicFrame>
          <p:nvGraphicFramePr>
            <p:cNvPr id="31748" name="Object 30"/>
            <p:cNvGraphicFramePr>
              <a:graphicFrameLocks noChangeAspect="1"/>
            </p:cNvGraphicFramePr>
            <p:nvPr/>
          </p:nvGraphicFramePr>
          <p:xfrm>
            <a:off x="416" y="1752"/>
            <a:ext cx="478" cy="285"/>
          </p:xfrm>
          <a:graphic>
            <a:graphicData uri="http://schemas.openxmlformats.org/presentationml/2006/ole">
              <p:oleObj spid="_x0000_s31748" name="Ecuación" r:id="rId6" imgW="380880" imgH="228600" progId="Equation.3">
                <p:embed/>
              </p:oleObj>
            </a:graphicData>
          </a:graphic>
        </p:graphicFrame>
        <p:graphicFrame>
          <p:nvGraphicFramePr>
            <p:cNvPr id="31749" name="Object 31"/>
            <p:cNvGraphicFramePr>
              <a:graphicFrameLocks noChangeAspect="1"/>
            </p:cNvGraphicFramePr>
            <p:nvPr/>
          </p:nvGraphicFramePr>
          <p:xfrm>
            <a:off x="1921" y="3471"/>
            <a:ext cx="224" cy="286"/>
          </p:xfrm>
          <a:graphic>
            <a:graphicData uri="http://schemas.openxmlformats.org/presentationml/2006/ole">
              <p:oleObj spid="_x0000_s31749" name="Ecuación" r:id="rId7" imgW="177480" imgH="228600" progId="Equation.3">
                <p:embed/>
              </p:oleObj>
            </a:graphicData>
          </a:graphic>
        </p:graphicFrame>
        <p:graphicFrame>
          <p:nvGraphicFramePr>
            <p:cNvPr id="31750" name="Object 32"/>
            <p:cNvGraphicFramePr>
              <a:graphicFrameLocks noChangeAspect="1"/>
            </p:cNvGraphicFramePr>
            <p:nvPr/>
          </p:nvGraphicFramePr>
          <p:xfrm>
            <a:off x="2112" y="3454"/>
            <a:ext cx="207" cy="286"/>
          </p:xfrm>
          <a:graphic>
            <a:graphicData uri="http://schemas.openxmlformats.org/presentationml/2006/ole">
              <p:oleObj spid="_x0000_s31750" name="Ecuación" r:id="rId8" imgW="164880" imgH="228600" progId="Equation.3">
                <p:embed/>
              </p:oleObj>
            </a:graphicData>
          </a:graphic>
        </p:graphicFrame>
        <p:graphicFrame>
          <p:nvGraphicFramePr>
            <p:cNvPr id="31751" name="Object 33"/>
            <p:cNvGraphicFramePr>
              <a:graphicFrameLocks noChangeAspect="1"/>
            </p:cNvGraphicFramePr>
            <p:nvPr/>
          </p:nvGraphicFramePr>
          <p:xfrm>
            <a:off x="3295" y="3454"/>
            <a:ext cx="224" cy="286"/>
          </p:xfrm>
          <a:graphic>
            <a:graphicData uri="http://schemas.openxmlformats.org/presentationml/2006/ole">
              <p:oleObj spid="_x0000_s31751" name="Ecuación" r:id="rId9" imgW="177480" imgH="228600" progId="Equation.3">
                <p:embed/>
              </p:oleObj>
            </a:graphicData>
          </a:graphic>
        </p:graphicFrame>
        <p:graphicFrame>
          <p:nvGraphicFramePr>
            <p:cNvPr id="31752" name="Object 34"/>
            <p:cNvGraphicFramePr>
              <a:graphicFrameLocks noChangeAspect="1"/>
            </p:cNvGraphicFramePr>
            <p:nvPr/>
          </p:nvGraphicFramePr>
          <p:xfrm>
            <a:off x="3509" y="3454"/>
            <a:ext cx="225" cy="286"/>
          </p:xfrm>
          <a:graphic>
            <a:graphicData uri="http://schemas.openxmlformats.org/presentationml/2006/ole">
              <p:oleObj spid="_x0000_s31752" name="Ecuación" r:id="rId10" imgW="177480" imgH="228600" progId="Equation.3">
                <p:embed/>
              </p:oleObj>
            </a:graphicData>
          </a:graphic>
        </p:graphicFrame>
        <p:sp>
          <p:nvSpPr>
            <p:cNvPr id="31778" name="Line 35"/>
            <p:cNvSpPr>
              <a:spLocks noChangeAspect="1" noChangeShapeType="1"/>
            </p:cNvSpPr>
            <p:nvPr/>
          </p:nvSpPr>
          <p:spPr bwMode="auto">
            <a:xfrm>
              <a:off x="930" y="3385"/>
              <a:ext cx="1204" cy="1"/>
            </a:xfrm>
            <a:prstGeom prst="line">
              <a:avLst/>
            </a:prstGeom>
            <a:noFill/>
            <a:ln w="38100">
              <a:solidFill>
                <a:srgbClr val="3366FF"/>
              </a:solidFill>
              <a:round/>
              <a:headEnd/>
              <a:tailEnd type="triangle" w="med" len="med"/>
            </a:ln>
          </p:spPr>
          <p:txBody>
            <a:bodyPr/>
            <a:lstStyle/>
            <a:p>
              <a:endParaRPr lang="es-CL"/>
            </a:p>
          </p:txBody>
        </p:sp>
        <p:sp>
          <p:nvSpPr>
            <p:cNvPr id="31779" name="Line 36"/>
            <p:cNvSpPr>
              <a:spLocks noChangeShapeType="1"/>
            </p:cNvSpPr>
            <p:nvPr/>
          </p:nvSpPr>
          <p:spPr bwMode="auto">
            <a:xfrm>
              <a:off x="2126" y="3385"/>
              <a:ext cx="1451" cy="0"/>
            </a:xfrm>
            <a:prstGeom prst="line">
              <a:avLst/>
            </a:prstGeom>
            <a:noFill/>
            <a:ln w="38100">
              <a:solidFill>
                <a:srgbClr val="FF0000"/>
              </a:solidFill>
              <a:round/>
              <a:headEnd type="triangle" w="med" len="med"/>
              <a:tailEnd type="triangle" w="med" len="med"/>
            </a:ln>
          </p:spPr>
          <p:txBody>
            <a:bodyPr/>
            <a:lstStyle/>
            <a:p>
              <a:endParaRPr lang="es-CL"/>
            </a:p>
          </p:txBody>
        </p:sp>
        <p:sp>
          <p:nvSpPr>
            <p:cNvPr id="31780" name="Line 37"/>
            <p:cNvSpPr>
              <a:spLocks noChangeShapeType="1"/>
            </p:cNvSpPr>
            <p:nvPr/>
          </p:nvSpPr>
          <p:spPr bwMode="auto">
            <a:xfrm>
              <a:off x="3579" y="3385"/>
              <a:ext cx="1179" cy="0"/>
            </a:xfrm>
            <a:prstGeom prst="line">
              <a:avLst/>
            </a:prstGeom>
            <a:noFill/>
            <a:ln w="38100">
              <a:solidFill>
                <a:srgbClr val="3366FF"/>
              </a:solidFill>
              <a:round/>
              <a:headEnd/>
              <a:tailEnd type="triangle" w="med" len="med"/>
            </a:ln>
          </p:spPr>
          <p:txBody>
            <a:bodyPr/>
            <a:lstStyle/>
            <a:p>
              <a:endParaRPr lang="es-CL"/>
            </a:p>
          </p:txBody>
        </p:sp>
        <p:sp>
          <p:nvSpPr>
            <p:cNvPr id="31781" name="Oval 38"/>
            <p:cNvSpPr>
              <a:spLocks noChangeArrowheads="1"/>
            </p:cNvSpPr>
            <p:nvPr/>
          </p:nvSpPr>
          <p:spPr bwMode="auto">
            <a:xfrm>
              <a:off x="2109" y="3475"/>
              <a:ext cx="272" cy="273"/>
            </a:xfrm>
            <a:prstGeom prst="ellipse">
              <a:avLst/>
            </a:prstGeom>
            <a:noFill/>
            <a:ln w="19050">
              <a:solidFill>
                <a:srgbClr val="99CC00"/>
              </a:solidFill>
              <a:round/>
              <a:headEnd/>
              <a:tailEnd/>
            </a:ln>
          </p:spPr>
          <p:txBody>
            <a:bodyPr wrap="none" anchor="ctr"/>
            <a:lstStyle/>
            <a:p>
              <a:endParaRPr lang="es-ES"/>
            </a:p>
          </p:txBody>
        </p:sp>
        <p:sp>
          <p:nvSpPr>
            <p:cNvPr id="31782" name="Oval 39"/>
            <p:cNvSpPr>
              <a:spLocks noChangeArrowheads="1"/>
            </p:cNvSpPr>
            <p:nvPr/>
          </p:nvSpPr>
          <p:spPr bwMode="auto">
            <a:xfrm>
              <a:off x="3515" y="3475"/>
              <a:ext cx="272" cy="273"/>
            </a:xfrm>
            <a:prstGeom prst="ellipse">
              <a:avLst/>
            </a:prstGeom>
            <a:noFill/>
            <a:ln w="19050">
              <a:solidFill>
                <a:srgbClr val="99CC00"/>
              </a:solidFill>
              <a:round/>
              <a:headEnd/>
              <a:tailEnd/>
            </a:ln>
          </p:spPr>
          <p:txBody>
            <a:bodyPr wrap="none" anchor="ctr"/>
            <a:lstStyle/>
            <a:p>
              <a:endParaRPr lang="es-ES"/>
            </a:p>
          </p:txBody>
        </p:sp>
        <p:graphicFrame>
          <p:nvGraphicFramePr>
            <p:cNvPr id="31753" name="Object 40"/>
            <p:cNvGraphicFramePr>
              <a:graphicFrameLocks noChangeAspect="1"/>
            </p:cNvGraphicFramePr>
            <p:nvPr/>
          </p:nvGraphicFramePr>
          <p:xfrm>
            <a:off x="2065" y="1102"/>
            <a:ext cx="986" cy="347"/>
          </p:xfrm>
          <a:graphic>
            <a:graphicData uri="http://schemas.openxmlformats.org/presentationml/2006/ole">
              <p:oleObj spid="_x0000_s31753" name="Ecuación" r:id="rId11" imgW="787320" imgH="279360" progId="Equation.3">
                <p:embed/>
              </p:oleObj>
            </a:graphicData>
          </a:graphic>
        </p:graphicFrame>
        <p:graphicFrame>
          <p:nvGraphicFramePr>
            <p:cNvPr id="31754" name="Object 41"/>
            <p:cNvGraphicFramePr>
              <a:graphicFrameLocks noChangeAspect="1"/>
            </p:cNvGraphicFramePr>
            <p:nvPr/>
          </p:nvGraphicFramePr>
          <p:xfrm>
            <a:off x="3578" y="1298"/>
            <a:ext cx="955" cy="333"/>
          </p:xfrm>
          <a:graphic>
            <a:graphicData uri="http://schemas.openxmlformats.org/presentationml/2006/ole">
              <p:oleObj spid="_x0000_s31754" name="Ecuación" r:id="rId12" imgW="761760" imgH="266400" progId="Equation.3">
                <p:embed/>
              </p:oleObj>
            </a:graphicData>
          </a:graphic>
        </p:graphicFrame>
        <p:graphicFrame>
          <p:nvGraphicFramePr>
            <p:cNvPr id="31755" name="Object 42"/>
            <p:cNvGraphicFramePr>
              <a:graphicFrameLocks noChangeAspect="1"/>
            </p:cNvGraphicFramePr>
            <p:nvPr/>
          </p:nvGraphicFramePr>
          <p:xfrm>
            <a:off x="4612" y="1071"/>
            <a:ext cx="988" cy="332"/>
          </p:xfrm>
          <a:graphic>
            <a:graphicData uri="http://schemas.openxmlformats.org/presentationml/2006/ole">
              <p:oleObj spid="_x0000_s31755" name="Ecuación" r:id="rId13" imgW="787320" imgH="266400" progId="Equation.3">
                <p:embed/>
              </p:oleObj>
            </a:graphicData>
          </a:graphic>
        </p:graphicFrame>
        <p:sp>
          <p:nvSpPr>
            <p:cNvPr id="31783" name="Arc 43"/>
            <p:cNvSpPr>
              <a:spLocks/>
            </p:cNvSpPr>
            <p:nvPr/>
          </p:nvSpPr>
          <p:spPr bwMode="auto">
            <a:xfrm rot="10800000">
              <a:off x="1020" y="1389"/>
              <a:ext cx="658" cy="681"/>
            </a:xfrm>
            <a:custGeom>
              <a:avLst/>
              <a:gdLst>
                <a:gd name="T0" fmla="*/ 0 w 21600"/>
                <a:gd name="T1" fmla="*/ 0 h 21600"/>
                <a:gd name="T2" fmla="*/ 20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9900"/>
              </a:solidFill>
              <a:prstDash val="lgDash"/>
              <a:round/>
              <a:headEnd/>
              <a:tailEnd/>
            </a:ln>
          </p:spPr>
          <p:txBody>
            <a:bodyPr wrap="none" anchor="ctr"/>
            <a:lstStyle/>
            <a:p>
              <a:endParaRPr lang="es-CL"/>
            </a:p>
          </p:txBody>
        </p:sp>
        <p:sp>
          <p:nvSpPr>
            <p:cNvPr id="31784" name="Arc 44"/>
            <p:cNvSpPr>
              <a:spLocks/>
            </p:cNvSpPr>
            <p:nvPr/>
          </p:nvSpPr>
          <p:spPr bwMode="auto">
            <a:xfrm rot="10800000" flipH="1">
              <a:off x="1678" y="1390"/>
              <a:ext cx="459" cy="681"/>
            </a:xfrm>
            <a:custGeom>
              <a:avLst/>
              <a:gdLst>
                <a:gd name="T0" fmla="*/ 0 w 15104"/>
                <a:gd name="T1" fmla="*/ 0 h 21600"/>
                <a:gd name="T2" fmla="*/ 14 w 15104"/>
                <a:gd name="T3" fmla="*/ 6 h 21600"/>
                <a:gd name="T4" fmla="*/ 0 w 15104"/>
                <a:gd name="T5" fmla="*/ 21 h 21600"/>
                <a:gd name="T6" fmla="*/ 0 60000 65536"/>
                <a:gd name="T7" fmla="*/ 0 60000 65536"/>
                <a:gd name="T8" fmla="*/ 0 60000 65536"/>
                <a:gd name="T9" fmla="*/ 0 w 15104"/>
                <a:gd name="T10" fmla="*/ 0 h 21600"/>
                <a:gd name="T11" fmla="*/ 15104 w 15104"/>
                <a:gd name="T12" fmla="*/ 21600 h 21600"/>
              </a:gdLst>
              <a:ahLst/>
              <a:cxnLst>
                <a:cxn ang="T6">
                  <a:pos x="T0" y="T1"/>
                </a:cxn>
                <a:cxn ang="T7">
                  <a:pos x="T2" y="T3"/>
                </a:cxn>
                <a:cxn ang="T8">
                  <a:pos x="T4" y="T5"/>
                </a:cxn>
              </a:cxnLst>
              <a:rect l="T9" t="T10" r="T11" b="T12"/>
              <a:pathLst>
                <a:path w="15104" h="21600" fill="none" extrusionOk="0">
                  <a:moveTo>
                    <a:pt x="-1" y="0"/>
                  </a:moveTo>
                  <a:cubicBezTo>
                    <a:pt x="5646" y="0"/>
                    <a:pt x="11067" y="2210"/>
                    <a:pt x="15104" y="6158"/>
                  </a:cubicBezTo>
                </a:path>
                <a:path w="15104" h="21600" stroke="0" extrusionOk="0">
                  <a:moveTo>
                    <a:pt x="-1" y="0"/>
                  </a:moveTo>
                  <a:cubicBezTo>
                    <a:pt x="5646" y="0"/>
                    <a:pt x="11067" y="2210"/>
                    <a:pt x="15104" y="6158"/>
                  </a:cubicBezTo>
                  <a:lnTo>
                    <a:pt x="0" y="21600"/>
                  </a:lnTo>
                  <a:close/>
                </a:path>
              </a:pathLst>
            </a:custGeom>
            <a:noFill/>
            <a:ln w="38100">
              <a:solidFill>
                <a:srgbClr val="FF9900"/>
              </a:solidFill>
              <a:prstDash val="lgDash"/>
              <a:round/>
              <a:headEnd/>
              <a:tailEnd/>
            </a:ln>
          </p:spPr>
          <p:txBody>
            <a:bodyPr wrap="none" anchor="ctr"/>
            <a:lstStyle/>
            <a:p>
              <a:endParaRPr lang="es-CL"/>
            </a:p>
          </p:txBody>
        </p:sp>
        <p:sp>
          <p:nvSpPr>
            <p:cNvPr id="31785" name="Arc 45"/>
            <p:cNvSpPr>
              <a:spLocks/>
            </p:cNvSpPr>
            <p:nvPr/>
          </p:nvSpPr>
          <p:spPr bwMode="auto">
            <a:xfrm rot="10800000">
              <a:off x="2125" y="1617"/>
              <a:ext cx="733" cy="681"/>
            </a:xfrm>
            <a:custGeom>
              <a:avLst/>
              <a:gdLst>
                <a:gd name="T0" fmla="*/ 0 w 19948"/>
                <a:gd name="T1" fmla="*/ 0 h 21600"/>
                <a:gd name="T2" fmla="*/ 27 w 19948"/>
                <a:gd name="T3" fmla="*/ 13 h 21600"/>
                <a:gd name="T4" fmla="*/ 0 w 19948"/>
                <a:gd name="T5" fmla="*/ 21 h 21600"/>
                <a:gd name="T6" fmla="*/ 0 60000 65536"/>
                <a:gd name="T7" fmla="*/ 0 60000 65536"/>
                <a:gd name="T8" fmla="*/ 0 60000 65536"/>
                <a:gd name="T9" fmla="*/ 0 w 19948"/>
                <a:gd name="T10" fmla="*/ 0 h 21600"/>
                <a:gd name="T11" fmla="*/ 19948 w 19948"/>
                <a:gd name="T12" fmla="*/ 21600 h 21600"/>
              </a:gdLst>
              <a:ahLst/>
              <a:cxnLst>
                <a:cxn ang="T6">
                  <a:pos x="T0" y="T1"/>
                </a:cxn>
                <a:cxn ang="T7">
                  <a:pos x="T2" y="T3"/>
                </a:cxn>
                <a:cxn ang="T8">
                  <a:pos x="T4" y="T5"/>
                </a:cxn>
              </a:cxnLst>
              <a:rect l="T9" t="T10" r="T11" b="T12"/>
              <a:pathLst>
                <a:path w="19948" h="21600" fill="none" extrusionOk="0">
                  <a:moveTo>
                    <a:pt x="-1" y="0"/>
                  </a:moveTo>
                  <a:cubicBezTo>
                    <a:pt x="8729" y="0"/>
                    <a:pt x="16600" y="5254"/>
                    <a:pt x="19948" y="13315"/>
                  </a:cubicBezTo>
                </a:path>
                <a:path w="19948" h="21600" stroke="0" extrusionOk="0">
                  <a:moveTo>
                    <a:pt x="-1" y="0"/>
                  </a:moveTo>
                  <a:cubicBezTo>
                    <a:pt x="8729" y="0"/>
                    <a:pt x="16600" y="5254"/>
                    <a:pt x="19948" y="13315"/>
                  </a:cubicBezTo>
                  <a:lnTo>
                    <a:pt x="0" y="21600"/>
                  </a:lnTo>
                  <a:close/>
                </a:path>
              </a:pathLst>
            </a:custGeom>
            <a:noFill/>
            <a:ln w="38100">
              <a:solidFill>
                <a:srgbClr val="FF9900"/>
              </a:solidFill>
              <a:prstDash val="lgDash"/>
              <a:round/>
              <a:headEnd/>
              <a:tailEnd/>
            </a:ln>
          </p:spPr>
          <p:txBody>
            <a:bodyPr wrap="none" anchor="ctr"/>
            <a:lstStyle/>
            <a:p>
              <a:endParaRPr lang="es-CL"/>
            </a:p>
          </p:txBody>
        </p:sp>
        <p:sp>
          <p:nvSpPr>
            <p:cNvPr id="31786" name="Arc 46"/>
            <p:cNvSpPr>
              <a:spLocks/>
            </p:cNvSpPr>
            <p:nvPr/>
          </p:nvSpPr>
          <p:spPr bwMode="auto">
            <a:xfrm rot="10800000" flipH="1">
              <a:off x="2857" y="1617"/>
              <a:ext cx="721" cy="681"/>
            </a:xfrm>
            <a:custGeom>
              <a:avLst/>
              <a:gdLst>
                <a:gd name="T0" fmla="*/ 0 w 19611"/>
                <a:gd name="T1" fmla="*/ 0 h 21600"/>
                <a:gd name="T2" fmla="*/ 27 w 19611"/>
                <a:gd name="T3" fmla="*/ 12 h 21600"/>
                <a:gd name="T4" fmla="*/ 0 w 19611"/>
                <a:gd name="T5" fmla="*/ 21 h 21600"/>
                <a:gd name="T6" fmla="*/ 0 60000 65536"/>
                <a:gd name="T7" fmla="*/ 0 60000 65536"/>
                <a:gd name="T8" fmla="*/ 0 60000 65536"/>
                <a:gd name="T9" fmla="*/ 0 w 19611"/>
                <a:gd name="T10" fmla="*/ 0 h 21600"/>
                <a:gd name="T11" fmla="*/ 19611 w 19611"/>
                <a:gd name="T12" fmla="*/ 21600 h 21600"/>
              </a:gdLst>
              <a:ahLst/>
              <a:cxnLst>
                <a:cxn ang="T6">
                  <a:pos x="T0" y="T1"/>
                </a:cxn>
                <a:cxn ang="T7">
                  <a:pos x="T2" y="T3"/>
                </a:cxn>
                <a:cxn ang="T8">
                  <a:pos x="T4" y="T5"/>
                </a:cxn>
              </a:cxnLst>
              <a:rect l="T9" t="T10" r="T11" b="T12"/>
              <a:pathLst>
                <a:path w="19611" h="21600" fill="none" extrusionOk="0">
                  <a:moveTo>
                    <a:pt x="-1" y="0"/>
                  </a:moveTo>
                  <a:cubicBezTo>
                    <a:pt x="8424" y="0"/>
                    <a:pt x="16080" y="4898"/>
                    <a:pt x="19611" y="12546"/>
                  </a:cubicBezTo>
                </a:path>
                <a:path w="19611" h="21600" stroke="0" extrusionOk="0">
                  <a:moveTo>
                    <a:pt x="-1" y="0"/>
                  </a:moveTo>
                  <a:cubicBezTo>
                    <a:pt x="8424" y="0"/>
                    <a:pt x="16080" y="4898"/>
                    <a:pt x="19611" y="12546"/>
                  </a:cubicBezTo>
                  <a:lnTo>
                    <a:pt x="0" y="21600"/>
                  </a:lnTo>
                  <a:close/>
                </a:path>
              </a:pathLst>
            </a:custGeom>
            <a:noFill/>
            <a:ln w="38100">
              <a:solidFill>
                <a:srgbClr val="FF9900"/>
              </a:solidFill>
              <a:prstDash val="lgDash"/>
              <a:round/>
              <a:headEnd/>
              <a:tailEnd/>
            </a:ln>
          </p:spPr>
          <p:txBody>
            <a:bodyPr wrap="none" anchor="ctr"/>
            <a:lstStyle/>
            <a:p>
              <a:endParaRPr lang="es-CL"/>
            </a:p>
          </p:txBody>
        </p:sp>
        <p:sp>
          <p:nvSpPr>
            <p:cNvPr id="31787" name="Arc 47"/>
            <p:cNvSpPr>
              <a:spLocks/>
            </p:cNvSpPr>
            <p:nvPr/>
          </p:nvSpPr>
          <p:spPr bwMode="auto">
            <a:xfrm rot="10800000">
              <a:off x="3564" y="1391"/>
              <a:ext cx="430" cy="681"/>
            </a:xfrm>
            <a:custGeom>
              <a:avLst/>
              <a:gdLst>
                <a:gd name="T0" fmla="*/ 0 w 14128"/>
                <a:gd name="T1" fmla="*/ 0 h 21600"/>
                <a:gd name="T2" fmla="*/ 13 w 14128"/>
                <a:gd name="T3" fmla="*/ 5 h 21600"/>
                <a:gd name="T4" fmla="*/ 0 w 14128"/>
                <a:gd name="T5" fmla="*/ 21 h 21600"/>
                <a:gd name="T6" fmla="*/ 0 60000 65536"/>
                <a:gd name="T7" fmla="*/ 0 60000 65536"/>
                <a:gd name="T8" fmla="*/ 0 60000 65536"/>
                <a:gd name="T9" fmla="*/ 0 w 14128"/>
                <a:gd name="T10" fmla="*/ 0 h 21600"/>
                <a:gd name="T11" fmla="*/ 14128 w 14128"/>
                <a:gd name="T12" fmla="*/ 21600 h 21600"/>
              </a:gdLst>
              <a:ahLst/>
              <a:cxnLst>
                <a:cxn ang="T6">
                  <a:pos x="T0" y="T1"/>
                </a:cxn>
                <a:cxn ang="T7">
                  <a:pos x="T2" y="T3"/>
                </a:cxn>
                <a:cxn ang="T8">
                  <a:pos x="T4" y="T5"/>
                </a:cxn>
              </a:cxnLst>
              <a:rect l="T9" t="T10" r="T11" b="T12"/>
              <a:pathLst>
                <a:path w="14128" h="21600" fill="none" extrusionOk="0">
                  <a:moveTo>
                    <a:pt x="-1" y="0"/>
                  </a:moveTo>
                  <a:cubicBezTo>
                    <a:pt x="5188" y="0"/>
                    <a:pt x="10203" y="1867"/>
                    <a:pt x="14127" y="5261"/>
                  </a:cubicBezTo>
                </a:path>
                <a:path w="14128" h="21600" stroke="0" extrusionOk="0">
                  <a:moveTo>
                    <a:pt x="-1" y="0"/>
                  </a:moveTo>
                  <a:cubicBezTo>
                    <a:pt x="5188" y="0"/>
                    <a:pt x="10203" y="1867"/>
                    <a:pt x="14127" y="5261"/>
                  </a:cubicBezTo>
                  <a:lnTo>
                    <a:pt x="0" y="21600"/>
                  </a:lnTo>
                  <a:close/>
                </a:path>
              </a:pathLst>
            </a:custGeom>
            <a:noFill/>
            <a:ln w="38100">
              <a:solidFill>
                <a:srgbClr val="FF9900"/>
              </a:solidFill>
              <a:prstDash val="lgDash"/>
              <a:round/>
              <a:headEnd/>
              <a:tailEnd/>
            </a:ln>
          </p:spPr>
          <p:txBody>
            <a:bodyPr wrap="none" anchor="ctr"/>
            <a:lstStyle/>
            <a:p>
              <a:endParaRPr lang="es-CL"/>
            </a:p>
          </p:txBody>
        </p:sp>
        <p:sp>
          <p:nvSpPr>
            <p:cNvPr id="31788" name="Arc 48"/>
            <p:cNvSpPr>
              <a:spLocks/>
            </p:cNvSpPr>
            <p:nvPr/>
          </p:nvSpPr>
          <p:spPr bwMode="auto">
            <a:xfrm rot="10800000" flipH="1">
              <a:off x="3992" y="1389"/>
              <a:ext cx="657" cy="681"/>
            </a:xfrm>
            <a:custGeom>
              <a:avLst/>
              <a:gdLst>
                <a:gd name="T0" fmla="*/ 0 w 21600"/>
                <a:gd name="T1" fmla="*/ 0 h 21600"/>
                <a:gd name="T2" fmla="*/ 20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9900"/>
              </a:solidFill>
              <a:prstDash val="lgDash"/>
              <a:round/>
              <a:headEnd/>
              <a:tailEnd/>
            </a:ln>
          </p:spPr>
          <p:txBody>
            <a:bodyPr wrap="none" anchor="ctr"/>
            <a:lstStyle/>
            <a:p>
              <a:endParaRPr lang="es-CL"/>
            </a:p>
          </p:txBody>
        </p:sp>
      </p:grpSp>
      <p:sp>
        <p:nvSpPr>
          <p:cNvPr id="31759"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8948"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1761"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1762" name="Text Box 6"/>
          <p:cNvSpPr txBox="1">
            <a:spLocks noChangeArrowheads="1"/>
          </p:cNvSpPr>
          <p:nvPr/>
        </p:nvSpPr>
        <p:spPr bwMode="auto">
          <a:xfrm>
            <a:off x="755650" y="1484313"/>
            <a:ext cx="4968875" cy="366712"/>
          </a:xfrm>
          <a:prstGeom prst="rect">
            <a:avLst/>
          </a:prstGeom>
          <a:noFill/>
          <a:ln w="9525">
            <a:noFill/>
            <a:miter lim="800000"/>
            <a:headEnd/>
            <a:tailEnd/>
          </a:ln>
        </p:spPr>
        <p:txBody>
          <a:bodyPr>
            <a:spAutoFit/>
          </a:bodyPr>
          <a:lstStyle/>
          <a:p>
            <a:pPr algn="l">
              <a:spcBef>
                <a:spcPct val="50000"/>
              </a:spcBef>
            </a:pPr>
            <a:r>
              <a:rPr lang="es-CL"/>
              <a:t>Costo Medio de Largo Plazo</a:t>
            </a:r>
          </a:p>
        </p:txBody>
      </p:sp>
      <p:sp>
        <p:nvSpPr>
          <p:cNvPr id="31763" name="Text Box 9"/>
          <p:cNvSpPr txBox="1">
            <a:spLocks noChangeArrowheads="1"/>
          </p:cNvSpPr>
          <p:nvPr/>
        </p:nvSpPr>
        <p:spPr bwMode="auto">
          <a:xfrm>
            <a:off x="6372225" y="1927225"/>
            <a:ext cx="2520950" cy="3937000"/>
          </a:xfrm>
          <a:prstGeom prst="rect">
            <a:avLst/>
          </a:prstGeom>
          <a:noFill/>
          <a:ln w="9525">
            <a:noFill/>
            <a:miter lim="800000"/>
            <a:headEnd/>
            <a:tailEnd/>
          </a:ln>
        </p:spPr>
        <p:txBody>
          <a:bodyPr>
            <a:spAutoFit/>
          </a:bodyPr>
          <a:lstStyle/>
          <a:p>
            <a:pPr algn="just">
              <a:spcBef>
                <a:spcPct val="50000"/>
              </a:spcBef>
            </a:pPr>
            <a:r>
              <a:rPr lang="es-ES_tradnl"/>
              <a:t>El grafico muestra como se obtiene la curva de Costo Medio de Largo Plazo, que es simplemente la unión de las porciones de las curvas de Costo Medio de Corto Plazo, y como se ve en el grafico se cambiara  de  curva (diferente tamaño de planta) antes del punto de       -------</a:t>
            </a:r>
          </a:p>
        </p:txBody>
      </p:sp>
      <p:sp>
        <p:nvSpPr>
          <p:cNvPr id="31764" name="Rectangle 11"/>
          <p:cNvSpPr>
            <a:spLocks noChangeArrowheads="1"/>
          </p:cNvSpPr>
          <p:nvPr/>
        </p:nvSpPr>
        <p:spPr bwMode="auto">
          <a:xfrm>
            <a:off x="6443663" y="5661025"/>
            <a:ext cx="649287" cy="144463"/>
          </a:xfrm>
          <a:prstGeom prst="rect">
            <a:avLst/>
          </a:prstGeom>
          <a:solidFill>
            <a:schemeClr val="bg1"/>
          </a:solidFill>
          <a:ln w="9525" algn="ctr">
            <a:noFill/>
            <a:miter lim="800000"/>
            <a:headEnd/>
            <a:tailEnd/>
          </a:ln>
        </p:spPr>
        <p:txBody>
          <a:bodyPr wrap="none" anchor="ctr">
            <a:spAutoFit/>
          </a:bodyPr>
          <a:lstStyle/>
          <a:p>
            <a:endParaRPr lang="es-ES"/>
          </a:p>
        </p:txBody>
      </p:sp>
      <p:sp>
        <p:nvSpPr>
          <p:cNvPr id="31765" name="Text Box 8"/>
          <p:cNvSpPr txBox="1">
            <a:spLocks noChangeArrowheads="1"/>
          </p:cNvSpPr>
          <p:nvPr/>
        </p:nvSpPr>
        <p:spPr bwMode="auto">
          <a:xfrm>
            <a:off x="179388" y="5538788"/>
            <a:ext cx="8713787" cy="915987"/>
          </a:xfrm>
          <a:prstGeom prst="rect">
            <a:avLst/>
          </a:prstGeom>
          <a:noFill/>
          <a:ln w="9525">
            <a:noFill/>
            <a:miter lim="800000"/>
            <a:headEnd/>
            <a:tailEnd/>
          </a:ln>
        </p:spPr>
        <p:txBody>
          <a:bodyPr>
            <a:spAutoFit/>
          </a:bodyPr>
          <a:lstStyle/>
          <a:p>
            <a:pPr algn="just">
              <a:spcBef>
                <a:spcPct val="50000"/>
              </a:spcBef>
            </a:pPr>
            <a:r>
              <a:rPr lang="es-ES_tradnl"/>
              <a:t>intersección, o no cambiarse después de este, representa un Costo Medio mayor, que cambiarse de curva en el punto de equilibrio. Cada una de estas curvas representa un tamaño de planta distinto y que es fijo.</a:t>
            </a:r>
            <a:r>
              <a:rPr lang="es-CL"/>
              <a:t> </a:t>
            </a:r>
          </a:p>
        </p:txBody>
      </p:sp>
    </p:spTree>
  </p:cSld>
  <p:clrMapOvr>
    <a:masterClrMapping/>
  </p:clrMapOvr>
  <p:timing>
    <p:tnLst>
      <p:par>
        <p:cTn id="1" dur="indefinite" restart="never" nodeType="tmRoot"/>
      </p:par>
    </p:tnLst>
  </p:timing>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0418" name="3 Marcador de número de diapositiva"/>
          <p:cNvSpPr>
            <a:spLocks noGrp="1"/>
          </p:cNvSpPr>
          <p:nvPr>
            <p:ph type="sldNum" sz="quarter" idx="12"/>
          </p:nvPr>
        </p:nvSpPr>
        <p:spPr>
          <a:noFill/>
        </p:spPr>
        <p:txBody>
          <a:bodyPr/>
          <a:lstStyle/>
          <a:p>
            <a:fld id="{3FB6A2FE-B160-4EC0-A4A3-1B321D151EA0}" type="slidenum">
              <a:rPr lang="es-CL" smtClean="0"/>
              <a:pPr/>
              <a:t>35</a:t>
            </a:fld>
            <a:endParaRPr lang="es-CL" smtClean="0"/>
          </a:p>
        </p:txBody>
      </p:sp>
      <p:sp>
        <p:nvSpPr>
          <p:cNvPr id="60419" name="Rectangle 8"/>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60420"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39972"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60422"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60423" name="Text Box 6"/>
          <p:cNvSpPr txBox="1">
            <a:spLocks noChangeArrowheads="1"/>
          </p:cNvSpPr>
          <p:nvPr/>
        </p:nvSpPr>
        <p:spPr bwMode="auto">
          <a:xfrm>
            <a:off x="468313" y="1738313"/>
            <a:ext cx="8353425" cy="4211637"/>
          </a:xfrm>
          <a:prstGeom prst="rect">
            <a:avLst/>
          </a:prstGeom>
          <a:noFill/>
          <a:ln w="9525">
            <a:noFill/>
            <a:miter lim="800000"/>
            <a:headEnd/>
            <a:tailEnd/>
          </a:ln>
        </p:spPr>
        <p:txBody>
          <a:bodyPr>
            <a:spAutoFit/>
          </a:bodyPr>
          <a:lstStyle/>
          <a:p>
            <a:pPr algn="just"/>
            <a:r>
              <a:rPr lang="es-CL"/>
              <a:t>Dado que se puede Minimizar el Costo, la porción de las curvas de Costo Medio de Corto Plazo que siempre me permitirán llegar a cualquier nivel de producción al menor Costo Medio en el Largo Plazo, y pudiendo variar el tamaño de planta será:</a:t>
            </a:r>
          </a:p>
          <a:p>
            <a:pPr algn="just"/>
            <a:endParaRPr lang="es-CL"/>
          </a:p>
          <a:p>
            <a:pPr algn="just"/>
            <a:r>
              <a:rPr lang="es-CL"/>
              <a:t>Cada curva de Costo Medio de Corto Plazo, hasta la intersección con la siguiente curva de Costo Medio de Corto Plazo, pero con un tamaño de planta superior, y así sucesivamente… Entonces la Curva de Costo Medio de Largo Plazo es la unión de estas porciones de curvas.</a:t>
            </a:r>
          </a:p>
          <a:p>
            <a:pPr algn="just"/>
            <a:endParaRPr lang="es-ES_tradnl"/>
          </a:p>
          <a:p>
            <a:pPr algn="just"/>
            <a:r>
              <a:rPr lang="es-ES_tradnl"/>
              <a:t>Cuando el tiempo tiende a infinito, la posibilidad de tamaño de planta que se encuentra presente en la curva de Costo Medio de Largo Plazo es solo un punto. Entonces la curva de Costo Medio de Largo Plazo será la envolvente de todas las curvas de Costo Medio de Corto Plazo, que harán intersección en ella en un solo punto, y dicho punto no será su mínimo excepto en una curva.</a:t>
            </a:r>
            <a:endParaRPr lang="es-CL"/>
          </a:p>
        </p:txBody>
      </p:sp>
    </p:spTree>
  </p:cSld>
  <p:clrMapOvr>
    <a:masterClrMapping/>
  </p:clrMapOvr>
  <p:timing>
    <p:tnLst>
      <p:par>
        <p:cTn id="1" dur="indefinite" restart="never" nodeType="tmRoot"/>
      </p:par>
    </p:tnLst>
  </p:timing>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2778" name="3 Marcador de número de diapositiva"/>
          <p:cNvSpPr>
            <a:spLocks noGrp="1"/>
          </p:cNvSpPr>
          <p:nvPr>
            <p:ph type="sldNum" sz="quarter" idx="12"/>
          </p:nvPr>
        </p:nvSpPr>
        <p:spPr>
          <a:noFill/>
        </p:spPr>
        <p:txBody>
          <a:bodyPr/>
          <a:lstStyle/>
          <a:p>
            <a:fld id="{A307BBCB-257C-4E73-A234-ABCD163D0D32}" type="slidenum">
              <a:rPr lang="es-CL" smtClean="0"/>
              <a:pPr/>
              <a:t>36</a:t>
            </a:fld>
            <a:endParaRPr lang="es-CL" smtClean="0"/>
          </a:p>
        </p:txBody>
      </p:sp>
      <p:sp>
        <p:nvSpPr>
          <p:cNvPr id="32779" name="Rectangle 41"/>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32780" name="Group 40"/>
          <p:cNvGrpSpPr>
            <a:grpSpLocks/>
          </p:cNvGrpSpPr>
          <p:nvPr/>
        </p:nvGrpSpPr>
        <p:grpSpPr bwMode="auto">
          <a:xfrm>
            <a:off x="1112838" y="1268413"/>
            <a:ext cx="6545262" cy="3633787"/>
            <a:chOff x="701" y="799"/>
            <a:chExt cx="4123" cy="2289"/>
          </a:xfrm>
        </p:grpSpPr>
        <p:sp>
          <p:nvSpPr>
            <p:cNvPr id="32785" name="Line 9"/>
            <p:cNvSpPr>
              <a:spLocks noChangeShapeType="1"/>
            </p:cNvSpPr>
            <p:nvPr/>
          </p:nvSpPr>
          <p:spPr bwMode="auto">
            <a:xfrm flipV="1">
              <a:off x="1202" y="908"/>
              <a:ext cx="0" cy="2031"/>
            </a:xfrm>
            <a:prstGeom prst="line">
              <a:avLst/>
            </a:prstGeom>
            <a:noFill/>
            <a:ln w="9525">
              <a:solidFill>
                <a:schemeClr val="tx1"/>
              </a:solidFill>
              <a:round/>
              <a:headEnd/>
              <a:tailEnd type="triangle" w="med" len="med"/>
            </a:ln>
          </p:spPr>
          <p:txBody>
            <a:bodyPr/>
            <a:lstStyle/>
            <a:p>
              <a:endParaRPr lang="es-CL"/>
            </a:p>
          </p:txBody>
        </p:sp>
        <p:sp>
          <p:nvSpPr>
            <p:cNvPr id="32786" name="Line 10"/>
            <p:cNvSpPr>
              <a:spLocks noChangeShapeType="1"/>
            </p:cNvSpPr>
            <p:nvPr/>
          </p:nvSpPr>
          <p:spPr bwMode="auto">
            <a:xfrm>
              <a:off x="1202" y="2939"/>
              <a:ext cx="3447" cy="0"/>
            </a:xfrm>
            <a:prstGeom prst="line">
              <a:avLst/>
            </a:prstGeom>
            <a:noFill/>
            <a:ln w="9525">
              <a:solidFill>
                <a:schemeClr val="tx1"/>
              </a:solidFill>
              <a:round/>
              <a:headEnd/>
              <a:tailEnd type="triangle" w="med" len="med"/>
            </a:ln>
          </p:spPr>
          <p:txBody>
            <a:bodyPr/>
            <a:lstStyle/>
            <a:p>
              <a:endParaRPr lang="es-CL"/>
            </a:p>
          </p:txBody>
        </p:sp>
        <p:sp>
          <p:nvSpPr>
            <p:cNvPr id="32787" name="Arc 11"/>
            <p:cNvSpPr>
              <a:spLocks/>
            </p:cNvSpPr>
            <p:nvPr/>
          </p:nvSpPr>
          <p:spPr bwMode="auto">
            <a:xfrm rot="10800000">
              <a:off x="1349" y="1380"/>
              <a:ext cx="1666" cy="653"/>
            </a:xfrm>
            <a:custGeom>
              <a:avLst/>
              <a:gdLst>
                <a:gd name="T0" fmla="*/ 0 w 21107"/>
                <a:gd name="T1" fmla="*/ 0 h 21600"/>
                <a:gd name="T2" fmla="*/ 131 w 21107"/>
                <a:gd name="T3" fmla="*/ 16 h 21600"/>
                <a:gd name="T4" fmla="*/ 0 w 21107"/>
                <a:gd name="T5" fmla="*/ 20 h 21600"/>
                <a:gd name="T6" fmla="*/ 0 60000 65536"/>
                <a:gd name="T7" fmla="*/ 0 60000 65536"/>
                <a:gd name="T8" fmla="*/ 0 60000 65536"/>
                <a:gd name="T9" fmla="*/ 0 w 21107"/>
                <a:gd name="T10" fmla="*/ 0 h 21600"/>
                <a:gd name="T11" fmla="*/ 21107 w 21107"/>
                <a:gd name="T12" fmla="*/ 21600 h 21600"/>
              </a:gdLst>
              <a:ahLst/>
              <a:cxnLst>
                <a:cxn ang="T6">
                  <a:pos x="T0" y="T1"/>
                </a:cxn>
                <a:cxn ang="T7">
                  <a:pos x="T2" y="T3"/>
                </a:cxn>
                <a:cxn ang="T8">
                  <a:pos x="T4" y="T5"/>
                </a:cxn>
              </a:cxnLst>
              <a:rect l="T9" t="T10" r="T11" b="T12"/>
              <a:pathLst>
                <a:path w="21107" h="21600" fill="none" extrusionOk="0">
                  <a:moveTo>
                    <a:pt x="-1" y="0"/>
                  </a:moveTo>
                  <a:cubicBezTo>
                    <a:pt x="10161" y="0"/>
                    <a:pt x="18949" y="7082"/>
                    <a:pt x="21107" y="17012"/>
                  </a:cubicBezTo>
                </a:path>
                <a:path w="21107" h="21600" stroke="0" extrusionOk="0">
                  <a:moveTo>
                    <a:pt x="-1" y="0"/>
                  </a:moveTo>
                  <a:cubicBezTo>
                    <a:pt x="10161" y="0"/>
                    <a:pt x="18949" y="7082"/>
                    <a:pt x="21107" y="17012"/>
                  </a:cubicBezTo>
                  <a:lnTo>
                    <a:pt x="0" y="21600"/>
                  </a:lnTo>
                  <a:close/>
                </a:path>
              </a:pathLst>
            </a:custGeom>
            <a:noFill/>
            <a:ln w="38100">
              <a:solidFill>
                <a:srgbClr val="3366FF"/>
              </a:solidFill>
              <a:round/>
              <a:headEnd/>
              <a:tailEnd/>
            </a:ln>
          </p:spPr>
          <p:txBody>
            <a:bodyPr wrap="none" anchor="ctr"/>
            <a:lstStyle/>
            <a:p>
              <a:endParaRPr lang="es-CL"/>
            </a:p>
          </p:txBody>
        </p:sp>
        <p:sp>
          <p:nvSpPr>
            <p:cNvPr id="32788" name="Arc 12"/>
            <p:cNvSpPr>
              <a:spLocks/>
            </p:cNvSpPr>
            <p:nvPr/>
          </p:nvSpPr>
          <p:spPr bwMode="auto">
            <a:xfrm rot="10800000" flipH="1">
              <a:off x="3016" y="1380"/>
              <a:ext cx="1654" cy="653"/>
            </a:xfrm>
            <a:custGeom>
              <a:avLst/>
              <a:gdLst>
                <a:gd name="T0" fmla="*/ 0 w 20944"/>
                <a:gd name="T1" fmla="*/ 0 h 21600"/>
                <a:gd name="T2" fmla="*/ 131 w 20944"/>
                <a:gd name="T3" fmla="*/ 15 h 21600"/>
                <a:gd name="T4" fmla="*/ 0 w 20944"/>
                <a:gd name="T5" fmla="*/ 20 h 21600"/>
                <a:gd name="T6" fmla="*/ 0 60000 65536"/>
                <a:gd name="T7" fmla="*/ 0 60000 65536"/>
                <a:gd name="T8" fmla="*/ 0 60000 65536"/>
                <a:gd name="T9" fmla="*/ 0 w 20944"/>
                <a:gd name="T10" fmla="*/ 0 h 21600"/>
                <a:gd name="T11" fmla="*/ 20944 w 20944"/>
                <a:gd name="T12" fmla="*/ 21600 h 21600"/>
              </a:gdLst>
              <a:ahLst/>
              <a:cxnLst>
                <a:cxn ang="T6">
                  <a:pos x="T0" y="T1"/>
                </a:cxn>
                <a:cxn ang="T7">
                  <a:pos x="T2" y="T3"/>
                </a:cxn>
                <a:cxn ang="T8">
                  <a:pos x="T4" y="T5"/>
                </a:cxn>
              </a:cxnLst>
              <a:rect l="T9" t="T10" r="T11" b="T12"/>
              <a:pathLst>
                <a:path w="20944" h="21600" fill="none" extrusionOk="0">
                  <a:moveTo>
                    <a:pt x="-1" y="0"/>
                  </a:moveTo>
                  <a:cubicBezTo>
                    <a:pt x="9894" y="0"/>
                    <a:pt x="18523" y="6722"/>
                    <a:pt x="20943" y="16317"/>
                  </a:cubicBezTo>
                </a:path>
                <a:path w="20944" h="21600" stroke="0" extrusionOk="0">
                  <a:moveTo>
                    <a:pt x="-1" y="0"/>
                  </a:moveTo>
                  <a:cubicBezTo>
                    <a:pt x="9894" y="0"/>
                    <a:pt x="18523" y="6722"/>
                    <a:pt x="20943" y="16317"/>
                  </a:cubicBezTo>
                  <a:lnTo>
                    <a:pt x="0" y="21600"/>
                  </a:lnTo>
                  <a:close/>
                </a:path>
              </a:pathLst>
            </a:custGeom>
            <a:noFill/>
            <a:ln w="38100">
              <a:solidFill>
                <a:srgbClr val="3366FF"/>
              </a:solidFill>
              <a:round/>
              <a:headEnd/>
              <a:tailEnd/>
            </a:ln>
          </p:spPr>
          <p:txBody>
            <a:bodyPr wrap="none" anchor="ctr"/>
            <a:lstStyle/>
            <a:p>
              <a:endParaRPr lang="es-CL"/>
            </a:p>
          </p:txBody>
        </p:sp>
        <p:graphicFrame>
          <p:nvGraphicFramePr>
            <p:cNvPr id="32770" name="Object 13"/>
            <p:cNvGraphicFramePr>
              <a:graphicFrameLocks noChangeAspect="1"/>
            </p:cNvGraphicFramePr>
            <p:nvPr/>
          </p:nvGraphicFramePr>
          <p:xfrm>
            <a:off x="701" y="1104"/>
            <a:ext cx="458" cy="203"/>
          </p:xfrm>
          <a:graphic>
            <a:graphicData uri="http://schemas.openxmlformats.org/presentationml/2006/ole">
              <p:oleObj spid="_x0000_s32770" name="Ecuación" r:id="rId4" imgW="457200" imgH="203040" progId="Equation.3">
                <p:embed/>
              </p:oleObj>
            </a:graphicData>
          </a:graphic>
        </p:graphicFrame>
        <p:grpSp>
          <p:nvGrpSpPr>
            <p:cNvPr id="32789" name="Group 14"/>
            <p:cNvGrpSpPr>
              <a:grpSpLocks/>
            </p:cNvGrpSpPr>
            <p:nvPr/>
          </p:nvGrpSpPr>
          <p:grpSpPr bwMode="auto">
            <a:xfrm>
              <a:off x="2834" y="1610"/>
              <a:ext cx="363" cy="399"/>
              <a:chOff x="1927" y="1615"/>
              <a:chExt cx="1588" cy="681"/>
            </a:xfrm>
          </p:grpSpPr>
          <p:sp>
            <p:nvSpPr>
              <p:cNvPr id="32805" name="Arc 15"/>
              <p:cNvSpPr>
                <a:spLocks/>
              </p:cNvSpPr>
              <p:nvPr/>
            </p:nvSpPr>
            <p:spPr bwMode="auto">
              <a:xfrm rot="10800000">
                <a:off x="1927"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32806" name="Arc 16"/>
              <p:cNvSpPr>
                <a:spLocks/>
              </p:cNvSpPr>
              <p:nvPr/>
            </p:nvSpPr>
            <p:spPr bwMode="auto">
              <a:xfrm rot="10800000" flipH="1">
                <a:off x="2721"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grpSp>
        <p:sp>
          <p:nvSpPr>
            <p:cNvPr id="32790" name="Line 17"/>
            <p:cNvSpPr>
              <a:spLocks noChangeShapeType="1"/>
            </p:cNvSpPr>
            <p:nvPr/>
          </p:nvSpPr>
          <p:spPr bwMode="auto">
            <a:xfrm>
              <a:off x="3015" y="2032"/>
              <a:ext cx="0" cy="907"/>
            </a:xfrm>
            <a:prstGeom prst="line">
              <a:avLst/>
            </a:prstGeom>
            <a:noFill/>
            <a:ln w="25400">
              <a:solidFill>
                <a:srgbClr val="969696"/>
              </a:solidFill>
              <a:prstDash val="lgDash"/>
              <a:round/>
              <a:headEnd/>
              <a:tailEnd/>
            </a:ln>
          </p:spPr>
          <p:txBody>
            <a:bodyPr/>
            <a:lstStyle/>
            <a:p>
              <a:endParaRPr lang="es-CL"/>
            </a:p>
          </p:txBody>
        </p:sp>
        <p:grpSp>
          <p:nvGrpSpPr>
            <p:cNvPr id="32791" name="Group 18"/>
            <p:cNvGrpSpPr>
              <a:grpSpLocks/>
            </p:cNvGrpSpPr>
            <p:nvPr/>
          </p:nvGrpSpPr>
          <p:grpSpPr bwMode="auto">
            <a:xfrm>
              <a:off x="1855" y="1488"/>
              <a:ext cx="363" cy="399"/>
              <a:chOff x="1927" y="1615"/>
              <a:chExt cx="1588" cy="681"/>
            </a:xfrm>
          </p:grpSpPr>
          <p:sp>
            <p:nvSpPr>
              <p:cNvPr id="32803" name="Arc 19"/>
              <p:cNvSpPr>
                <a:spLocks/>
              </p:cNvSpPr>
              <p:nvPr/>
            </p:nvSpPr>
            <p:spPr bwMode="auto">
              <a:xfrm rot="10800000">
                <a:off x="1927"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32804" name="Arc 20"/>
              <p:cNvSpPr>
                <a:spLocks/>
              </p:cNvSpPr>
              <p:nvPr/>
            </p:nvSpPr>
            <p:spPr bwMode="auto">
              <a:xfrm rot="10800000" flipH="1">
                <a:off x="2721"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grpSp>
        <p:grpSp>
          <p:nvGrpSpPr>
            <p:cNvPr id="32792" name="Group 21"/>
            <p:cNvGrpSpPr>
              <a:grpSpLocks/>
            </p:cNvGrpSpPr>
            <p:nvPr/>
          </p:nvGrpSpPr>
          <p:grpSpPr bwMode="auto">
            <a:xfrm>
              <a:off x="1328" y="1235"/>
              <a:ext cx="363" cy="399"/>
              <a:chOff x="1927" y="1615"/>
              <a:chExt cx="1588" cy="681"/>
            </a:xfrm>
          </p:grpSpPr>
          <p:sp>
            <p:nvSpPr>
              <p:cNvPr id="32801" name="Arc 22"/>
              <p:cNvSpPr>
                <a:spLocks/>
              </p:cNvSpPr>
              <p:nvPr/>
            </p:nvSpPr>
            <p:spPr bwMode="auto">
              <a:xfrm rot="10800000">
                <a:off x="1927"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32802" name="Arc 23"/>
              <p:cNvSpPr>
                <a:spLocks/>
              </p:cNvSpPr>
              <p:nvPr/>
            </p:nvSpPr>
            <p:spPr bwMode="auto">
              <a:xfrm rot="10800000" flipH="1">
                <a:off x="2721"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grpSp>
        <p:sp>
          <p:nvSpPr>
            <p:cNvPr id="32793" name="Line 24"/>
            <p:cNvSpPr>
              <a:spLocks noChangeShapeType="1"/>
            </p:cNvSpPr>
            <p:nvPr/>
          </p:nvSpPr>
          <p:spPr bwMode="auto">
            <a:xfrm>
              <a:off x="1419" y="1597"/>
              <a:ext cx="0" cy="1342"/>
            </a:xfrm>
            <a:prstGeom prst="line">
              <a:avLst/>
            </a:prstGeom>
            <a:noFill/>
            <a:ln w="25400">
              <a:solidFill>
                <a:srgbClr val="969696"/>
              </a:solidFill>
              <a:prstDash val="lgDash"/>
              <a:round/>
              <a:headEnd/>
              <a:tailEnd/>
            </a:ln>
          </p:spPr>
          <p:txBody>
            <a:bodyPr/>
            <a:lstStyle/>
            <a:p>
              <a:endParaRPr lang="es-CL"/>
            </a:p>
          </p:txBody>
        </p:sp>
        <p:sp>
          <p:nvSpPr>
            <p:cNvPr id="32794" name="Line 25"/>
            <p:cNvSpPr>
              <a:spLocks noChangeShapeType="1"/>
            </p:cNvSpPr>
            <p:nvPr/>
          </p:nvSpPr>
          <p:spPr bwMode="auto">
            <a:xfrm flipH="1">
              <a:off x="1201" y="1597"/>
              <a:ext cx="218" cy="0"/>
            </a:xfrm>
            <a:prstGeom prst="line">
              <a:avLst/>
            </a:prstGeom>
            <a:noFill/>
            <a:ln w="25400">
              <a:solidFill>
                <a:srgbClr val="969696"/>
              </a:solidFill>
              <a:prstDash val="lgDash"/>
              <a:round/>
              <a:headEnd/>
              <a:tailEnd/>
            </a:ln>
          </p:spPr>
          <p:txBody>
            <a:bodyPr/>
            <a:lstStyle/>
            <a:p>
              <a:endParaRPr lang="es-CL"/>
            </a:p>
          </p:txBody>
        </p:sp>
        <p:graphicFrame>
          <p:nvGraphicFramePr>
            <p:cNvPr id="32771" name="Object 26"/>
            <p:cNvGraphicFramePr>
              <a:graphicFrameLocks noChangeAspect="1"/>
            </p:cNvGraphicFramePr>
            <p:nvPr/>
          </p:nvGraphicFramePr>
          <p:xfrm>
            <a:off x="1404" y="1396"/>
            <a:ext cx="154" cy="165"/>
          </p:xfrm>
          <a:graphic>
            <a:graphicData uri="http://schemas.openxmlformats.org/presentationml/2006/ole">
              <p:oleObj spid="_x0000_s32771" name="Ecuación" r:id="rId5" imgW="152280" imgH="164880" progId="Equation.3">
                <p:embed/>
              </p:oleObj>
            </a:graphicData>
          </a:graphic>
        </p:graphicFrame>
        <p:graphicFrame>
          <p:nvGraphicFramePr>
            <p:cNvPr id="32772" name="Object 27"/>
            <p:cNvGraphicFramePr>
              <a:graphicFrameLocks noChangeAspect="1"/>
            </p:cNvGraphicFramePr>
            <p:nvPr/>
          </p:nvGraphicFramePr>
          <p:xfrm>
            <a:off x="4366" y="1359"/>
            <a:ext cx="458" cy="202"/>
          </p:xfrm>
          <a:graphic>
            <a:graphicData uri="http://schemas.openxmlformats.org/presentationml/2006/ole">
              <p:oleObj spid="_x0000_s32772" name="Ecuación" r:id="rId6" imgW="457200" imgH="203040" progId="Equation.3">
                <p:embed/>
              </p:oleObj>
            </a:graphicData>
          </a:graphic>
        </p:graphicFrame>
        <p:sp>
          <p:nvSpPr>
            <p:cNvPr id="32795" name="Arc 28"/>
            <p:cNvSpPr>
              <a:spLocks/>
            </p:cNvSpPr>
            <p:nvPr/>
          </p:nvSpPr>
          <p:spPr bwMode="auto">
            <a:xfrm flipV="1">
              <a:off x="2218" y="1489"/>
              <a:ext cx="870" cy="832"/>
            </a:xfrm>
            <a:custGeom>
              <a:avLst/>
              <a:gdLst>
                <a:gd name="T0" fmla="*/ 28 w 21600"/>
                <a:gd name="T1" fmla="*/ 0 h 12701"/>
                <a:gd name="T2" fmla="*/ 35 w 21600"/>
                <a:gd name="T3" fmla="*/ 55 h 12701"/>
                <a:gd name="T4" fmla="*/ 0 w 21600"/>
                <a:gd name="T5" fmla="*/ 55 h 12701"/>
                <a:gd name="T6" fmla="*/ 0 60000 65536"/>
                <a:gd name="T7" fmla="*/ 0 60000 65536"/>
                <a:gd name="T8" fmla="*/ 0 60000 65536"/>
                <a:gd name="T9" fmla="*/ 0 w 21600"/>
                <a:gd name="T10" fmla="*/ 0 h 12701"/>
                <a:gd name="T11" fmla="*/ 21600 w 21600"/>
                <a:gd name="T12" fmla="*/ 12701 h 12701"/>
              </a:gdLst>
              <a:ahLst/>
              <a:cxnLst>
                <a:cxn ang="T6">
                  <a:pos x="T0" y="T1"/>
                </a:cxn>
                <a:cxn ang="T7">
                  <a:pos x="T2" y="T3"/>
                </a:cxn>
                <a:cxn ang="T8">
                  <a:pos x="T4" y="T5"/>
                </a:cxn>
              </a:cxnLst>
              <a:rect l="T9" t="T10" r="T11" b="T12"/>
              <a:pathLst>
                <a:path w="21600" h="12701" fill="none" extrusionOk="0">
                  <a:moveTo>
                    <a:pt x="17471" y="-1"/>
                  </a:moveTo>
                  <a:cubicBezTo>
                    <a:pt x="20154" y="3691"/>
                    <a:pt x="21600" y="8137"/>
                    <a:pt x="21600" y="12701"/>
                  </a:cubicBezTo>
                </a:path>
                <a:path w="21600" h="12701" stroke="0" extrusionOk="0">
                  <a:moveTo>
                    <a:pt x="17471" y="-1"/>
                  </a:moveTo>
                  <a:cubicBezTo>
                    <a:pt x="20154" y="3691"/>
                    <a:pt x="21600" y="8137"/>
                    <a:pt x="21600" y="12701"/>
                  </a:cubicBezTo>
                  <a:lnTo>
                    <a:pt x="0" y="12701"/>
                  </a:lnTo>
                  <a:close/>
                </a:path>
              </a:pathLst>
            </a:custGeom>
            <a:noFill/>
            <a:ln w="38100">
              <a:solidFill>
                <a:srgbClr val="339966"/>
              </a:solidFill>
              <a:round/>
              <a:headEnd/>
              <a:tailEnd/>
            </a:ln>
          </p:spPr>
          <p:txBody>
            <a:bodyPr wrap="none" anchor="ctr"/>
            <a:lstStyle/>
            <a:p>
              <a:endParaRPr lang="es-CL"/>
            </a:p>
          </p:txBody>
        </p:sp>
        <p:graphicFrame>
          <p:nvGraphicFramePr>
            <p:cNvPr id="32773" name="Object 29"/>
            <p:cNvGraphicFramePr>
              <a:graphicFrameLocks noChangeAspect="1"/>
            </p:cNvGraphicFramePr>
            <p:nvPr/>
          </p:nvGraphicFramePr>
          <p:xfrm>
            <a:off x="2506" y="1488"/>
            <a:ext cx="458" cy="203"/>
          </p:xfrm>
          <a:graphic>
            <a:graphicData uri="http://schemas.openxmlformats.org/presentationml/2006/ole">
              <p:oleObj spid="_x0000_s32773" name="Ecuación" r:id="rId7" imgW="457200" imgH="203040" progId="Equation.3">
                <p:embed/>
              </p:oleObj>
            </a:graphicData>
          </a:graphic>
        </p:graphicFrame>
        <p:graphicFrame>
          <p:nvGraphicFramePr>
            <p:cNvPr id="32774" name="Object 30"/>
            <p:cNvGraphicFramePr>
              <a:graphicFrameLocks noChangeAspect="1"/>
            </p:cNvGraphicFramePr>
            <p:nvPr/>
          </p:nvGraphicFramePr>
          <p:xfrm>
            <a:off x="2915" y="1290"/>
            <a:ext cx="483" cy="228"/>
          </p:xfrm>
          <a:graphic>
            <a:graphicData uri="http://schemas.openxmlformats.org/presentationml/2006/ole">
              <p:oleObj spid="_x0000_s32774" name="Ecuación" r:id="rId8" imgW="482400" imgH="228600" progId="Equation.3">
                <p:embed/>
              </p:oleObj>
            </a:graphicData>
          </a:graphic>
        </p:graphicFrame>
        <p:sp>
          <p:nvSpPr>
            <p:cNvPr id="32796" name="Arc 31"/>
            <p:cNvSpPr>
              <a:spLocks/>
            </p:cNvSpPr>
            <p:nvPr/>
          </p:nvSpPr>
          <p:spPr bwMode="auto">
            <a:xfrm flipV="1">
              <a:off x="1347" y="799"/>
              <a:ext cx="2193" cy="1567"/>
            </a:xfrm>
            <a:custGeom>
              <a:avLst/>
              <a:gdLst>
                <a:gd name="T0" fmla="*/ 126 w 21407"/>
                <a:gd name="T1" fmla="*/ 0 h 17940"/>
                <a:gd name="T2" fmla="*/ 225 w 21407"/>
                <a:gd name="T3" fmla="*/ 115 h 17940"/>
                <a:gd name="T4" fmla="*/ 0 w 21407"/>
                <a:gd name="T5" fmla="*/ 137 h 17940"/>
                <a:gd name="T6" fmla="*/ 0 60000 65536"/>
                <a:gd name="T7" fmla="*/ 0 60000 65536"/>
                <a:gd name="T8" fmla="*/ 0 60000 65536"/>
                <a:gd name="T9" fmla="*/ 0 w 21407"/>
                <a:gd name="T10" fmla="*/ 0 h 17940"/>
                <a:gd name="T11" fmla="*/ 21407 w 21407"/>
                <a:gd name="T12" fmla="*/ 17940 h 17940"/>
              </a:gdLst>
              <a:ahLst/>
              <a:cxnLst>
                <a:cxn ang="T6">
                  <a:pos x="T0" y="T1"/>
                </a:cxn>
                <a:cxn ang="T7">
                  <a:pos x="T2" y="T3"/>
                </a:cxn>
                <a:cxn ang="T8">
                  <a:pos x="T4" y="T5"/>
                </a:cxn>
              </a:cxnLst>
              <a:rect l="T9" t="T10" r="T11" b="T12"/>
              <a:pathLst>
                <a:path w="21407" h="17940" fill="none" extrusionOk="0">
                  <a:moveTo>
                    <a:pt x="12029" y="0"/>
                  </a:moveTo>
                  <a:cubicBezTo>
                    <a:pt x="17166" y="3444"/>
                    <a:pt x="20580" y="8925"/>
                    <a:pt x="21406" y="15055"/>
                  </a:cubicBezTo>
                </a:path>
                <a:path w="21407" h="17940" stroke="0" extrusionOk="0">
                  <a:moveTo>
                    <a:pt x="12029" y="0"/>
                  </a:moveTo>
                  <a:cubicBezTo>
                    <a:pt x="17166" y="3444"/>
                    <a:pt x="20580" y="8925"/>
                    <a:pt x="21406" y="15055"/>
                  </a:cubicBezTo>
                  <a:lnTo>
                    <a:pt x="0" y="17940"/>
                  </a:lnTo>
                  <a:close/>
                </a:path>
              </a:pathLst>
            </a:custGeom>
            <a:noFill/>
            <a:ln w="38100">
              <a:solidFill>
                <a:srgbClr val="800080"/>
              </a:solidFill>
              <a:round/>
              <a:headEnd/>
              <a:tailEnd/>
            </a:ln>
          </p:spPr>
          <p:txBody>
            <a:bodyPr wrap="none" anchor="ctr"/>
            <a:lstStyle/>
            <a:p>
              <a:endParaRPr lang="es-CL"/>
            </a:p>
          </p:txBody>
        </p:sp>
        <p:graphicFrame>
          <p:nvGraphicFramePr>
            <p:cNvPr id="32775" name="Object 32"/>
            <p:cNvGraphicFramePr>
              <a:graphicFrameLocks noChangeAspect="1"/>
            </p:cNvGraphicFramePr>
            <p:nvPr/>
          </p:nvGraphicFramePr>
          <p:xfrm>
            <a:off x="3577" y="1037"/>
            <a:ext cx="483" cy="227"/>
          </p:xfrm>
          <a:graphic>
            <a:graphicData uri="http://schemas.openxmlformats.org/presentationml/2006/ole">
              <p:oleObj spid="_x0000_s32775" name="Ecuación" r:id="rId9" imgW="482400" imgH="228600" progId="Equation.3">
                <p:embed/>
              </p:oleObj>
            </a:graphicData>
          </a:graphic>
        </p:graphicFrame>
        <p:graphicFrame>
          <p:nvGraphicFramePr>
            <p:cNvPr id="32776" name="Object 33"/>
            <p:cNvGraphicFramePr>
              <a:graphicFrameLocks noChangeAspect="1"/>
            </p:cNvGraphicFramePr>
            <p:nvPr/>
          </p:nvGraphicFramePr>
          <p:xfrm>
            <a:off x="4474" y="2937"/>
            <a:ext cx="89" cy="151"/>
          </p:xfrm>
          <a:graphic>
            <a:graphicData uri="http://schemas.openxmlformats.org/presentationml/2006/ole">
              <p:oleObj spid="_x0000_s32776" name="Ecuación" r:id="rId10" imgW="88560" imgH="152280" progId="Equation.3">
                <p:embed/>
              </p:oleObj>
            </a:graphicData>
          </a:graphic>
        </p:graphicFrame>
        <p:sp>
          <p:nvSpPr>
            <p:cNvPr id="32797" name="Oval 34"/>
            <p:cNvSpPr>
              <a:spLocks noChangeArrowheads="1"/>
            </p:cNvSpPr>
            <p:nvPr/>
          </p:nvSpPr>
          <p:spPr bwMode="auto">
            <a:xfrm>
              <a:off x="1500" y="1619"/>
              <a:ext cx="27" cy="27"/>
            </a:xfrm>
            <a:prstGeom prst="ellipse">
              <a:avLst/>
            </a:prstGeom>
            <a:solidFill>
              <a:schemeClr val="tx1"/>
            </a:solidFill>
            <a:ln w="9525">
              <a:solidFill>
                <a:schemeClr val="tx1"/>
              </a:solidFill>
              <a:round/>
              <a:headEnd/>
              <a:tailEnd/>
            </a:ln>
          </p:spPr>
          <p:txBody>
            <a:bodyPr wrap="none" anchor="ctr"/>
            <a:lstStyle/>
            <a:p>
              <a:endParaRPr lang="es-ES"/>
            </a:p>
          </p:txBody>
        </p:sp>
        <p:grpSp>
          <p:nvGrpSpPr>
            <p:cNvPr id="32798" name="Group 35"/>
            <p:cNvGrpSpPr>
              <a:grpSpLocks/>
            </p:cNvGrpSpPr>
            <p:nvPr/>
          </p:nvGrpSpPr>
          <p:grpSpPr bwMode="auto">
            <a:xfrm>
              <a:off x="3814" y="1488"/>
              <a:ext cx="363" cy="399"/>
              <a:chOff x="1927" y="1615"/>
              <a:chExt cx="1588" cy="681"/>
            </a:xfrm>
          </p:grpSpPr>
          <p:sp>
            <p:nvSpPr>
              <p:cNvPr id="32799" name="Arc 36"/>
              <p:cNvSpPr>
                <a:spLocks/>
              </p:cNvSpPr>
              <p:nvPr/>
            </p:nvSpPr>
            <p:spPr bwMode="auto">
              <a:xfrm rot="10800000">
                <a:off x="1927"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32800" name="Arc 37"/>
              <p:cNvSpPr>
                <a:spLocks/>
              </p:cNvSpPr>
              <p:nvPr/>
            </p:nvSpPr>
            <p:spPr bwMode="auto">
              <a:xfrm rot="10800000" flipH="1">
                <a:off x="2721"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grpSp>
        <p:graphicFrame>
          <p:nvGraphicFramePr>
            <p:cNvPr id="32777" name="Object 38"/>
            <p:cNvGraphicFramePr>
              <a:graphicFrameLocks noChangeAspect="1"/>
            </p:cNvGraphicFramePr>
            <p:nvPr/>
          </p:nvGraphicFramePr>
          <p:xfrm>
            <a:off x="3009" y="2032"/>
            <a:ext cx="154" cy="166"/>
          </p:xfrm>
          <a:graphic>
            <a:graphicData uri="http://schemas.openxmlformats.org/presentationml/2006/ole">
              <p:oleObj spid="_x0000_s32777" name="Ecuación" r:id="rId11" imgW="152280" imgH="164880" progId="Equation.3">
                <p:embed/>
              </p:oleObj>
            </a:graphicData>
          </a:graphic>
        </p:graphicFrame>
      </p:grpSp>
      <p:sp>
        <p:nvSpPr>
          <p:cNvPr id="32781"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40996"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2783"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2784" name="Text Box 7"/>
          <p:cNvSpPr txBox="1">
            <a:spLocks noChangeArrowheads="1"/>
          </p:cNvSpPr>
          <p:nvPr/>
        </p:nvSpPr>
        <p:spPr bwMode="auto">
          <a:xfrm>
            <a:off x="250825" y="5013325"/>
            <a:ext cx="8569325" cy="1465263"/>
          </a:xfrm>
          <a:prstGeom prst="rect">
            <a:avLst/>
          </a:prstGeom>
          <a:noFill/>
          <a:ln w="9525">
            <a:noFill/>
            <a:miter lim="800000"/>
            <a:headEnd/>
            <a:tailEnd/>
          </a:ln>
        </p:spPr>
        <p:txBody>
          <a:bodyPr>
            <a:spAutoFit/>
          </a:bodyPr>
          <a:lstStyle/>
          <a:p>
            <a:pPr algn="just">
              <a:spcBef>
                <a:spcPct val="50000"/>
              </a:spcBef>
            </a:pPr>
            <a:r>
              <a:rPr lang="es-ES_tradnl"/>
              <a:t>El gráfico muestra la curva de Costo Medio de Largo Plazo, que es la envolvente de las curvas de Costo Medio de Corto Plazo. En ella puede verse que la intersección con las curvas de Costo Medio de Corto Plazo es un punto que </a:t>
            </a:r>
            <a:r>
              <a:rPr lang="es-ES_tradnl" b="1" u="sng"/>
              <a:t>no es</a:t>
            </a:r>
            <a:r>
              <a:rPr lang="es-ES_tradnl"/>
              <a:t> su mínimo (</a:t>
            </a:r>
            <a:r>
              <a:rPr lang="es-ES_tradnl" i="1"/>
              <a:t>ver primera curva de Costo Medio de Corto Plazo</a:t>
            </a:r>
            <a:r>
              <a:rPr lang="es-ES_tradnl"/>
              <a:t>), excepto por la curva que queda justo al centro de la envolvente.</a:t>
            </a:r>
            <a:endParaRPr lang="es-CL"/>
          </a:p>
        </p:txBody>
      </p:sp>
    </p:spTree>
  </p:cSld>
  <p:clrMapOvr>
    <a:masterClrMapping/>
  </p:clrMapOvr>
  <p:timing>
    <p:tnLst>
      <p:par>
        <p:cTn id="1" dur="indefinite" restart="never" nodeType="tmRoot"/>
      </p:par>
    </p:tnLst>
  </p:timing>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3801" name="3 Marcador de número de diapositiva"/>
          <p:cNvSpPr>
            <a:spLocks noGrp="1"/>
          </p:cNvSpPr>
          <p:nvPr>
            <p:ph type="sldNum" sz="quarter" idx="12"/>
          </p:nvPr>
        </p:nvSpPr>
        <p:spPr>
          <a:noFill/>
        </p:spPr>
        <p:txBody>
          <a:bodyPr/>
          <a:lstStyle/>
          <a:p>
            <a:fld id="{80178055-5DD6-4CF9-8DD3-A48153992943}" type="slidenum">
              <a:rPr lang="es-CL" smtClean="0"/>
              <a:pPr/>
              <a:t>37</a:t>
            </a:fld>
            <a:endParaRPr lang="es-CL" smtClean="0"/>
          </a:p>
        </p:txBody>
      </p:sp>
      <p:sp>
        <p:nvSpPr>
          <p:cNvPr id="33802" name="Rectangle 25"/>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33803"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42020"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3805"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3806" name="Rectangle 6"/>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33807" name="Text Box 8"/>
          <p:cNvSpPr txBox="1">
            <a:spLocks noChangeArrowheads="1"/>
          </p:cNvSpPr>
          <p:nvPr/>
        </p:nvSpPr>
        <p:spPr bwMode="auto">
          <a:xfrm>
            <a:off x="4572000" y="2566988"/>
            <a:ext cx="4176713" cy="2014537"/>
          </a:xfrm>
          <a:prstGeom prst="rect">
            <a:avLst/>
          </a:prstGeom>
          <a:noFill/>
          <a:ln w="9525">
            <a:noFill/>
            <a:miter lim="800000"/>
            <a:headEnd/>
            <a:tailEnd/>
          </a:ln>
        </p:spPr>
        <p:txBody>
          <a:bodyPr>
            <a:spAutoFit/>
          </a:bodyPr>
          <a:lstStyle/>
          <a:p>
            <a:pPr algn="just">
              <a:spcBef>
                <a:spcPct val="50000"/>
              </a:spcBef>
            </a:pPr>
            <a:r>
              <a:rPr lang="es-ES_tradnl"/>
              <a:t>El gráfico muestra el plano de Isocuantas, y específicamente podemos ver el punto A del grafico, donde la cantidad de Capital de Corto Plazo coincide con la </a:t>
            </a:r>
            <a:r>
              <a:rPr lang="es-ES_tradnl" b="1"/>
              <a:t>cantidad de Capital Óptima</a:t>
            </a:r>
            <a:r>
              <a:rPr lang="es-ES_tradnl"/>
              <a:t> desde el punto de vista de Largo Plazo.</a:t>
            </a:r>
            <a:r>
              <a:rPr lang="es-CL"/>
              <a:t> </a:t>
            </a:r>
          </a:p>
        </p:txBody>
      </p:sp>
      <p:grpSp>
        <p:nvGrpSpPr>
          <p:cNvPr id="33808" name="Group 24"/>
          <p:cNvGrpSpPr>
            <a:grpSpLocks/>
          </p:cNvGrpSpPr>
          <p:nvPr/>
        </p:nvGrpSpPr>
        <p:grpSpPr bwMode="auto">
          <a:xfrm>
            <a:off x="196850" y="2133600"/>
            <a:ext cx="4402138" cy="3068638"/>
            <a:chOff x="642" y="890"/>
            <a:chExt cx="3962" cy="2763"/>
          </a:xfrm>
        </p:grpSpPr>
        <p:sp>
          <p:nvSpPr>
            <p:cNvPr id="33809" name="Line 10"/>
            <p:cNvSpPr>
              <a:spLocks noChangeShapeType="1"/>
            </p:cNvSpPr>
            <p:nvPr/>
          </p:nvSpPr>
          <p:spPr bwMode="auto">
            <a:xfrm flipV="1">
              <a:off x="930" y="890"/>
              <a:ext cx="0" cy="2540"/>
            </a:xfrm>
            <a:prstGeom prst="line">
              <a:avLst/>
            </a:prstGeom>
            <a:noFill/>
            <a:ln w="9525">
              <a:solidFill>
                <a:schemeClr val="tx1"/>
              </a:solidFill>
              <a:round/>
              <a:headEnd/>
              <a:tailEnd type="triangle" w="med" len="med"/>
            </a:ln>
          </p:spPr>
          <p:txBody>
            <a:bodyPr/>
            <a:lstStyle/>
            <a:p>
              <a:endParaRPr lang="es-CL"/>
            </a:p>
          </p:txBody>
        </p:sp>
        <p:sp>
          <p:nvSpPr>
            <p:cNvPr id="33810" name="Line 11"/>
            <p:cNvSpPr>
              <a:spLocks noChangeShapeType="1"/>
            </p:cNvSpPr>
            <p:nvPr/>
          </p:nvSpPr>
          <p:spPr bwMode="auto">
            <a:xfrm>
              <a:off x="930" y="3430"/>
              <a:ext cx="3674" cy="0"/>
            </a:xfrm>
            <a:prstGeom prst="line">
              <a:avLst/>
            </a:prstGeom>
            <a:noFill/>
            <a:ln w="9525">
              <a:solidFill>
                <a:schemeClr val="tx1"/>
              </a:solidFill>
              <a:round/>
              <a:headEnd/>
              <a:tailEnd type="triangle" w="med" len="med"/>
            </a:ln>
          </p:spPr>
          <p:txBody>
            <a:bodyPr/>
            <a:lstStyle/>
            <a:p>
              <a:endParaRPr lang="es-CL"/>
            </a:p>
          </p:txBody>
        </p:sp>
        <p:sp>
          <p:nvSpPr>
            <p:cNvPr id="33811" name="Arc 12"/>
            <p:cNvSpPr>
              <a:spLocks/>
            </p:cNvSpPr>
            <p:nvPr/>
          </p:nvSpPr>
          <p:spPr bwMode="auto">
            <a:xfrm rot="10428681">
              <a:off x="1616" y="1108"/>
              <a:ext cx="2307" cy="1912"/>
            </a:xfrm>
            <a:custGeom>
              <a:avLst/>
              <a:gdLst>
                <a:gd name="T0" fmla="*/ 0 w 21600"/>
                <a:gd name="T1" fmla="*/ 0 h 21600"/>
                <a:gd name="T2" fmla="*/ 246 w 21600"/>
                <a:gd name="T3" fmla="*/ 169 h 21600"/>
                <a:gd name="T4" fmla="*/ 0 w 21600"/>
                <a:gd name="T5" fmla="*/ 169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33812" name="Arc 13"/>
            <p:cNvSpPr>
              <a:spLocks/>
            </p:cNvSpPr>
            <p:nvPr/>
          </p:nvSpPr>
          <p:spPr bwMode="auto">
            <a:xfrm rot="10464898">
              <a:off x="1296" y="1378"/>
              <a:ext cx="2311" cy="1916"/>
            </a:xfrm>
            <a:custGeom>
              <a:avLst/>
              <a:gdLst>
                <a:gd name="T0" fmla="*/ 0 w 21600"/>
                <a:gd name="T1" fmla="*/ 0 h 21600"/>
                <a:gd name="T2" fmla="*/ 247 w 21600"/>
                <a:gd name="T3" fmla="*/ 170 h 21600"/>
                <a:gd name="T4" fmla="*/ 0 w 21600"/>
                <a:gd name="T5" fmla="*/ 170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a:lstStyle/>
            <a:p>
              <a:endParaRPr lang="es-CL"/>
            </a:p>
          </p:txBody>
        </p:sp>
        <p:graphicFrame>
          <p:nvGraphicFramePr>
            <p:cNvPr id="33794" name="Object 14"/>
            <p:cNvGraphicFramePr>
              <a:graphicFrameLocks noChangeAspect="1"/>
            </p:cNvGraphicFramePr>
            <p:nvPr/>
          </p:nvGraphicFramePr>
          <p:xfrm>
            <a:off x="4061" y="2727"/>
            <a:ext cx="207" cy="287"/>
          </p:xfrm>
          <a:graphic>
            <a:graphicData uri="http://schemas.openxmlformats.org/presentationml/2006/ole">
              <p:oleObj spid="_x0000_s33794" name="Ecuación" r:id="rId4" imgW="164880" imgH="228600" progId="Equation.3">
                <p:embed/>
              </p:oleObj>
            </a:graphicData>
          </a:graphic>
        </p:graphicFrame>
        <p:graphicFrame>
          <p:nvGraphicFramePr>
            <p:cNvPr id="33795" name="Object 15"/>
            <p:cNvGraphicFramePr>
              <a:graphicFrameLocks noChangeAspect="1"/>
            </p:cNvGraphicFramePr>
            <p:nvPr/>
          </p:nvGraphicFramePr>
          <p:xfrm>
            <a:off x="722" y="956"/>
            <a:ext cx="208" cy="207"/>
          </p:xfrm>
          <a:graphic>
            <a:graphicData uri="http://schemas.openxmlformats.org/presentationml/2006/ole">
              <p:oleObj spid="_x0000_s33795" name="Ecuación" r:id="rId5" imgW="164880" imgH="164880" progId="Equation.3">
                <p:embed/>
              </p:oleObj>
            </a:graphicData>
          </a:graphic>
        </p:graphicFrame>
        <p:graphicFrame>
          <p:nvGraphicFramePr>
            <p:cNvPr id="33796" name="Object 16"/>
            <p:cNvGraphicFramePr>
              <a:graphicFrameLocks noChangeAspect="1"/>
            </p:cNvGraphicFramePr>
            <p:nvPr/>
          </p:nvGraphicFramePr>
          <p:xfrm>
            <a:off x="3702" y="3060"/>
            <a:ext cx="225" cy="287"/>
          </p:xfrm>
          <a:graphic>
            <a:graphicData uri="http://schemas.openxmlformats.org/presentationml/2006/ole">
              <p:oleObj spid="_x0000_s33796" name="Ecuación" r:id="rId6" imgW="177480" imgH="228600" progId="Equation.3">
                <p:embed/>
              </p:oleObj>
            </a:graphicData>
          </a:graphic>
        </p:graphicFrame>
        <p:graphicFrame>
          <p:nvGraphicFramePr>
            <p:cNvPr id="33797" name="Object 17"/>
            <p:cNvGraphicFramePr>
              <a:graphicFrameLocks noChangeAspect="1"/>
            </p:cNvGraphicFramePr>
            <p:nvPr/>
          </p:nvGraphicFramePr>
          <p:xfrm>
            <a:off x="4318" y="3430"/>
            <a:ext cx="176" cy="207"/>
          </p:xfrm>
          <a:graphic>
            <a:graphicData uri="http://schemas.openxmlformats.org/presentationml/2006/ole">
              <p:oleObj spid="_x0000_s33797" name="Ecuación" r:id="rId7" imgW="139680" imgH="164880" progId="Equation.3">
                <p:embed/>
              </p:oleObj>
            </a:graphicData>
          </a:graphic>
        </p:graphicFrame>
        <p:sp>
          <p:nvSpPr>
            <p:cNvPr id="33813" name="Line 18"/>
            <p:cNvSpPr>
              <a:spLocks noChangeShapeType="1"/>
            </p:cNvSpPr>
            <p:nvPr/>
          </p:nvSpPr>
          <p:spPr bwMode="auto">
            <a:xfrm>
              <a:off x="930" y="1706"/>
              <a:ext cx="1587" cy="1724"/>
            </a:xfrm>
            <a:prstGeom prst="line">
              <a:avLst/>
            </a:prstGeom>
            <a:noFill/>
            <a:ln w="38100">
              <a:solidFill>
                <a:schemeClr val="tx1"/>
              </a:solidFill>
              <a:round/>
              <a:headEnd/>
              <a:tailEnd/>
            </a:ln>
          </p:spPr>
          <p:txBody>
            <a:bodyPr/>
            <a:lstStyle/>
            <a:p>
              <a:endParaRPr lang="es-CL"/>
            </a:p>
          </p:txBody>
        </p:sp>
        <p:sp>
          <p:nvSpPr>
            <p:cNvPr id="33814" name="Line 19"/>
            <p:cNvSpPr>
              <a:spLocks noChangeShapeType="1"/>
            </p:cNvSpPr>
            <p:nvPr/>
          </p:nvSpPr>
          <p:spPr bwMode="auto">
            <a:xfrm>
              <a:off x="1610" y="2432"/>
              <a:ext cx="0" cy="998"/>
            </a:xfrm>
            <a:prstGeom prst="line">
              <a:avLst/>
            </a:prstGeom>
            <a:noFill/>
            <a:ln w="25400">
              <a:solidFill>
                <a:srgbClr val="969696"/>
              </a:solidFill>
              <a:prstDash val="lgDash"/>
              <a:round/>
              <a:headEnd/>
              <a:tailEnd/>
            </a:ln>
          </p:spPr>
          <p:txBody>
            <a:bodyPr/>
            <a:lstStyle/>
            <a:p>
              <a:endParaRPr lang="es-CL"/>
            </a:p>
          </p:txBody>
        </p:sp>
        <p:sp>
          <p:nvSpPr>
            <p:cNvPr id="33815" name="Line 20"/>
            <p:cNvSpPr>
              <a:spLocks noChangeShapeType="1"/>
            </p:cNvSpPr>
            <p:nvPr/>
          </p:nvSpPr>
          <p:spPr bwMode="auto">
            <a:xfrm flipH="1">
              <a:off x="930" y="2432"/>
              <a:ext cx="2903" cy="0"/>
            </a:xfrm>
            <a:prstGeom prst="line">
              <a:avLst/>
            </a:prstGeom>
            <a:noFill/>
            <a:ln w="25400">
              <a:solidFill>
                <a:srgbClr val="969696"/>
              </a:solidFill>
              <a:prstDash val="lgDash"/>
              <a:round/>
              <a:headEnd/>
              <a:tailEnd/>
            </a:ln>
          </p:spPr>
          <p:txBody>
            <a:bodyPr/>
            <a:lstStyle/>
            <a:p>
              <a:endParaRPr lang="es-CL"/>
            </a:p>
          </p:txBody>
        </p:sp>
        <p:graphicFrame>
          <p:nvGraphicFramePr>
            <p:cNvPr id="33798" name="Object 21"/>
            <p:cNvGraphicFramePr>
              <a:graphicFrameLocks noChangeAspect="1"/>
            </p:cNvGraphicFramePr>
            <p:nvPr/>
          </p:nvGraphicFramePr>
          <p:xfrm>
            <a:off x="642" y="2301"/>
            <a:ext cx="273" cy="237"/>
          </p:xfrm>
          <a:graphic>
            <a:graphicData uri="http://schemas.openxmlformats.org/presentationml/2006/ole">
              <p:oleObj spid="_x0000_s33798" name="Ecuación" r:id="rId8" imgW="215640" imgH="190440" progId="Equation.3">
                <p:embed/>
              </p:oleObj>
            </a:graphicData>
          </a:graphic>
        </p:graphicFrame>
        <p:graphicFrame>
          <p:nvGraphicFramePr>
            <p:cNvPr id="33799" name="Object 22"/>
            <p:cNvGraphicFramePr>
              <a:graphicFrameLocks noChangeAspect="1"/>
            </p:cNvGraphicFramePr>
            <p:nvPr/>
          </p:nvGraphicFramePr>
          <p:xfrm>
            <a:off x="1500" y="3414"/>
            <a:ext cx="225" cy="239"/>
          </p:xfrm>
          <a:graphic>
            <a:graphicData uri="http://schemas.openxmlformats.org/presentationml/2006/ole">
              <p:oleObj spid="_x0000_s33799" name="Ecuación" r:id="rId9" imgW="177480" imgH="190440" progId="Equation.3">
                <p:embed/>
              </p:oleObj>
            </a:graphicData>
          </a:graphic>
        </p:graphicFrame>
        <p:graphicFrame>
          <p:nvGraphicFramePr>
            <p:cNvPr id="33800" name="Object 23"/>
            <p:cNvGraphicFramePr>
              <a:graphicFrameLocks noChangeAspect="1"/>
            </p:cNvGraphicFramePr>
            <p:nvPr/>
          </p:nvGraphicFramePr>
          <p:xfrm>
            <a:off x="1590" y="2181"/>
            <a:ext cx="192" cy="205"/>
          </p:xfrm>
          <a:graphic>
            <a:graphicData uri="http://schemas.openxmlformats.org/presentationml/2006/ole">
              <p:oleObj spid="_x0000_s33800" name="Ecuación" r:id="rId10" imgW="152280" imgH="164880" progId="Equation.3">
                <p:embed/>
              </p:oleObj>
            </a:graphicData>
          </a:graphic>
        </p:graphicFrame>
      </p:grpSp>
    </p:spTree>
  </p:cSld>
  <p:clrMapOvr>
    <a:masterClrMapping/>
  </p:clrMapOvr>
  <p:timing>
    <p:tnLst>
      <p:par>
        <p:cTn id="1" dur="indefinite" restart="never" nodeType="tmRoot"/>
      </p:par>
    </p:tnLst>
  </p:timing>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4825" name="3 Marcador de número de diapositiva"/>
          <p:cNvSpPr>
            <a:spLocks noGrp="1"/>
          </p:cNvSpPr>
          <p:nvPr>
            <p:ph type="sldNum" sz="quarter" idx="12"/>
          </p:nvPr>
        </p:nvSpPr>
        <p:spPr>
          <a:noFill/>
        </p:spPr>
        <p:txBody>
          <a:bodyPr/>
          <a:lstStyle/>
          <a:p>
            <a:fld id="{7396B24E-1715-4C5D-B0D0-35B33BDE7146}" type="slidenum">
              <a:rPr lang="es-CL" smtClean="0"/>
              <a:pPr/>
              <a:t>38</a:t>
            </a:fld>
            <a:endParaRPr lang="es-CL" smtClean="0"/>
          </a:p>
        </p:txBody>
      </p:sp>
      <p:sp>
        <p:nvSpPr>
          <p:cNvPr id="34826" name="Rectangle 3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34827" name="Group 31"/>
          <p:cNvGrpSpPr>
            <a:grpSpLocks/>
          </p:cNvGrpSpPr>
          <p:nvPr/>
        </p:nvGrpSpPr>
        <p:grpSpPr bwMode="auto">
          <a:xfrm>
            <a:off x="250825" y="1844675"/>
            <a:ext cx="4437063" cy="3348038"/>
            <a:chOff x="868" y="773"/>
            <a:chExt cx="3994" cy="3011"/>
          </a:xfrm>
        </p:grpSpPr>
        <p:sp>
          <p:nvSpPr>
            <p:cNvPr id="34832" name="Line 9"/>
            <p:cNvSpPr>
              <a:spLocks noChangeShapeType="1"/>
            </p:cNvSpPr>
            <p:nvPr/>
          </p:nvSpPr>
          <p:spPr bwMode="auto">
            <a:xfrm flipV="1">
              <a:off x="1188" y="1026"/>
              <a:ext cx="0" cy="2540"/>
            </a:xfrm>
            <a:prstGeom prst="line">
              <a:avLst/>
            </a:prstGeom>
            <a:noFill/>
            <a:ln w="9525">
              <a:solidFill>
                <a:schemeClr val="tx1"/>
              </a:solidFill>
              <a:round/>
              <a:headEnd/>
              <a:tailEnd type="triangle" w="med" len="med"/>
            </a:ln>
          </p:spPr>
          <p:txBody>
            <a:bodyPr/>
            <a:lstStyle/>
            <a:p>
              <a:endParaRPr lang="es-CL"/>
            </a:p>
          </p:txBody>
        </p:sp>
        <p:sp>
          <p:nvSpPr>
            <p:cNvPr id="34833" name="Line 10"/>
            <p:cNvSpPr>
              <a:spLocks noChangeShapeType="1"/>
            </p:cNvSpPr>
            <p:nvPr/>
          </p:nvSpPr>
          <p:spPr bwMode="auto">
            <a:xfrm>
              <a:off x="1188" y="3566"/>
              <a:ext cx="3674" cy="0"/>
            </a:xfrm>
            <a:prstGeom prst="line">
              <a:avLst/>
            </a:prstGeom>
            <a:noFill/>
            <a:ln w="9525">
              <a:solidFill>
                <a:schemeClr val="tx1"/>
              </a:solidFill>
              <a:round/>
              <a:headEnd/>
              <a:tailEnd type="triangle" w="med" len="med"/>
            </a:ln>
          </p:spPr>
          <p:txBody>
            <a:bodyPr/>
            <a:lstStyle/>
            <a:p>
              <a:endParaRPr lang="es-CL"/>
            </a:p>
          </p:txBody>
        </p:sp>
        <p:graphicFrame>
          <p:nvGraphicFramePr>
            <p:cNvPr id="34818" name="Object 11"/>
            <p:cNvGraphicFramePr>
              <a:graphicFrameLocks noChangeAspect="1"/>
            </p:cNvGraphicFramePr>
            <p:nvPr/>
          </p:nvGraphicFramePr>
          <p:xfrm>
            <a:off x="4583" y="3577"/>
            <a:ext cx="160" cy="207"/>
          </p:xfrm>
          <a:graphic>
            <a:graphicData uri="http://schemas.openxmlformats.org/presentationml/2006/ole">
              <p:oleObj spid="_x0000_s34818" name="Ecuación" r:id="rId4" imgW="126720" imgH="164880" progId="Equation.3">
                <p:embed/>
              </p:oleObj>
            </a:graphicData>
          </a:graphic>
        </p:graphicFrame>
        <p:graphicFrame>
          <p:nvGraphicFramePr>
            <p:cNvPr id="34819" name="Object 12"/>
            <p:cNvGraphicFramePr>
              <a:graphicFrameLocks noChangeAspect="1"/>
            </p:cNvGraphicFramePr>
            <p:nvPr/>
          </p:nvGraphicFramePr>
          <p:xfrm>
            <a:off x="2226" y="2543"/>
            <a:ext cx="191" cy="207"/>
          </p:xfrm>
          <a:graphic>
            <a:graphicData uri="http://schemas.openxmlformats.org/presentationml/2006/ole">
              <p:oleObj spid="_x0000_s34819" name="Ecuación" r:id="rId5" imgW="152280" imgH="164880" progId="Equation.3">
                <p:embed/>
              </p:oleObj>
            </a:graphicData>
          </a:graphic>
        </p:graphicFrame>
        <p:graphicFrame>
          <p:nvGraphicFramePr>
            <p:cNvPr id="34820" name="Object 13"/>
            <p:cNvGraphicFramePr>
              <a:graphicFrameLocks noChangeAspect="1"/>
            </p:cNvGraphicFramePr>
            <p:nvPr/>
          </p:nvGraphicFramePr>
          <p:xfrm>
            <a:off x="868" y="1184"/>
            <a:ext cx="317" cy="223"/>
          </p:xfrm>
          <a:graphic>
            <a:graphicData uri="http://schemas.openxmlformats.org/presentationml/2006/ole">
              <p:oleObj spid="_x0000_s34820" name="Ecuación" r:id="rId6" imgW="253800" imgH="177480" progId="Equation.3">
                <p:embed/>
              </p:oleObj>
            </a:graphicData>
          </a:graphic>
        </p:graphicFrame>
        <p:sp>
          <p:nvSpPr>
            <p:cNvPr id="34834" name="Arc 14"/>
            <p:cNvSpPr>
              <a:spLocks/>
            </p:cNvSpPr>
            <p:nvPr/>
          </p:nvSpPr>
          <p:spPr bwMode="auto">
            <a:xfrm rot="10800000" flipV="1">
              <a:off x="1202" y="2477"/>
              <a:ext cx="1588" cy="1089"/>
            </a:xfrm>
            <a:custGeom>
              <a:avLst/>
              <a:gdLst>
                <a:gd name="T0" fmla="*/ 0 w 21600"/>
                <a:gd name="T1" fmla="*/ 0 h 21600"/>
                <a:gd name="T2" fmla="*/ 117 w 21600"/>
                <a:gd name="T3" fmla="*/ 55 h 21600"/>
                <a:gd name="T4" fmla="*/ 0 w 21600"/>
                <a:gd name="T5" fmla="*/ 55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chemeClr val="tx1"/>
              </a:solidFill>
              <a:round/>
              <a:headEnd/>
              <a:tailEnd/>
            </a:ln>
          </p:spPr>
          <p:txBody>
            <a:bodyPr wrap="none" anchor="ctr"/>
            <a:lstStyle/>
            <a:p>
              <a:endParaRPr lang="es-CL"/>
            </a:p>
          </p:txBody>
        </p:sp>
        <p:sp>
          <p:nvSpPr>
            <p:cNvPr id="34835" name="Arc 15"/>
            <p:cNvSpPr>
              <a:spLocks/>
            </p:cNvSpPr>
            <p:nvPr/>
          </p:nvSpPr>
          <p:spPr bwMode="auto">
            <a:xfrm flipV="1">
              <a:off x="2790" y="1389"/>
              <a:ext cx="1578" cy="1089"/>
            </a:xfrm>
            <a:custGeom>
              <a:avLst/>
              <a:gdLst>
                <a:gd name="T0" fmla="*/ 0 w 21481"/>
                <a:gd name="T1" fmla="*/ 0 h 21600"/>
                <a:gd name="T2" fmla="*/ 116 w 21481"/>
                <a:gd name="T3" fmla="*/ 49 h 21600"/>
                <a:gd name="T4" fmla="*/ 0 w 21481"/>
                <a:gd name="T5" fmla="*/ 55 h 21600"/>
                <a:gd name="T6" fmla="*/ 0 60000 65536"/>
                <a:gd name="T7" fmla="*/ 0 60000 65536"/>
                <a:gd name="T8" fmla="*/ 0 60000 65536"/>
                <a:gd name="T9" fmla="*/ 0 w 21481"/>
                <a:gd name="T10" fmla="*/ 0 h 21600"/>
                <a:gd name="T11" fmla="*/ 21481 w 21481"/>
                <a:gd name="T12" fmla="*/ 21600 h 21600"/>
              </a:gdLst>
              <a:ahLst/>
              <a:cxnLst>
                <a:cxn ang="T6">
                  <a:pos x="T0" y="T1"/>
                </a:cxn>
                <a:cxn ang="T7">
                  <a:pos x="T2" y="T3"/>
                </a:cxn>
                <a:cxn ang="T8">
                  <a:pos x="T4" y="T5"/>
                </a:cxn>
              </a:cxnLst>
              <a:rect l="T9" t="T10" r="T11" b="T12"/>
              <a:pathLst>
                <a:path w="21481" h="21600" fill="none" extrusionOk="0">
                  <a:moveTo>
                    <a:pt x="-1" y="0"/>
                  </a:moveTo>
                  <a:cubicBezTo>
                    <a:pt x="11051" y="0"/>
                    <a:pt x="20320" y="8341"/>
                    <a:pt x="21480" y="19332"/>
                  </a:cubicBezTo>
                </a:path>
                <a:path w="21481" h="21600" stroke="0" extrusionOk="0">
                  <a:moveTo>
                    <a:pt x="-1" y="0"/>
                  </a:moveTo>
                  <a:cubicBezTo>
                    <a:pt x="11051" y="0"/>
                    <a:pt x="20320" y="8341"/>
                    <a:pt x="21480" y="19332"/>
                  </a:cubicBezTo>
                  <a:lnTo>
                    <a:pt x="0" y="21600"/>
                  </a:lnTo>
                  <a:close/>
                </a:path>
              </a:pathLst>
            </a:custGeom>
            <a:noFill/>
            <a:ln w="38100">
              <a:solidFill>
                <a:schemeClr val="tx1"/>
              </a:solidFill>
              <a:round/>
              <a:headEnd/>
              <a:tailEnd/>
            </a:ln>
          </p:spPr>
          <p:txBody>
            <a:bodyPr wrap="none" anchor="ctr"/>
            <a:lstStyle/>
            <a:p>
              <a:endParaRPr lang="es-CL"/>
            </a:p>
          </p:txBody>
        </p:sp>
        <p:sp>
          <p:nvSpPr>
            <p:cNvPr id="34836" name="Arc 16"/>
            <p:cNvSpPr>
              <a:spLocks/>
            </p:cNvSpPr>
            <p:nvPr/>
          </p:nvSpPr>
          <p:spPr bwMode="auto">
            <a:xfrm rot="10800000" flipV="1">
              <a:off x="1202" y="2536"/>
              <a:ext cx="839" cy="576"/>
            </a:xfrm>
            <a:custGeom>
              <a:avLst/>
              <a:gdLst>
                <a:gd name="T0" fmla="*/ 0 w 21600"/>
                <a:gd name="T1" fmla="*/ 0 h 21600"/>
                <a:gd name="T2" fmla="*/ 33 w 21600"/>
                <a:gd name="T3" fmla="*/ 15 h 21600"/>
                <a:gd name="T4" fmla="*/ 0 w 21600"/>
                <a:gd name="T5" fmla="*/ 15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34837" name="Arc 17"/>
            <p:cNvSpPr>
              <a:spLocks/>
            </p:cNvSpPr>
            <p:nvPr/>
          </p:nvSpPr>
          <p:spPr bwMode="auto">
            <a:xfrm flipV="1">
              <a:off x="2041" y="1961"/>
              <a:ext cx="839" cy="576"/>
            </a:xfrm>
            <a:custGeom>
              <a:avLst/>
              <a:gdLst>
                <a:gd name="T0" fmla="*/ 0 w 21600"/>
                <a:gd name="T1" fmla="*/ 0 h 21600"/>
                <a:gd name="T2" fmla="*/ 33 w 21600"/>
                <a:gd name="T3" fmla="*/ 15 h 21600"/>
                <a:gd name="T4" fmla="*/ 0 w 21600"/>
                <a:gd name="T5" fmla="*/ 15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34838" name="Arc 18"/>
            <p:cNvSpPr>
              <a:spLocks/>
            </p:cNvSpPr>
            <p:nvPr/>
          </p:nvSpPr>
          <p:spPr bwMode="auto">
            <a:xfrm rot="11325769" flipV="1">
              <a:off x="1223" y="2271"/>
              <a:ext cx="1282" cy="576"/>
            </a:xfrm>
            <a:custGeom>
              <a:avLst/>
              <a:gdLst>
                <a:gd name="T0" fmla="*/ 0 w 21422"/>
                <a:gd name="T1" fmla="*/ 0 h 21600"/>
                <a:gd name="T2" fmla="*/ 77 w 21422"/>
                <a:gd name="T3" fmla="*/ 13 h 21600"/>
                <a:gd name="T4" fmla="*/ 0 w 21422"/>
                <a:gd name="T5" fmla="*/ 15 h 21600"/>
                <a:gd name="T6" fmla="*/ 0 60000 65536"/>
                <a:gd name="T7" fmla="*/ 0 60000 65536"/>
                <a:gd name="T8" fmla="*/ 0 60000 65536"/>
                <a:gd name="T9" fmla="*/ 0 w 21422"/>
                <a:gd name="T10" fmla="*/ 0 h 21600"/>
                <a:gd name="T11" fmla="*/ 21422 w 21422"/>
                <a:gd name="T12" fmla="*/ 21600 h 21600"/>
              </a:gdLst>
              <a:ahLst/>
              <a:cxnLst>
                <a:cxn ang="T6">
                  <a:pos x="T0" y="T1"/>
                </a:cxn>
                <a:cxn ang="T7">
                  <a:pos x="T2" y="T3"/>
                </a:cxn>
                <a:cxn ang="T8">
                  <a:pos x="T4" y="T5"/>
                </a:cxn>
              </a:cxnLst>
              <a:rect l="T9" t="T10" r="T11" b="T12"/>
              <a:pathLst>
                <a:path w="21422" h="21600" fill="none" extrusionOk="0">
                  <a:moveTo>
                    <a:pt x="-1" y="0"/>
                  </a:moveTo>
                  <a:cubicBezTo>
                    <a:pt x="10860" y="0"/>
                    <a:pt x="20032" y="8063"/>
                    <a:pt x="21422" y="18834"/>
                  </a:cubicBezTo>
                </a:path>
                <a:path w="21422" h="21600" stroke="0" extrusionOk="0">
                  <a:moveTo>
                    <a:pt x="-1" y="0"/>
                  </a:moveTo>
                  <a:cubicBezTo>
                    <a:pt x="10860" y="0"/>
                    <a:pt x="20032" y="8063"/>
                    <a:pt x="21422" y="18834"/>
                  </a:cubicBezTo>
                  <a:lnTo>
                    <a:pt x="0" y="21600"/>
                  </a:lnTo>
                  <a:close/>
                </a:path>
              </a:pathLst>
            </a:custGeom>
            <a:noFill/>
            <a:ln w="38100">
              <a:solidFill>
                <a:srgbClr val="3366FF"/>
              </a:solidFill>
              <a:round/>
              <a:headEnd/>
              <a:tailEnd/>
            </a:ln>
          </p:spPr>
          <p:txBody>
            <a:bodyPr wrap="none" anchor="ctr"/>
            <a:lstStyle/>
            <a:p>
              <a:endParaRPr lang="es-CL"/>
            </a:p>
          </p:txBody>
        </p:sp>
        <p:sp>
          <p:nvSpPr>
            <p:cNvPr id="34839" name="Arc 19"/>
            <p:cNvSpPr>
              <a:spLocks/>
            </p:cNvSpPr>
            <p:nvPr/>
          </p:nvSpPr>
          <p:spPr bwMode="auto">
            <a:xfrm rot="525769" flipV="1">
              <a:off x="2577" y="1897"/>
              <a:ext cx="1285" cy="576"/>
            </a:xfrm>
            <a:custGeom>
              <a:avLst/>
              <a:gdLst>
                <a:gd name="T0" fmla="*/ 0 w 21480"/>
                <a:gd name="T1" fmla="*/ 0 h 21600"/>
                <a:gd name="T2" fmla="*/ 77 w 21480"/>
                <a:gd name="T3" fmla="*/ 14 h 21600"/>
                <a:gd name="T4" fmla="*/ 0 w 21480"/>
                <a:gd name="T5" fmla="*/ 15 h 21600"/>
                <a:gd name="T6" fmla="*/ 0 60000 65536"/>
                <a:gd name="T7" fmla="*/ 0 60000 65536"/>
                <a:gd name="T8" fmla="*/ 0 60000 65536"/>
                <a:gd name="T9" fmla="*/ 0 w 21480"/>
                <a:gd name="T10" fmla="*/ 0 h 21600"/>
                <a:gd name="T11" fmla="*/ 21480 w 21480"/>
                <a:gd name="T12" fmla="*/ 21600 h 21600"/>
              </a:gdLst>
              <a:ahLst/>
              <a:cxnLst>
                <a:cxn ang="T6">
                  <a:pos x="T0" y="T1"/>
                </a:cxn>
                <a:cxn ang="T7">
                  <a:pos x="T2" y="T3"/>
                </a:cxn>
                <a:cxn ang="T8">
                  <a:pos x="T4" y="T5"/>
                </a:cxn>
              </a:cxnLst>
              <a:rect l="T9" t="T10" r="T11" b="T12"/>
              <a:pathLst>
                <a:path w="21480" h="21600" fill="none" extrusionOk="0">
                  <a:moveTo>
                    <a:pt x="-1" y="0"/>
                  </a:moveTo>
                  <a:cubicBezTo>
                    <a:pt x="11048" y="0"/>
                    <a:pt x="20316" y="8337"/>
                    <a:pt x="21479" y="19325"/>
                  </a:cubicBezTo>
                </a:path>
                <a:path w="21480" h="21600" stroke="0" extrusionOk="0">
                  <a:moveTo>
                    <a:pt x="-1" y="0"/>
                  </a:moveTo>
                  <a:cubicBezTo>
                    <a:pt x="11048" y="0"/>
                    <a:pt x="20316" y="8337"/>
                    <a:pt x="21479" y="19325"/>
                  </a:cubicBezTo>
                  <a:lnTo>
                    <a:pt x="0" y="21600"/>
                  </a:lnTo>
                  <a:close/>
                </a:path>
              </a:pathLst>
            </a:custGeom>
            <a:noFill/>
            <a:ln w="38100">
              <a:solidFill>
                <a:srgbClr val="3366FF"/>
              </a:solidFill>
              <a:round/>
              <a:headEnd/>
              <a:tailEnd/>
            </a:ln>
          </p:spPr>
          <p:txBody>
            <a:bodyPr wrap="none" anchor="ctr"/>
            <a:lstStyle/>
            <a:p>
              <a:endParaRPr lang="es-CL"/>
            </a:p>
          </p:txBody>
        </p:sp>
        <p:sp>
          <p:nvSpPr>
            <p:cNvPr id="34840" name="Arc 20"/>
            <p:cNvSpPr>
              <a:spLocks/>
            </p:cNvSpPr>
            <p:nvPr/>
          </p:nvSpPr>
          <p:spPr bwMode="auto">
            <a:xfrm rot="19782294" flipV="1">
              <a:off x="2818" y="1947"/>
              <a:ext cx="1277" cy="351"/>
            </a:xfrm>
            <a:custGeom>
              <a:avLst/>
              <a:gdLst>
                <a:gd name="T0" fmla="*/ 61 w 21350"/>
                <a:gd name="T1" fmla="*/ 0 h 13165"/>
                <a:gd name="T2" fmla="*/ 76 w 21350"/>
                <a:gd name="T3" fmla="*/ 7 h 13165"/>
                <a:gd name="T4" fmla="*/ 0 w 21350"/>
                <a:gd name="T5" fmla="*/ 9 h 13165"/>
                <a:gd name="T6" fmla="*/ 0 60000 65536"/>
                <a:gd name="T7" fmla="*/ 0 60000 65536"/>
                <a:gd name="T8" fmla="*/ 0 60000 65536"/>
                <a:gd name="T9" fmla="*/ 0 w 21350"/>
                <a:gd name="T10" fmla="*/ 0 h 13165"/>
                <a:gd name="T11" fmla="*/ 21350 w 21350"/>
                <a:gd name="T12" fmla="*/ 13165 h 13165"/>
              </a:gdLst>
              <a:ahLst/>
              <a:cxnLst>
                <a:cxn ang="T6">
                  <a:pos x="T0" y="T1"/>
                </a:cxn>
                <a:cxn ang="T7">
                  <a:pos x="T2" y="T3"/>
                </a:cxn>
                <a:cxn ang="T8">
                  <a:pos x="T4" y="T5"/>
                </a:cxn>
              </a:cxnLst>
              <a:rect l="T9" t="T10" r="T11" b="T12"/>
              <a:pathLst>
                <a:path w="21350" h="13165" fill="none" extrusionOk="0">
                  <a:moveTo>
                    <a:pt x="17124" y="0"/>
                  </a:moveTo>
                  <a:cubicBezTo>
                    <a:pt x="19344" y="2888"/>
                    <a:pt x="20798" y="6290"/>
                    <a:pt x="21350" y="9890"/>
                  </a:cubicBezTo>
                </a:path>
                <a:path w="21350" h="13165" stroke="0" extrusionOk="0">
                  <a:moveTo>
                    <a:pt x="17124" y="0"/>
                  </a:moveTo>
                  <a:cubicBezTo>
                    <a:pt x="19344" y="2888"/>
                    <a:pt x="20798" y="6290"/>
                    <a:pt x="21350" y="9890"/>
                  </a:cubicBezTo>
                  <a:lnTo>
                    <a:pt x="0" y="13165"/>
                  </a:lnTo>
                  <a:close/>
                </a:path>
              </a:pathLst>
            </a:custGeom>
            <a:noFill/>
            <a:ln w="38100">
              <a:solidFill>
                <a:srgbClr val="3366FF"/>
              </a:solidFill>
              <a:round/>
              <a:headEnd/>
              <a:tailEnd/>
            </a:ln>
          </p:spPr>
          <p:txBody>
            <a:bodyPr wrap="none" anchor="ctr"/>
            <a:lstStyle/>
            <a:p>
              <a:endParaRPr lang="es-CL"/>
            </a:p>
          </p:txBody>
        </p:sp>
        <p:graphicFrame>
          <p:nvGraphicFramePr>
            <p:cNvPr id="34821" name="Object 21"/>
            <p:cNvGraphicFramePr>
              <a:graphicFrameLocks noChangeAspect="1"/>
            </p:cNvGraphicFramePr>
            <p:nvPr/>
          </p:nvGraphicFramePr>
          <p:xfrm>
            <a:off x="2777" y="1715"/>
            <a:ext cx="347" cy="317"/>
          </p:xfrm>
          <a:graphic>
            <a:graphicData uri="http://schemas.openxmlformats.org/presentationml/2006/ole">
              <p:oleObj spid="_x0000_s34821" name="Ecuación" r:id="rId7" imgW="279360" imgH="253800" progId="Equation.3">
                <p:embed/>
              </p:oleObj>
            </a:graphicData>
          </a:graphic>
        </p:graphicFrame>
        <p:graphicFrame>
          <p:nvGraphicFramePr>
            <p:cNvPr id="34822" name="Object 22"/>
            <p:cNvGraphicFramePr>
              <a:graphicFrameLocks noChangeAspect="1"/>
            </p:cNvGraphicFramePr>
            <p:nvPr/>
          </p:nvGraphicFramePr>
          <p:xfrm>
            <a:off x="3672" y="1554"/>
            <a:ext cx="347" cy="318"/>
          </p:xfrm>
          <a:graphic>
            <a:graphicData uri="http://schemas.openxmlformats.org/presentationml/2006/ole">
              <p:oleObj spid="_x0000_s34822" name="Ecuación" r:id="rId8" imgW="279360" imgH="253800" progId="Equation.3">
                <p:embed/>
              </p:oleObj>
            </a:graphicData>
          </a:graphic>
        </p:graphicFrame>
        <p:graphicFrame>
          <p:nvGraphicFramePr>
            <p:cNvPr id="34823" name="Object 23"/>
            <p:cNvGraphicFramePr>
              <a:graphicFrameLocks noChangeAspect="1"/>
            </p:cNvGraphicFramePr>
            <p:nvPr/>
          </p:nvGraphicFramePr>
          <p:xfrm>
            <a:off x="4416" y="877"/>
            <a:ext cx="333" cy="284"/>
          </p:xfrm>
          <a:graphic>
            <a:graphicData uri="http://schemas.openxmlformats.org/presentationml/2006/ole">
              <p:oleObj spid="_x0000_s34823" name="Ecuación" r:id="rId9" imgW="266400" imgH="228600" progId="Equation.3">
                <p:embed/>
              </p:oleObj>
            </a:graphicData>
          </a:graphic>
        </p:graphicFrame>
        <p:grpSp>
          <p:nvGrpSpPr>
            <p:cNvPr id="34841" name="Group 24"/>
            <p:cNvGrpSpPr>
              <a:grpSpLocks/>
            </p:cNvGrpSpPr>
            <p:nvPr/>
          </p:nvGrpSpPr>
          <p:grpSpPr bwMode="auto">
            <a:xfrm>
              <a:off x="1202" y="1533"/>
              <a:ext cx="3266" cy="990"/>
              <a:chOff x="1202" y="1533"/>
              <a:chExt cx="3231" cy="990"/>
            </a:xfrm>
          </p:grpSpPr>
          <p:grpSp>
            <p:nvGrpSpPr>
              <p:cNvPr id="34843" name="Group 25"/>
              <p:cNvGrpSpPr>
                <a:grpSpLocks/>
              </p:cNvGrpSpPr>
              <p:nvPr/>
            </p:nvGrpSpPr>
            <p:grpSpPr bwMode="auto">
              <a:xfrm>
                <a:off x="1202" y="1533"/>
                <a:ext cx="3042" cy="990"/>
                <a:chOff x="1216" y="1545"/>
                <a:chExt cx="3043" cy="990"/>
              </a:xfrm>
            </p:grpSpPr>
            <p:sp>
              <p:nvSpPr>
                <p:cNvPr id="34845" name="Arc 26"/>
                <p:cNvSpPr>
                  <a:spLocks/>
                </p:cNvSpPr>
                <p:nvPr/>
              </p:nvSpPr>
              <p:spPr bwMode="auto">
                <a:xfrm rot="11164742" flipV="1">
                  <a:off x="1216" y="1959"/>
                  <a:ext cx="1499" cy="576"/>
                </a:xfrm>
                <a:custGeom>
                  <a:avLst/>
                  <a:gdLst>
                    <a:gd name="T0" fmla="*/ 0 w 21600"/>
                    <a:gd name="T1" fmla="*/ 0 h 21600"/>
                    <a:gd name="T2" fmla="*/ 104 w 21600"/>
                    <a:gd name="T3" fmla="*/ 15 h 21600"/>
                    <a:gd name="T4" fmla="*/ 0 w 21600"/>
                    <a:gd name="T5" fmla="*/ 15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9966"/>
                  </a:solidFill>
                  <a:round/>
                  <a:headEnd/>
                  <a:tailEnd/>
                </a:ln>
              </p:spPr>
              <p:txBody>
                <a:bodyPr wrap="none" anchor="ctr"/>
                <a:lstStyle/>
                <a:p>
                  <a:endParaRPr lang="es-CL"/>
                </a:p>
              </p:txBody>
            </p:sp>
            <p:sp>
              <p:nvSpPr>
                <p:cNvPr id="34846" name="Arc 27"/>
                <p:cNvSpPr>
                  <a:spLocks/>
                </p:cNvSpPr>
                <p:nvPr/>
              </p:nvSpPr>
              <p:spPr bwMode="auto">
                <a:xfrm rot="364742" flipV="1">
                  <a:off x="2768" y="1545"/>
                  <a:ext cx="1491" cy="576"/>
                </a:xfrm>
                <a:custGeom>
                  <a:avLst/>
                  <a:gdLst>
                    <a:gd name="T0" fmla="*/ 0 w 21506"/>
                    <a:gd name="T1" fmla="*/ 0 h 21600"/>
                    <a:gd name="T2" fmla="*/ 103 w 21506"/>
                    <a:gd name="T3" fmla="*/ 14 h 21600"/>
                    <a:gd name="T4" fmla="*/ 0 w 21506"/>
                    <a:gd name="T5" fmla="*/ 15 h 21600"/>
                    <a:gd name="T6" fmla="*/ 0 60000 65536"/>
                    <a:gd name="T7" fmla="*/ 0 60000 65536"/>
                    <a:gd name="T8" fmla="*/ 0 60000 65536"/>
                    <a:gd name="T9" fmla="*/ 0 w 21506"/>
                    <a:gd name="T10" fmla="*/ 0 h 21600"/>
                    <a:gd name="T11" fmla="*/ 21506 w 21506"/>
                    <a:gd name="T12" fmla="*/ 21600 h 21600"/>
                  </a:gdLst>
                  <a:ahLst/>
                  <a:cxnLst>
                    <a:cxn ang="T6">
                      <a:pos x="T0" y="T1"/>
                    </a:cxn>
                    <a:cxn ang="T7">
                      <a:pos x="T2" y="T3"/>
                    </a:cxn>
                    <a:cxn ang="T8">
                      <a:pos x="T4" y="T5"/>
                    </a:cxn>
                  </a:cxnLst>
                  <a:rect l="T9" t="T10" r="T11" b="T12"/>
                  <a:pathLst>
                    <a:path w="21506" h="21600" fill="none" extrusionOk="0">
                      <a:moveTo>
                        <a:pt x="-1" y="0"/>
                      </a:moveTo>
                      <a:cubicBezTo>
                        <a:pt x="11149" y="0"/>
                        <a:pt x="20467" y="8486"/>
                        <a:pt x="21506" y="19587"/>
                      </a:cubicBezTo>
                    </a:path>
                    <a:path w="21506" h="21600" stroke="0" extrusionOk="0">
                      <a:moveTo>
                        <a:pt x="-1" y="0"/>
                      </a:moveTo>
                      <a:cubicBezTo>
                        <a:pt x="11149" y="0"/>
                        <a:pt x="20467" y="8486"/>
                        <a:pt x="21506" y="19587"/>
                      </a:cubicBezTo>
                      <a:lnTo>
                        <a:pt x="0" y="21600"/>
                      </a:lnTo>
                      <a:close/>
                    </a:path>
                  </a:pathLst>
                </a:custGeom>
                <a:noFill/>
                <a:ln w="38100">
                  <a:solidFill>
                    <a:srgbClr val="339966"/>
                  </a:solidFill>
                  <a:round/>
                  <a:headEnd/>
                  <a:tailEnd/>
                </a:ln>
              </p:spPr>
              <p:txBody>
                <a:bodyPr wrap="none" anchor="ctr"/>
                <a:lstStyle/>
                <a:p>
                  <a:endParaRPr lang="es-CL"/>
                </a:p>
              </p:txBody>
            </p:sp>
          </p:grpSp>
          <p:sp>
            <p:nvSpPr>
              <p:cNvPr id="34844" name="Arc 28"/>
              <p:cNvSpPr>
                <a:spLocks/>
              </p:cNvSpPr>
              <p:nvPr/>
            </p:nvSpPr>
            <p:spPr bwMode="auto">
              <a:xfrm rot="19820658" flipV="1">
                <a:off x="2942" y="1715"/>
                <a:ext cx="1491" cy="264"/>
              </a:xfrm>
              <a:custGeom>
                <a:avLst/>
                <a:gdLst>
                  <a:gd name="T0" fmla="*/ 92 w 21506"/>
                  <a:gd name="T1" fmla="*/ 0 h 9907"/>
                  <a:gd name="T2" fmla="*/ 103 w 21506"/>
                  <a:gd name="T3" fmla="*/ 6 h 9907"/>
                  <a:gd name="T4" fmla="*/ 0 w 21506"/>
                  <a:gd name="T5" fmla="*/ 7 h 9907"/>
                  <a:gd name="T6" fmla="*/ 0 60000 65536"/>
                  <a:gd name="T7" fmla="*/ 0 60000 65536"/>
                  <a:gd name="T8" fmla="*/ 0 60000 65536"/>
                  <a:gd name="T9" fmla="*/ 0 w 21506"/>
                  <a:gd name="T10" fmla="*/ 0 h 9907"/>
                  <a:gd name="T11" fmla="*/ 21506 w 21506"/>
                  <a:gd name="T12" fmla="*/ 9907 h 9907"/>
                </a:gdLst>
                <a:ahLst/>
                <a:cxnLst>
                  <a:cxn ang="T6">
                    <a:pos x="T0" y="T1"/>
                  </a:cxn>
                  <a:cxn ang="T7">
                    <a:pos x="T2" y="T3"/>
                  </a:cxn>
                  <a:cxn ang="T8">
                    <a:pos x="T4" y="T5"/>
                  </a:cxn>
                </a:cxnLst>
                <a:rect l="T9" t="T10" r="T11" b="T12"/>
                <a:pathLst>
                  <a:path w="21506" h="9907" fill="none" extrusionOk="0">
                    <a:moveTo>
                      <a:pt x="19194" y="-1"/>
                    </a:moveTo>
                    <a:cubicBezTo>
                      <a:pt x="20463" y="2459"/>
                      <a:pt x="21248" y="5139"/>
                      <a:pt x="21506" y="7894"/>
                    </a:cubicBezTo>
                  </a:path>
                  <a:path w="21506" h="9907" stroke="0" extrusionOk="0">
                    <a:moveTo>
                      <a:pt x="19194" y="-1"/>
                    </a:moveTo>
                    <a:cubicBezTo>
                      <a:pt x="20463" y="2459"/>
                      <a:pt x="21248" y="5139"/>
                      <a:pt x="21506" y="7894"/>
                    </a:cubicBezTo>
                    <a:lnTo>
                      <a:pt x="0" y="9907"/>
                    </a:lnTo>
                    <a:close/>
                  </a:path>
                </a:pathLst>
              </a:custGeom>
              <a:noFill/>
              <a:ln w="38100">
                <a:solidFill>
                  <a:srgbClr val="339966"/>
                </a:solidFill>
                <a:round/>
                <a:headEnd/>
                <a:tailEnd/>
              </a:ln>
            </p:spPr>
            <p:txBody>
              <a:bodyPr wrap="none" anchor="ctr"/>
              <a:lstStyle/>
              <a:p>
                <a:endParaRPr lang="es-CL"/>
              </a:p>
            </p:txBody>
          </p:sp>
        </p:grpSp>
        <p:graphicFrame>
          <p:nvGraphicFramePr>
            <p:cNvPr id="34824" name="Object 29"/>
            <p:cNvGraphicFramePr>
              <a:graphicFrameLocks noChangeAspect="1"/>
            </p:cNvGraphicFramePr>
            <p:nvPr/>
          </p:nvGraphicFramePr>
          <p:xfrm>
            <a:off x="3987" y="1268"/>
            <a:ext cx="351" cy="317"/>
          </p:xfrm>
          <a:graphic>
            <a:graphicData uri="http://schemas.openxmlformats.org/presentationml/2006/ole">
              <p:oleObj spid="_x0000_s34824" name="Ecuación" r:id="rId10" imgW="279360" imgH="253800" progId="Equation.3">
                <p:embed/>
              </p:oleObj>
            </a:graphicData>
          </a:graphic>
        </p:graphicFrame>
        <p:sp>
          <p:nvSpPr>
            <p:cNvPr id="34842" name="Arc 30"/>
            <p:cNvSpPr>
              <a:spLocks/>
            </p:cNvSpPr>
            <p:nvPr/>
          </p:nvSpPr>
          <p:spPr bwMode="auto">
            <a:xfrm rot="18409061" flipV="1">
              <a:off x="3146" y="1063"/>
              <a:ext cx="1426" cy="846"/>
            </a:xfrm>
            <a:custGeom>
              <a:avLst/>
              <a:gdLst>
                <a:gd name="T0" fmla="*/ 73 w 19410"/>
                <a:gd name="T1" fmla="*/ 0 h 16770"/>
                <a:gd name="T2" fmla="*/ 105 w 19410"/>
                <a:gd name="T3" fmla="*/ 19 h 16770"/>
                <a:gd name="T4" fmla="*/ 0 w 19410"/>
                <a:gd name="T5" fmla="*/ 43 h 16770"/>
                <a:gd name="T6" fmla="*/ 0 60000 65536"/>
                <a:gd name="T7" fmla="*/ 0 60000 65536"/>
                <a:gd name="T8" fmla="*/ 0 60000 65536"/>
                <a:gd name="T9" fmla="*/ 0 w 19410"/>
                <a:gd name="T10" fmla="*/ 0 h 16770"/>
                <a:gd name="T11" fmla="*/ 19410 w 19410"/>
                <a:gd name="T12" fmla="*/ 16770 h 16770"/>
              </a:gdLst>
              <a:ahLst/>
              <a:cxnLst>
                <a:cxn ang="T6">
                  <a:pos x="T0" y="T1"/>
                </a:cxn>
                <a:cxn ang="T7">
                  <a:pos x="T2" y="T3"/>
                </a:cxn>
                <a:cxn ang="T8">
                  <a:pos x="T4" y="T5"/>
                </a:cxn>
              </a:cxnLst>
              <a:rect l="T9" t="T10" r="T11" b="T12"/>
              <a:pathLst>
                <a:path w="19410" h="16770" fill="none" extrusionOk="0">
                  <a:moveTo>
                    <a:pt x="13613" y="0"/>
                  </a:moveTo>
                  <a:cubicBezTo>
                    <a:pt x="16053" y="1980"/>
                    <a:pt x="18031" y="4469"/>
                    <a:pt x="19409" y="7293"/>
                  </a:cubicBezTo>
                </a:path>
                <a:path w="19410" h="16770" stroke="0" extrusionOk="0">
                  <a:moveTo>
                    <a:pt x="13613" y="0"/>
                  </a:moveTo>
                  <a:cubicBezTo>
                    <a:pt x="16053" y="1980"/>
                    <a:pt x="18031" y="4469"/>
                    <a:pt x="19409" y="7293"/>
                  </a:cubicBezTo>
                  <a:lnTo>
                    <a:pt x="0" y="16770"/>
                  </a:lnTo>
                  <a:close/>
                </a:path>
              </a:pathLst>
            </a:custGeom>
            <a:noFill/>
            <a:ln w="38100">
              <a:solidFill>
                <a:schemeClr val="tx1"/>
              </a:solidFill>
              <a:round/>
              <a:headEnd/>
              <a:tailEnd/>
            </a:ln>
          </p:spPr>
          <p:txBody>
            <a:bodyPr wrap="none" anchor="ctr"/>
            <a:lstStyle/>
            <a:p>
              <a:endParaRPr lang="es-CL"/>
            </a:p>
          </p:txBody>
        </p:sp>
      </p:grpSp>
      <p:sp>
        <p:nvSpPr>
          <p:cNvPr id="34828"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43044"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4830"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4831" name="Text Box 7"/>
          <p:cNvSpPr txBox="1">
            <a:spLocks noChangeArrowheads="1"/>
          </p:cNvSpPr>
          <p:nvPr/>
        </p:nvSpPr>
        <p:spPr bwMode="auto">
          <a:xfrm>
            <a:off x="4787900" y="2205038"/>
            <a:ext cx="3889375" cy="2289175"/>
          </a:xfrm>
          <a:prstGeom prst="rect">
            <a:avLst/>
          </a:prstGeom>
          <a:noFill/>
          <a:ln w="9525">
            <a:noFill/>
            <a:miter lim="800000"/>
            <a:headEnd/>
            <a:tailEnd/>
          </a:ln>
        </p:spPr>
        <p:txBody>
          <a:bodyPr>
            <a:spAutoFit/>
          </a:bodyPr>
          <a:lstStyle/>
          <a:p>
            <a:pPr algn="just">
              <a:spcBef>
                <a:spcPct val="50000"/>
              </a:spcBef>
            </a:pPr>
            <a:r>
              <a:rPr lang="es-ES_tradnl"/>
              <a:t>El gráfico muestra que la curva de Costos Totales de Largo Plazo, es la envolvente de los Costos Totales de Corto Plazo. También podemos ver el punto A, en el cual los Costos Totales de Corto Plazo son iguales a los Costos Totales de Largo Plazo.</a:t>
            </a:r>
            <a:endParaRPr lang="es-CL"/>
          </a:p>
        </p:txBody>
      </p:sp>
    </p:spTree>
  </p:cSld>
  <p:clrMapOvr>
    <a:masterClrMapping/>
  </p:clrMapOvr>
  <p:timing>
    <p:tnLst>
      <p:par>
        <p:cTn id="1" dur="indefinite" restart="never" nodeType="tmRoot"/>
      </p:par>
    </p:tnLst>
  </p:timing>
</p:sld>
</file>

<file path=ppt/slides/slide3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5848" name="3 Marcador de número de diapositiva"/>
          <p:cNvSpPr>
            <a:spLocks noGrp="1"/>
          </p:cNvSpPr>
          <p:nvPr>
            <p:ph type="sldNum" sz="quarter" idx="12"/>
          </p:nvPr>
        </p:nvSpPr>
        <p:spPr>
          <a:noFill/>
        </p:spPr>
        <p:txBody>
          <a:bodyPr/>
          <a:lstStyle/>
          <a:p>
            <a:fld id="{3DA42417-5852-41A5-BCA8-A7ACE4112B37}" type="slidenum">
              <a:rPr lang="es-CL" smtClean="0"/>
              <a:pPr/>
              <a:t>39</a:t>
            </a:fld>
            <a:endParaRPr lang="es-CL" smtClean="0"/>
          </a:p>
        </p:txBody>
      </p:sp>
      <p:sp>
        <p:nvSpPr>
          <p:cNvPr id="35849" name="Rectangle 30"/>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35842" name="Object 11"/>
          <p:cNvGraphicFramePr>
            <a:graphicFrameLocks noChangeAspect="1"/>
          </p:cNvGraphicFramePr>
          <p:nvPr/>
        </p:nvGraphicFramePr>
        <p:xfrm>
          <a:off x="468313" y="2840038"/>
          <a:ext cx="3806825" cy="2894012"/>
        </p:xfrm>
        <a:graphic>
          <a:graphicData uri="http://schemas.openxmlformats.org/presentationml/2006/ole">
            <p:oleObj spid="_x0000_s35842" name="Ecuación" r:id="rId4" imgW="1904760" imgH="1447560" progId="Equation.3">
              <p:embed/>
            </p:oleObj>
          </a:graphicData>
        </a:graphic>
      </p:graphicFrame>
      <p:sp>
        <p:nvSpPr>
          <p:cNvPr id="35850"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44069"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5852"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5853" name="Text Box 7"/>
          <p:cNvSpPr txBox="1">
            <a:spLocks noChangeArrowheads="1"/>
          </p:cNvSpPr>
          <p:nvPr/>
        </p:nvSpPr>
        <p:spPr bwMode="auto">
          <a:xfrm>
            <a:off x="755650" y="1484313"/>
            <a:ext cx="4537075" cy="366712"/>
          </a:xfrm>
          <a:prstGeom prst="rect">
            <a:avLst/>
          </a:prstGeom>
          <a:noFill/>
          <a:ln w="9525">
            <a:noFill/>
            <a:miter lim="800000"/>
            <a:headEnd/>
            <a:tailEnd/>
          </a:ln>
        </p:spPr>
        <p:txBody>
          <a:bodyPr>
            <a:spAutoFit/>
          </a:bodyPr>
          <a:lstStyle/>
          <a:p>
            <a:pPr algn="l">
              <a:spcBef>
                <a:spcPct val="50000"/>
              </a:spcBef>
            </a:pPr>
            <a:r>
              <a:rPr lang="es-CL"/>
              <a:t>Maximización de Beneficios</a:t>
            </a:r>
          </a:p>
        </p:txBody>
      </p:sp>
      <p:sp>
        <p:nvSpPr>
          <p:cNvPr id="35854" name="Text Box 8"/>
          <p:cNvSpPr txBox="1">
            <a:spLocks noChangeArrowheads="1"/>
          </p:cNvSpPr>
          <p:nvPr/>
        </p:nvSpPr>
        <p:spPr bwMode="auto">
          <a:xfrm>
            <a:off x="1258888" y="2205038"/>
            <a:ext cx="5545137" cy="366712"/>
          </a:xfrm>
          <a:prstGeom prst="rect">
            <a:avLst/>
          </a:prstGeom>
          <a:noFill/>
          <a:ln w="9525">
            <a:noFill/>
            <a:miter lim="800000"/>
            <a:headEnd/>
            <a:tailEnd/>
          </a:ln>
        </p:spPr>
        <p:txBody>
          <a:bodyPr>
            <a:spAutoFit/>
          </a:bodyPr>
          <a:lstStyle/>
          <a:p>
            <a:pPr algn="l">
              <a:spcBef>
                <a:spcPct val="50000"/>
              </a:spcBef>
            </a:pPr>
            <a:r>
              <a:rPr lang="es-CL"/>
              <a:t>Maximización de Beneficios a Corto Plazo</a:t>
            </a:r>
          </a:p>
        </p:txBody>
      </p:sp>
      <p:sp>
        <p:nvSpPr>
          <p:cNvPr id="35855" name="Rectangle 9"/>
          <p:cNvSpPr>
            <a:spLocks noChangeArrowheads="1"/>
          </p:cNvSpPr>
          <p:nvPr/>
        </p:nvSpPr>
        <p:spPr bwMode="auto">
          <a:xfrm>
            <a:off x="0" y="2057400"/>
            <a:ext cx="9144000" cy="0"/>
          </a:xfrm>
          <a:prstGeom prst="rect">
            <a:avLst/>
          </a:prstGeom>
          <a:noFill/>
          <a:ln w="9525">
            <a:noFill/>
            <a:miter lim="800000"/>
            <a:headEnd/>
            <a:tailEnd/>
          </a:ln>
        </p:spPr>
        <p:txBody>
          <a:bodyPr wrap="none" anchor="ctr">
            <a:spAutoFit/>
          </a:bodyPr>
          <a:lstStyle/>
          <a:p>
            <a:endParaRPr lang="es-ES"/>
          </a:p>
        </p:txBody>
      </p:sp>
      <p:grpSp>
        <p:nvGrpSpPr>
          <p:cNvPr id="35856" name="Group 13"/>
          <p:cNvGrpSpPr>
            <a:grpSpLocks/>
          </p:cNvGrpSpPr>
          <p:nvPr/>
        </p:nvGrpSpPr>
        <p:grpSpPr bwMode="auto">
          <a:xfrm>
            <a:off x="4643438" y="2420938"/>
            <a:ext cx="4165600" cy="3438525"/>
            <a:chOff x="166" y="802"/>
            <a:chExt cx="2624" cy="2166"/>
          </a:xfrm>
        </p:grpSpPr>
        <p:sp>
          <p:nvSpPr>
            <p:cNvPr id="35857" name="Rectangle 14"/>
            <p:cNvSpPr>
              <a:spLocks noChangeArrowheads="1"/>
            </p:cNvSpPr>
            <p:nvPr/>
          </p:nvSpPr>
          <p:spPr bwMode="auto">
            <a:xfrm>
              <a:off x="567" y="1347"/>
              <a:ext cx="1406" cy="408"/>
            </a:xfrm>
            <a:prstGeom prst="rect">
              <a:avLst/>
            </a:prstGeom>
            <a:pattFill prst="shingle">
              <a:fgClr>
                <a:srgbClr val="99CCFF">
                  <a:alpha val="50195"/>
                </a:srgbClr>
              </a:fgClr>
              <a:bgClr>
                <a:schemeClr val="bg1">
                  <a:alpha val="50195"/>
                </a:schemeClr>
              </a:bgClr>
            </a:pattFill>
            <a:ln w="9525" algn="ctr">
              <a:noFill/>
              <a:miter lim="800000"/>
              <a:headEnd/>
              <a:tailEnd/>
            </a:ln>
          </p:spPr>
          <p:txBody>
            <a:bodyPr wrap="none" anchor="ctr"/>
            <a:lstStyle/>
            <a:p>
              <a:endParaRPr lang="es-ES"/>
            </a:p>
          </p:txBody>
        </p:sp>
        <p:grpSp>
          <p:nvGrpSpPr>
            <p:cNvPr id="35858" name="Group 15"/>
            <p:cNvGrpSpPr>
              <a:grpSpLocks/>
            </p:cNvGrpSpPr>
            <p:nvPr/>
          </p:nvGrpSpPr>
          <p:grpSpPr bwMode="auto">
            <a:xfrm>
              <a:off x="567" y="1166"/>
              <a:ext cx="2190" cy="1587"/>
              <a:chOff x="567" y="1117"/>
              <a:chExt cx="2190" cy="1587"/>
            </a:xfrm>
          </p:grpSpPr>
          <p:sp>
            <p:nvSpPr>
              <p:cNvPr id="35866" name="Line 16"/>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35867" name="Line 17"/>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35859" name="Arc 18"/>
            <p:cNvSpPr>
              <a:spLocks/>
            </p:cNvSpPr>
            <p:nvPr/>
          </p:nvSpPr>
          <p:spPr bwMode="auto">
            <a:xfrm rot="731841" flipV="1">
              <a:off x="1292" y="802"/>
              <a:ext cx="582" cy="1950"/>
            </a:xfrm>
            <a:custGeom>
              <a:avLst/>
              <a:gdLst>
                <a:gd name="T0" fmla="*/ 0 w 21322"/>
                <a:gd name="T1" fmla="*/ 0 h 21600"/>
                <a:gd name="T2" fmla="*/ 16 w 21322"/>
                <a:gd name="T3" fmla="*/ 148 h 21600"/>
                <a:gd name="T4" fmla="*/ 0 w 21322"/>
                <a:gd name="T5" fmla="*/ 176 h 21600"/>
                <a:gd name="T6" fmla="*/ 0 60000 65536"/>
                <a:gd name="T7" fmla="*/ 0 60000 65536"/>
                <a:gd name="T8" fmla="*/ 0 60000 65536"/>
                <a:gd name="T9" fmla="*/ 0 w 21322"/>
                <a:gd name="T10" fmla="*/ 0 h 21600"/>
                <a:gd name="T11" fmla="*/ 21322 w 21322"/>
                <a:gd name="T12" fmla="*/ 21600 h 21600"/>
              </a:gdLst>
              <a:ahLst/>
              <a:cxnLst>
                <a:cxn ang="T6">
                  <a:pos x="T0" y="T1"/>
                </a:cxn>
                <a:cxn ang="T7">
                  <a:pos x="T2" y="T3"/>
                </a:cxn>
                <a:cxn ang="T8">
                  <a:pos x="T4" y="T5"/>
                </a:cxn>
              </a:cxnLst>
              <a:rect l="T9" t="T10" r="T11" b="T12"/>
              <a:pathLst>
                <a:path w="21322" h="21600" fill="none" extrusionOk="0">
                  <a:moveTo>
                    <a:pt x="-1" y="0"/>
                  </a:moveTo>
                  <a:cubicBezTo>
                    <a:pt x="10594" y="0"/>
                    <a:pt x="19625" y="7684"/>
                    <a:pt x="21321" y="18143"/>
                  </a:cubicBezTo>
                </a:path>
                <a:path w="21322" h="21600" stroke="0" extrusionOk="0">
                  <a:moveTo>
                    <a:pt x="-1" y="0"/>
                  </a:moveTo>
                  <a:cubicBezTo>
                    <a:pt x="10594" y="0"/>
                    <a:pt x="19625" y="7684"/>
                    <a:pt x="21321" y="18143"/>
                  </a:cubicBezTo>
                  <a:lnTo>
                    <a:pt x="0" y="21600"/>
                  </a:lnTo>
                  <a:close/>
                </a:path>
              </a:pathLst>
            </a:custGeom>
            <a:noFill/>
            <a:ln w="38100">
              <a:solidFill>
                <a:srgbClr val="3366FF"/>
              </a:solidFill>
              <a:round/>
              <a:headEnd/>
              <a:tailEnd/>
            </a:ln>
          </p:spPr>
          <p:txBody>
            <a:bodyPr wrap="none" anchor="ctr"/>
            <a:lstStyle/>
            <a:p>
              <a:endParaRPr lang="es-CL"/>
            </a:p>
          </p:txBody>
        </p:sp>
        <p:sp>
          <p:nvSpPr>
            <p:cNvPr id="35860" name="Arc 19"/>
            <p:cNvSpPr>
              <a:spLocks/>
            </p:cNvSpPr>
            <p:nvPr/>
          </p:nvSpPr>
          <p:spPr bwMode="auto">
            <a:xfrm flipH="1" flipV="1">
              <a:off x="793" y="1483"/>
              <a:ext cx="313" cy="1179"/>
            </a:xfrm>
            <a:custGeom>
              <a:avLst/>
              <a:gdLst>
                <a:gd name="T0" fmla="*/ 0 w 16463"/>
                <a:gd name="T1" fmla="*/ 0 h 21600"/>
                <a:gd name="T2" fmla="*/ 6 w 16463"/>
                <a:gd name="T3" fmla="*/ 23 h 21600"/>
                <a:gd name="T4" fmla="*/ 0 w 16463"/>
                <a:gd name="T5" fmla="*/ 64 h 21600"/>
                <a:gd name="T6" fmla="*/ 0 60000 65536"/>
                <a:gd name="T7" fmla="*/ 0 60000 65536"/>
                <a:gd name="T8" fmla="*/ 0 60000 65536"/>
                <a:gd name="T9" fmla="*/ 0 w 16463"/>
                <a:gd name="T10" fmla="*/ 0 h 21600"/>
                <a:gd name="T11" fmla="*/ 16463 w 16463"/>
                <a:gd name="T12" fmla="*/ 21600 h 21600"/>
              </a:gdLst>
              <a:ahLst/>
              <a:cxnLst>
                <a:cxn ang="T6">
                  <a:pos x="T0" y="T1"/>
                </a:cxn>
                <a:cxn ang="T7">
                  <a:pos x="T2" y="T3"/>
                </a:cxn>
                <a:cxn ang="T8">
                  <a:pos x="T4" y="T5"/>
                </a:cxn>
              </a:cxnLst>
              <a:rect l="T9" t="T10" r="T11" b="T12"/>
              <a:pathLst>
                <a:path w="16463" h="21600" fill="none" extrusionOk="0">
                  <a:moveTo>
                    <a:pt x="-1" y="0"/>
                  </a:moveTo>
                  <a:cubicBezTo>
                    <a:pt x="6339" y="0"/>
                    <a:pt x="12359" y="2785"/>
                    <a:pt x="16463" y="7616"/>
                  </a:cubicBezTo>
                </a:path>
                <a:path w="16463" h="21600" stroke="0" extrusionOk="0">
                  <a:moveTo>
                    <a:pt x="-1" y="0"/>
                  </a:moveTo>
                  <a:cubicBezTo>
                    <a:pt x="6339" y="0"/>
                    <a:pt x="12359" y="2785"/>
                    <a:pt x="16463" y="7616"/>
                  </a:cubicBezTo>
                  <a:lnTo>
                    <a:pt x="0" y="21600"/>
                  </a:lnTo>
                  <a:close/>
                </a:path>
              </a:pathLst>
            </a:custGeom>
            <a:noFill/>
            <a:ln w="38100">
              <a:solidFill>
                <a:srgbClr val="3366FF"/>
              </a:solidFill>
              <a:round/>
              <a:headEnd/>
              <a:tailEnd/>
            </a:ln>
          </p:spPr>
          <p:txBody>
            <a:bodyPr wrap="none" anchor="ctr"/>
            <a:lstStyle/>
            <a:p>
              <a:endParaRPr lang="es-CL"/>
            </a:p>
          </p:txBody>
        </p:sp>
        <p:sp>
          <p:nvSpPr>
            <p:cNvPr id="35861" name="Arc 20"/>
            <p:cNvSpPr>
              <a:spLocks/>
            </p:cNvSpPr>
            <p:nvPr/>
          </p:nvSpPr>
          <p:spPr bwMode="auto">
            <a:xfrm rot="7406316">
              <a:off x="1250" y="1097"/>
              <a:ext cx="816" cy="953"/>
            </a:xfrm>
            <a:custGeom>
              <a:avLst/>
              <a:gdLst>
                <a:gd name="T0" fmla="*/ 5 w 21600"/>
                <a:gd name="T1" fmla="*/ 0 h 21325"/>
                <a:gd name="T2" fmla="*/ 31 w 21600"/>
                <a:gd name="T3" fmla="*/ 43 h 21325"/>
                <a:gd name="T4" fmla="*/ 0 w 21600"/>
                <a:gd name="T5" fmla="*/ 43 h 21325"/>
                <a:gd name="T6" fmla="*/ 0 60000 65536"/>
                <a:gd name="T7" fmla="*/ 0 60000 65536"/>
                <a:gd name="T8" fmla="*/ 0 60000 65536"/>
                <a:gd name="T9" fmla="*/ 0 w 21600"/>
                <a:gd name="T10" fmla="*/ 0 h 21325"/>
                <a:gd name="T11" fmla="*/ 21600 w 21600"/>
                <a:gd name="T12" fmla="*/ 21325 h 21325"/>
              </a:gdLst>
              <a:ahLst/>
              <a:cxnLst>
                <a:cxn ang="T6">
                  <a:pos x="T0" y="T1"/>
                </a:cxn>
                <a:cxn ang="T7">
                  <a:pos x="T2" y="T3"/>
                </a:cxn>
                <a:cxn ang="T8">
                  <a:pos x="T4" y="T5"/>
                </a:cxn>
              </a:cxnLst>
              <a:rect l="T9" t="T10" r="T11" b="T12"/>
              <a:pathLst>
                <a:path w="21600" h="21325" fill="none" extrusionOk="0">
                  <a:moveTo>
                    <a:pt x="3435" y="-1"/>
                  </a:moveTo>
                  <a:cubicBezTo>
                    <a:pt x="13903" y="1686"/>
                    <a:pt x="21600" y="10721"/>
                    <a:pt x="21600" y="21325"/>
                  </a:cubicBezTo>
                </a:path>
                <a:path w="21600" h="21325" stroke="0" extrusionOk="0">
                  <a:moveTo>
                    <a:pt x="3435" y="-1"/>
                  </a:moveTo>
                  <a:cubicBezTo>
                    <a:pt x="13903" y="1686"/>
                    <a:pt x="21600" y="10721"/>
                    <a:pt x="21600" y="21325"/>
                  </a:cubicBezTo>
                  <a:lnTo>
                    <a:pt x="0" y="21325"/>
                  </a:lnTo>
                  <a:close/>
                </a:path>
              </a:pathLst>
            </a:custGeom>
            <a:noFill/>
            <a:ln w="38100">
              <a:solidFill>
                <a:srgbClr val="339966"/>
              </a:solidFill>
              <a:round/>
              <a:headEnd/>
              <a:tailEnd/>
            </a:ln>
          </p:spPr>
          <p:txBody>
            <a:bodyPr wrap="none" anchor="ctr"/>
            <a:lstStyle/>
            <a:p>
              <a:endParaRPr lang="es-CL"/>
            </a:p>
          </p:txBody>
        </p:sp>
        <p:graphicFrame>
          <p:nvGraphicFramePr>
            <p:cNvPr id="35843" name="Object 21"/>
            <p:cNvGraphicFramePr>
              <a:graphicFrameLocks noChangeAspect="1"/>
            </p:cNvGraphicFramePr>
            <p:nvPr/>
          </p:nvGraphicFramePr>
          <p:xfrm>
            <a:off x="1896" y="2761"/>
            <a:ext cx="160" cy="207"/>
          </p:xfrm>
          <a:graphic>
            <a:graphicData uri="http://schemas.openxmlformats.org/presentationml/2006/ole">
              <p:oleObj spid="_x0000_s35843" name="Ecuación" r:id="rId5" imgW="126720" imgH="164880" progId="Equation.3">
                <p:embed/>
              </p:oleObj>
            </a:graphicData>
          </a:graphic>
        </p:graphicFrame>
        <p:graphicFrame>
          <p:nvGraphicFramePr>
            <p:cNvPr id="35844" name="Object 22"/>
            <p:cNvGraphicFramePr>
              <a:graphicFrameLocks noChangeAspect="1"/>
            </p:cNvGraphicFramePr>
            <p:nvPr/>
          </p:nvGraphicFramePr>
          <p:xfrm>
            <a:off x="2169" y="1347"/>
            <a:ext cx="428" cy="222"/>
          </p:xfrm>
          <a:graphic>
            <a:graphicData uri="http://schemas.openxmlformats.org/presentationml/2006/ole">
              <p:oleObj spid="_x0000_s35844" name="Ecuación" r:id="rId6" imgW="342720" imgH="177480" progId="Equation.3">
                <p:embed/>
              </p:oleObj>
            </a:graphicData>
          </a:graphic>
        </p:graphicFrame>
        <p:sp>
          <p:nvSpPr>
            <p:cNvPr id="35862" name="Line 23"/>
            <p:cNvSpPr>
              <a:spLocks noChangeShapeType="1"/>
            </p:cNvSpPr>
            <p:nvPr/>
          </p:nvSpPr>
          <p:spPr bwMode="auto">
            <a:xfrm>
              <a:off x="1973" y="1347"/>
              <a:ext cx="0" cy="1406"/>
            </a:xfrm>
            <a:prstGeom prst="line">
              <a:avLst/>
            </a:prstGeom>
            <a:noFill/>
            <a:ln w="25400">
              <a:solidFill>
                <a:srgbClr val="969696"/>
              </a:solidFill>
              <a:prstDash val="lgDash"/>
              <a:round/>
              <a:headEnd/>
              <a:tailEnd/>
            </a:ln>
          </p:spPr>
          <p:txBody>
            <a:bodyPr/>
            <a:lstStyle/>
            <a:p>
              <a:endParaRPr lang="es-CL"/>
            </a:p>
          </p:txBody>
        </p:sp>
        <p:sp>
          <p:nvSpPr>
            <p:cNvPr id="35863" name="Line 24"/>
            <p:cNvSpPr>
              <a:spLocks noChangeShapeType="1"/>
            </p:cNvSpPr>
            <p:nvPr/>
          </p:nvSpPr>
          <p:spPr bwMode="auto">
            <a:xfrm flipH="1">
              <a:off x="567" y="1347"/>
              <a:ext cx="1406" cy="0"/>
            </a:xfrm>
            <a:prstGeom prst="line">
              <a:avLst/>
            </a:prstGeom>
            <a:noFill/>
            <a:ln w="25400">
              <a:solidFill>
                <a:srgbClr val="969696"/>
              </a:solidFill>
              <a:prstDash val="lgDash"/>
              <a:round/>
              <a:headEnd/>
              <a:tailEnd/>
            </a:ln>
          </p:spPr>
          <p:txBody>
            <a:bodyPr/>
            <a:lstStyle/>
            <a:p>
              <a:endParaRPr lang="es-CL"/>
            </a:p>
          </p:txBody>
        </p:sp>
        <p:sp>
          <p:nvSpPr>
            <p:cNvPr id="35864" name="Line 25"/>
            <p:cNvSpPr>
              <a:spLocks noChangeShapeType="1"/>
            </p:cNvSpPr>
            <p:nvPr/>
          </p:nvSpPr>
          <p:spPr bwMode="auto">
            <a:xfrm flipH="1">
              <a:off x="567" y="1755"/>
              <a:ext cx="1406" cy="0"/>
            </a:xfrm>
            <a:prstGeom prst="line">
              <a:avLst/>
            </a:prstGeom>
            <a:noFill/>
            <a:ln w="25400">
              <a:solidFill>
                <a:srgbClr val="969696"/>
              </a:solidFill>
              <a:prstDash val="lgDash"/>
              <a:round/>
              <a:headEnd/>
              <a:tailEnd/>
            </a:ln>
          </p:spPr>
          <p:txBody>
            <a:bodyPr/>
            <a:lstStyle/>
            <a:p>
              <a:endParaRPr lang="es-CL"/>
            </a:p>
          </p:txBody>
        </p:sp>
        <p:sp>
          <p:nvSpPr>
            <p:cNvPr id="35865" name="Arc 26"/>
            <p:cNvSpPr>
              <a:spLocks/>
            </p:cNvSpPr>
            <p:nvPr/>
          </p:nvSpPr>
          <p:spPr bwMode="auto">
            <a:xfrm rot="7406316">
              <a:off x="1225" y="1460"/>
              <a:ext cx="816" cy="953"/>
            </a:xfrm>
            <a:custGeom>
              <a:avLst/>
              <a:gdLst>
                <a:gd name="T0" fmla="*/ 5 w 21600"/>
                <a:gd name="T1" fmla="*/ 0 h 21325"/>
                <a:gd name="T2" fmla="*/ 31 w 21600"/>
                <a:gd name="T3" fmla="*/ 43 h 21325"/>
                <a:gd name="T4" fmla="*/ 0 w 21600"/>
                <a:gd name="T5" fmla="*/ 43 h 21325"/>
                <a:gd name="T6" fmla="*/ 0 60000 65536"/>
                <a:gd name="T7" fmla="*/ 0 60000 65536"/>
                <a:gd name="T8" fmla="*/ 0 60000 65536"/>
                <a:gd name="T9" fmla="*/ 0 w 21600"/>
                <a:gd name="T10" fmla="*/ 0 h 21325"/>
                <a:gd name="T11" fmla="*/ 21600 w 21600"/>
                <a:gd name="T12" fmla="*/ 21325 h 21325"/>
              </a:gdLst>
              <a:ahLst/>
              <a:cxnLst>
                <a:cxn ang="T6">
                  <a:pos x="T0" y="T1"/>
                </a:cxn>
                <a:cxn ang="T7">
                  <a:pos x="T2" y="T3"/>
                </a:cxn>
                <a:cxn ang="T8">
                  <a:pos x="T4" y="T5"/>
                </a:cxn>
              </a:cxnLst>
              <a:rect l="T9" t="T10" r="T11" b="T12"/>
              <a:pathLst>
                <a:path w="21600" h="21325" fill="none" extrusionOk="0">
                  <a:moveTo>
                    <a:pt x="3435" y="-1"/>
                  </a:moveTo>
                  <a:cubicBezTo>
                    <a:pt x="13903" y="1686"/>
                    <a:pt x="21600" y="10721"/>
                    <a:pt x="21600" y="21325"/>
                  </a:cubicBezTo>
                </a:path>
                <a:path w="21600" h="21325" stroke="0" extrusionOk="0">
                  <a:moveTo>
                    <a:pt x="3435" y="-1"/>
                  </a:moveTo>
                  <a:cubicBezTo>
                    <a:pt x="13903" y="1686"/>
                    <a:pt x="21600" y="10721"/>
                    <a:pt x="21600" y="21325"/>
                  </a:cubicBezTo>
                  <a:lnTo>
                    <a:pt x="0" y="21325"/>
                  </a:lnTo>
                  <a:close/>
                </a:path>
              </a:pathLst>
            </a:custGeom>
            <a:noFill/>
            <a:ln w="38100">
              <a:solidFill>
                <a:srgbClr val="FF0000"/>
              </a:solidFill>
              <a:round/>
              <a:headEnd/>
              <a:tailEnd/>
            </a:ln>
          </p:spPr>
          <p:txBody>
            <a:bodyPr wrap="none" anchor="ctr"/>
            <a:lstStyle/>
            <a:p>
              <a:endParaRPr lang="es-CL"/>
            </a:p>
          </p:txBody>
        </p:sp>
        <p:graphicFrame>
          <p:nvGraphicFramePr>
            <p:cNvPr id="35845" name="Object 27"/>
            <p:cNvGraphicFramePr>
              <a:graphicFrameLocks noChangeAspect="1"/>
            </p:cNvGraphicFramePr>
            <p:nvPr/>
          </p:nvGraphicFramePr>
          <p:xfrm>
            <a:off x="2073" y="2024"/>
            <a:ext cx="717" cy="253"/>
          </p:xfrm>
          <a:graphic>
            <a:graphicData uri="http://schemas.openxmlformats.org/presentationml/2006/ole">
              <p:oleObj spid="_x0000_s35845" name="Ecuación" r:id="rId7" imgW="571320" imgH="203040" progId="Equation.3">
                <p:embed/>
              </p:oleObj>
            </a:graphicData>
          </a:graphic>
        </p:graphicFrame>
        <p:graphicFrame>
          <p:nvGraphicFramePr>
            <p:cNvPr id="35846" name="Object 28"/>
            <p:cNvGraphicFramePr>
              <a:graphicFrameLocks noChangeAspect="1"/>
            </p:cNvGraphicFramePr>
            <p:nvPr/>
          </p:nvGraphicFramePr>
          <p:xfrm>
            <a:off x="166" y="1173"/>
            <a:ext cx="398" cy="254"/>
          </p:xfrm>
          <a:graphic>
            <a:graphicData uri="http://schemas.openxmlformats.org/presentationml/2006/ole">
              <p:oleObj spid="_x0000_s35846" name="Ecuación" r:id="rId8" imgW="317160" imgH="203040" progId="Equation.3">
                <p:embed/>
              </p:oleObj>
            </a:graphicData>
          </a:graphic>
        </p:graphicFrame>
        <p:graphicFrame>
          <p:nvGraphicFramePr>
            <p:cNvPr id="35847" name="Object 29"/>
            <p:cNvGraphicFramePr>
              <a:graphicFrameLocks noChangeAspect="1"/>
            </p:cNvGraphicFramePr>
            <p:nvPr/>
          </p:nvGraphicFramePr>
          <p:xfrm>
            <a:off x="1192" y="1440"/>
            <a:ext cx="461" cy="222"/>
          </p:xfrm>
          <a:graphic>
            <a:graphicData uri="http://schemas.openxmlformats.org/presentationml/2006/ole">
              <p:oleObj spid="_x0000_s35847" name="Ecuación" r:id="rId9" imgW="368280" imgH="177480" progId="Equation.3">
                <p:embed/>
              </p:oleObj>
            </a:graphicData>
          </a:graphic>
        </p:graphicFrame>
      </p:grpSp>
    </p:spTree>
  </p:cSld>
  <p:clrMapOvr>
    <a:masterClrMapping/>
  </p:clrMapOvr>
  <p:timing>
    <p:tnLst>
      <p:par>
        <p:cTn id="1" dur="indefinite" restart="never" nodeType="tmRoot"/>
      </p:par>
    </p:tnLst>
  </p:timing>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053" name="3 Marcador de número de diapositiva"/>
          <p:cNvSpPr>
            <a:spLocks noGrp="1"/>
          </p:cNvSpPr>
          <p:nvPr>
            <p:ph type="sldNum" sz="quarter" idx="12"/>
          </p:nvPr>
        </p:nvSpPr>
        <p:spPr>
          <a:noFill/>
        </p:spPr>
        <p:txBody>
          <a:bodyPr/>
          <a:lstStyle/>
          <a:p>
            <a:fld id="{8E0F246F-8773-4345-8B79-D6434A1FCA3C}" type="slidenum">
              <a:rPr lang="es-CL" smtClean="0"/>
              <a:pPr/>
              <a:t>4</a:t>
            </a:fld>
            <a:endParaRPr lang="es-CL" smtClean="0"/>
          </a:p>
        </p:txBody>
      </p:sp>
      <p:sp>
        <p:nvSpPr>
          <p:cNvPr id="2054" name="Rectangle 21"/>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2050" name="Object 20"/>
          <p:cNvGraphicFramePr>
            <a:graphicFrameLocks noChangeAspect="1"/>
          </p:cNvGraphicFramePr>
          <p:nvPr/>
        </p:nvGraphicFramePr>
        <p:xfrm>
          <a:off x="1681163" y="1341438"/>
          <a:ext cx="1522412" cy="1397000"/>
        </p:xfrm>
        <a:graphic>
          <a:graphicData uri="http://schemas.openxmlformats.org/presentationml/2006/ole">
            <p:oleObj spid="_x0000_s2050" name="Ecuación" r:id="rId4" imgW="761760" imgH="698400" progId="Equation.3">
              <p:embed/>
            </p:oleObj>
          </a:graphicData>
        </a:graphic>
      </p:graphicFrame>
      <p:graphicFrame>
        <p:nvGraphicFramePr>
          <p:cNvPr id="2051" name="Object 19"/>
          <p:cNvGraphicFramePr>
            <a:graphicFrameLocks noChangeAspect="1"/>
          </p:cNvGraphicFramePr>
          <p:nvPr/>
        </p:nvGraphicFramePr>
        <p:xfrm>
          <a:off x="2019300" y="5949950"/>
          <a:ext cx="4873625" cy="838200"/>
        </p:xfrm>
        <a:graphic>
          <a:graphicData uri="http://schemas.openxmlformats.org/presentationml/2006/ole">
            <p:oleObj spid="_x0000_s2051" name="Ecuación" r:id="rId5" imgW="2438280" imgH="419040" progId="Equation.3">
              <p:embed/>
            </p:oleObj>
          </a:graphicData>
        </a:graphic>
      </p:graphicFrame>
      <p:graphicFrame>
        <p:nvGraphicFramePr>
          <p:cNvPr id="2052" name="Object 18"/>
          <p:cNvGraphicFramePr>
            <a:graphicFrameLocks noChangeAspect="1"/>
          </p:cNvGraphicFramePr>
          <p:nvPr/>
        </p:nvGraphicFramePr>
        <p:xfrm>
          <a:off x="2700338" y="5229225"/>
          <a:ext cx="3173412" cy="431800"/>
        </p:xfrm>
        <a:graphic>
          <a:graphicData uri="http://schemas.openxmlformats.org/presentationml/2006/ole">
            <p:oleObj spid="_x0000_s2052" name="Ecuación" r:id="rId6" imgW="1587240" imgH="215640" progId="Equation.3">
              <p:embed/>
            </p:oleObj>
          </a:graphicData>
        </a:graphic>
      </p:graphicFrame>
      <p:sp>
        <p:nvSpPr>
          <p:cNvPr id="2055" name="Line 6"/>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2327" name="Text Box 7"/>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2057" name="Text Box 8"/>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2058" name="Rectangle 9"/>
          <p:cNvSpPr>
            <a:spLocks noChangeArrowheads="1"/>
          </p:cNvSpPr>
          <p:nvPr/>
        </p:nvSpPr>
        <p:spPr bwMode="auto">
          <a:xfrm>
            <a:off x="0" y="2960688"/>
            <a:ext cx="9144000" cy="0"/>
          </a:xfrm>
          <a:prstGeom prst="rect">
            <a:avLst/>
          </a:prstGeom>
          <a:noFill/>
          <a:ln w="9525">
            <a:noFill/>
            <a:miter lim="800000"/>
            <a:headEnd/>
            <a:tailEnd/>
          </a:ln>
        </p:spPr>
        <p:txBody>
          <a:bodyPr wrap="none" anchor="ctr">
            <a:spAutoFit/>
          </a:bodyPr>
          <a:lstStyle/>
          <a:p>
            <a:endParaRPr lang="es-ES"/>
          </a:p>
        </p:txBody>
      </p:sp>
      <p:sp>
        <p:nvSpPr>
          <p:cNvPr id="2059" name="Rectangle 11"/>
          <p:cNvSpPr>
            <a:spLocks noChangeArrowheads="1"/>
          </p:cNvSpPr>
          <p:nvPr/>
        </p:nvSpPr>
        <p:spPr bwMode="auto">
          <a:xfrm>
            <a:off x="3194050" y="1838325"/>
            <a:ext cx="2787650" cy="366713"/>
          </a:xfrm>
          <a:prstGeom prst="rect">
            <a:avLst/>
          </a:prstGeom>
          <a:noFill/>
          <a:ln w="9525">
            <a:noFill/>
            <a:miter lim="800000"/>
            <a:headEnd/>
            <a:tailEnd/>
          </a:ln>
        </p:spPr>
        <p:txBody>
          <a:bodyPr wrap="none" anchor="ctr">
            <a:spAutoFit/>
          </a:bodyPr>
          <a:lstStyle/>
          <a:p>
            <a:pPr algn="l"/>
            <a:r>
              <a:rPr lang="es-ES_tradnl"/>
              <a:t>Curva de Producto Total.</a:t>
            </a:r>
            <a:r>
              <a:rPr lang="es-CL"/>
              <a:t> </a:t>
            </a:r>
          </a:p>
        </p:txBody>
      </p:sp>
      <p:sp>
        <p:nvSpPr>
          <p:cNvPr id="2060" name="Text Box 12"/>
          <p:cNvSpPr txBox="1">
            <a:spLocks noChangeArrowheads="1"/>
          </p:cNvSpPr>
          <p:nvPr/>
        </p:nvSpPr>
        <p:spPr bwMode="auto">
          <a:xfrm>
            <a:off x="250825" y="2852738"/>
            <a:ext cx="8713788" cy="2014537"/>
          </a:xfrm>
          <a:prstGeom prst="rect">
            <a:avLst/>
          </a:prstGeom>
          <a:noFill/>
          <a:ln w="9525">
            <a:noFill/>
            <a:miter lim="800000"/>
            <a:headEnd/>
            <a:tailEnd/>
          </a:ln>
        </p:spPr>
        <p:txBody>
          <a:bodyPr>
            <a:spAutoFit/>
          </a:bodyPr>
          <a:lstStyle/>
          <a:p>
            <a:pPr algn="just"/>
            <a:r>
              <a:rPr lang="es-ES_tradnl"/>
              <a:t>Esto ya tiene incorporado el concepto de Eficiencia Técnica. La Curva de Producto Total refleja una relación entre un factor que puede variar libremente y el resto que esta constante.</a:t>
            </a:r>
          </a:p>
          <a:p>
            <a:pPr algn="just"/>
            <a:endParaRPr lang="es-ES_tradnl"/>
          </a:p>
          <a:p>
            <a:pPr algn="just"/>
            <a:r>
              <a:rPr lang="es-ES_tradnl"/>
              <a:t>A partir del Concepto de Curva Total, surge el estudio de Rendimientos al Factor. Matemáticamente, la Productividad Marginal y el Producto Medio, en este caso del Trabajo, se calculan de la siguiente manera:</a:t>
            </a:r>
            <a:endParaRPr lang="es-CL"/>
          </a:p>
        </p:txBody>
      </p:sp>
      <p:sp>
        <p:nvSpPr>
          <p:cNvPr id="2061" name="Rectangle 13"/>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2062" name="Rectangle 15"/>
          <p:cNvSpPr>
            <a:spLocks noChangeArrowheads="1"/>
          </p:cNvSpPr>
          <p:nvPr/>
        </p:nvSpPr>
        <p:spPr bwMode="auto">
          <a:xfrm>
            <a:off x="1881188" y="5222875"/>
            <a:ext cx="590550" cy="366713"/>
          </a:xfrm>
          <a:prstGeom prst="rect">
            <a:avLst/>
          </a:prstGeom>
          <a:noFill/>
          <a:ln w="9525">
            <a:noFill/>
            <a:miter lim="800000"/>
            <a:headEnd/>
            <a:tailEnd/>
          </a:ln>
        </p:spPr>
        <p:txBody>
          <a:bodyPr wrap="none" anchor="ctr">
            <a:spAutoFit/>
          </a:bodyPr>
          <a:lstStyle/>
          <a:p>
            <a:pPr algn="l"/>
            <a:r>
              <a:rPr lang="es-ES_tradnl"/>
              <a:t>Sea</a:t>
            </a:r>
            <a:endParaRPr lang="es-CL"/>
          </a:p>
        </p:txBody>
      </p:sp>
    </p:spTree>
  </p:cSld>
  <p:clrMapOvr>
    <a:masterClrMapping/>
  </p:clrMapOvr>
  <p:timing>
    <p:tnLst>
      <p:par>
        <p:cTn id="1" dur="indefinite" restart="never" nodeType="tmRoot"/>
      </p:par>
    </p:tnLst>
  </p:timing>
</p:sld>
</file>

<file path=ppt/slides/slide4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6867" name="3 Marcador de número de diapositiva"/>
          <p:cNvSpPr>
            <a:spLocks noGrp="1"/>
          </p:cNvSpPr>
          <p:nvPr>
            <p:ph type="sldNum" sz="quarter" idx="12"/>
          </p:nvPr>
        </p:nvSpPr>
        <p:spPr>
          <a:noFill/>
        </p:spPr>
        <p:txBody>
          <a:bodyPr/>
          <a:lstStyle/>
          <a:p>
            <a:fld id="{FA2F354D-538B-4025-B040-777A47786F4B}" type="slidenum">
              <a:rPr lang="es-CL" smtClean="0"/>
              <a:pPr/>
              <a:t>40</a:t>
            </a:fld>
            <a:endParaRPr lang="es-CL" smtClean="0"/>
          </a:p>
        </p:txBody>
      </p:sp>
      <p:sp>
        <p:nvSpPr>
          <p:cNvPr id="36868" name="Rectangle 9"/>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36866" name="Object 8"/>
          <p:cNvGraphicFramePr>
            <a:graphicFrameLocks noChangeAspect="1"/>
          </p:cNvGraphicFramePr>
          <p:nvPr/>
        </p:nvGraphicFramePr>
        <p:xfrm>
          <a:off x="2484438" y="1773238"/>
          <a:ext cx="4595812" cy="4062412"/>
        </p:xfrm>
        <a:graphic>
          <a:graphicData uri="http://schemas.openxmlformats.org/presentationml/2006/ole">
            <p:oleObj spid="_x0000_s36866" name="Ecuación" r:id="rId4" imgW="2298600" imgH="2031840" progId="Equation.3">
              <p:embed/>
            </p:oleObj>
          </a:graphicData>
        </a:graphic>
      </p:graphicFrame>
      <p:sp>
        <p:nvSpPr>
          <p:cNvPr id="36869"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45093"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6871"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Tree>
  </p:cSld>
  <p:clrMapOvr>
    <a:masterClrMapping/>
  </p:clrMapOvr>
  <p:timing>
    <p:tnLst>
      <p:par>
        <p:cTn id="1" dur="indefinite" restart="never" nodeType="tmRoot"/>
      </p:par>
    </p:tnLst>
  </p:timing>
</p:sld>
</file>

<file path=ppt/slides/slide4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7898" name="3 Marcador de número de diapositiva"/>
          <p:cNvSpPr>
            <a:spLocks noGrp="1"/>
          </p:cNvSpPr>
          <p:nvPr>
            <p:ph type="sldNum" sz="quarter" idx="12"/>
          </p:nvPr>
        </p:nvSpPr>
        <p:spPr>
          <a:noFill/>
        </p:spPr>
        <p:txBody>
          <a:bodyPr/>
          <a:lstStyle/>
          <a:p>
            <a:fld id="{17CA4A25-EC07-4839-AB47-C9D5EBEBB394}" type="slidenum">
              <a:rPr lang="es-CL" smtClean="0"/>
              <a:pPr/>
              <a:t>41</a:t>
            </a:fld>
            <a:endParaRPr lang="es-CL" smtClean="0"/>
          </a:p>
        </p:txBody>
      </p:sp>
      <p:sp>
        <p:nvSpPr>
          <p:cNvPr id="37899" name="Rectangle 34"/>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37900" name="Group 33"/>
          <p:cNvGrpSpPr>
            <a:grpSpLocks/>
          </p:cNvGrpSpPr>
          <p:nvPr/>
        </p:nvGrpSpPr>
        <p:grpSpPr bwMode="auto">
          <a:xfrm>
            <a:off x="263525" y="1273175"/>
            <a:ext cx="4165600" cy="3438525"/>
            <a:chOff x="166" y="802"/>
            <a:chExt cx="2624" cy="2166"/>
          </a:xfrm>
        </p:grpSpPr>
        <p:sp>
          <p:nvSpPr>
            <p:cNvPr id="37910" name="Rectangle 9"/>
            <p:cNvSpPr>
              <a:spLocks noChangeArrowheads="1"/>
            </p:cNvSpPr>
            <p:nvPr/>
          </p:nvSpPr>
          <p:spPr bwMode="auto">
            <a:xfrm>
              <a:off x="567" y="1347"/>
              <a:ext cx="1406" cy="408"/>
            </a:xfrm>
            <a:prstGeom prst="rect">
              <a:avLst/>
            </a:prstGeom>
            <a:pattFill prst="shingle">
              <a:fgClr>
                <a:srgbClr val="99CCFF">
                  <a:alpha val="50195"/>
                </a:srgbClr>
              </a:fgClr>
              <a:bgClr>
                <a:schemeClr val="bg1">
                  <a:alpha val="50195"/>
                </a:schemeClr>
              </a:bgClr>
            </a:pattFill>
            <a:ln w="9525" algn="ctr">
              <a:noFill/>
              <a:miter lim="800000"/>
              <a:headEnd/>
              <a:tailEnd/>
            </a:ln>
          </p:spPr>
          <p:txBody>
            <a:bodyPr wrap="none" anchor="ctr"/>
            <a:lstStyle/>
            <a:p>
              <a:endParaRPr lang="es-ES"/>
            </a:p>
          </p:txBody>
        </p:sp>
        <p:grpSp>
          <p:nvGrpSpPr>
            <p:cNvPr id="37911" name="Group 10"/>
            <p:cNvGrpSpPr>
              <a:grpSpLocks/>
            </p:cNvGrpSpPr>
            <p:nvPr/>
          </p:nvGrpSpPr>
          <p:grpSpPr bwMode="auto">
            <a:xfrm>
              <a:off x="567" y="1166"/>
              <a:ext cx="2190" cy="1587"/>
              <a:chOff x="567" y="1117"/>
              <a:chExt cx="2190" cy="1587"/>
            </a:xfrm>
          </p:grpSpPr>
          <p:sp>
            <p:nvSpPr>
              <p:cNvPr id="37919" name="Line 11"/>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37920" name="Line 12"/>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37912" name="Arc 17"/>
            <p:cNvSpPr>
              <a:spLocks/>
            </p:cNvSpPr>
            <p:nvPr/>
          </p:nvSpPr>
          <p:spPr bwMode="auto">
            <a:xfrm rot="731841" flipV="1">
              <a:off x="1292" y="802"/>
              <a:ext cx="582" cy="1950"/>
            </a:xfrm>
            <a:custGeom>
              <a:avLst/>
              <a:gdLst>
                <a:gd name="T0" fmla="*/ 0 w 21322"/>
                <a:gd name="T1" fmla="*/ 0 h 21600"/>
                <a:gd name="T2" fmla="*/ 16 w 21322"/>
                <a:gd name="T3" fmla="*/ 148 h 21600"/>
                <a:gd name="T4" fmla="*/ 0 w 21322"/>
                <a:gd name="T5" fmla="*/ 176 h 21600"/>
                <a:gd name="T6" fmla="*/ 0 60000 65536"/>
                <a:gd name="T7" fmla="*/ 0 60000 65536"/>
                <a:gd name="T8" fmla="*/ 0 60000 65536"/>
                <a:gd name="T9" fmla="*/ 0 w 21322"/>
                <a:gd name="T10" fmla="*/ 0 h 21600"/>
                <a:gd name="T11" fmla="*/ 21322 w 21322"/>
                <a:gd name="T12" fmla="*/ 21600 h 21600"/>
              </a:gdLst>
              <a:ahLst/>
              <a:cxnLst>
                <a:cxn ang="T6">
                  <a:pos x="T0" y="T1"/>
                </a:cxn>
                <a:cxn ang="T7">
                  <a:pos x="T2" y="T3"/>
                </a:cxn>
                <a:cxn ang="T8">
                  <a:pos x="T4" y="T5"/>
                </a:cxn>
              </a:cxnLst>
              <a:rect l="T9" t="T10" r="T11" b="T12"/>
              <a:pathLst>
                <a:path w="21322" h="21600" fill="none" extrusionOk="0">
                  <a:moveTo>
                    <a:pt x="-1" y="0"/>
                  </a:moveTo>
                  <a:cubicBezTo>
                    <a:pt x="10594" y="0"/>
                    <a:pt x="19625" y="7684"/>
                    <a:pt x="21321" y="18143"/>
                  </a:cubicBezTo>
                </a:path>
                <a:path w="21322" h="21600" stroke="0" extrusionOk="0">
                  <a:moveTo>
                    <a:pt x="-1" y="0"/>
                  </a:moveTo>
                  <a:cubicBezTo>
                    <a:pt x="10594" y="0"/>
                    <a:pt x="19625" y="7684"/>
                    <a:pt x="21321" y="18143"/>
                  </a:cubicBezTo>
                  <a:lnTo>
                    <a:pt x="0" y="21600"/>
                  </a:lnTo>
                  <a:close/>
                </a:path>
              </a:pathLst>
            </a:custGeom>
            <a:noFill/>
            <a:ln w="38100">
              <a:solidFill>
                <a:srgbClr val="3366FF"/>
              </a:solidFill>
              <a:round/>
              <a:headEnd/>
              <a:tailEnd/>
            </a:ln>
          </p:spPr>
          <p:txBody>
            <a:bodyPr wrap="none" anchor="ctr"/>
            <a:lstStyle/>
            <a:p>
              <a:endParaRPr lang="es-CL"/>
            </a:p>
          </p:txBody>
        </p:sp>
        <p:sp>
          <p:nvSpPr>
            <p:cNvPr id="37913" name="Arc 18"/>
            <p:cNvSpPr>
              <a:spLocks/>
            </p:cNvSpPr>
            <p:nvPr/>
          </p:nvSpPr>
          <p:spPr bwMode="auto">
            <a:xfrm flipH="1" flipV="1">
              <a:off x="793" y="1483"/>
              <a:ext cx="313" cy="1179"/>
            </a:xfrm>
            <a:custGeom>
              <a:avLst/>
              <a:gdLst>
                <a:gd name="T0" fmla="*/ 0 w 16463"/>
                <a:gd name="T1" fmla="*/ 0 h 21600"/>
                <a:gd name="T2" fmla="*/ 6 w 16463"/>
                <a:gd name="T3" fmla="*/ 23 h 21600"/>
                <a:gd name="T4" fmla="*/ 0 w 16463"/>
                <a:gd name="T5" fmla="*/ 64 h 21600"/>
                <a:gd name="T6" fmla="*/ 0 60000 65536"/>
                <a:gd name="T7" fmla="*/ 0 60000 65536"/>
                <a:gd name="T8" fmla="*/ 0 60000 65536"/>
                <a:gd name="T9" fmla="*/ 0 w 16463"/>
                <a:gd name="T10" fmla="*/ 0 h 21600"/>
                <a:gd name="T11" fmla="*/ 16463 w 16463"/>
                <a:gd name="T12" fmla="*/ 21600 h 21600"/>
              </a:gdLst>
              <a:ahLst/>
              <a:cxnLst>
                <a:cxn ang="T6">
                  <a:pos x="T0" y="T1"/>
                </a:cxn>
                <a:cxn ang="T7">
                  <a:pos x="T2" y="T3"/>
                </a:cxn>
                <a:cxn ang="T8">
                  <a:pos x="T4" y="T5"/>
                </a:cxn>
              </a:cxnLst>
              <a:rect l="T9" t="T10" r="T11" b="T12"/>
              <a:pathLst>
                <a:path w="16463" h="21600" fill="none" extrusionOk="0">
                  <a:moveTo>
                    <a:pt x="-1" y="0"/>
                  </a:moveTo>
                  <a:cubicBezTo>
                    <a:pt x="6339" y="0"/>
                    <a:pt x="12359" y="2785"/>
                    <a:pt x="16463" y="7616"/>
                  </a:cubicBezTo>
                </a:path>
                <a:path w="16463" h="21600" stroke="0" extrusionOk="0">
                  <a:moveTo>
                    <a:pt x="-1" y="0"/>
                  </a:moveTo>
                  <a:cubicBezTo>
                    <a:pt x="6339" y="0"/>
                    <a:pt x="12359" y="2785"/>
                    <a:pt x="16463" y="7616"/>
                  </a:cubicBezTo>
                  <a:lnTo>
                    <a:pt x="0" y="21600"/>
                  </a:lnTo>
                  <a:close/>
                </a:path>
              </a:pathLst>
            </a:custGeom>
            <a:noFill/>
            <a:ln w="38100">
              <a:solidFill>
                <a:srgbClr val="3366FF"/>
              </a:solidFill>
              <a:round/>
              <a:headEnd/>
              <a:tailEnd/>
            </a:ln>
          </p:spPr>
          <p:txBody>
            <a:bodyPr wrap="none" anchor="ctr"/>
            <a:lstStyle/>
            <a:p>
              <a:endParaRPr lang="es-CL"/>
            </a:p>
          </p:txBody>
        </p:sp>
        <p:sp>
          <p:nvSpPr>
            <p:cNvPr id="37914" name="Arc 19"/>
            <p:cNvSpPr>
              <a:spLocks/>
            </p:cNvSpPr>
            <p:nvPr/>
          </p:nvSpPr>
          <p:spPr bwMode="auto">
            <a:xfrm rot="7406316">
              <a:off x="1250" y="1097"/>
              <a:ext cx="816" cy="953"/>
            </a:xfrm>
            <a:custGeom>
              <a:avLst/>
              <a:gdLst>
                <a:gd name="T0" fmla="*/ 5 w 21600"/>
                <a:gd name="T1" fmla="*/ 0 h 21325"/>
                <a:gd name="T2" fmla="*/ 31 w 21600"/>
                <a:gd name="T3" fmla="*/ 43 h 21325"/>
                <a:gd name="T4" fmla="*/ 0 w 21600"/>
                <a:gd name="T5" fmla="*/ 43 h 21325"/>
                <a:gd name="T6" fmla="*/ 0 60000 65536"/>
                <a:gd name="T7" fmla="*/ 0 60000 65536"/>
                <a:gd name="T8" fmla="*/ 0 60000 65536"/>
                <a:gd name="T9" fmla="*/ 0 w 21600"/>
                <a:gd name="T10" fmla="*/ 0 h 21325"/>
                <a:gd name="T11" fmla="*/ 21600 w 21600"/>
                <a:gd name="T12" fmla="*/ 21325 h 21325"/>
              </a:gdLst>
              <a:ahLst/>
              <a:cxnLst>
                <a:cxn ang="T6">
                  <a:pos x="T0" y="T1"/>
                </a:cxn>
                <a:cxn ang="T7">
                  <a:pos x="T2" y="T3"/>
                </a:cxn>
                <a:cxn ang="T8">
                  <a:pos x="T4" y="T5"/>
                </a:cxn>
              </a:cxnLst>
              <a:rect l="T9" t="T10" r="T11" b="T12"/>
              <a:pathLst>
                <a:path w="21600" h="21325" fill="none" extrusionOk="0">
                  <a:moveTo>
                    <a:pt x="3435" y="-1"/>
                  </a:moveTo>
                  <a:cubicBezTo>
                    <a:pt x="13903" y="1686"/>
                    <a:pt x="21600" y="10721"/>
                    <a:pt x="21600" y="21325"/>
                  </a:cubicBezTo>
                </a:path>
                <a:path w="21600" h="21325" stroke="0" extrusionOk="0">
                  <a:moveTo>
                    <a:pt x="3435" y="-1"/>
                  </a:moveTo>
                  <a:cubicBezTo>
                    <a:pt x="13903" y="1686"/>
                    <a:pt x="21600" y="10721"/>
                    <a:pt x="21600" y="21325"/>
                  </a:cubicBezTo>
                  <a:lnTo>
                    <a:pt x="0" y="21325"/>
                  </a:lnTo>
                  <a:close/>
                </a:path>
              </a:pathLst>
            </a:custGeom>
            <a:noFill/>
            <a:ln w="38100">
              <a:solidFill>
                <a:srgbClr val="339966"/>
              </a:solidFill>
              <a:round/>
              <a:headEnd/>
              <a:tailEnd/>
            </a:ln>
          </p:spPr>
          <p:txBody>
            <a:bodyPr wrap="none" anchor="ctr"/>
            <a:lstStyle/>
            <a:p>
              <a:endParaRPr lang="es-CL"/>
            </a:p>
          </p:txBody>
        </p:sp>
        <p:graphicFrame>
          <p:nvGraphicFramePr>
            <p:cNvPr id="37893" name="Object 20"/>
            <p:cNvGraphicFramePr>
              <a:graphicFrameLocks noChangeAspect="1"/>
            </p:cNvGraphicFramePr>
            <p:nvPr/>
          </p:nvGraphicFramePr>
          <p:xfrm>
            <a:off x="1896" y="2761"/>
            <a:ext cx="160" cy="207"/>
          </p:xfrm>
          <a:graphic>
            <a:graphicData uri="http://schemas.openxmlformats.org/presentationml/2006/ole">
              <p:oleObj spid="_x0000_s37893" name="Ecuación" r:id="rId4" imgW="126720" imgH="164880" progId="Equation.3">
                <p:embed/>
              </p:oleObj>
            </a:graphicData>
          </a:graphic>
        </p:graphicFrame>
        <p:graphicFrame>
          <p:nvGraphicFramePr>
            <p:cNvPr id="37894" name="Object 21"/>
            <p:cNvGraphicFramePr>
              <a:graphicFrameLocks noChangeAspect="1"/>
            </p:cNvGraphicFramePr>
            <p:nvPr/>
          </p:nvGraphicFramePr>
          <p:xfrm>
            <a:off x="2169" y="1347"/>
            <a:ext cx="428" cy="222"/>
          </p:xfrm>
          <a:graphic>
            <a:graphicData uri="http://schemas.openxmlformats.org/presentationml/2006/ole">
              <p:oleObj spid="_x0000_s37894" name="Ecuación" r:id="rId5" imgW="342720" imgH="177480" progId="Equation.3">
                <p:embed/>
              </p:oleObj>
            </a:graphicData>
          </a:graphic>
        </p:graphicFrame>
        <p:sp>
          <p:nvSpPr>
            <p:cNvPr id="37915" name="Line 22"/>
            <p:cNvSpPr>
              <a:spLocks noChangeShapeType="1"/>
            </p:cNvSpPr>
            <p:nvPr/>
          </p:nvSpPr>
          <p:spPr bwMode="auto">
            <a:xfrm>
              <a:off x="1973" y="1347"/>
              <a:ext cx="0" cy="1406"/>
            </a:xfrm>
            <a:prstGeom prst="line">
              <a:avLst/>
            </a:prstGeom>
            <a:noFill/>
            <a:ln w="25400">
              <a:solidFill>
                <a:srgbClr val="969696"/>
              </a:solidFill>
              <a:prstDash val="lgDash"/>
              <a:round/>
              <a:headEnd/>
              <a:tailEnd/>
            </a:ln>
          </p:spPr>
          <p:txBody>
            <a:bodyPr/>
            <a:lstStyle/>
            <a:p>
              <a:endParaRPr lang="es-CL"/>
            </a:p>
          </p:txBody>
        </p:sp>
        <p:sp>
          <p:nvSpPr>
            <p:cNvPr id="37916" name="Line 23"/>
            <p:cNvSpPr>
              <a:spLocks noChangeShapeType="1"/>
            </p:cNvSpPr>
            <p:nvPr/>
          </p:nvSpPr>
          <p:spPr bwMode="auto">
            <a:xfrm flipH="1">
              <a:off x="567" y="1347"/>
              <a:ext cx="1406" cy="0"/>
            </a:xfrm>
            <a:prstGeom prst="line">
              <a:avLst/>
            </a:prstGeom>
            <a:noFill/>
            <a:ln w="25400">
              <a:solidFill>
                <a:srgbClr val="969696"/>
              </a:solidFill>
              <a:prstDash val="lgDash"/>
              <a:round/>
              <a:headEnd/>
              <a:tailEnd/>
            </a:ln>
          </p:spPr>
          <p:txBody>
            <a:bodyPr/>
            <a:lstStyle/>
            <a:p>
              <a:endParaRPr lang="es-CL"/>
            </a:p>
          </p:txBody>
        </p:sp>
        <p:sp>
          <p:nvSpPr>
            <p:cNvPr id="37917" name="Line 24"/>
            <p:cNvSpPr>
              <a:spLocks noChangeShapeType="1"/>
            </p:cNvSpPr>
            <p:nvPr/>
          </p:nvSpPr>
          <p:spPr bwMode="auto">
            <a:xfrm flipH="1">
              <a:off x="567" y="1755"/>
              <a:ext cx="1406" cy="0"/>
            </a:xfrm>
            <a:prstGeom prst="line">
              <a:avLst/>
            </a:prstGeom>
            <a:noFill/>
            <a:ln w="25400">
              <a:solidFill>
                <a:srgbClr val="969696"/>
              </a:solidFill>
              <a:prstDash val="lgDash"/>
              <a:round/>
              <a:headEnd/>
              <a:tailEnd/>
            </a:ln>
          </p:spPr>
          <p:txBody>
            <a:bodyPr/>
            <a:lstStyle/>
            <a:p>
              <a:endParaRPr lang="es-CL"/>
            </a:p>
          </p:txBody>
        </p:sp>
        <p:sp>
          <p:nvSpPr>
            <p:cNvPr id="37918" name="Arc 25"/>
            <p:cNvSpPr>
              <a:spLocks/>
            </p:cNvSpPr>
            <p:nvPr/>
          </p:nvSpPr>
          <p:spPr bwMode="auto">
            <a:xfrm rot="7406316">
              <a:off x="1225" y="1460"/>
              <a:ext cx="816" cy="953"/>
            </a:xfrm>
            <a:custGeom>
              <a:avLst/>
              <a:gdLst>
                <a:gd name="T0" fmla="*/ 5 w 21600"/>
                <a:gd name="T1" fmla="*/ 0 h 21325"/>
                <a:gd name="T2" fmla="*/ 31 w 21600"/>
                <a:gd name="T3" fmla="*/ 43 h 21325"/>
                <a:gd name="T4" fmla="*/ 0 w 21600"/>
                <a:gd name="T5" fmla="*/ 43 h 21325"/>
                <a:gd name="T6" fmla="*/ 0 60000 65536"/>
                <a:gd name="T7" fmla="*/ 0 60000 65536"/>
                <a:gd name="T8" fmla="*/ 0 60000 65536"/>
                <a:gd name="T9" fmla="*/ 0 w 21600"/>
                <a:gd name="T10" fmla="*/ 0 h 21325"/>
                <a:gd name="T11" fmla="*/ 21600 w 21600"/>
                <a:gd name="T12" fmla="*/ 21325 h 21325"/>
              </a:gdLst>
              <a:ahLst/>
              <a:cxnLst>
                <a:cxn ang="T6">
                  <a:pos x="T0" y="T1"/>
                </a:cxn>
                <a:cxn ang="T7">
                  <a:pos x="T2" y="T3"/>
                </a:cxn>
                <a:cxn ang="T8">
                  <a:pos x="T4" y="T5"/>
                </a:cxn>
              </a:cxnLst>
              <a:rect l="T9" t="T10" r="T11" b="T12"/>
              <a:pathLst>
                <a:path w="21600" h="21325" fill="none" extrusionOk="0">
                  <a:moveTo>
                    <a:pt x="3435" y="-1"/>
                  </a:moveTo>
                  <a:cubicBezTo>
                    <a:pt x="13903" y="1686"/>
                    <a:pt x="21600" y="10721"/>
                    <a:pt x="21600" y="21325"/>
                  </a:cubicBezTo>
                </a:path>
                <a:path w="21600" h="21325" stroke="0" extrusionOk="0">
                  <a:moveTo>
                    <a:pt x="3435" y="-1"/>
                  </a:moveTo>
                  <a:cubicBezTo>
                    <a:pt x="13903" y="1686"/>
                    <a:pt x="21600" y="10721"/>
                    <a:pt x="21600" y="21325"/>
                  </a:cubicBezTo>
                  <a:lnTo>
                    <a:pt x="0" y="21325"/>
                  </a:lnTo>
                  <a:close/>
                </a:path>
              </a:pathLst>
            </a:custGeom>
            <a:noFill/>
            <a:ln w="38100">
              <a:solidFill>
                <a:srgbClr val="FF0000"/>
              </a:solidFill>
              <a:round/>
              <a:headEnd/>
              <a:tailEnd/>
            </a:ln>
          </p:spPr>
          <p:txBody>
            <a:bodyPr wrap="none" anchor="ctr"/>
            <a:lstStyle/>
            <a:p>
              <a:endParaRPr lang="es-CL"/>
            </a:p>
          </p:txBody>
        </p:sp>
        <p:graphicFrame>
          <p:nvGraphicFramePr>
            <p:cNvPr id="37895" name="Object 26"/>
            <p:cNvGraphicFramePr>
              <a:graphicFrameLocks noChangeAspect="1"/>
            </p:cNvGraphicFramePr>
            <p:nvPr/>
          </p:nvGraphicFramePr>
          <p:xfrm>
            <a:off x="2073" y="2024"/>
            <a:ext cx="717" cy="253"/>
          </p:xfrm>
          <a:graphic>
            <a:graphicData uri="http://schemas.openxmlformats.org/presentationml/2006/ole">
              <p:oleObj spid="_x0000_s37895" name="Ecuación" r:id="rId6" imgW="571320" imgH="203040" progId="Equation.3">
                <p:embed/>
              </p:oleObj>
            </a:graphicData>
          </a:graphic>
        </p:graphicFrame>
        <p:graphicFrame>
          <p:nvGraphicFramePr>
            <p:cNvPr id="37896" name="Object 27"/>
            <p:cNvGraphicFramePr>
              <a:graphicFrameLocks noChangeAspect="1"/>
            </p:cNvGraphicFramePr>
            <p:nvPr/>
          </p:nvGraphicFramePr>
          <p:xfrm>
            <a:off x="166" y="1173"/>
            <a:ext cx="398" cy="254"/>
          </p:xfrm>
          <a:graphic>
            <a:graphicData uri="http://schemas.openxmlformats.org/presentationml/2006/ole">
              <p:oleObj spid="_x0000_s37896" name="Ecuación" r:id="rId7" imgW="317160" imgH="203040" progId="Equation.3">
                <p:embed/>
              </p:oleObj>
            </a:graphicData>
          </a:graphic>
        </p:graphicFrame>
        <p:graphicFrame>
          <p:nvGraphicFramePr>
            <p:cNvPr id="37897" name="Object 28"/>
            <p:cNvGraphicFramePr>
              <a:graphicFrameLocks noChangeAspect="1"/>
            </p:cNvGraphicFramePr>
            <p:nvPr/>
          </p:nvGraphicFramePr>
          <p:xfrm>
            <a:off x="1192" y="1440"/>
            <a:ext cx="461" cy="222"/>
          </p:xfrm>
          <a:graphic>
            <a:graphicData uri="http://schemas.openxmlformats.org/presentationml/2006/ole">
              <p:oleObj spid="_x0000_s37897" name="Ecuación" r:id="rId8" imgW="368280" imgH="177480" progId="Equation.3">
                <p:embed/>
              </p:oleObj>
            </a:graphicData>
          </a:graphic>
        </p:graphicFrame>
      </p:grpSp>
      <p:grpSp>
        <p:nvGrpSpPr>
          <p:cNvPr id="37901" name="Group 32"/>
          <p:cNvGrpSpPr>
            <a:grpSpLocks/>
          </p:cNvGrpSpPr>
          <p:nvPr/>
        </p:nvGrpSpPr>
        <p:grpSpPr bwMode="auto">
          <a:xfrm>
            <a:off x="4821238" y="1851025"/>
            <a:ext cx="3875087" cy="2860675"/>
            <a:chOff x="3037" y="1166"/>
            <a:chExt cx="2441" cy="1802"/>
          </a:xfrm>
        </p:grpSpPr>
        <p:grpSp>
          <p:nvGrpSpPr>
            <p:cNvPr id="37906" name="Group 13"/>
            <p:cNvGrpSpPr>
              <a:grpSpLocks/>
            </p:cNvGrpSpPr>
            <p:nvPr/>
          </p:nvGrpSpPr>
          <p:grpSpPr bwMode="auto">
            <a:xfrm>
              <a:off x="3288" y="1166"/>
              <a:ext cx="2190" cy="1587"/>
              <a:chOff x="567" y="1117"/>
              <a:chExt cx="2190" cy="1587"/>
            </a:xfrm>
          </p:grpSpPr>
          <p:sp>
            <p:nvSpPr>
              <p:cNvPr id="37908" name="Line 14"/>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37909" name="Line 15"/>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37907" name="Line 16"/>
            <p:cNvSpPr>
              <a:spLocks noChangeShapeType="1"/>
            </p:cNvSpPr>
            <p:nvPr/>
          </p:nvSpPr>
          <p:spPr bwMode="auto">
            <a:xfrm flipH="1">
              <a:off x="3288" y="1302"/>
              <a:ext cx="1588" cy="1451"/>
            </a:xfrm>
            <a:prstGeom prst="line">
              <a:avLst/>
            </a:prstGeom>
            <a:noFill/>
            <a:ln w="38100">
              <a:solidFill>
                <a:schemeClr val="tx1"/>
              </a:solidFill>
              <a:round/>
              <a:headEnd/>
              <a:tailEnd/>
            </a:ln>
          </p:spPr>
          <p:txBody>
            <a:bodyPr/>
            <a:lstStyle/>
            <a:p>
              <a:endParaRPr lang="es-CL"/>
            </a:p>
          </p:txBody>
        </p:sp>
        <p:graphicFrame>
          <p:nvGraphicFramePr>
            <p:cNvPr id="37890" name="Object 29"/>
            <p:cNvGraphicFramePr>
              <a:graphicFrameLocks noChangeAspect="1"/>
            </p:cNvGraphicFramePr>
            <p:nvPr/>
          </p:nvGraphicFramePr>
          <p:xfrm>
            <a:off x="3037" y="1198"/>
            <a:ext cx="255" cy="205"/>
          </p:xfrm>
          <a:graphic>
            <a:graphicData uri="http://schemas.openxmlformats.org/presentationml/2006/ole">
              <p:oleObj spid="_x0000_s37890" name="Ecuación" r:id="rId9" imgW="203040" imgH="164880" progId="Equation.3">
                <p:embed/>
              </p:oleObj>
            </a:graphicData>
          </a:graphic>
        </p:graphicFrame>
        <p:graphicFrame>
          <p:nvGraphicFramePr>
            <p:cNvPr id="37891" name="Object 30"/>
            <p:cNvGraphicFramePr>
              <a:graphicFrameLocks noChangeAspect="1"/>
            </p:cNvGraphicFramePr>
            <p:nvPr/>
          </p:nvGraphicFramePr>
          <p:xfrm>
            <a:off x="4876" y="1253"/>
            <a:ext cx="286" cy="254"/>
          </p:xfrm>
          <a:graphic>
            <a:graphicData uri="http://schemas.openxmlformats.org/presentationml/2006/ole">
              <p:oleObj spid="_x0000_s37891" name="Ecuación" r:id="rId10" imgW="228600" imgH="203040" progId="Equation.3">
                <p:embed/>
              </p:oleObj>
            </a:graphicData>
          </a:graphic>
        </p:graphicFrame>
        <p:graphicFrame>
          <p:nvGraphicFramePr>
            <p:cNvPr id="37892" name="Object 31"/>
            <p:cNvGraphicFramePr>
              <a:graphicFrameLocks noChangeAspect="1"/>
            </p:cNvGraphicFramePr>
            <p:nvPr/>
          </p:nvGraphicFramePr>
          <p:xfrm>
            <a:off x="5252" y="2761"/>
            <a:ext cx="160" cy="207"/>
          </p:xfrm>
          <a:graphic>
            <a:graphicData uri="http://schemas.openxmlformats.org/presentationml/2006/ole">
              <p:oleObj spid="_x0000_s37892" name="Ecuación" r:id="rId11" imgW="126720" imgH="164880" progId="Equation.3">
                <p:embed/>
              </p:oleObj>
            </a:graphicData>
          </a:graphic>
        </p:graphicFrame>
      </p:grpSp>
      <p:sp>
        <p:nvSpPr>
          <p:cNvPr id="37902"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46116"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7904"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7905" name="Text Box 7"/>
          <p:cNvSpPr txBox="1">
            <a:spLocks noChangeArrowheads="1"/>
          </p:cNvSpPr>
          <p:nvPr/>
        </p:nvSpPr>
        <p:spPr bwMode="auto">
          <a:xfrm>
            <a:off x="395288" y="4975225"/>
            <a:ext cx="8353425" cy="1190625"/>
          </a:xfrm>
          <a:prstGeom prst="rect">
            <a:avLst/>
          </a:prstGeom>
          <a:noFill/>
          <a:ln w="9525">
            <a:noFill/>
            <a:miter lim="800000"/>
            <a:headEnd/>
            <a:tailEnd/>
          </a:ln>
        </p:spPr>
        <p:txBody>
          <a:bodyPr>
            <a:spAutoFit/>
          </a:bodyPr>
          <a:lstStyle/>
          <a:p>
            <a:pPr algn="just">
              <a:spcBef>
                <a:spcPct val="50000"/>
              </a:spcBef>
            </a:pPr>
            <a:r>
              <a:rPr lang="es-CL"/>
              <a:t>El primer grafico muestra el lugar geométrico de los beneficios, notar que para que existan beneficios la cantidad a producir debe ser en mayor que la cantidad donde el Costo Marginal se igual al Costo Medio (Total). El segundo grafico muestra como se comportan los Ingresos. </a:t>
            </a:r>
          </a:p>
        </p:txBody>
      </p:sp>
    </p:spTree>
  </p:cSld>
  <p:clrMapOvr>
    <a:masterClrMapping/>
  </p:clrMapOvr>
  <p:timing>
    <p:tnLst>
      <p:par>
        <p:cTn id="1" dur="indefinite" restart="never" nodeType="tmRoot"/>
      </p:par>
    </p:tnLst>
  </p:timing>
</p:sld>
</file>

<file path=ppt/slides/slide4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8916" name="3 Marcador de número de diapositiva"/>
          <p:cNvSpPr>
            <a:spLocks noGrp="1"/>
          </p:cNvSpPr>
          <p:nvPr>
            <p:ph type="sldNum" sz="quarter" idx="12"/>
          </p:nvPr>
        </p:nvSpPr>
        <p:spPr>
          <a:noFill/>
        </p:spPr>
        <p:txBody>
          <a:bodyPr/>
          <a:lstStyle/>
          <a:p>
            <a:fld id="{7402AFAB-7DC3-41D1-8850-AE98A2DA1BCA}" type="slidenum">
              <a:rPr lang="es-CL" smtClean="0"/>
              <a:pPr/>
              <a:t>42</a:t>
            </a:fld>
            <a:endParaRPr lang="es-CL" smtClean="0"/>
          </a:p>
        </p:txBody>
      </p:sp>
      <p:sp>
        <p:nvSpPr>
          <p:cNvPr id="38917" name="Rectangle 13"/>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38914" name="Object 11"/>
          <p:cNvGraphicFramePr>
            <a:graphicFrameLocks noChangeAspect="1"/>
          </p:cNvGraphicFramePr>
          <p:nvPr/>
        </p:nvGraphicFramePr>
        <p:xfrm>
          <a:off x="827088" y="2133600"/>
          <a:ext cx="7189787" cy="3379788"/>
        </p:xfrm>
        <a:graphic>
          <a:graphicData uri="http://schemas.openxmlformats.org/presentationml/2006/ole">
            <p:oleObj spid="_x0000_s38914" name="Ecuación" r:id="rId4" imgW="3593880" imgH="1688760" progId="Equation.3">
              <p:embed/>
            </p:oleObj>
          </a:graphicData>
        </a:graphic>
      </p:graphicFrame>
      <p:sp>
        <p:nvSpPr>
          <p:cNvPr id="38918"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47142"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8920"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8921" name="Text Box 8"/>
          <p:cNvSpPr txBox="1">
            <a:spLocks noChangeArrowheads="1"/>
          </p:cNvSpPr>
          <p:nvPr/>
        </p:nvSpPr>
        <p:spPr bwMode="auto">
          <a:xfrm>
            <a:off x="755650" y="1484313"/>
            <a:ext cx="5040313" cy="366712"/>
          </a:xfrm>
          <a:prstGeom prst="rect">
            <a:avLst/>
          </a:prstGeom>
          <a:noFill/>
          <a:ln w="9525">
            <a:noFill/>
            <a:miter lim="800000"/>
            <a:headEnd/>
            <a:tailEnd/>
          </a:ln>
        </p:spPr>
        <p:txBody>
          <a:bodyPr>
            <a:spAutoFit/>
          </a:bodyPr>
          <a:lstStyle/>
          <a:p>
            <a:pPr algn="l">
              <a:spcBef>
                <a:spcPct val="50000"/>
              </a:spcBef>
            </a:pPr>
            <a:r>
              <a:rPr lang="es-CL"/>
              <a:t>Maximización de Beneficios a Largo Plazo</a:t>
            </a:r>
          </a:p>
        </p:txBody>
      </p:sp>
      <p:graphicFrame>
        <p:nvGraphicFramePr>
          <p:cNvPr id="38915" name="Object 12"/>
          <p:cNvGraphicFramePr>
            <a:graphicFrameLocks noChangeAspect="1"/>
          </p:cNvGraphicFramePr>
          <p:nvPr/>
        </p:nvGraphicFramePr>
        <p:xfrm>
          <a:off x="1619250" y="5327650"/>
          <a:ext cx="4089400" cy="838200"/>
        </p:xfrm>
        <a:graphic>
          <a:graphicData uri="http://schemas.openxmlformats.org/presentationml/2006/ole">
            <p:oleObj spid="_x0000_s38915" name="Ecuación" r:id="rId5" imgW="2044440" imgH="419040" progId="Equation.3">
              <p:embed/>
            </p:oleObj>
          </a:graphicData>
        </a:graphic>
      </p:graphicFrame>
    </p:spTree>
  </p:cSld>
  <p:clrMapOvr>
    <a:masterClrMapping/>
  </p:clrMapOvr>
  <p:timing>
    <p:tnLst>
      <p:par>
        <p:cTn id="1" dur="indefinite" restart="never" nodeType="tmRoot"/>
      </p:par>
    </p:tnLst>
  </p:timing>
</p:sld>
</file>

<file path=ppt/slides/slide4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9939" name="3 Marcador de número de diapositiva"/>
          <p:cNvSpPr>
            <a:spLocks noGrp="1"/>
          </p:cNvSpPr>
          <p:nvPr>
            <p:ph type="sldNum" sz="quarter" idx="12"/>
          </p:nvPr>
        </p:nvSpPr>
        <p:spPr>
          <a:noFill/>
        </p:spPr>
        <p:txBody>
          <a:bodyPr/>
          <a:lstStyle/>
          <a:p>
            <a:fld id="{E16A06C3-AE50-4708-85F4-509A61614F26}" type="slidenum">
              <a:rPr lang="es-CL" smtClean="0"/>
              <a:pPr/>
              <a:t>43</a:t>
            </a:fld>
            <a:endParaRPr lang="es-CL" smtClean="0"/>
          </a:p>
        </p:txBody>
      </p:sp>
      <p:sp>
        <p:nvSpPr>
          <p:cNvPr id="39940" name="Rectangle 1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39941"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48165"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9943"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9944" name="Text Box 7"/>
          <p:cNvSpPr txBox="1">
            <a:spLocks noChangeArrowheads="1"/>
          </p:cNvSpPr>
          <p:nvPr/>
        </p:nvSpPr>
        <p:spPr bwMode="auto">
          <a:xfrm>
            <a:off x="827088" y="1916113"/>
            <a:ext cx="7777162" cy="641350"/>
          </a:xfrm>
          <a:prstGeom prst="rect">
            <a:avLst/>
          </a:prstGeom>
          <a:noFill/>
          <a:ln w="9525">
            <a:noFill/>
            <a:miter lim="800000"/>
            <a:headEnd/>
            <a:tailEnd/>
          </a:ln>
        </p:spPr>
        <p:txBody>
          <a:bodyPr>
            <a:spAutoFit/>
          </a:bodyPr>
          <a:lstStyle/>
          <a:p>
            <a:pPr algn="l">
              <a:spcBef>
                <a:spcPct val="50000"/>
              </a:spcBef>
            </a:pPr>
            <a:r>
              <a:rPr lang="es-CL"/>
              <a:t>La Maximización de Beneficios puede darse de dos maneras: Por parte de la Producción y por parte de la Contratación.</a:t>
            </a:r>
          </a:p>
        </p:txBody>
      </p:sp>
      <p:sp>
        <p:nvSpPr>
          <p:cNvPr id="39945" name="Text Box 8"/>
          <p:cNvSpPr txBox="1">
            <a:spLocks noChangeArrowheads="1"/>
          </p:cNvSpPr>
          <p:nvPr/>
        </p:nvSpPr>
        <p:spPr bwMode="auto">
          <a:xfrm>
            <a:off x="250825" y="2852738"/>
            <a:ext cx="8642350" cy="1465262"/>
          </a:xfrm>
          <a:prstGeom prst="rect">
            <a:avLst/>
          </a:prstGeom>
          <a:noFill/>
          <a:ln w="9525">
            <a:noFill/>
            <a:miter lim="800000"/>
            <a:headEnd/>
            <a:tailEnd/>
          </a:ln>
        </p:spPr>
        <p:txBody>
          <a:bodyPr>
            <a:spAutoFit/>
          </a:bodyPr>
          <a:lstStyle/>
          <a:p>
            <a:pPr algn="just">
              <a:spcBef>
                <a:spcPct val="50000"/>
              </a:spcBef>
            </a:pPr>
            <a:r>
              <a:rPr lang="es-ES_tradnl"/>
              <a:t>Como en el Largo Plazo no existen factores fijos</a:t>
            </a:r>
            <a:r>
              <a:rPr lang="es-CL"/>
              <a:t>                                      </a:t>
            </a:r>
            <a:r>
              <a:rPr lang="es-ES_tradnl"/>
              <a:t>esto quiere decir, que en Largo Plazo todo es “Variable”; O dicho más simple, cuando disponemos del tiempo suficiente podemos hacer todos los cambios que se estimen convenientes, como por ejemplo, cambiarse de fabrica (cambiar el tamaño de planta), esto sería imposible en el Corto Plazo.</a:t>
            </a:r>
            <a:r>
              <a:rPr lang="es-CL"/>
              <a:t> </a:t>
            </a:r>
          </a:p>
        </p:txBody>
      </p:sp>
      <p:sp>
        <p:nvSpPr>
          <p:cNvPr id="39946" name="Rectangle 9"/>
          <p:cNvSpPr>
            <a:spLocks noChangeArrowheads="1"/>
          </p:cNvSpPr>
          <p:nvPr/>
        </p:nvSpPr>
        <p:spPr bwMode="auto">
          <a:xfrm>
            <a:off x="0" y="3338513"/>
            <a:ext cx="9144000" cy="0"/>
          </a:xfrm>
          <a:prstGeom prst="rect">
            <a:avLst/>
          </a:prstGeom>
          <a:noFill/>
          <a:ln w="9525">
            <a:noFill/>
            <a:miter lim="800000"/>
            <a:headEnd/>
            <a:tailEnd/>
          </a:ln>
        </p:spPr>
        <p:txBody>
          <a:bodyPr wrap="none" anchor="ctr">
            <a:spAutoFit/>
          </a:bodyPr>
          <a:lstStyle/>
          <a:p>
            <a:endParaRPr lang="es-ES"/>
          </a:p>
        </p:txBody>
      </p:sp>
      <p:graphicFrame>
        <p:nvGraphicFramePr>
          <p:cNvPr id="39938" name="Object 11"/>
          <p:cNvGraphicFramePr>
            <a:graphicFrameLocks noChangeAspect="1"/>
          </p:cNvGraphicFramePr>
          <p:nvPr/>
        </p:nvGraphicFramePr>
        <p:xfrm>
          <a:off x="5292725" y="2855913"/>
          <a:ext cx="2368550" cy="357187"/>
        </p:xfrm>
        <a:graphic>
          <a:graphicData uri="http://schemas.openxmlformats.org/presentationml/2006/ole">
            <p:oleObj spid="_x0000_s39938" name="Ecuación" r:id="rId4" imgW="1180800" imgH="177480" progId="Equation.3">
              <p:embed/>
            </p:oleObj>
          </a:graphicData>
        </a:graphic>
      </p:graphicFrame>
    </p:spTree>
  </p:cSld>
  <p:clrMapOvr>
    <a:masterClrMapping/>
  </p:clrMapOvr>
  <p:timing>
    <p:tnLst>
      <p:par>
        <p:cTn id="1" dur="indefinite" restart="never" nodeType="tmRoot"/>
      </p:par>
    </p:tnLst>
  </p:timing>
</p:sld>
</file>

<file path=ppt/slides/slide4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0974" name="3 Marcador de número de diapositiva"/>
          <p:cNvSpPr>
            <a:spLocks noGrp="1"/>
          </p:cNvSpPr>
          <p:nvPr>
            <p:ph type="sldNum" sz="quarter" idx="12"/>
          </p:nvPr>
        </p:nvSpPr>
        <p:spPr>
          <a:noFill/>
        </p:spPr>
        <p:txBody>
          <a:bodyPr/>
          <a:lstStyle/>
          <a:p>
            <a:fld id="{251677CA-3EF7-458C-9906-6AE986F06C0B}" type="slidenum">
              <a:rPr lang="es-CL" smtClean="0"/>
              <a:pPr/>
              <a:t>44</a:t>
            </a:fld>
            <a:endParaRPr lang="es-CL" smtClean="0"/>
          </a:p>
        </p:txBody>
      </p:sp>
      <p:sp>
        <p:nvSpPr>
          <p:cNvPr id="40975" name="Rectangle 41"/>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40976" name="Group 40"/>
          <p:cNvGrpSpPr>
            <a:grpSpLocks/>
          </p:cNvGrpSpPr>
          <p:nvPr/>
        </p:nvGrpSpPr>
        <p:grpSpPr bwMode="auto">
          <a:xfrm>
            <a:off x="4716463" y="3644900"/>
            <a:ext cx="4094162" cy="2649538"/>
            <a:chOff x="743" y="935"/>
            <a:chExt cx="4296" cy="2779"/>
          </a:xfrm>
        </p:grpSpPr>
        <p:grpSp>
          <p:nvGrpSpPr>
            <p:cNvPr id="40992" name="Group 29"/>
            <p:cNvGrpSpPr>
              <a:grpSpLocks/>
            </p:cNvGrpSpPr>
            <p:nvPr/>
          </p:nvGrpSpPr>
          <p:grpSpPr bwMode="auto">
            <a:xfrm>
              <a:off x="1365" y="935"/>
              <a:ext cx="3674" cy="2540"/>
              <a:chOff x="930" y="935"/>
              <a:chExt cx="3674" cy="2540"/>
            </a:xfrm>
          </p:grpSpPr>
          <p:sp>
            <p:nvSpPr>
              <p:cNvPr id="40996" name="Line 30"/>
              <p:cNvSpPr>
                <a:spLocks noChangeShapeType="1"/>
              </p:cNvSpPr>
              <p:nvPr/>
            </p:nvSpPr>
            <p:spPr bwMode="auto">
              <a:xfrm flipV="1">
                <a:off x="930" y="935"/>
                <a:ext cx="0" cy="2540"/>
              </a:xfrm>
              <a:prstGeom prst="line">
                <a:avLst/>
              </a:prstGeom>
              <a:noFill/>
              <a:ln w="9525">
                <a:solidFill>
                  <a:schemeClr val="tx1"/>
                </a:solidFill>
                <a:round/>
                <a:headEnd/>
                <a:tailEnd type="triangle" w="med" len="med"/>
              </a:ln>
            </p:spPr>
            <p:txBody>
              <a:bodyPr/>
              <a:lstStyle/>
              <a:p>
                <a:endParaRPr lang="es-CL"/>
              </a:p>
            </p:txBody>
          </p:sp>
          <p:sp>
            <p:nvSpPr>
              <p:cNvPr id="40997" name="Line 31"/>
              <p:cNvSpPr>
                <a:spLocks noChangeShapeType="1"/>
              </p:cNvSpPr>
              <p:nvPr/>
            </p:nvSpPr>
            <p:spPr bwMode="auto">
              <a:xfrm>
                <a:off x="930" y="3475"/>
                <a:ext cx="3674" cy="0"/>
              </a:xfrm>
              <a:prstGeom prst="line">
                <a:avLst/>
              </a:prstGeom>
              <a:noFill/>
              <a:ln w="9525">
                <a:solidFill>
                  <a:schemeClr val="tx1"/>
                </a:solidFill>
                <a:round/>
                <a:headEnd/>
                <a:tailEnd type="triangle" w="med" len="med"/>
              </a:ln>
            </p:spPr>
            <p:txBody>
              <a:bodyPr/>
              <a:lstStyle/>
              <a:p>
                <a:endParaRPr lang="es-CL"/>
              </a:p>
            </p:txBody>
          </p:sp>
        </p:grpSp>
        <p:sp>
          <p:nvSpPr>
            <p:cNvPr id="40993" name="Arc 32"/>
            <p:cNvSpPr>
              <a:spLocks/>
            </p:cNvSpPr>
            <p:nvPr/>
          </p:nvSpPr>
          <p:spPr bwMode="auto">
            <a:xfrm rot="10583394">
              <a:off x="1863" y="981"/>
              <a:ext cx="2767" cy="2158"/>
            </a:xfrm>
            <a:custGeom>
              <a:avLst/>
              <a:gdLst>
                <a:gd name="T0" fmla="*/ 48 w 21600"/>
                <a:gd name="T1" fmla="*/ 0 h 21404"/>
                <a:gd name="T2" fmla="*/ 354 w 21600"/>
                <a:gd name="T3" fmla="*/ 218 h 21404"/>
                <a:gd name="T4" fmla="*/ 0 w 21600"/>
                <a:gd name="T5" fmla="*/ 218 h 21404"/>
                <a:gd name="T6" fmla="*/ 0 60000 65536"/>
                <a:gd name="T7" fmla="*/ 0 60000 65536"/>
                <a:gd name="T8" fmla="*/ 0 60000 65536"/>
                <a:gd name="T9" fmla="*/ 0 w 21600"/>
                <a:gd name="T10" fmla="*/ 0 h 21404"/>
                <a:gd name="T11" fmla="*/ 21600 w 21600"/>
                <a:gd name="T12" fmla="*/ 21404 h 21404"/>
              </a:gdLst>
              <a:ahLst/>
              <a:cxnLst>
                <a:cxn ang="T6">
                  <a:pos x="T0" y="T1"/>
                </a:cxn>
                <a:cxn ang="T7">
                  <a:pos x="T2" y="T3"/>
                </a:cxn>
                <a:cxn ang="T8">
                  <a:pos x="T4" y="T5"/>
                </a:cxn>
              </a:cxnLst>
              <a:rect l="T9" t="T10" r="T11" b="T12"/>
              <a:pathLst>
                <a:path w="21600" h="21404" fill="none" extrusionOk="0">
                  <a:moveTo>
                    <a:pt x="2903" y="0"/>
                  </a:moveTo>
                  <a:cubicBezTo>
                    <a:pt x="13612" y="1453"/>
                    <a:pt x="21600" y="10596"/>
                    <a:pt x="21600" y="21404"/>
                  </a:cubicBezTo>
                </a:path>
                <a:path w="21600" h="21404" stroke="0" extrusionOk="0">
                  <a:moveTo>
                    <a:pt x="2903" y="0"/>
                  </a:moveTo>
                  <a:cubicBezTo>
                    <a:pt x="13612" y="1453"/>
                    <a:pt x="21600" y="10596"/>
                    <a:pt x="21600" y="21404"/>
                  </a:cubicBezTo>
                  <a:lnTo>
                    <a:pt x="0" y="21404"/>
                  </a:lnTo>
                  <a:close/>
                </a:path>
              </a:pathLst>
            </a:custGeom>
            <a:noFill/>
            <a:ln w="38100">
              <a:solidFill>
                <a:srgbClr val="FF0000"/>
              </a:solidFill>
              <a:round/>
              <a:headEnd/>
              <a:tailEnd/>
            </a:ln>
          </p:spPr>
          <p:txBody>
            <a:bodyPr wrap="none" anchor="ctr"/>
            <a:lstStyle/>
            <a:p>
              <a:endParaRPr lang="es-CL"/>
            </a:p>
          </p:txBody>
        </p:sp>
        <p:sp>
          <p:nvSpPr>
            <p:cNvPr id="40994" name="Line 33"/>
            <p:cNvSpPr>
              <a:spLocks noChangeShapeType="1"/>
            </p:cNvSpPr>
            <p:nvPr/>
          </p:nvSpPr>
          <p:spPr bwMode="auto">
            <a:xfrm>
              <a:off x="2749" y="2614"/>
              <a:ext cx="0" cy="862"/>
            </a:xfrm>
            <a:prstGeom prst="line">
              <a:avLst/>
            </a:prstGeom>
            <a:noFill/>
            <a:ln w="25400">
              <a:solidFill>
                <a:srgbClr val="969696"/>
              </a:solidFill>
              <a:prstDash val="lgDash"/>
              <a:round/>
              <a:headEnd/>
              <a:tailEnd/>
            </a:ln>
          </p:spPr>
          <p:txBody>
            <a:bodyPr/>
            <a:lstStyle/>
            <a:p>
              <a:endParaRPr lang="es-CL"/>
            </a:p>
          </p:txBody>
        </p:sp>
        <p:sp>
          <p:nvSpPr>
            <p:cNvPr id="40995" name="Line 34"/>
            <p:cNvSpPr>
              <a:spLocks noChangeShapeType="1"/>
            </p:cNvSpPr>
            <p:nvPr/>
          </p:nvSpPr>
          <p:spPr bwMode="auto">
            <a:xfrm flipH="1">
              <a:off x="1365" y="2614"/>
              <a:ext cx="3375" cy="0"/>
            </a:xfrm>
            <a:prstGeom prst="line">
              <a:avLst/>
            </a:prstGeom>
            <a:noFill/>
            <a:ln w="25400">
              <a:solidFill>
                <a:schemeClr val="tx1"/>
              </a:solidFill>
              <a:round/>
              <a:headEnd/>
              <a:tailEnd/>
            </a:ln>
          </p:spPr>
          <p:txBody>
            <a:bodyPr/>
            <a:lstStyle/>
            <a:p>
              <a:endParaRPr lang="es-CL"/>
            </a:p>
          </p:txBody>
        </p:sp>
        <p:graphicFrame>
          <p:nvGraphicFramePr>
            <p:cNvPr id="40969" name="Object 35"/>
            <p:cNvGraphicFramePr>
              <a:graphicFrameLocks noChangeAspect="1"/>
            </p:cNvGraphicFramePr>
            <p:nvPr/>
          </p:nvGraphicFramePr>
          <p:xfrm>
            <a:off x="1051" y="2475"/>
            <a:ext cx="273" cy="287"/>
          </p:xfrm>
          <a:graphic>
            <a:graphicData uri="http://schemas.openxmlformats.org/presentationml/2006/ole">
              <p:oleObj spid="_x0000_s40969" name="Ecuación" r:id="rId4" imgW="215640" imgH="228600" progId="Equation.3">
                <p:embed/>
              </p:oleObj>
            </a:graphicData>
          </a:graphic>
        </p:graphicFrame>
        <p:graphicFrame>
          <p:nvGraphicFramePr>
            <p:cNvPr id="40970" name="Object 36"/>
            <p:cNvGraphicFramePr>
              <a:graphicFrameLocks noChangeAspect="1"/>
            </p:cNvGraphicFramePr>
            <p:nvPr/>
          </p:nvGraphicFramePr>
          <p:xfrm>
            <a:off x="2651" y="3475"/>
            <a:ext cx="224" cy="239"/>
          </p:xfrm>
          <a:graphic>
            <a:graphicData uri="http://schemas.openxmlformats.org/presentationml/2006/ole">
              <p:oleObj spid="_x0000_s40970" name="Ecuación" r:id="rId5" imgW="177480" imgH="190440" progId="Equation.3">
                <p:embed/>
              </p:oleObj>
            </a:graphicData>
          </a:graphic>
        </p:graphicFrame>
        <p:graphicFrame>
          <p:nvGraphicFramePr>
            <p:cNvPr id="40971" name="Object 37"/>
            <p:cNvGraphicFramePr>
              <a:graphicFrameLocks noChangeAspect="1"/>
            </p:cNvGraphicFramePr>
            <p:nvPr/>
          </p:nvGraphicFramePr>
          <p:xfrm>
            <a:off x="743" y="1002"/>
            <a:ext cx="545" cy="254"/>
          </p:xfrm>
          <a:graphic>
            <a:graphicData uri="http://schemas.openxmlformats.org/presentationml/2006/ole">
              <p:oleObj spid="_x0000_s40971" name="Ecuación" r:id="rId6" imgW="431640" imgH="203040" progId="Equation.3">
                <p:embed/>
              </p:oleObj>
            </a:graphicData>
          </a:graphic>
        </p:graphicFrame>
        <p:graphicFrame>
          <p:nvGraphicFramePr>
            <p:cNvPr id="40972" name="Object 38"/>
            <p:cNvGraphicFramePr>
              <a:graphicFrameLocks noChangeAspect="1"/>
            </p:cNvGraphicFramePr>
            <p:nvPr/>
          </p:nvGraphicFramePr>
          <p:xfrm>
            <a:off x="4764" y="3491"/>
            <a:ext cx="176" cy="207"/>
          </p:xfrm>
          <a:graphic>
            <a:graphicData uri="http://schemas.openxmlformats.org/presentationml/2006/ole">
              <p:oleObj spid="_x0000_s40972" name="Ecuación" r:id="rId7" imgW="139680" imgH="164880" progId="Equation.3">
                <p:embed/>
              </p:oleObj>
            </a:graphicData>
          </a:graphic>
        </p:graphicFrame>
        <p:graphicFrame>
          <p:nvGraphicFramePr>
            <p:cNvPr id="40973" name="Object 39"/>
            <p:cNvGraphicFramePr>
              <a:graphicFrameLocks noChangeAspect="1"/>
            </p:cNvGraphicFramePr>
            <p:nvPr/>
          </p:nvGraphicFramePr>
          <p:xfrm>
            <a:off x="2962" y="1768"/>
            <a:ext cx="1169" cy="318"/>
          </p:xfrm>
          <a:graphic>
            <a:graphicData uri="http://schemas.openxmlformats.org/presentationml/2006/ole">
              <p:oleObj spid="_x0000_s40973" name="Ecuación" r:id="rId8" imgW="927000" imgH="253800" progId="Equation.3">
                <p:embed/>
              </p:oleObj>
            </a:graphicData>
          </a:graphic>
        </p:graphicFrame>
      </p:grpSp>
      <p:grpSp>
        <p:nvGrpSpPr>
          <p:cNvPr id="40977" name="Group 28"/>
          <p:cNvGrpSpPr>
            <a:grpSpLocks/>
          </p:cNvGrpSpPr>
          <p:nvPr/>
        </p:nvGrpSpPr>
        <p:grpSpPr bwMode="auto">
          <a:xfrm>
            <a:off x="50800" y="981075"/>
            <a:ext cx="4305300" cy="3146425"/>
            <a:chOff x="77" y="618"/>
            <a:chExt cx="2712" cy="1982"/>
          </a:xfrm>
        </p:grpSpPr>
        <p:sp>
          <p:nvSpPr>
            <p:cNvPr id="40983" name="Line 11"/>
            <p:cNvSpPr>
              <a:spLocks noChangeShapeType="1"/>
            </p:cNvSpPr>
            <p:nvPr/>
          </p:nvSpPr>
          <p:spPr bwMode="auto">
            <a:xfrm flipV="1">
              <a:off x="585" y="920"/>
              <a:ext cx="0" cy="1525"/>
            </a:xfrm>
            <a:prstGeom prst="line">
              <a:avLst/>
            </a:prstGeom>
            <a:noFill/>
            <a:ln w="9525">
              <a:solidFill>
                <a:schemeClr val="tx1"/>
              </a:solidFill>
              <a:round/>
              <a:headEnd/>
              <a:tailEnd type="triangle" w="med" len="med"/>
            </a:ln>
          </p:spPr>
          <p:txBody>
            <a:bodyPr/>
            <a:lstStyle/>
            <a:p>
              <a:endParaRPr lang="es-CL"/>
            </a:p>
          </p:txBody>
        </p:sp>
        <p:sp>
          <p:nvSpPr>
            <p:cNvPr id="40984" name="Line 12"/>
            <p:cNvSpPr>
              <a:spLocks noChangeShapeType="1"/>
            </p:cNvSpPr>
            <p:nvPr/>
          </p:nvSpPr>
          <p:spPr bwMode="auto">
            <a:xfrm>
              <a:off x="585" y="2445"/>
              <a:ext cx="2204" cy="0"/>
            </a:xfrm>
            <a:prstGeom prst="line">
              <a:avLst/>
            </a:prstGeom>
            <a:noFill/>
            <a:ln w="9525">
              <a:solidFill>
                <a:schemeClr val="tx1"/>
              </a:solidFill>
              <a:round/>
              <a:headEnd/>
              <a:tailEnd type="triangle" w="med" len="med"/>
            </a:ln>
          </p:spPr>
          <p:txBody>
            <a:bodyPr/>
            <a:lstStyle/>
            <a:p>
              <a:endParaRPr lang="es-CL"/>
            </a:p>
          </p:txBody>
        </p:sp>
        <p:graphicFrame>
          <p:nvGraphicFramePr>
            <p:cNvPr id="40962" name="Object 13"/>
            <p:cNvGraphicFramePr>
              <a:graphicFrameLocks noChangeAspect="1"/>
            </p:cNvGraphicFramePr>
            <p:nvPr/>
          </p:nvGraphicFramePr>
          <p:xfrm>
            <a:off x="2641" y="2451"/>
            <a:ext cx="96" cy="125"/>
          </p:xfrm>
          <a:graphic>
            <a:graphicData uri="http://schemas.openxmlformats.org/presentationml/2006/ole">
              <p:oleObj spid="_x0000_s40962" name="Ecuación" r:id="rId9" imgW="126720" imgH="164880" progId="Equation.3">
                <p:embed/>
              </p:oleObj>
            </a:graphicData>
          </a:graphic>
        </p:graphicFrame>
        <p:sp>
          <p:nvSpPr>
            <p:cNvPr id="40985" name="Rectangle 14"/>
            <p:cNvSpPr>
              <a:spLocks noChangeArrowheads="1"/>
            </p:cNvSpPr>
            <p:nvPr/>
          </p:nvSpPr>
          <p:spPr bwMode="auto">
            <a:xfrm>
              <a:off x="585" y="1165"/>
              <a:ext cx="1307" cy="518"/>
            </a:xfrm>
            <a:prstGeom prst="rect">
              <a:avLst/>
            </a:prstGeom>
            <a:pattFill prst="shingle">
              <a:fgClr>
                <a:srgbClr val="99CCFF">
                  <a:alpha val="50195"/>
                </a:srgbClr>
              </a:fgClr>
              <a:bgClr>
                <a:schemeClr val="bg1">
                  <a:alpha val="50195"/>
                </a:schemeClr>
              </a:bgClr>
            </a:pattFill>
            <a:ln w="9525" algn="ctr">
              <a:noFill/>
              <a:miter lim="800000"/>
              <a:headEnd/>
              <a:tailEnd/>
            </a:ln>
          </p:spPr>
          <p:txBody>
            <a:bodyPr wrap="none" anchor="ctr"/>
            <a:lstStyle/>
            <a:p>
              <a:endParaRPr lang="es-ES"/>
            </a:p>
          </p:txBody>
        </p:sp>
        <p:sp>
          <p:nvSpPr>
            <p:cNvPr id="40986" name="Arc 15"/>
            <p:cNvSpPr>
              <a:spLocks/>
            </p:cNvSpPr>
            <p:nvPr/>
          </p:nvSpPr>
          <p:spPr bwMode="auto">
            <a:xfrm rot="806396" flipV="1">
              <a:off x="1293" y="618"/>
              <a:ext cx="528" cy="1764"/>
            </a:xfrm>
            <a:custGeom>
              <a:avLst/>
              <a:gdLst>
                <a:gd name="T0" fmla="*/ 1 w 21322"/>
                <a:gd name="T1" fmla="*/ 0 h 21542"/>
                <a:gd name="T2" fmla="*/ 13 w 21322"/>
                <a:gd name="T3" fmla="*/ 121 h 21542"/>
                <a:gd name="T4" fmla="*/ 0 w 21322"/>
                <a:gd name="T5" fmla="*/ 144 h 21542"/>
                <a:gd name="T6" fmla="*/ 0 60000 65536"/>
                <a:gd name="T7" fmla="*/ 0 60000 65536"/>
                <a:gd name="T8" fmla="*/ 0 60000 65536"/>
                <a:gd name="T9" fmla="*/ 0 w 21322"/>
                <a:gd name="T10" fmla="*/ 0 h 21542"/>
                <a:gd name="T11" fmla="*/ 21322 w 21322"/>
                <a:gd name="T12" fmla="*/ 21542 h 21542"/>
              </a:gdLst>
              <a:ahLst/>
              <a:cxnLst>
                <a:cxn ang="T6">
                  <a:pos x="T0" y="T1"/>
                </a:cxn>
                <a:cxn ang="T7">
                  <a:pos x="T2" y="T3"/>
                </a:cxn>
                <a:cxn ang="T8">
                  <a:pos x="T4" y="T5"/>
                </a:cxn>
              </a:cxnLst>
              <a:rect l="T9" t="T10" r="T11" b="T12"/>
              <a:pathLst>
                <a:path w="21322" h="21542" fill="none" extrusionOk="0">
                  <a:moveTo>
                    <a:pt x="1579" y="-1"/>
                  </a:moveTo>
                  <a:cubicBezTo>
                    <a:pt x="11553" y="730"/>
                    <a:pt x="19721" y="8213"/>
                    <a:pt x="21321" y="18085"/>
                  </a:cubicBezTo>
                </a:path>
                <a:path w="21322" h="21542" stroke="0" extrusionOk="0">
                  <a:moveTo>
                    <a:pt x="1579" y="-1"/>
                  </a:moveTo>
                  <a:cubicBezTo>
                    <a:pt x="11553" y="730"/>
                    <a:pt x="19721" y="8213"/>
                    <a:pt x="21321" y="18085"/>
                  </a:cubicBezTo>
                  <a:lnTo>
                    <a:pt x="0" y="21542"/>
                  </a:lnTo>
                  <a:close/>
                </a:path>
              </a:pathLst>
            </a:custGeom>
            <a:noFill/>
            <a:ln w="38100">
              <a:solidFill>
                <a:srgbClr val="3366FF"/>
              </a:solidFill>
              <a:round/>
              <a:headEnd/>
              <a:tailEnd/>
            </a:ln>
          </p:spPr>
          <p:txBody>
            <a:bodyPr wrap="none" anchor="ctr"/>
            <a:lstStyle/>
            <a:p>
              <a:endParaRPr lang="es-CL"/>
            </a:p>
          </p:txBody>
        </p:sp>
        <p:sp>
          <p:nvSpPr>
            <p:cNvPr id="40987" name="Arc 16"/>
            <p:cNvSpPr>
              <a:spLocks/>
            </p:cNvSpPr>
            <p:nvPr/>
          </p:nvSpPr>
          <p:spPr bwMode="auto">
            <a:xfrm rot="-122196" flipH="1" flipV="1">
              <a:off x="833" y="1193"/>
              <a:ext cx="297" cy="1115"/>
            </a:xfrm>
            <a:custGeom>
              <a:avLst/>
              <a:gdLst>
                <a:gd name="T0" fmla="*/ 0 w 16463"/>
                <a:gd name="T1" fmla="*/ 0 h 21600"/>
                <a:gd name="T2" fmla="*/ 5 w 16463"/>
                <a:gd name="T3" fmla="*/ 20 h 21600"/>
                <a:gd name="T4" fmla="*/ 0 w 16463"/>
                <a:gd name="T5" fmla="*/ 58 h 21600"/>
                <a:gd name="T6" fmla="*/ 0 60000 65536"/>
                <a:gd name="T7" fmla="*/ 0 60000 65536"/>
                <a:gd name="T8" fmla="*/ 0 60000 65536"/>
                <a:gd name="T9" fmla="*/ 0 w 16463"/>
                <a:gd name="T10" fmla="*/ 0 h 21600"/>
                <a:gd name="T11" fmla="*/ 16463 w 16463"/>
                <a:gd name="T12" fmla="*/ 21600 h 21600"/>
              </a:gdLst>
              <a:ahLst/>
              <a:cxnLst>
                <a:cxn ang="T6">
                  <a:pos x="T0" y="T1"/>
                </a:cxn>
                <a:cxn ang="T7">
                  <a:pos x="T2" y="T3"/>
                </a:cxn>
                <a:cxn ang="T8">
                  <a:pos x="T4" y="T5"/>
                </a:cxn>
              </a:cxnLst>
              <a:rect l="T9" t="T10" r="T11" b="T12"/>
              <a:pathLst>
                <a:path w="16463" h="21600" fill="none" extrusionOk="0">
                  <a:moveTo>
                    <a:pt x="-1" y="0"/>
                  </a:moveTo>
                  <a:cubicBezTo>
                    <a:pt x="6339" y="0"/>
                    <a:pt x="12359" y="2785"/>
                    <a:pt x="16463" y="7616"/>
                  </a:cubicBezTo>
                </a:path>
                <a:path w="16463" h="21600" stroke="0" extrusionOk="0">
                  <a:moveTo>
                    <a:pt x="-1" y="0"/>
                  </a:moveTo>
                  <a:cubicBezTo>
                    <a:pt x="6339" y="0"/>
                    <a:pt x="12359" y="2785"/>
                    <a:pt x="16463" y="7616"/>
                  </a:cubicBezTo>
                  <a:lnTo>
                    <a:pt x="0" y="21600"/>
                  </a:lnTo>
                  <a:close/>
                </a:path>
              </a:pathLst>
            </a:custGeom>
            <a:noFill/>
            <a:ln w="38100">
              <a:solidFill>
                <a:srgbClr val="3366FF"/>
              </a:solidFill>
              <a:round/>
              <a:headEnd/>
              <a:tailEnd/>
            </a:ln>
          </p:spPr>
          <p:txBody>
            <a:bodyPr wrap="none" anchor="ctr"/>
            <a:lstStyle/>
            <a:p>
              <a:endParaRPr lang="es-CL"/>
            </a:p>
          </p:txBody>
        </p:sp>
        <p:sp>
          <p:nvSpPr>
            <p:cNvPr id="40988" name="Arc 17"/>
            <p:cNvSpPr>
              <a:spLocks/>
            </p:cNvSpPr>
            <p:nvPr/>
          </p:nvSpPr>
          <p:spPr bwMode="auto">
            <a:xfrm rot="7406316">
              <a:off x="1266" y="1115"/>
              <a:ext cx="699" cy="817"/>
            </a:xfrm>
            <a:custGeom>
              <a:avLst/>
              <a:gdLst>
                <a:gd name="T0" fmla="*/ 4 w 21600"/>
                <a:gd name="T1" fmla="*/ 0 h 21325"/>
                <a:gd name="T2" fmla="*/ 23 w 21600"/>
                <a:gd name="T3" fmla="*/ 31 h 21325"/>
                <a:gd name="T4" fmla="*/ 0 w 21600"/>
                <a:gd name="T5" fmla="*/ 31 h 21325"/>
                <a:gd name="T6" fmla="*/ 0 60000 65536"/>
                <a:gd name="T7" fmla="*/ 0 60000 65536"/>
                <a:gd name="T8" fmla="*/ 0 60000 65536"/>
                <a:gd name="T9" fmla="*/ 0 w 21600"/>
                <a:gd name="T10" fmla="*/ 0 h 21325"/>
                <a:gd name="T11" fmla="*/ 21600 w 21600"/>
                <a:gd name="T12" fmla="*/ 21325 h 21325"/>
              </a:gdLst>
              <a:ahLst/>
              <a:cxnLst>
                <a:cxn ang="T6">
                  <a:pos x="T0" y="T1"/>
                </a:cxn>
                <a:cxn ang="T7">
                  <a:pos x="T2" y="T3"/>
                </a:cxn>
                <a:cxn ang="T8">
                  <a:pos x="T4" y="T5"/>
                </a:cxn>
              </a:cxnLst>
              <a:rect l="T9" t="T10" r="T11" b="T12"/>
              <a:pathLst>
                <a:path w="21600" h="21325" fill="none" extrusionOk="0">
                  <a:moveTo>
                    <a:pt x="3435" y="-1"/>
                  </a:moveTo>
                  <a:cubicBezTo>
                    <a:pt x="13903" y="1686"/>
                    <a:pt x="21600" y="10721"/>
                    <a:pt x="21600" y="21325"/>
                  </a:cubicBezTo>
                </a:path>
                <a:path w="21600" h="21325" stroke="0" extrusionOk="0">
                  <a:moveTo>
                    <a:pt x="3435" y="-1"/>
                  </a:moveTo>
                  <a:cubicBezTo>
                    <a:pt x="13903" y="1686"/>
                    <a:pt x="21600" y="10721"/>
                    <a:pt x="21600" y="21325"/>
                  </a:cubicBezTo>
                  <a:lnTo>
                    <a:pt x="0" y="21325"/>
                  </a:lnTo>
                  <a:close/>
                </a:path>
              </a:pathLst>
            </a:custGeom>
            <a:noFill/>
            <a:ln w="38100">
              <a:solidFill>
                <a:srgbClr val="FF0000"/>
              </a:solidFill>
              <a:round/>
              <a:headEnd/>
              <a:tailEnd/>
            </a:ln>
          </p:spPr>
          <p:txBody>
            <a:bodyPr wrap="none" anchor="ctr"/>
            <a:lstStyle/>
            <a:p>
              <a:endParaRPr lang="es-CL"/>
            </a:p>
          </p:txBody>
        </p:sp>
        <p:graphicFrame>
          <p:nvGraphicFramePr>
            <p:cNvPr id="40963" name="Object 18"/>
            <p:cNvGraphicFramePr>
              <a:graphicFrameLocks noChangeAspect="1"/>
            </p:cNvGraphicFramePr>
            <p:nvPr/>
          </p:nvGraphicFramePr>
          <p:xfrm>
            <a:off x="1823" y="2427"/>
            <a:ext cx="134" cy="173"/>
          </p:xfrm>
          <a:graphic>
            <a:graphicData uri="http://schemas.openxmlformats.org/presentationml/2006/ole">
              <p:oleObj spid="_x0000_s40963" name="Ecuación" r:id="rId10" imgW="177480" imgH="228600" progId="Equation.3">
                <p:embed/>
              </p:oleObj>
            </a:graphicData>
          </a:graphic>
        </p:graphicFrame>
        <p:graphicFrame>
          <p:nvGraphicFramePr>
            <p:cNvPr id="40964" name="Object 19"/>
            <p:cNvGraphicFramePr>
              <a:graphicFrameLocks noChangeAspect="1"/>
            </p:cNvGraphicFramePr>
            <p:nvPr/>
          </p:nvGraphicFramePr>
          <p:xfrm>
            <a:off x="77" y="1578"/>
            <a:ext cx="474" cy="181"/>
          </p:xfrm>
          <a:graphic>
            <a:graphicData uri="http://schemas.openxmlformats.org/presentationml/2006/ole">
              <p:oleObj spid="_x0000_s40964" name="Ecuación" r:id="rId11" imgW="634680" imgH="241200" progId="Equation.3">
                <p:embed/>
              </p:oleObj>
            </a:graphicData>
          </a:graphic>
        </p:graphicFrame>
        <p:sp>
          <p:nvSpPr>
            <p:cNvPr id="40989" name="Line 20"/>
            <p:cNvSpPr>
              <a:spLocks noChangeShapeType="1"/>
            </p:cNvSpPr>
            <p:nvPr/>
          </p:nvSpPr>
          <p:spPr bwMode="auto">
            <a:xfrm>
              <a:off x="1892" y="1165"/>
              <a:ext cx="0" cy="1280"/>
            </a:xfrm>
            <a:prstGeom prst="line">
              <a:avLst/>
            </a:prstGeom>
            <a:noFill/>
            <a:ln w="25400">
              <a:solidFill>
                <a:srgbClr val="969696"/>
              </a:solidFill>
              <a:prstDash val="lgDash"/>
              <a:round/>
              <a:headEnd/>
              <a:tailEnd/>
            </a:ln>
          </p:spPr>
          <p:txBody>
            <a:bodyPr/>
            <a:lstStyle/>
            <a:p>
              <a:endParaRPr lang="es-CL"/>
            </a:p>
          </p:txBody>
        </p:sp>
        <p:sp>
          <p:nvSpPr>
            <p:cNvPr id="40990" name="Line 21"/>
            <p:cNvSpPr>
              <a:spLocks noChangeShapeType="1"/>
            </p:cNvSpPr>
            <p:nvPr/>
          </p:nvSpPr>
          <p:spPr bwMode="auto">
            <a:xfrm flipH="1">
              <a:off x="585" y="1165"/>
              <a:ext cx="1307" cy="0"/>
            </a:xfrm>
            <a:prstGeom prst="line">
              <a:avLst/>
            </a:prstGeom>
            <a:noFill/>
            <a:ln w="25400">
              <a:solidFill>
                <a:srgbClr val="969696"/>
              </a:solidFill>
              <a:prstDash val="lgDash"/>
              <a:round/>
              <a:headEnd/>
              <a:tailEnd/>
            </a:ln>
          </p:spPr>
          <p:txBody>
            <a:bodyPr/>
            <a:lstStyle/>
            <a:p>
              <a:endParaRPr lang="es-CL"/>
            </a:p>
          </p:txBody>
        </p:sp>
        <p:sp>
          <p:nvSpPr>
            <p:cNvPr id="40991" name="Line 22"/>
            <p:cNvSpPr>
              <a:spLocks noChangeShapeType="1"/>
            </p:cNvSpPr>
            <p:nvPr/>
          </p:nvSpPr>
          <p:spPr bwMode="auto">
            <a:xfrm flipH="1">
              <a:off x="585" y="1683"/>
              <a:ext cx="1306" cy="0"/>
            </a:xfrm>
            <a:prstGeom prst="line">
              <a:avLst/>
            </a:prstGeom>
            <a:noFill/>
            <a:ln w="25400">
              <a:solidFill>
                <a:srgbClr val="969696"/>
              </a:solidFill>
              <a:prstDash val="lgDash"/>
              <a:round/>
              <a:headEnd/>
              <a:tailEnd/>
            </a:ln>
          </p:spPr>
          <p:txBody>
            <a:bodyPr/>
            <a:lstStyle/>
            <a:p>
              <a:endParaRPr lang="es-CL"/>
            </a:p>
          </p:txBody>
        </p:sp>
        <p:graphicFrame>
          <p:nvGraphicFramePr>
            <p:cNvPr id="40965" name="Object 23"/>
            <p:cNvGraphicFramePr>
              <a:graphicFrameLocks noChangeAspect="1"/>
            </p:cNvGraphicFramePr>
            <p:nvPr/>
          </p:nvGraphicFramePr>
          <p:xfrm>
            <a:off x="2140" y="1465"/>
            <a:ext cx="343" cy="151"/>
          </p:xfrm>
          <a:graphic>
            <a:graphicData uri="http://schemas.openxmlformats.org/presentationml/2006/ole">
              <p:oleObj spid="_x0000_s40965" name="Ecuación" r:id="rId12" imgW="457200" imgH="203040" progId="Equation.3">
                <p:embed/>
              </p:oleObj>
            </a:graphicData>
          </a:graphic>
        </p:graphicFrame>
        <p:graphicFrame>
          <p:nvGraphicFramePr>
            <p:cNvPr id="40966" name="Object 24"/>
            <p:cNvGraphicFramePr>
              <a:graphicFrameLocks noChangeAspect="1"/>
            </p:cNvGraphicFramePr>
            <p:nvPr/>
          </p:nvGraphicFramePr>
          <p:xfrm>
            <a:off x="345" y="980"/>
            <a:ext cx="239" cy="151"/>
          </p:xfrm>
          <a:graphic>
            <a:graphicData uri="http://schemas.openxmlformats.org/presentationml/2006/ole">
              <p:oleObj spid="_x0000_s40966" name="Ecuación" r:id="rId13" imgW="317160" imgH="203040" progId="Equation.3">
                <p:embed/>
              </p:oleObj>
            </a:graphicData>
          </a:graphic>
        </p:graphicFrame>
        <p:graphicFrame>
          <p:nvGraphicFramePr>
            <p:cNvPr id="40967" name="Object 25"/>
            <p:cNvGraphicFramePr>
              <a:graphicFrameLocks noChangeAspect="1"/>
            </p:cNvGraphicFramePr>
            <p:nvPr/>
          </p:nvGraphicFramePr>
          <p:xfrm>
            <a:off x="784" y="1294"/>
            <a:ext cx="508" cy="208"/>
          </p:xfrm>
          <a:graphic>
            <a:graphicData uri="http://schemas.openxmlformats.org/presentationml/2006/ole">
              <p:oleObj spid="_x0000_s40967" name="Ecuación" r:id="rId14" imgW="495000" imgH="203040" progId="Equation.3">
                <p:embed/>
              </p:oleObj>
            </a:graphicData>
          </a:graphic>
        </p:graphicFrame>
        <p:graphicFrame>
          <p:nvGraphicFramePr>
            <p:cNvPr id="40968" name="Object 26"/>
            <p:cNvGraphicFramePr>
              <a:graphicFrameLocks noChangeAspect="1"/>
            </p:cNvGraphicFramePr>
            <p:nvPr/>
          </p:nvGraphicFramePr>
          <p:xfrm>
            <a:off x="1990" y="885"/>
            <a:ext cx="362" cy="170"/>
          </p:xfrm>
          <a:graphic>
            <a:graphicData uri="http://schemas.openxmlformats.org/presentationml/2006/ole">
              <p:oleObj spid="_x0000_s40968" name="Ecuación" r:id="rId15" imgW="482400" imgH="228600" progId="Equation.3">
                <p:embed/>
              </p:oleObj>
            </a:graphicData>
          </a:graphic>
        </p:graphicFrame>
      </p:grpSp>
      <p:sp>
        <p:nvSpPr>
          <p:cNvPr id="40978"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49189"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0980"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0981" name="Text Box 7"/>
          <p:cNvSpPr txBox="1">
            <a:spLocks noChangeArrowheads="1"/>
          </p:cNvSpPr>
          <p:nvPr/>
        </p:nvSpPr>
        <p:spPr bwMode="auto">
          <a:xfrm>
            <a:off x="4140200" y="1484313"/>
            <a:ext cx="4824413" cy="1739900"/>
          </a:xfrm>
          <a:prstGeom prst="rect">
            <a:avLst/>
          </a:prstGeom>
          <a:noFill/>
          <a:ln w="9525">
            <a:noFill/>
            <a:miter lim="800000"/>
            <a:headEnd/>
            <a:tailEnd/>
          </a:ln>
        </p:spPr>
        <p:txBody>
          <a:bodyPr>
            <a:spAutoFit/>
          </a:bodyPr>
          <a:lstStyle/>
          <a:p>
            <a:pPr algn="just">
              <a:spcBef>
                <a:spcPct val="50000"/>
              </a:spcBef>
            </a:pPr>
            <a:r>
              <a:rPr lang="es-ES_tradnl"/>
              <a:t>El gráfico tiene la misma interpretación que el grafico anterior pero hay que notar que en este a diferencia del anterior solo tenemos un Costo Medio Total (que es igual al Costo Medio Variable), porque en el Largo plazo no existen factores fijos.</a:t>
            </a:r>
            <a:r>
              <a:rPr lang="es-CL"/>
              <a:t> </a:t>
            </a:r>
          </a:p>
        </p:txBody>
      </p:sp>
      <p:sp>
        <p:nvSpPr>
          <p:cNvPr id="40982" name="Text Box 9"/>
          <p:cNvSpPr txBox="1">
            <a:spLocks noChangeArrowheads="1"/>
          </p:cNvSpPr>
          <p:nvPr/>
        </p:nvSpPr>
        <p:spPr bwMode="auto">
          <a:xfrm>
            <a:off x="323850" y="5033963"/>
            <a:ext cx="4391025" cy="915987"/>
          </a:xfrm>
          <a:prstGeom prst="rect">
            <a:avLst/>
          </a:prstGeom>
          <a:noFill/>
          <a:ln w="9525" algn="ctr">
            <a:noFill/>
            <a:miter lim="800000"/>
            <a:headEnd/>
            <a:tailEnd/>
          </a:ln>
        </p:spPr>
        <p:txBody>
          <a:bodyPr>
            <a:spAutoFit/>
          </a:bodyPr>
          <a:lstStyle/>
          <a:p>
            <a:pPr algn="just">
              <a:spcBef>
                <a:spcPct val="50000"/>
              </a:spcBef>
            </a:pPr>
            <a:r>
              <a:rPr lang="es-ES_tradnl"/>
              <a:t>El valor del Producto Marginal indica el aporte a la producción de contratar trabajadores adicionales.</a:t>
            </a:r>
            <a:r>
              <a:rPr lang="es-CL"/>
              <a:t> </a:t>
            </a:r>
          </a:p>
        </p:txBody>
      </p:sp>
    </p:spTree>
  </p:cSld>
  <p:clrMapOvr>
    <a:masterClrMapping/>
  </p:clrMapOvr>
  <p:timing>
    <p:tnLst>
      <p:par>
        <p:cTn id="1" dur="indefinite" restart="never" nodeType="tmRoot"/>
      </p:par>
    </p:tnLst>
  </p:timing>
</p:sld>
</file>

<file path=ppt/slides/slide4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992" name="3 Marcador de número de diapositiva"/>
          <p:cNvSpPr>
            <a:spLocks noGrp="1"/>
          </p:cNvSpPr>
          <p:nvPr>
            <p:ph type="sldNum" sz="quarter" idx="12"/>
          </p:nvPr>
        </p:nvSpPr>
        <p:spPr>
          <a:noFill/>
        </p:spPr>
        <p:txBody>
          <a:bodyPr/>
          <a:lstStyle/>
          <a:p>
            <a:fld id="{FEBD70BB-A30D-4318-9845-09DBDED277C9}" type="slidenum">
              <a:rPr lang="es-CL" smtClean="0"/>
              <a:pPr/>
              <a:t>45</a:t>
            </a:fld>
            <a:endParaRPr lang="es-CL" smtClean="0"/>
          </a:p>
        </p:txBody>
      </p:sp>
      <p:sp>
        <p:nvSpPr>
          <p:cNvPr id="41993" name="Rectangle 25"/>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41994" name="Group 24"/>
          <p:cNvGrpSpPr>
            <a:grpSpLocks/>
          </p:cNvGrpSpPr>
          <p:nvPr/>
        </p:nvGrpSpPr>
        <p:grpSpPr bwMode="auto">
          <a:xfrm>
            <a:off x="460375" y="2276475"/>
            <a:ext cx="3751263" cy="2649538"/>
            <a:chOff x="290" y="1434"/>
            <a:chExt cx="2363" cy="1669"/>
          </a:xfrm>
        </p:grpSpPr>
        <p:grpSp>
          <p:nvGrpSpPr>
            <p:cNvPr id="41999" name="Group 11"/>
            <p:cNvGrpSpPr>
              <a:grpSpLocks/>
            </p:cNvGrpSpPr>
            <p:nvPr/>
          </p:nvGrpSpPr>
          <p:grpSpPr bwMode="auto">
            <a:xfrm>
              <a:off x="449" y="1434"/>
              <a:ext cx="2204" cy="1525"/>
              <a:chOff x="930" y="935"/>
              <a:chExt cx="3674" cy="2540"/>
            </a:xfrm>
          </p:grpSpPr>
          <p:sp>
            <p:nvSpPr>
              <p:cNvPr id="42004" name="Line 12"/>
              <p:cNvSpPr>
                <a:spLocks noChangeShapeType="1"/>
              </p:cNvSpPr>
              <p:nvPr/>
            </p:nvSpPr>
            <p:spPr bwMode="auto">
              <a:xfrm flipV="1">
                <a:off x="930" y="935"/>
                <a:ext cx="0" cy="2540"/>
              </a:xfrm>
              <a:prstGeom prst="line">
                <a:avLst/>
              </a:prstGeom>
              <a:noFill/>
              <a:ln w="9525">
                <a:solidFill>
                  <a:schemeClr val="tx1"/>
                </a:solidFill>
                <a:round/>
                <a:headEnd/>
                <a:tailEnd type="triangle" w="med" len="med"/>
              </a:ln>
            </p:spPr>
            <p:txBody>
              <a:bodyPr/>
              <a:lstStyle/>
              <a:p>
                <a:endParaRPr lang="es-CL"/>
              </a:p>
            </p:txBody>
          </p:sp>
          <p:sp>
            <p:nvSpPr>
              <p:cNvPr id="42005" name="Line 13"/>
              <p:cNvSpPr>
                <a:spLocks noChangeShapeType="1"/>
              </p:cNvSpPr>
              <p:nvPr/>
            </p:nvSpPr>
            <p:spPr bwMode="auto">
              <a:xfrm>
                <a:off x="930" y="3475"/>
                <a:ext cx="3674" cy="0"/>
              </a:xfrm>
              <a:prstGeom prst="line">
                <a:avLst/>
              </a:prstGeom>
              <a:noFill/>
              <a:ln w="9525">
                <a:solidFill>
                  <a:schemeClr val="tx1"/>
                </a:solidFill>
                <a:round/>
                <a:headEnd/>
                <a:tailEnd type="triangle" w="med" len="med"/>
              </a:ln>
            </p:spPr>
            <p:txBody>
              <a:bodyPr/>
              <a:lstStyle/>
              <a:p>
                <a:endParaRPr lang="es-CL"/>
              </a:p>
            </p:txBody>
          </p:sp>
        </p:grpSp>
        <p:sp>
          <p:nvSpPr>
            <p:cNvPr id="42000" name="Arc 14"/>
            <p:cNvSpPr>
              <a:spLocks/>
            </p:cNvSpPr>
            <p:nvPr/>
          </p:nvSpPr>
          <p:spPr bwMode="auto">
            <a:xfrm rot="10583394">
              <a:off x="755" y="1448"/>
              <a:ext cx="1660" cy="1296"/>
            </a:xfrm>
            <a:custGeom>
              <a:avLst/>
              <a:gdLst>
                <a:gd name="T0" fmla="*/ 17 w 21600"/>
                <a:gd name="T1" fmla="*/ 0 h 21404"/>
                <a:gd name="T2" fmla="*/ 128 w 21600"/>
                <a:gd name="T3" fmla="*/ 78 h 21404"/>
                <a:gd name="T4" fmla="*/ 0 w 21600"/>
                <a:gd name="T5" fmla="*/ 78 h 21404"/>
                <a:gd name="T6" fmla="*/ 0 60000 65536"/>
                <a:gd name="T7" fmla="*/ 0 60000 65536"/>
                <a:gd name="T8" fmla="*/ 0 60000 65536"/>
                <a:gd name="T9" fmla="*/ 0 w 21600"/>
                <a:gd name="T10" fmla="*/ 0 h 21404"/>
                <a:gd name="T11" fmla="*/ 21600 w 21600"/>
                <a:gd name="T12" fmla="*/ 21404 h 21404"/>
              </a:gdLst>
              <a:ahLst/>
              <a:cxnLst>
                <a:cxn ang="T6">
                  <a:pos x="T0" y="T1"/>
                </a:cxn>
                <a:cxn ang="T7">
                  <a:pos x="T2" y="T3"/>
                </a:cxn>
                <a:cxn ang="T8">
                  <a:pos x="T4" y="T5"/>
                </a:cxn>
              </a:cxnLst>
              <a:rect l="T9" t="T10" r="T11" b="T12"/>
              <a:pathLst>
                <a:path w="21600" h="21404" fill="none" extrusionOk="0">
                  <a:moveTo>
                    <a:pt x="2903" y="0"/>
                  </a:moveTo>
                  <a:cubicBezTo>
                    <a:pt x="13612" y="1453"/>
                    <a:pt x="21600" y="10596"/>
                    <a:pt x="21600" y="21404"/>
                  </a:cubicBezTo>
                </a:path>
                <a:path w="21600" h="21404" stroke="0" extrusionOk="0">
                  <a:moveTo>
                    <a:pt x="2903" y="0"/>
                  </a:moveTo>
                  <a:cubicBezTo>
                    <a:pt x="13612" y="1453"/>
                    <a:pt x="21600" y="10596"/>
                    <a:pt x="21600" y="21404"/>
                  </a:cubicBezTo>
                  <a:lnTo>
                    <a:pt x="0" y="21404"/>
                  </a:lnTo>
                  <a:close/>
                </a:path>
              </a:pathLst>
            </a:custGeom>
            <a:noFill/>
            <a:ln w="38100">
              <a:solidFill>
                <a:srgbClr val="FF0000"/>
              </a:solidFill>
              <a:round/>
              <a:headEnd/>
              <a:tailEnd/>
            </a:ln>
          </p:spPr>
          <p:txBody>
            <a:bodyPr wrap="none" anchor="ctr"/>
            <a:lstStyle/>
            <a:p>
              <a:endParaRPr lang="es-CL"/>
            </a:p>
          </p:txBody>
        </p:sp>
        <p:sp>
          <p:nvSpPr>
            <p:cNvPr id="42001" name="Line 15"/>
            <p:cNvSpPr>
              <a:spLocks noChangeShapeType="1"/>
            </p:cNvSpPr>
            <p:nvPr/>
          </p:nvSpPr>
          <p:spPr bwMode="auto">
            <a:xfrm>
              <a:off x="449" y="1898"/>
              <a:ext cx="1632" cy="1062"/>
            </a:xfrm>
            <a:prstGeom prst="line">
              <a:avLst/>
            </a:prstGeom>
            <a:noFill/>
            <a:ln w="38100">
              <a:solidFill>
                <a:schemeClr val="tx1"/>
              </a:solidFill>
              <a:round/>
              <a:headEnd/>
              <a:tailEnd/>
            </a:ln>
          </p:spPr>
          <p:txBody>
            <a:bodyPr/>
            <a:lstStyle/>
            <a:p>
              <a:endParaRPr lang="es-CL"/>
            </a:p>
          </p:txBody>
        </p:sp>
        <p:sp>
          <p:nvSpPr>
            <p:cNvPr id="42002" name="Line 16"/>
            <p:cNvSpPr>
              <a:spLocks noChangeShapeType="1"/>
            </p:cNvSpPr>
            <p:nvPr/>
          </p:nvSpPr>
          <p:spPr bwMode="auto">
            <a:xfrm>
              <a:off x="1279" y="2442"/>
              <a:ext cx="0" cy="518"/>
            </a:xfrm>
            <a:prstGeom prst="line">
              <a:avLst/>
            </a:prstGeom>
            <a:noFill/>
            <a:ln w="25400">
              <a:solidFill>
                <a:srgbClr val="969696"/>
              </a:solidFill>
              <a:prstDash val="lgDash"/>
              <a:round/>
              <a:headEnd/>
              <a:tailEnd/>
            </a:ln>
          </p:spPr>
          <p:txBody>
            <a:bodyPr/>
            <a:lstStyle/>
            <a:p>
              <a:endParaRPr lang="es-CL"/>
            </a:p>
          </p:txBody>
        </p:sp>
        <p:sp>
          <p:nvSpPr>
            <p:cNvPr id="42003" name="Line 17"/>
            <p:cNvSpPr>
              <a:spLocks noChangeShapeType="1"/>
            </p:cNvSpPr>
            <p:nvPr/>
          </p:nvSpPr>
          <p:spPr bwMode="auto">
            <a:xfrm flipH="1">
              <a:off x="449" y="2442"/>
              <a:ext cx="816" cy="0"/>
            </a:xfrm>
            <a:prstGeom prst="line">
              <a:avLst/>
            </a:prstGeom>
            <a:noFill/>
            <a:ln w="25400">
              <a:solidFill>
                <a:srgbClr val="969696"/>
              </a:solidFill>
              <a:prstDash val="lgDash"/>
              <a:round/>
              <a:headEnd/>
              <a:tailEnd/>
            </a:ln>
          </p:spPr>
          <p:txBody>
            <a:bodyPr/>
            <a:lstStyle/>
            <a:p>
              <a:endParaRPr lang="es-CL"/>
            </a:p>
          </p:txBody>
        </p:sp>
        <p:graphicFrame>
          <p:nvGraphicFramePr>
            <p:cNvPr id="41987" name="Object 18"/>
            <p:cNvGraphicFramePr>
              <a:graphicFrameLocks noChangeAspect="1"/>
            </p:cNvGraphicFramePr>
            <p:nvPr/>
          </p:nvGraphicFramePr>
          <p:xfrm>
            <a:off x="290" y="2373"/>
            <a:ext cx="173" cy="144"/>
          </p:xfrm>
          <a:graphic>
            <a:graphicData uri="http://schemas.openxmlformats.org/presentationml/2006/ole">
              <p:oleObj spid="_x0000_s41987" name="Ecuación" r:id="rId4" imgW="228600" imgH="190440" progId="Equation.3">
                <p:embed/>
              </p:oleObj>
            </a:graphicData>
          </a:graphic>
        </p:graphicFrame>
        <p:graphicFrame>
          <p:nvGraphicFramePr>
            <p:cNvPr id="41988" name="Object 19"/>
            <p:cNvGraphicFramePr>
              <a:graphicFrameLocks noChangeAspect="1"/>
            </p:cNvGraphicFramePr>
            <p:nvPr/>
          </p:nvGraphicFramePr>
          <p:xfrm>
            <a:off x="1220" y="2959"/>
            <a:ext cx="135" cy="144"/>
          </p:xfrm>
          <a:graphic>
            <a:graphicData uri="http://schemas.openxmlformats.org/presentationml/2006/ole">
              <p:oleObj spid="_x0000_s41988" name="Ecuación" r:id="rId5" imgW="177480" imgH="190440" progId="Equation.3">
                <p:embed/>
              </p:oleObj>
            </a:graphicData>
          </a:graphic>
        </p:graphicFrame>
        <p:graphicFrame>
          <p:nvGraphicFramePr>
            <p:cNvPr id="41989" name="Object 20"/>
            <p:cNvGraphicFramePr>
              <a:graphicFrameLocks noChangeAspect="1"/>
            </p:cNvGraphicFramePr>
            <p:nvPr/>
          </p:nvGraphicFramePr>
          <p:xfrm>
            <a:off x="316" y="1489"/>
            <a:ext cx="125" cy="124"/>
          </p:xfrm>
          <a:graphic>
            <a:graphicData uri="http://schemas.openxmlformats.org/presentationml/2006/ole">
              <p:oleObj spid="_x0000_s41989" name="Ecuación" r:id="rId6" imgW="164880" imgH="164880" progId="Equation.3">
                <p:embed/>
              </p:oleObj>
            </a:graphicData>
          </a:graphic>
        </p:graphicFrame>
        <p:graphicFrame>
          <p:nvGraphicFramePr>
            <p:cNvPr id="41990" name="Object 21"/>
            <p:cNvGraphicFramePr>
              <a:graphicFrameLocks noChangeAspect="1"/>
            </p:cNvGraphicFramePr>
            <p:nvPr/>
          </p:nvGraphicFramePr>
          <p:xfrm>
            <a:off x="2488" y="2969"/>
            <a:ext cx="106" cy="124"/>
          </p:xfrm>
          <a:graphic>
            <a:graphicData uri="http://schemas.openxmlformats.org/presentationml/2006/ole">
              <p:oleObj spid="_x0000_s41990" name="Ecuación" r:id="rId7" imgW="139680" imgH="164880" progId="Equation.3">
                <p:embed/>
              </p:oleObj>
            </a:graphicData>
          </a:graphic>
        </p:graphicFrame>
        <p:graphicFrame>
          <p:nvGraphicFramePr>
            <p:cNvPr id="41991" name="Object 22"/>
            <p:cNvGraphicFramePr>
              <a:graphicFrameLocks noChangeAspect="1"/>
            </p:cNvGraphicFramePr>
            <p:nvPr/>
          </p:nvGraphicFramePr>
          <p:xfrm>
            <a:off x="1409" y="1943"/>
            <a:ext cx="700" cy="172"/>
          </p:xfrm>
          <a:graphic>
            <a:graphicData uri="http://schemas.openxmlformats.org/presentationml/2006/ole">
              <p:oleObj spid="_x0000_s41991" name="Ecuación" r:id="rId8" imgW="927000" imgH="228600" progId="Equation.3">
                <p:embed/>
              </p:oleObj>
            </a:graphicData>
          </a:graphic>
        </p:graphicFrame>
      </p:grpSp>
      <p:graphicFrame>
        <p:nvGraphicFramePr>
          <p:cNvPr id="41986" name="Object 10"/>
          <p:cNvGraphicFramePr>
            <a:graphicFrameLocks noChangeAspect="1"/>
          </p:cNvGraphicFramePr>
          <p:nvPr/>
        </p:nvGraphicFramePr>
        <p:xfrm>
          <a:off x="6011863" y="3644900"/>
          <a:ext cx="1550987" cy="839788"/>
        </p:xfrm>
        <a:graphic>
          <a:graphicData uri="http://schemas.openxmlformats.org/presentationml/2006/ole">
            <p:oleObj spid="_x0000_s41986" name="Ecuación" r:id="rId9" imgW="774360" imgH="419040" progId="Equation.3">
              <p:embed/>
            </p:oleObj>
          </a:graphicData>
        </a:graphic>
      </p:graphicFrame>
      <p:sp>
        <p:nvSpPr>
          <p:cNvPr id="41995"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0213"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1997"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1998" name="Text Box 8"/>
          <p:cNvSpPr txBox="1">
            <a:spLocks noChangeArrowheads="1"/>
          </p:cNvSpPr>
          <p:nvPr/>
        </p:nvSpPr>
        <p:spPr bwMode="auto">
          <a:xfrm>
            <a:off x="4140200" y="2276475"/>
            <a:ext cx="4752975" cy="1190625"/>
          </a:xfrm>
          <a:prstGeom prst="rect">
            <a:avLst/>
          </a:prstGeom>
          <a:noFill/>
          <a:ln w="9525">
            <a:noFill/>
            <a:miter lim="800000"/>
            <a:headEnd/>
            <a:tailEnd/>
          </a:ln>
        </p:spPr>
        <p:txBody>
          <a:bodyPr>
            <a:spAutoFit/>
          </a:bodyPr>
          <a:lstStyle/>
          <a:p>
            <a:pPr algn="just">
              <a:spcBef>
                <a:spcPct val="50000"/>
              </a:spcBef>
            </a:pPr>
            <a:r>
              <a:rPr lang="es-ES_tradnl"/>
              <a:t>El gráfico muestra que en el Largo Plazo, la Maximización de Beneficios es igual a la Minimización del Costo, porque se cumple en el punto de tangencia que:</a:t>
            </a:r>
            <a:r>
              <a:rPr lang="es-CL"/>
              <a:t> </a:t>
            </a:r>
          </a:p>
        </p:txBody>
      </p:sp>
    </p:spTree>
  </p:cSld>
  <p:clrMapOvr>
    <a:masterClrMapping/>
  </p:clrMapOvr>
  <p:timing>
    <p:tnLst>
      <p:par>
        <p:cTn id="1" dur="indefinite" restart="never" nodeType="tmRoot"/>
      </p:par>
    </p:tnLst>
  </p:timing>
</p:sld>
</file>

<file path=ppt/slides/slide4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3020" name="3 Marcador de número de diapositiva"/>
          <p:cNvSpPr>
            <a:spLocks noGrp="1"/>
          </p:cNvSpPr>
          <p:nvPr>
            <p:ph type="sldNum" sz="quarter" idx="12"/>
          </p:nvPr>
        </p:nvSpPr>
        <p:spPr>
          <a:noFill/>
        </p:spPr>
        <p:txBody>
          <a:bodyPr/>
          <a:lstStyle/>
          <a:p>
            <a:fld id="{C3240EEC-A45E-4AC2-A61A-627AB96EEF66}" type="slidenum">
              <a:rPr lang="es-CL" smtClean="0"/>
              <a:pPr/>
              <a:t>46</a:t>
            </a:fld>
            <a:endParaRPr lang="es-CL" smtClean="0"/>
          </a:p>
        </p:txBody>
      </p:sp>
      <p:sp>
        <p:nvSpPr>
          <p:cNvPr id="43021" name="Rectangle 35"/>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43022" name="Group 34"/>
          <p:cNvGrpSpPr>
            <a:grpSpLocks/>
          </p:cNvGrpSpPr>
          <p:nvPr/>
        </p:nvGrpSpPr>
        <p:grpSpPr bwMode="auto">
          <a:xfrm>
            <a:off x="179388" y="1635125"/>
            <a:ext cx="5032375" cy="3727450"/>
            <a:chOff x="118" y="1030"/>
            <a:chExt cx="3170" cy="2348"/>
          </a:xfrm>
        </p:grpSpPr>
        <p:sp>
          <p:nvSpPr>
            <p:cNvPr id="43027" name="Line 9"/>
            <p:cNvSpPr>
              <a:spLocks noChangeShapeType="1"/>
            </p:cNvSpPr>
            <p:nvPr/>
          </p:nvSpPr>
          <p:spPr bwMode="auto">
            <a:xfrm flipV="1">
              <a:off x="717" y="1416"/>
              <a:ext cx="0" cy="1778"/>
            </a:xfrm>
            <a:prstGeom prst="line">
              <a:avLst/>
            </a:prstGeom>
            <a:noFill/>
            <a:ln w="9525">
              <a:solidFill>
                <a:schemeClr val="tx1"/>
              </a:solidFill>
              <a:round/>
              <a:headEnd/>
              <a:tailEnd type="triangle" w="med" len="med"/>
            </a:ln>
          </p:spPr>
          <p:txBody>
            <a:bodyPr/>
            <a:lstStyle/>
            <a:p>
              <a:endParaRPr lang="es-CL"/>
            </a:p>
          </p:txBody>
        </p:sp>
        <p:sp>
          <p:nvSpPr>
            <p:cNvPr id="43028" name="Line 10"/>
            <p:cNvSpPr>
              <a:spLocks noChangeShapeType="1"/>
            </p:cNvSpPr>
            <p:nvPr/>
          </p:nvSpPr>
          <p:spPr bwMode="auto">
            <a:xfrm>
              <a:off x="717" y="3194"/>
              <a:ext cx="2571" cy="0"/>
            </a:xfrm>
            <a:prstGeom prst="line">
              <a:avLst/>
            </a:prstGeom>
            <a:noFill/>
            <a:ln w="9525">
              <a:solidFill>
                <a:schemeClr val="tx1"/>
              </a:solidFill>
              <a:round/>
              <a:headEnd/>
              <a:tailEnd type="triangle" w="med" len="med"/>
            </a:ln>
          </p:spPr>
          <p:txBody>
            <a:bodyPr/>
            <a:lstStyle/>
            <a:p>
              <a:endParaRPr lang="es-CL"/>
            </a:p>
          </p:txBody>
        </p:sp>
        <p:graphicFrame>
          <p:nvGraphicFramePr>
            <p:cNvPr id="43010" name="Object 11"/>
            <p:cNvGraphicFramePr>
              <a:graphicFrameLocks noChangeAspect="1"/>
            </p:cNvGraphicFramePr>
            <p:nvPr/>
          </p:nvGraphicFramePr>
          <p:xfrm>
            <a:off x="3115" y="3202"/>
            <a:ext cx="112" cy="145"/>
          </p:xfrm>
          <a:graphic>
            <a:graphicData uri="http://schemas.openxmlformats.org/presentationml/2006/ole">
              <p:oleObj spid="_x0000_s43010" name="Ecuación" r:id="rId4" imgW="126720" imgH="164880" progId="Equation.3">
                <p:embed/>
              </p:oleObj>
            </a:graphicData>
          </a:graphic>
        </p:graphicFrame>
        <p:sp>
          <p:nvSpPr>
            <p:cNvPr id="43029" name="Rectangle 12"/>
            <p:cNvSpPr>
              <a:spLocks noChangeArrowheads="1"/>
            </p:cNvSpPr>
            <p:nvPr/>
          </p:nvSpPr>
          <p:spPr bwMode="auto">
            <a:xfrm>
              <a:off x="717" y="1702"/>
              <a:ext cx="1524" cy="603"/>
            </a:xfrm>
            <a:prstGeom prst="rect">
              <a:avLst/>
            </a:prstGeom>
            <a:pattFill prst="shingle">
              <a:fgClr>
                <a:srgbClr val="99CCFF">
                  <a:alpha val="50195"/>
                </a:srgbClr>
              </a:fgClr>
              <a:bgClr>
                <a:schemeClr val="bg1">
                  <a:alpha val="50195"/>
                </a:schemeClr>
              </a:bgClr>
            </a:pattFill>
            <a:ln w="9525" algn="ctr">
              <a:noFill/>
              <a:miter lim="800000"/>
              <a:headEnd/>
              <a:tailEnd/>
            </a:ln>
          </p:spPr>
          <p:txBody>
            <a:bodyPr wrap="none" anchor="ctr"/>
            <a:lstStyle/>
            <a:p>
              <a:endParaRPr lang="es-ES"/>
            </a:p>
          </p:txBody>
        </p:sp>
        <p:sp>
          <p:nvSpPr>
            <p:cNvPr id="43030" name="Arc 13"/>
            <p:cNvSpPr>
              <a:spLocks/>
            </p:cNvSpPr>
            <p:nvPr/>
          </p:nvSpPr>
          <p:spPr bwMode="auto">
            <a:xfrm rot="806396" flipV="1">
              <a:off x="1543" y="1064"/>
              <a:ext cx="616" cy="2057"/>
            </a:xfrm>
            <a:custGeom>
              <a:avLst/>
              <a:gdLst>
                <a:gd name="T0" fmla="*/ 1 w 21322"/>
                <a:gd name="T1" fmla="*/ 0 h 21542"/>
                <a:gd name="T2" fmla="*/ 18 w 21322"/>
                <a:gd name="T3" fmla="*/ 165 h 21542"/>
                <a:gd name="T4" fmla="*/ 0 w 21322"/>
                <a:gd name="T5" fmla="*/ 196 h 21542"/>
                <a:gd name="T6" fmla="*/ 0 60000 65536"/>
                <a:gd name="T7" fmla="*/ 0 60000 65536"/>
                <a:gd name="T8" fmla="*/ 0 60000 65536"/>
                <a:gd name="T9" fmla="*/ 0 w 21322"/>
                <a:gd name="T10" fmla="*/ 0 h 21542"/>
                <a:gd name="T11" fmla="*/ 21322 w 21322"/>
                <a:gd name="T12" fmla="*/ 21542 h 21542"/>
              </a:gdLst>
              <a:ahLst/>
              <a:cxnLst>
                <a:cxn ang="T6">
                  <a:pos x="T0" y="T1"/>
                </a:cxn>
                <a:cxn ang="T7">
                  <a:pos x="T2" y="T3"/>
                </a:cxn>
                <a:cxn ang="T8">
                  <a:pos x="T4" y="T5"/>
                </a:cxn>
              </a:cxnLst>
              <a:rect l="T9" t="T10" r="T11" b="T12"/>
              <a:pathLst>
                <a:path w="21322" h="21542" fill="none" extrusionOk="0">
                  <a:moveTo>
                    <a:pt x="1579" y="-1"/>
                  </a:moveTo>
                  <a:cubicBezTo>
                    <a:pt x="11553" y="730"/>
                    <a:pt x="19721" y="8213"/>
                    <a:pt x="21321" y="18085"/>
                  </a:cubicBezTo>
                </a:path>
                <a:path w="21322" h="21542" stroke="0" extrusionOk="0">
                  <a:moveTo>
                    <a:pt x="1579" y="-1"/>
                  </a:moveTo>
                  <a:cubicBezTo>
                    <a:pt x="11553" y="730"/>
                    <a:pt x="19721" y="8213"/>
                    <a:pt x="21321" y="18085"/>
                  </a:cubicBezTo>
                  <a:lnTo>
                    <a:pt x="0" y="21542"/>
                  </a:lnTo>
                  <a:close/>
                </a:path>
              </a:pathLst>
            </a:custGeom>
            <a:noFill/>
            <a:ln w="38100">
              <a:solidFill>
                <a:srgbClr val="339966"/>
              </a:solidFill>
              <a:round/>
              <a:headEnd/>
              <a:tailEnd/>
            </a:ln>
          </p:spPr>
          <p:txBody>
            <a:bodyPr wrap="none" anchor="ctr"/>
            <a:lstStyle/>
            <a:p>
              <a:endParaRPr lang="es-CL"/>
            </a:p>
          </p:txBody>
        </p:sp>
        <p:sp>
          <p:nvSpPr>
            <p:cNvPr id="43031" name="Arc 14"/>
            <p:cNvSpPr>
              <a:spLocks/>
            </p:cNvSpPr>
            <p:nvPr/>
          </p:nvSpPr>
          <p:spPr bwMode="auto">
            <a:xfrm rot="-122196" flipH="1" flipV="1">
              <a:off x="1007" y="1734"/>
              <a:ext cx="345" cy="1301"/>
            </a:xfrm>
            <a:custGeom>
              <a:avLst/>
              <a:gdLst>
                <a:gd name="T0" fmla="*/ 0 w 16463"/>
                <a:gd name="T1" fmla="*/ 0 h 21600"/>
                <a:gd name="T2" fmla="*/ 7 w 16463"/>
                <a:gd name="T3" fmla="*/ 28 h 21600"/>
                <a:gd name="T4" fmla="*/ 0 w 16463"/>
                <a:gd name="T5" fmla="*/ 78 h 21600"/>
                <a:gd name="T6" fmla="*/ 0 60000 65536"/>
                <a:gd name="T7" fmla="*/ 0 60000 65536"/>
                <a:gd name="T8" fmla="*/ 0 60000 65536"/>
                <a:gd name="T9" fmla="*/ 0 w 16463"/>
                <a:gd name="T10" fmla="*/ 0 h 21600"/>
                <a:gd name="T11" fmla="*/ 16463 w 16463"/>
                <a:gd name="T12" fmla="*/ 21600 h 21600"/>
              </a:gdLst>
              <a:ahLst/>
              <a:cxnLst>
                <a:cxn ang="T6">
                  <a:pos x="T0" y="T1"/>
                </a:cxn>
                <a:cxn ang="T7">
                  <a:pos x="T2" y="T3"/>
                </a:cxn>
                <a:cxn ang="T8">
                  <a:pos x="T4" y="T5"/>
                </a:cxn>
              </a:cxnLst>
              <a:rect l="T9" t="T10" r="T11" b="T12"/>
              <a:pathLst>
                <a:path w="16463" h="21600" fill="none" extrusionOk="0">
                  <a:moveTo>
                    <a:pt x="-1" y="0"/>
                  </a:moveTo>
                  <a:cubicBezTo>
                    <a:pt x="6339" y="0"/>
                    <a:pt x="12359" y="2785"/>
                    <a:pt x="16463" y="7616"/>
                  </a:cubicBezTo>
                </a:path>
                <a:path w="16463" h="21600" stroke="0" extrusionOk="0">
                  <a:moveTo>
                    <a:pt x="-1" y="0"/>
                  </a:moveTo>
                  <a:cubicBezTo>
                    <a:pt x="6339" y="0"/>
                    <a:pt x="12359" y="2785"/>
                    <a:pt x="16463" y="7616"/>
                  </a:cubicBezTo>
                  <a:lnTo>
                    <a:pt x="0" y="21600"/>
                  </a:lnTo>
                  <a:close/>
                </a:path>
              </a:pathLst>
            </a:custGeom>
            <a:noFill/>
            <a:ln w="38100">
              <a:solidFill>
                <a:srgbClr val="339966"/>
              </a:solidFill>
              <a:round/>
              <a:headEnd/>
              <a:tailEnd/>
            </a:ln>
          </p:spPr>
          <p:txBody>
            <a:bodyPr wrap="none" anchor="ctr"/>
            <a:lstStyle/>
            <a:p>
              <a:endParaRPr lang="es-CL"/>
            </a:p>
          </p:txBody>
        </p:sp>
        <p:sp>
          <p:nvSpPr>
            <p:cNvPr id="43032" name="Arc 15"/>
            <p:cNvSpPr>
              <a:spLocks/>
            </p:cNvSpPr>
            <p:nvPr/>
          </p:nvSpPr>
          <p:spPr bwMode="auto">
            <a:xfrm rot="7406316">
              <a:off x="1511" y="1644"/>
              <a:ext cx="816" cy="952"/>
            </a:xfrm>
            <a:custGeom>
              <a:avLst/>
              <a:gdLst>
                <a:gd name="T0" fmla="*/ 5 w 21600"/>
                <a:gd name="T1" fmla="*/ 0 h 21325"/>
                <a:gd name="T2" fmla="*/ 31 w 21600"/>
                <a:gd name="T3" fmla="*/ 42 h 21325"/>
                <a:gd name="T4" fmla="*/ 0 w 21600"/>
                <a:gd name="T5" fmla="*/ 42 h 21325"/>
                <a:gd name="T6" fmla="*/ 0 60000 65536"/>
                <a:gd name="T7" fmla="*/ 0 60000 65536"/>
                <a:gd name="T8" fmla="*/ 0 60000 65536"/>
                <a:gd name="T9" fmla="*/ 0 w 21600"/>
                <a:gd name="T10" fmla="*/ 0 h 21325"/>
                <a:gd name="T11" fmla="*/ 21600 w 21600"/>
                <a:gd name="T12" fmla="*/ 21325 h 21325"/>
              </a:gdLst>
              <a:ahLst/>
              <a:cxnLst>
                <a:cxn ang="T6">
                  <a:pos x="T0" y="T1"/>
                </a:cxn>
                <a:cxn ang="T7">
                  <a:pos x="T2" y="T3"/>
                </a:cxn>
                <a:cxn ang="T8">
                  <a:pos x="T4" y="T5"/>
                </a:cxn>
              </a:cxnLst>
              <a:rect l="T9" t="T10" r="T11" b="T12"/>
              <a:pathLst>
                <a:path w="21600" h="21325" fill="none" extrusionOk="0">
                  <a:moveTo>
                    <a:pt x="3435" y="-1"/>
                  </a:moveTo>
                  <a:cubicBezTo>
                    <a:pt x="13903" y="1686"/>
                    <a:pt x="21600" y="10721"/>
                    <a:pt x="21600" y="21325"/>
                  </a:cubicBezTo>
                </a:path>
                <a:path w="21600" h="21325" stroke="0" extrusionOk="0">
                  <a:moveTo>
                    <a:pt x="3435" y="-1"/>
                  </a:moveTo>
                  <a:cubicBezTo>
                    <a:pt x="13903" y="1686"/>
                    <a:pt x="21600" y="10721"/>
                    <a:pt x="21600" y="21325"/>
                  </a:cubicBezTo>
                  <a:lnTo>
                    <a:pt x="0" y="21325"/>
                  </a:lnTo>
                  <a:close/>
                </a:path>
              </a:pathLst>
            </a:custGeom>
            <a:noFill/>
            <a:ln w="38100">
              <a:solidFill>
                <a:srgbClr val="3366FF"/>
              </a:solidFill>
              <a:round/>
              <a:headEnd/>
              <a:tailEnd/>
            </a:ln>
          </p:spPr>
          <p:txBody>
            <a:bodyPr wrap="none" anchor="ctr"/>
            <a:lstStyle/>
            <a:p>
              <a:endParaRPr lang="es-CL"/>
            </a:p>
          </p:txBody>
        </p:sp>
        <p:graphicFrame>
          <p:nvGraphicFramePr>
            <p:cNvPr id="43011" name="Object 16"/>
            <p:cNvGraphicFramePr>
              <a:graphicFrameLocks noChangeAspect="1"/>
            </p:cNvGraphicFramePr>
            <p:nvPr/>
          </p:nvGraphicFramePr>
          <p:xfrm>
            <a:off x="2160" y="3175"/>
            <a:ext cx="157" cy="201"/>
          </p:xfrm>
          <a:graphic>
            <a:graphicData uri="http://schemas.openxmlformats.org/presentationml/2006/ole">
              <p:oleObj spid="_x0000_s43011" name="Ecuación" r:id="rId5" imgW="177480" imgH="228600" progId="Equation.3">
                <p:embed/>
              </p:oleObj>
            </a:graphicData>
          </a:graphic>
        </p:graphicFrame>
        <p:graphicFrame>
          <p:nvGraphicFramePr>
            <p:cNvPr id="43012" name="Object 17"/>
            <p:cNvGraphicFramePr>
              <a:graphicFrameLocks noChangeAspect="1"/>
            </p:cNvGraphicFramePr>
            <p:nvPr/>
          </p:nvGraphicFramePr>
          <p:xfrm>
            <a:off x="118" y="2183"/>
            <a:ext cx="565" cy="212"/>
          </p:xfrm>
          <a:graphic>
            <a:graphicData uri="http://schemas.openxmlformats.org/presentationml/2006/ole">
              <p:oleObj spid="_x0000_s43012" name="Ecuación" r:id="rId6" imgW="647640" imgH="241200" progId="Equation.3">
                <p:embed/>
              </p:oleObj>
            </a:graphicData>
          </a:graphic>
        </p:graphicFrame>
        <p:sp>
          <p:nvSpPr>
            <p:cNvPr id="43033" name="Line 18"/>
            <p:cNvSpPr>
              <a:spLocks noChangeShapeType="1"/>
            </p:cNvSpPr>
            <p:nvPr/>
          </p:nvSpPr>
          <p:spPr bwMode="auto">
            <a:xfrm>
              <a:off x="2241" y="1702"/>
              <a:ext cx="0" cy="1492"/>
            </a:xfrm>
            <a:prstGeom prst="line">
              <a:avLst/>
            </a:prstGeom>
            <a:noFill/>
            <a:ln w="25400">
              <a:solidFill>
                <a:srgbClr val="969696"/>
              </a:solidFill>
              <a:prstDash val="lgDash"/>
              <a:round/>
              <a:headEnd/>
              <a:tailEnd/>
            </a:ln>
          </p:spPr>
          <p:txBody>
            <a:bodyPr/>
            <a:lstStyle/>
            <a:p>
              <a:endParaRPr lang="es-CL"/>
            </a:p>
          </p:txBody>
        </p:sp>
        <p:sp>
          <p:nvSpPr>
            <p:cNvPr id="43034" name="Line 19"/>
            <p:cNvSpPr>
              <a:spLocks noChangeShapeType="1"/>
            </p:cNvSpPr>
            <p:nvPr/>
          </p:nvSpPr>
          <p:spPr bwMode="auto">
            <a:xfrm flipH="1">
              <a:off x="717" y="1702"/>
              <a:ext cx="1524" cy="0"/>
            </a:xfrm>
            <a:prstGeom prst="line">
              <a:avLst/>
            </a:prstGeom>
            <a:noFill/>
            <a:ln w="25400">
              <a:solidFill>
                <a:srgbClr val="969696"/>
              </a:solidFill>
              <a:prstDash val="lgDash"/>
              <a:round/>
              <a:headEnd/>
              <a:tailEnd/>
            </a:ln>
          </p:spPr>
          <p:txBody>
            <a:bodyPr/>
            <a:lstStyle/>
            <a:p>
              <a:endParaRPr lang="es-CL"/>
            </a:p>
          </p:txBody>
        </p:sp>
        <p:sp>
          <p:nvSpPr>
            <p:cNvPr id="43035" name="Line 20"/>
            <p:cNvSpPr>
              <a:spLocks noChangeShapeType="1"/>
            </p:cNvSpPr>
            <p:nvPr/>
          </p:nvSpPr>
          <p:spPr bwMode="auto">
            <a:xfrm flipH="1">
              <a:off x="717" y="2305"/>
              <a:ext cx="1523" cy="0"/>
            </a:xfrm>
            <a:prstGeom prst="line">
              <a:avLst/>
            </a:prstGeom>
            <a:noFill/>
            <a:ln w="25400">
              <a:solidFill>
                <a:srgbClr val="969696"/>
              </a:solidFill>
              <a:prstDash val="lgDash"/>
              <a:round/>
              <a:headEnd/>
              <a:tailEnd/>
            </a:ln>
          </p:spPr>
          <p:txBody>
            <a:bodyPr/>
            <a:lstStyle/>
            <a:p>
              <a:endParaRPr lang="es-CL"/>
            </a:p>
          </p:txBody>
        </p:sp>
        <p:graphicFrame>
          <p:nvGraphicFramePr>
            <p:cNvPr id="43013" name="Object 21"/>
            <p:cNvGraphicFramePr>
              <a:graphicFrameLocks noChangeAspect="1"/>
            </p:cNvGraphicFramePr>
            <p:nvPr/>
          </p:nvGraphicFramePr>
          <p:xfrm>
            <a:off x="2531" y="2050"/>
            <a:ext cx="401" cy="179"/>
          </p:xfrm>
          <a:graphic>
            <a:graphicData uri="http://schemas.openxmlformats.org/presentationml/2006/ole">
              <p:oleObj spid="_x0000_s43013" name="Ecuación" r:id="rId7" imgW="457200" imgH="203040" progId="Equation.3">
                <p:embed/>
              </p:oleObj>
            </a:graphicData>
          </a:graphic>
        </p:graphicFrame>
        <p:graphicFrame>
          <p:nvGraphicFramePr>
            <p:cNvPr id="43014" name="Object 22"/>
            <p:cNvGraphicFramePr>
              <a:graphicFrameLocks noChangeAspect="1"/>
            </p:cNvGraphicFramePr>
            <p:nvPr/>
          </p:nvGraphicFramePr>
          <p:xfrm>
            <a:off x="182" y="1604"/>
            <a:ext cx="546" cy="199"/>
          </p:xfrm>
          <a:graphic>
            <a:graphicData uri="http://schemas.openxmlformats.org/presentationml/2006/ole">
              <p:oleObj spid="_x0000_s43014" name="Ecuación" r:id="rId8" imgW="622080" imgH="228600" progId="Equation.3">
                <p:embed/>
              </p:oleObj>
            </a:graphicData>
          </a:graphic>
        </p:graphicFrame>
        <p:graphicFrame>
          <p:nvGraphicFramePr>
            <p:cNvPr id="43015" name="Object 23"/>
            <p:cNvGraphicFramePr>
              <a:graphicFrameLocks noChangeAspect="1"/>
            </p:cNvGraphicFramePr>
            <p:nvPr/>
          </p:nvGraphicFramePr>
          <p:xfrm>
            <a:off x="1066" y="1888"/>
            <a:ext cx="481" cy="230"/>
          </p:xfrm>
          <a:graphic>
            <a:graphicData uri="http://schemas.openxmlformats.org/presentationml/2006/ole">
              <p:oleObj spid="_x0000_s43015" name="Ecuación" r:id="rId9" imgW="368280" imgH="177480" progId="Equation.3">
                <p:embed/>
              </p:oleObj>
            </a:graphicData>
          </a:graphic>
        </p:graphicFrame>
        <p:graphicFrame>
          <p:nvGraphicFramePr>
            <p:cNvPr id="43016" name="Object 24"/>
            <p:cNvGraphicFramePr>
              <a:graphicFrameLocks noChangeAspect="1"/>
            </p:cNvGraphicFramePr>
            <p:nvPr/>
          </p:nvGraphicFramePr>
          <p:xfrm>
            <a:off x="2356" y="1374"/>
            <a:ext cx="423" cy="199"/>
          </p:xfrm>
          <a:graphic>
            <a:graphicData uri="http://schemas.openxmlformats.org/presentationml/2006/ole">
              <p:oleObj spid="_x0000_s43016" name="Ecuación" r:id="rId10" imgW="482400" imgH="228600" progId="Equation.3">
                <p:embed/>
              </p:oleObj>
            </a:graphicData>
          </a:graphic>
        </p:graphicFrame>
        <p:sp>
          <p:nvSpPr>
            <p:cNvPr id="43036" name="Line 25"/>
            <p:cNvSpPr>
              <a:spLocks noChangeShapeType="1"/>
            </p:cNvSpPr>
            <p:nvPr/>
          </p:nvSpPr>
          <p:spPr bwMode="auto">
            <a:xfrm>
              <a:off x="717" y="2781"/>
              <a:ext cx="1015" cy="0"/>
            </a:xfrm>
            <a:prstGeom prst="line">
              <a:avLst/>
            </a:prstGeom>
            <a:noFill/>
            <a:ln w="25400">
              <a:solidFill>
                <a:srgbClr val="969696"/>
              </a:solidFill>
              <a:prstDash val="lgDash"/>
              <a:round/>
              <a:headEnd/>
              <a:tailEnd/>
            </a:ln>
          </p:spPr>
          <p:txBody>
            <a:bodyPr/>
            <a:lstStyle/>
            <a:p>
              <a:endParaRPr lang="es-CL"/>
            </a:p>
          </p:txBody>
        </p:sp>
        <p:sp>
          <p:nvSpPr>
            <p:cNvPr id="43037" name="Line 26"/>
            <p:cNvSpPr>
              <a:spLocks noChangeShapeType="1"/>
            </p:cNvSpPr>
            <p:nvPr/>
          </p:nvSpPr>
          <p:spPr bwMode="auto">
            <a:xfrm>
              <a:off x="1098" y="2781"/>
              <a:ext cx="0" cy="413"/>
            </a:xfrm>
            <a:prstGeom prst="line">
              <a:avLst/>
            </a:prstGeom>
            <a:noFill/>
            <a:ln w="25400">
              <a:solidFill>
                <a:srgbClr val="969696"/>
              </a:solidFill>
              <a:prstDash val="lgDash"/>
              <a:round/>
              <a:headEnd/>
              <a:tailEnd/>
            </a:ln>
          </p:spPr>
          <p:txBody>
            <a:bodyPr/>
            <a:lstStyle/>
            <a:p>
              <a:endParaRPr lang="es-CL"/>
            </a:p>
          </p:txBody>
        </p:sp>
        <p:sp>
          <p:nvSpPr>
            <p:cNvPr id="43038" name="Line 27"/>
            <p:cNvSpPr>
              <a:spLocks noChangeShapeType="1"/>
            </p:cNvSpPr>
            <p:nvPr/>
          </p:nvSpPr>
          <p:spPr bwMode="auto">
            <a:xfrm>
              <a:off x="1732" y="2781"/>
              <a:ext cx="0" cy="413"/>
            </a:xfrm>
            <a:prstGeom prst="line">
              <a:avLst/>
            </a:prstGeom>
            <a:noFill/>
            <a:ln w="25400">
              <a:solidFill>
                <a:srgbClr val="969696"/>
              </a:solidFill>
              <a:prstDash val="lgDash"/>
              <a:round/>
              <a:headEnd/>
              <a:tailEnd/>
            </a:ln>
          </p:spPr>
          <p:txBody>
            <a:bodyPr/>
            <a:lstStyle/>
            <a:p>
              <a:endParaRPr lang="es-CL"/>
            </a:p>
          </p:txBody>
        </p:sp>
        <p:graphicFrame>
          <p:nvGraphicFramePr>
            <p:cNvPr id="43017" name="Object 28"/>
            <p:cNvGraphicFramePr>
              <a:graphicFrameLocks noChangeAspect="1"/>
            </p:cNvGraphicFramePr>
            <p:nvPr/>
          </p:nvGraphicFramePr>
          <p:xfrm>
            <a:off x="585" y="2719"/>
            <a:ext cx="133" cy="143"/>
          </p:xfrm>
          <a:graphic>
            <a:graphicData uri="http://schemas.openxmlformats.org/presentationml/2006/ole">
              <p:oleObj spid="_x0000_s43017" name="Ecuación" r:id="rId11" imgW="152280" imgH="164880" progId="Equation.3">
                <p:embed/>
              </p:oleObj>
            </a:graphicData>
          </a:graphic>
        </p:graphicFrame>
        <p:graphicFrame>
          <p:nvGraphicFramePr>
            <p:cNvPr id="43018" name="Object 29"/>
            <p:cNvGraphicFramePr>
              <a:graphicFrameLocks noChangeAspect="1"/>
            </p:cNvGraphicFramePr>
            <p:nvPr/>
          </p:nvGraphicFramePr>
          <p:xfrm>
            <a:off x="1029" y="3200"/>
            <a:ext cx="145" cy="178"/>
          </p:xfrm>
          <a:graphic>
            <a:graphicData uri="http://schemas.openxmlformats.org/presentationml/2006/ole">
              <p:oleObj spid="_x0000_s43018" name="Ecuación" r:id="rId12" imgW="164880" imgH="203040" progId="Equation.3">
                <p:embed/>
              </p:oleObj>
            </a:graphicData>
          </a:graphic>
        </p:graphicFrame>
        <p:graphicFrame>
          <p:nvGraphicFramePr>
            <p:cNvPr id="43019" name="Object 30"/>
            <p:cNvGraphicFramePr>
              <a:graphicFrameLocks noChangeAspect="1"/>
            </p:cNvGraphicFramePr>
            <p:nvPr/>
          </p:nvGraphicFramePr>
          <p:xfrm>
            <a:off x="1640" y="3199"/>
            <a:ext cx="179" cy="178"/>
          </p:xfrm>
          <a:graphic>
            <a:graphicData uri="http://schemas.openxmlformats.org/presentationml/2006/ole">
              <p:oleObj spid="_x0000_s43019" name="Ecuación" r:id="rId13" imgW="203040" imgH="203040" progId="Equation.3">
                <p:embed/>
              </p:oleObj>
            </a:graphicData>
          </a:graphic>
        </p:graphicFrame>
        <p:sp>
          <p:nvSpPr>
            <p:cNvPr id="43039" name="Arc 31"/>
            <p:cNvSpPr>
              <a:spLocks/>
            </p:cNvSpPr>
            <p:nvPr/>
          </p:nvSpPr>
          <p:spPr bwMode="auto">
            <a:xfrm rot="806396" flipV="1">
              <a:off x="1547" y="1030"/>
              <a:ext cx="334" cy="2056"/>
            </a:xfrm>
            <a:custGeom>
              <a:avLst/>
              <a:gdLst>
                <a:gd name="T0" fmla="*/ 1 w 11533"/>
                <a:gd name="T1" fmla="*/ 0 h 21528"/>
                <a:gd name="T2" fmla="*/ 10 w 11533"/>
                <a:gd name="T3" fmla="*/ 30 h 21528"/>
                <a:gd name="T4" fmla="*/ 0 w 11533"/>
                <a:gd name="T5" fmla="*/ 196 h 21528"/>
                <a:gd name="T6" fmla="*/ 0 60000 65536"/>
                <a:gd name="T7" fmla="*/ 0 60000 65536"/>
                <a:gd name="T8" fmla="*/ 0 60000 65536"/>
                <a:gd name="T9" fmla="*/ 0 w 11533"/>
                <a:gd name="T10" fmla="*/ 0 h 21528"/>
                <a:gd name="T11" fmla="*/ 11533 w 11533"/>
                <a:gd name="T12" fmla="*/ 21528 h 21528"/>
              </a:gdLst>
              <a:ahLst/>
              <a:cxnLst>
                <a:cxn ang="T6">
                  <a:pos x="T0" y="T1"/>
                </a:cxn>
                <a:cxn ang="T7">
                  <a:pos x="T2" y="T3"/>
                </a:cxn>
                <a:cxn ang="T8">
                  <a:pos x="T4" y="T5"/>
                </a:cxn>
              </a:cxnLst>
              <a:rect l="T9" t="T10" r="T11" b="T12"/>
              <a:pathLst>
                <a:path w="11533" h="21528" fill="none" extrusionOk="0">
                  <a:moveTo>
                    <a:pt x="1763" y="0"/>
                  </a:moveTo>
                  <a:cubicBezTo>
                    <a:pt x="5235" y="284"/>
                    <a:pt x="8587" y="1404"/>
                    <a:pt x="11533" y="3264"/>
                  </a:cubicBezTo>
                </a:path>
                <a:path w="11533" h="21528" stroke="0" extrusionOk="0">
                  <a:moveTo>
                    <a:pt x="1763" y="0"/>
                  </a:moveTo>
                  <a:cubicBezTo>
                    <a:pt x="5235" y="284"/>
                    <a:pt x="8587" y="1404"/>
                    <a:pt x="11533" y="3264"/>
                  </a:cubicBezTo>
                  <a:lnTo>
                    <a:pt x="0" y="21528"/>
                  </a:lnTo>
                  <a:close/>
                </a:path>
              </a:pathLst>
            </a:custGeom>
            <a:noFill/>
            <a:ln w="38100">
              <a:solidFill>
                <a:srgbClr val="FF9900"/>
              </a:solidFill>
              <a:prstDash val="lgDash"/>
              <a:round/>
              <a:headEnd/>
              <a:tailEnd/>
            </a:ln>
          </p:spPr>
          <p:txBody>
            <a:bodyPr wrap="none" anchor="ctr"/>
            <a:lstStyle/>
            <a:p>
              <a:endParaRPr lang="es-CL"/>
            </a:p>
          </p:txBody>
        </p:sp>
        <p:sp>
          <p:nvSpPr>
            <p:cNvPr id="43040" name="Arc 32"/>
            <p:cNvSpPr>
              <a:spLocks/>
            </p:cNvSpPr>
            <p:nvPr/>
          </p:nvSpPr>
          <p:spPr bwMode="auto">
            <a:xfrm rot="806396" flipV="1">
              <a:off x="1590" y="1052"/>
              <a:ext cx="489" cy="1671"/>
            </a:xfrm>
            <a:custGeom>
              <a:avLst/>
              <a:gdLst>
                <a:gd name="T0" fmla="*/ 11 w 16967"/>
                <a:gd name="T1" fmla="*/ 0 h 17489"/>
                <a:gd name="T2" fmla="*/ 14 w 16967"/>
                <a:gd name="T3" fmla="*/ 38 h 17489"/>
                <a:gd name="T4" fmla="*/ 0 w 16967"/>
                <a:gd name="T5" fmla="*/ 160 h 17489"/>
                <a:gd name="T6" fmla="*/ 0 60000 65536"/>
                <a:gd name="T7" fmla="*/ 0 60000 65536"/>
                <a:gd name="T8" fmla="*/ 0 60000 65536"/>
                <a:gd name="T9" fmla="*/ 0 w 16967"/>
                <a:gd name="T10" fmla="*/ 0 h 17489"/>
                <a:gd name="T11" fmla="*/ 16967 w 16967"/>
                <a:gd name="T12" fmla="*/ 17489 h 17489"/>
              </a:gdLst>
              <a:ahLst/>
              <a:cxnLst>
                <a:cxn ang="T6">
                  <a:pos x="T0" y="T1"/>
                </a:cxn>
                <a:cxn ang="T7">
                  <a:pos x="T2" y="T3"/>
                </a:cxn>
                <a:cxn ang="T8">
                  <a:pos x="T4" y="T5"/>
                </a:cxn>
              </a:cxnLst>
              <a:rect l="T9" t="T10" r="T11" b="T12"/>
              <a:pathLst>
                <a:path w="16967" h="17489" fill="none" extrusionOk="0">
                  <a:moveTo>
                    <a:pt x="12676" y="0"/>
                  </a:moveTo>
                  <a:cubicBezTo>
                    <a:pt x="14289" y="1169"/>
                    <a:pt x="15733" y="2556"/>
                    <a:pt x="16966" y="4121"/>
                  </a:cubicBezTo>
                </a:path>
                <a:path w="16967" h="17489" stroke="0" extrusionOk="0">
                  <a:moveTo>
                    <a:pt x="12676" y="0"/>
                  </a:moveTo>
                  <a:cubicBezTo>
                    <a:pt x="14289" y="1169"/>
                    <a:pt x="15733" y="2556"/>
                    <a:pt x="16966" y="4121"/>
                  </a:cubicBezTo>
                  <a:lnTo>
                    <a:pt x="0" y="17489"/>
                  </a:lnTo>
                  <a:close/>
                </a:path>
              </a:pathLst>
            </a:custGeom>
            <a:noFill/>
            <a:ln w="38100">
              <a:solidFill>
                <a:srgbClr val="FF9900"/>
              </a:solidFill>
              <a:prstDash val="lgDash"/>
              <a:round/>
              <a:headEnd/>
              <a:tailEnd/>
            </a:ln>
          </p:spPr>
          <p:txBody>
            <a:bodyPr wrap="none" anchor="ctr"/>
            <a:lstStyle/>
            <a:p>
              <a:endParaRPr lang="es-CL"/>
            </a:p>
          </p:txBody>
        </p:sp>
      </p:grpSp>
      <p:sp>
        <p:nvSpPr>
          <p:cNvPr id="43023"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1236"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3025"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3026" name="Text Box 7"/>
          <p:cNvSpPr txBox="1">
            <a:spLocks noChangeArrowheads="1"/>
          </p:cNvSpPr>
          <p:nvPr/>
        </p:nvSpPr>
        <p:spPr bwMode="auto">
          <a:xfrm>
            <a:off x="4859338" y="2971800"/>
            <a:ext cx="3960812" cy="1190625"/>
          </a:xfrm>
          <a:prstGeom prst="rect">
            <a:avLst/>
          </a:prstGeom>
          <a:noFill/>
          <a:ln w="9525">
            <a:noFill/>
            <a:miter lim="800000"/>
            <a:headEnd/>
            <a:tailEnd/>
          </a:ln>
        </p:spPr>
        <p:txBody>
          <a:bodyPr>
            <a:spAutoFit/>
          </a:bodyPr>
          <a:lstStyle/>
          <a:p>
            <a:pPr algn="just">
              <a:spcBef>
                <a:spcPct val="50000"/>
              </a:spcBef>
            </a:pPr>
            <a:r>
              <a:rPr lang="es-ES_tradnl"/>
              <a:t>El gráfico muestra la zona del Costo Marginal donde no se desea producir, pues en esta zona no se alcanzan a cubrir los Costos.</a:t>
            </a:r>
            <a:r>
              <a:rPr lang="es-CL"/>
              <a:t> </a:t>
            </a:r>
          </a:p>
        </p:txBody>
      </p:sp>
    </p:spTree>
  </p:cSld>
  <p:clrMapOvr>
    <a:masterClrMapping/>
  </p:clrMapOvr>
  <p:timing>
    <p:tnLst>
      <p:par>
        <p:cTn id="1" dur="indefinite" restart="never" nodeType="tmRoot"/>
      </p:par>
    </p:tnLst>
  </p:timing>
</p:sld>
</file>

<file path=ppt/slides/slide4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4035" name="3 Marcador de número de diapositiva"/>
          <p:cNvSpPr>
            <a:spLocks noGrp="1"/>
          </p:cNvSpPr>
          <p:nvPr>
            <p:ph type="sldNum" sz="quarter" idx="12"/>
          </p:nvPr>
        </p:nvSpPr>
        <p:spPr>
          <a:noFill/>
        </p:spPr>
        <p:txBody>
          <a:bodyPr/>
          <a:lstStyle/>
          <a:p>
            <a:fld id="{36B1E28C-DFE3-40EB-BB95-18BCBBE27276}" type="slidenum">
              <a:rPr lang="es-CL" smtClean="0"/>
              <a:pPr/>
              <a:t>47</a:t>
            </a:fld>
            <a:endParaRPr lang="es-CL" smtClean="0"/>
          </a:p>
        </p:txBody>
      </p:sp>
      <p:sp>
        <p:nvSpPr>
          <p:cNvPr id="44036" name="Rectangle 1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44034" name="Object 11"/>
          <p:cNvGraphicFramePr>
            <a:graphicFrameLocks noChangeAspect="1"/>
          </p:cNvGraphicFramePr>
          <p:nvPr/>
        </p:nvGraphicFramePr>
        <p:xfrm>
          <a:off x="1835150" y="2611438"/>
          <a:ext cx="4951413" cy="457200"/>
        </p:xfrm>
        <a:graphic>
          <a:graphicData uri="http://schemas.openxmlformats.org/presentationml/2006/ole">
            <p:oleObj spid="_x0000_s44034" name="Ecuación" r:id="rId4" imgW="2476440" imgH="228600" progId="Equation.3">
              <p:embed/>
            </p:oleObj>
          </a:graphicData>
        </a:graphic>
      </p:graphicFrame>
      <p:sp>
        <p:nvSpPr>
          <p:cNvPr id="44037" name="Text Box 2"/>
          <p:cNvSpPr txBox="1">
            <a:spLocks noChangeArrowheads="1"/>
          </p:cNvSpPr>
          <p:nvPr/>
        </p:nvSpPr>
        <p:spPr bwMode="auto">
          <a:xfrm>
            <a:off x="1042988" y="2636838"/>
            <a:ext cx="7705725" cy="366712"/>
          </a:xfrm>
          <a:prstGeom prst="rect">
            <a:avLst/>
          </a:prstGeom>
          <a:noFill/>
          <a:ln w="9525">
            <a:noFill/>
            <a:miter lim="800000"/>
            <a:headEnd/>
            <a:tailEnd/>
          </a:ln>
        </p:spPr>
        <p:txBody>
          <a:bodyPr>
            <a:spAutoFit/>
          </a:bodyPr>
          <a:lstStyle/>
          <a:p>
            <a:pPr algn="l">
              <a:spcBef>
                <a:spcPct val="50000"/>
              </a:spcBef>
            </a:pPr>
            <a:r>
              <a:rPr lang="es-ES_tradnl"/>
              <a:t>Dado                                                                                 encuentre:</a:t>
            </a:r>
            <a:endParaRPr lang="es-CL"/>
          </a:p>
        </p:txBody>
      </p:sp>
      <p:sp>
        <p:nvSpPr>
          <p:cNvPr id="44038"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2262"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4040"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4041" name="Text Box 8"/>
          <p:cNvSpPr txBox="1">
            <a:spLocks noChangeArrowheads="1"/>
          </p:cNvSpPr>
          <p:nvPr/>
        </p:nvSpPr>
        <p:spPr bwMode="auto">
          <a:xfrm>
            <a:off x="755650" y="2133600"/>
            <a:ext cx="1295400" cy="366713"/>
          </a:xfrm>
          <a:prstGeom prst="rect">
            <a:avLst/>
          </a:prstGeom>
          <a:noFill/>
          <a:ln w="9525">
            <a:noFill/>
            <a:miter lim="800000"/>
            <a:headEnd/>
            <a:tailEnd/>
          </a:ln>
        </p:spPr>
        <p:txBody>
          <a:bodyPr>
            <a:spAutoFit/>
          </a:bodyPr>
          <a:lstStyle/>
          <a:p>
            <a:pPr algn="l">
              <a:spcBef>
                <a:spcPct val="50000"/>
              </a:spcBef>
            </a:pPr>
            <a:r>
              <a:rPr lang="es-CL" b="1" i="1"/>
              <a:t>Ejercicio:</a:t>
            </a:r>
          </a:p>
        </p:txBody>
      </p:sp>
      <p:sp>
        <p:nvSpPr>
          <p:cNvPr id="44042" name="Text Box 9"/>
          <p:cNvSpPr txBox="1">
            <a:spLocks noChangeArrowheads="1"/>
          </p:cNvSpPr>
          <p:nvPr/>
        </p:nvSpPr>
        <p:spPr bwMode="auto">
          <a:xfrm>
            <a:off x="1330325" y="3154363"/>
            <a:ext cx="7202488" cy="779462"/>
          </a:xfrm>
          <a:prstGeom prst="rect">
            <a:avLst/>
          </a:prstGeom>
          <a:noFill/>
          <a:ln w="9525">
            <a:noFill/>
            <a:miter lim="800000"/>
            <a:headEnd/>
            <a:tailEnd/>
          </a:ln>
        </p:spPr>
        <p:txBody>
          <a:bodyPr>
            <a:spAutoFit/>
          </a:bodyPr>
          <a:lstStyle/>
          <a:p>
            <a:pPr algn="just">
              <a:spcBef>
                <a:spcPct val="50000"/>
              </a:spcBef>
            </a:pPr>
            <a:r>
              <a:rPr lang="es-ES_tradnl"/>
              <a:t>(1)  Mínimo Costo para la producción qº, grafique su resultado.</a:t>
            </a:r>
            <a:endParaRPr lang="es-CL"/>
          </a:p>
          <a:p>
            <a:pPr algn="just">
              <a:spcBef>
                <a:spcPct val="50000"/>
              </a:spcBef>
            </a:pPr>
            <a:r>
              <a:rPr lang="es-ES_tradnl"/>
              <a:t>(2) Las Demandas Condicionadas para L y K.</a:t>
            </a:r>
            <a:endParaRPr lang="es-CL"/>
          </a:p>
        </p:txBody>
      </p:sp>
    </p:spTree>
  </p:cSld>
  <p:clrMapOvr>
    <a:masterClrMapping/>
  </p:clrMapOvr>
  <p:timing>
    <p:tnLst>
      <p:par>
        <p:cTn id="1" dur="indefinite" restart="never" nodeType="tmRoot"/>
      </p:par>
    </p:tnLst>
  </p:timing>
</p:sld>
</file>

<file path=ppt/slides/slide4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5060" name="3 Marcador de número de diapositiva"/>
          <p:cNvSpPr>
            <a:spLocks noGrp="1"/>
          </p:cNvSpPr>
          <p:nvPr>
            <p:ph type="sldNum" sz="quarter" idx="12"/>
          </p:nvPr>
        </p:nvSpPr>
        <p:spPr>
          <a:noFill/>
        </p:spPr>
        <p:txBody>
          <a:bodyPr/>
          <a:lstStyle/>
          <a:p>
            <a:fld id="{D783C9F3-50FC-4778-B465-C092BF4575E5}" type="slidenum">
              <a:rPr lang="es-CL" smtClean="0"/>
              <a:pPr/>
              <a:t>48</a:t>
            </a:fld>
            <a:endParaRPr lang="es-CL" smtClean="0"/>
          </a:p>
        </p:txBody>
      </p:sp>
      <p:sp>
        <p:nvSpPr>
          <p:cNvPr id="45061" name="Rectangle 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45062"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1478"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5064"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5065" name="Text Box 8"/>
          <p:cNvSpPr txBox="1">
            <a:spLocks noChangeArrowheads="1"/>
          </p:cNvSpPr>
          <p:nvPr/>
        </p:nvSpPr>
        <p:spPr bwMode="auto">
          <a:xfrm>
            <a:off x="755650" y="1412875"/>
            <a:ext cx="1512888" cy="366713"/>
          </a:xfrm>
          <a:prstGeom prst="rect">
            <a:avLst/>
          </a:prstGeom>
          <a:noFill/>
          <a:ln w="9525">
            <a:noFill/>
            <a:miter lim="800000"/>
            <a:headEnd/>
            <a:tailEnd/>
          </a:ln>
        </p:spPr>
        <p:txBody>
          <a:bodyPr>
            <a:spAutoFit/>
          </a:bodyPr>
          <a:lstStyle/>
          <a:p>
            <a:pPr algn="l">
              <a:spcBef>
                <a:spcPct val="50000"/>
              </a:spcBef>
            </a:pPr>
            <a:r>
              <a:rPr lang="es-CL" b="1" i="1"/>
              <a:t>Respuesta:</a:t>
            </a:r>
          </a:p>
        </p:txBody>
      </p:sp>
      <p:graphicFrame>
        <p:nvGraphicFramePr>
          <p:cNvPr id="45058" name="Object 10"/>
          <p:cNvGraphicFramePr>
            <a:graphicFrameLocks noChangeAspect="1"/>
          </p:cNvGraphicFramePr>
          <p:nvPr/>
        </p:nvGraphicFramePr>
        <p:xfrm>
          <a:off x="611188" y="2492375"/>
          <a:ext cx="2106612" cy="3200400"/>
        </p:xfrm>
        <a:graphic>
          <a:graphicData uri="http://schemas.openxmlformats.org/presentationml/2006/ole">
            <p:oleObj spid="_x0000_s45058" name="Ecuación" r:id="rId4" imgW="1054080" imgH="1600200" progId="Equation.3">
              <p:embed/>
            </p:oleObj>
          </a:graphicData>
        </a:graphic>
      </p:graphicFrame>
      <p:sp>
        <p:nvSpPr>
          <p:cNvPr id="45066" name="Line 11"/>
          <p:cNvSpPr>
            <a:spLocks noChangeShapeType="1"/>
          </p:cNvSpPr>
          <p:nvPr/>
        </p:nvSpPr>
        <p:spPr bwMode="auto">
          <a:xfrm>
            <a:off x="2987675" y="2276475"/>
            <a:ext cx="0" cy="3744913"/>
          </a:xfrm>
          <a:prstGeom prst="line">
            <a:avLst/>
          </a:prstGeom>
          <a:noFill/>
          <a:ln w="9525">
            <a:solidFill>
              <a:schemeClr val="tx1"/>
            </a:solidFill>
            <a:round/>
            <a:headEnd/>
            <a:tailEnd/>
          </a:ln>
        </p:spPr>
        <p:txBody>
          <a:bodyPr wrap="none" anchor="ctr">
            <a:spAutoFit/>
          </a:bodyPr>
          <a:lstStyle/>
          <a:p>
            <a:endParaRPr lang="es-CL"/>
          </a:p>
        </p:txBody>
      </p:sp>
      <p:sp>
        <p:nvSpPr>
          <p:cNvPr id="45067" name="Line 12"/>
          <p:cNvSpPr>
            <a:spLocks noChangeShapeType="1"/>
          </p:cNvSpPr>
          <p:nvPr/>
        </p:nvSpPr>
        <p:spPr bwMode="auto">
          <a:xfrm>
            <a:off x="3059113" y="2276475"/>
            <a:ext cx="0" cy="3744913"/>
          </a:xfrm>
          <a:prstGeom prst="line">
            <a:avLst/>
          </a:prstGeom>
          <a:noFill/>
          <a:ln w="9525">
            <a:solidFill>
              <a:schemeClr val="tx1"/>
            </a:solidFill>
            <a:round/>
            <a:headEnd/>
            <a:tailEnd/>
          </a:ln>
        </p:spPr>
        <p:txBody>
          <a:bodyPr wrap="none" anchor="ctr">
            <a:spAutoFit/>
          </a:bodyPr>
          <a:lstStyle/>
          <a:p>
            <a:endParaRPr lang="es-CL"/>
          </a:p>
        </p:txBody>
      </p:sp>
      <p:sp>
        <p:nvSpPr>
          <p:cNvPr id="45068" name="Text Box 13"/>
          <p:cNvSpPr txBox="1">
            <a:spLocks noChangeArrowheads="1"/>
          </p:cNvSpPr>
          <p:nvPr/>
        </p:nvSpPr>
        <p:spPr bwMode="auto">
          <a:xfrm>
            <a:off x="3203575" y="2276475"/>
            <a:ext cx="4681538" cy="641350"/>
          </a:xfrm>
          <a:prstGeom prst="rect">
            <a:avLst/>
          </a:prstGeom>
          <a:noFill/>
          <a:ln w="9525">
            <a:noFill/>
            <a:miter lim="800000"/>
            <a:headEnd/>
            <a:tailEnd/>
          </a:ln>
        </p:spPr>
        <p:txBody>
          <a:bodyPr>
            <a:spAutoFit/>
          </a:bodyPr>
          <a:lstStyle/>
          <a:p>
            <a:pPr algn="l">
              <a:spcBef>
                <a:spcPct val="50000"/>
              </a:spcBef>
            </a:pPr>
            <a:r>
              <a:rPr lang="es-CL"/>
              <a:t>Reemplazando en la restricción (función de producción):</a:t>
            </a:r>
          </a:p>
        </p:txBody>
      </p:sp>
      <p:graphicFrame>
        <p:nvGraphicFramePr>
          <p:cNvPr id="45059" name="Object 14"/>
          <p:cNvGraphicFramePr>
            <a:graphicFrameLocks noChangeAspect="1"/>
          </p:cNvGraphicFramePr>
          <p:nvPr/>
        </p:nvGraphicFramePr>
        <p:xfrm>
          <a:off x="3787775" y="3246438"/>
          <a:ext cx="2284413" cy="2362200"/>
        </p:xfrm>
        <a:graphic>
          <a:graphicData uri="http://schemas.openxmlformats.org/presentationml/2006/ole">
            <p:oleObj spid="_x0000_s45059" name="Ecuación" r:id="rId5" imgW="1143000" imgH="1180800" progId="Equation.3">
              <p:embed/>
            </p:oleObj>
          </a:graphicData>
        </a:graphic>
      </p:graphicFrame>
    </p:spTree>
  </p:cSld>
  <p:clrMapOvr>
    <a:masterClrMapping/>
  </p:clrMapOvr>
  <p:timing>
    <p:tnLst>
      <p:par>
        <p:cTn id="1" dur="indefinite" restart="never" nodeType="tmRoot"/>
      </p:par>
    </p:tnLst>
  </p:timing>
</p:sld>
</file>

<file path=ppt/slides/slide4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6087" name="3 Marcador de número de diapositiva"/>
          <p:cNvSpPr>
            <a:spLocks noGrp="1"/>
          </p:cNvSpPr>
          <p:nvPr>
            <p:ph type="sldNum" sz="quarter" idx="12"/>
          </p:nvPr>
        </p:nvSpPr>
        <p:spPr>
          <a:noFill/>
        </p:spPr>
        <p:txBody>
          <a:bodyPr/>
          <a:lstStyle/>
          <a:p>
            <a:fld id="{B4EF7E67-3ACE-4E43-B893-D4ACE335A9AC}" type="slidenum">
              <a:rPr lang="es-CL" smtClean="0"/>
              <a:pPr/>
              <a:t>49</a:t>
            </a:fld>
            <a:endParaRPr lang="es-CL" smtClean="0"/>
          </a:p>
        </p:txBody>
      </p:sp>
      <p:sp>
        <p:nvSpPr>
          <p:cNvPr id="46088" name="Rectangle 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46089"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2500"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6091"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6092" name="Text Box 6"/>
          <p:cNvSpPr txBox="1">
            <a:spLocks noChangeArrowheads="1"/>
          </p:cNvSpPr>
          <p:nvPr/>
        </p:nvSpPr>
        <p:spPr bwMode="auto">
          <a:xfrm>
            <a:off x="755650" y="1412875"/>
            <a:ext cx="1512888" cy="366713"/>
          </a:xfrm>
          <a:prstGeom prst="rect">
            <a:avLst/>
          </a:prstGeom>
          <a:noFill/>
          <a:ln w="9525">
            <a:noFill/>
            <a:miter lim="800000"/>
            <a:headEnd/>
            <a:tailEnd/>
          </a:ln>
        </p:spPr>
        <p:txBody>
          <a:bodyPr>
            <a:spAutoFit/>
          </a:bodyPr>
          <a:lstStyle/>
          <a:p>
            <a:pPr algn="l">
              <a:spcBef>
                <a:spcPct val="50000"/>
              </a:spcBef>
            </a:pPr>
            <a:r>
              <a:rPr lang="es-CL" b="1" i="1"/>
              <a:t>Respuesta:</a:t>
            </a:r>
          </a:p>
        </p:txBody>
      </p:sp>
      <p:sp>
        <p:nvSpPr>
          <p:cNvPr id="46093" name="Text Box 10"/>
          <p:cNvSpPr txBox="1">
            <a:spLocks noChangeArrowheads="1"/>
          </p:cNvSpPr>
          <p:nvPr/>
        </p:nvSpPr>
        <p:spPr bwMode="auto">
          <a:xfrm>
            <a:off x="611188" y="2276475"/>
            <a:ext cx="7273925" cy="366713"/>
          </a:xfrm>
          <a:prstGeom prst="rect">
            <a:avLst/>
          </a:prstGeom>
          <a:noFill/>
          <a:ln w="9525">
            <a:noFill/>
            <a:miter lim="800000"/>
            <a:headEnd/>
            <a:tailEnd/>
          </a:ln>
        </p:spPr>
        <p:txBody>
          <a:bodyPr>
            <a:spAutoFit/>
          </a:bodyPr>
          <a:lstStyle/>
          <a:p>
            <a:pPr algn="l">
              <a:spcBef>
                <a:spcPct val="50000"/>
              </a:spcBef>
            </a:pPr>
            <a:r>
              <a:rPr lang="es-CL"/>
              <a:t>El gráfico sería:</a:t>
            </a:r>
          </a:p>
        </p:txBody>
      </p:sp>
      <p:grpSp>
        <p:nvGrpSpPr>
          <p:cNvPr id="46094" name="Group 26"/>
          <p:cNvGrpSpPr>
            <a:grpSpLocks/>
          </p:cNvGrpSpPr>
          <p:nvPr/>
        </p:nvGrpSpPr>
        <p:grpSpPr bwMode="auto">
          <a:xfrm>
            <a:off x="2124075" y="2781300"/>
            <a:ext cx="5287963" cy="3451225"/>
            <a:chOff x="1338" y="1752"/>
            <a:chExt cx="3331" cy="2174"/>
          </a:xfrm>
        </p:grpSpPr>
        <p:grpSp>
          <p:nvGrpSpPr>
            <p:cNvPr id="46095" name="Group 13"/>
            <p:cNvGrpSpPr>
              <a:grpSpLocks/>
            </p:cNvGrpSpPr>
            <p:nvPr/>
          </p:nvGrpSpPr>
          <p:grpSpPr bwMode="auto">
            <a:xfrm>
              <a:off x="1677" y="1752"/>
              <a:ext cx="2881" cy="1992"/>
              <a:chOff x="930" y="935"/>
              <a:chExt cx="3674" cy="2540"/>
            </a:xfrm>
          </p:grpSpPr>
          <p:sp>
            <p:nvSpPr>
              <p:cNvPr id="46100" name="Line 14"/>
              <p:cNvSpPr>
                <a:spLocks noChangeShapeType="1"/>
              </p:cNvSpPr>
              <p:nvPr/>
            </p:nvSpPr>
            <p:spPr bwMode="auto">
              <a:xfrm flipV="1">
                <a:off x="930" y="935"/>
                <a:ext cx="0" cy="2540"/>
              </a:xfrm>
              <a:prstGeom prst="line">
                <a:avLst/>
              </a:prstGeom>
              <a:noFill/>
              <a:ln w="9525">
                <a:solidFill>
                  <a:schemeClr val="tx1"/>
                </a:solidFill>
                <a:round/>
                <a:headEnd/>
                <a:tailEnd type="triangle" w="med" len="med"/>
              </a:ln>
            </p:spPr>
            <p:txBody>
              <a:bodyPr/>
              <a:lstStyle/>
              <a:p>
                <a:endParaRPr lang="es-CL"/>
              </a:p>
            </p:txBody>
          </p:sp>
          <p:sp>
            <p:nvSpPr>
              <p:cNvPr id="46101" name="Line 15"/>
              <p:cNvSpPr>
                <a:spLocks noChangeShapeType="1"/>
              </p:cNvSpPr>
              <p:nvPr/>
            </p:nvSpPr>
            <p:spPr bwMode="auto">
              <a:xfrm>
                <a:off x="930" y="3475"/>
                <a:ext cx="3674" cy="0"/>
              </a:xfrm>
              <a:prstGeom prst="line">
                <a:avLst/>
              </a:prstGeom>
              <a:noFill/>
              <a:ln w="9525">
                <a:solidFill>
                  <a:schemeClr val="tx1"/>
                </a:solidFill>
                <a:round/>
                <a:headEnd/>
                <a:tailEnd type="triangle" w="med" len="med"/>
              </a:ln>
            </p:spPr>
            <p:txBody>
              <a:bodyPr/>
              <a:lstStyle/>
              <a:p>
                <a:endParaRPr lang="es-CL"/>
              </a:p>
            </p:txBody>
          </p:sp>
        </p:grpSp>
        <p:sp>
          <p:nvSpPr>
            <p:cNvPr id="46096" name="Arc 16"/>
            <p:cNvSpPr>
              <a:spLocks/>
            </p:cNvSpPr>
            <p:nvPr/>
          </p:nvSpPr>
          <p:spPr bwMode="auto">
            <a:xfrm rot="10583394">
              <a:off x="2070" y="1777"/>
              <a:ext cx="2170" cy="1694"/>
            </a:xfrm>
            <a:custGeom>
              <a:avLst/>
              <a:gdLst>
                <a:gd name="T0" fmla="*/ 29 w 21600"/>
                <a:gd name="T1" fmla="*/ 0 h 21404"/>
                <a:gd name="T2" fmla="*/ 218 w 21600"/>
                <a:gd name="T3" fmla="*/ 134 h 21404"/>
                <a:gd name="T4" fmla="*/ 0 w 21600"/>
                <a:gd name="T5" fmla="*/ 134 h 21404"/>
                <a:gd name="T6" fmla="*/ 0 60000 65536"/>
                <a:gd name="T7" fmla="*/ 0 60000 65536"/>
                <a:gd name="T8" fmla="*/ 0 60000 65536"/>
                <a:gd name="T9" fmla="*/ 0 w 21600"/>
                <a:gd name="T10" fmla="*/ 0 h 21404"/>
                <a:gd name="T11" fmla="*/ 21600 w 21600"/>
                <a:gd name="T12" fmla="*/ 21404 h 21404"/>
              </a:gdLst>
              <a:ahLst/>
              <a:cxnLst>
                <a:cxn ang="T6">
                  <a:pos x="T0" y="T1"/>
                </a:cxn>
                <a:cxn ang="T7">
                  <a:pos x="T2" y="T3"/>
                </a:cxn>
                <a:cxn ang="T8">
                  <a:pos x="T4" y="T5"/>
                </a:cxn>
              </a:cxnLst>
              <a:rect l="T9" t="T10" r="T11" b="T12"/>
              <a:pathLst>
                <a:path w="21600" h="21404" fill="none" extrusionOk="0">
                  <a:moveTo>
                    <a:pt x="2903" y="0"/>
                  </a:moveTo>
                  <a:cubicBezTo>
                    <a:pt x="13612" y="1453"/>
                    <a:pt x="21600" y="10596"/>
                    <a:pt x="21600" y="21404"/>
                  </a:cubicBezTo>
                </a:path>
                <a:path w="21600" h="21404" stroke="0" extrusionOk="0">
                  <a:moveTo>
                    <a:pt x="2903" y="0"/>
                  </a:moveTo>
                  <a:cubicBezTo>
                    <a:pt x="13612" y="1453"/>
                    <a:pt x="21600" y="10596"/>
                    <a:pt x="21600" y="21404"/>
                  </a:cubicBezTo>
                  <a:lnTo>
                    <a:pt x="0" y="21404"/>
                  </a:lnTo>
                  <a:close/>
                </a:path>
              </a:pathLst>
            </a:custGeom>
            <a:noFill/>
            <a:ln w="38100">
              <a:solidFill>
                <a:schemeClr val="tx1"/>
              </a:solidFill>
              <a:round/>
              <a:headEnd/>
              <a:tailEnd/>
            </a:ln>
          </p:spPr>
          <p:txBody>
            <a:bodyPr wrap="none" anchor="ctr"/>
            <a:lstStyle/>
            <a:p>
              <a:endParaRPr lang="es-CL"/>
            </a:p>
          </p:txBody>
        </p:sp>
        <p:sp>
          <p:nvSpPr>
            <p:cNvPr id="46097" name="Line 17"/>
            <p:cNvSpPr>
              <a:spLocks noChangeShapeType="1"/>
            </p:cNvSpPr>
            <p:nvPr/>
          </p:nvSpPr>
          <p:spPr bwMode="auto">
            <a:xfrm>
              <a:off x="1677" y="2358"/>
              <a:ext cx="2133" cy="1388"/>
            </a:xfrm>
            <a:prstGeom prst="line">
              <a:avLst/>
            </a:prstGeom>
            <a:noFill/>
            <a:ln w="38100">
              <a:solidFill>
                <a:srgbClr val="339966"/>
              </a:solidFill>
              <a:round/>
              <a:headEnd/>
              <a:tailEnd/>
            </a:ln>
          </p:spPr>
          <p:txBody>
            <a:bodyPr/>
            <a:lstStyle/>
            <a:p>
              <a:endParaRPr lang="es-CL"/>
            </a:p>
          </p:txBody>
        </p:sp>
        <p:sp>
          <p:nvSpPr>
            <p:cNvPr id="46098" name="Line 18"/>
            <p:cNvSpPr>
              <a:spLocks noChangeShapeType="1"/>
            </p:cNvSpPr>
            <p:nvPr/>
          </p:nvSpPr>
          <p:spPr bwMode="auto">
            <a:xfrm>
              <a:off x="2762" y="3069"/>
              <a:ext cx="0" cy="677"/>
            </a:xfrm>
            <a:prstGeom prst="line">
              <a:avLst/>
            </a:prstGeom>
            <a:noFill/>
            <a:ln w="25400">
              <a:solidFill>
                <a:srgbClr val="969696"/>
              </a:solidFill>
              <a:prstDash val="lgDash"/>
              <a:round/>
              <a:headEnd/>
              <a:tailEnd/>
            </a:ln>
          </p:spPr>
          <p:txBody>
            <a:bodyPr/>
            <a:lstStyle/>
            <a:p>
              <a:endParaRPr lang="es-CL"/>
            </a:p>
          </p:txBody>
        </p:sp>
        <p:sp>
          <p:nvSpPr>
            <p:cNvPr id="46099" name="Line 19"/>
            <p:cNvSpPr>
              <a:spLocks noChangeShapeType="1"/>
            </p:cNvSpPr>
            <p:nvPr/>
          </p:nvSpPr>
          <p:spPr bwMode="auto">
            <a:xfrm flipH="1">
              <a:off x="1677" y="3069"/>
              <a:ext cx="1067" cy="0"/>
            </a:xfrm>
            <a:prstGeom prst="line">
              <a:avLst/>
            </a:prstGeom>
            <a:noFill/>
            <a:ln w="25400">
              <a:solidFill>
                <a:srgbClr val="969696"/>
              </a:solidFill>
              <a:prstDash val="lgDash"/>
              <a:round/>
              <a:headEnd/>
              <a:tailEnd/>
            </a:ln>
          </p:spPr>
          <p:txBody>
            <a:bodyPr/>
            <a:lstStyle/>
            <a:p>
              <a:endParaRPr lang="es-CL"/>
            </a:p>
          </p:txBody>
        </p:sp>
        <p:graphicFrame>
          <p:nvGraphicFramePr>
            <p:cNvPr id="46082" name="Object 20"/>
            <p:cNvGraphicFramePr>
              <a:graphicFrameLocks noChangeAspect="1"/>
            </p:cNvGraphicFramePr>
            <p:nvPr/>
          </p:nvGraphicFramePr>
          <p:xfrm>
            <a:off x="1338" y="2985"/>
            <a:ext cx="327" cy="175"/>
          </p:xfrm>
          <a:graphic>
            <a:graphicData uri="http://schemas.openxmlformats.org/presentationml/2006/ole">
              <p:oleObj spid="_x0000_s46082" name="Ecuación" r:id="rId4" imgW="330120" imgH="177480" progId="Equation.3">
                <p:embed/>
              </p:oleObj>
            </a:graphicData>
          </a:graphic>
        </p:graphicFrame>
        <p:graphicFrame>
          <p:nvGraphicFramePr>
            <p:cNvPr id="46083" name="Object 21"/>
            <p:cNvGraphicFramePr>
              <a:graphicFrameLocks noChangeAspect="1"/>
            </p:cNvGraphicFramePr>
            <p:nvPr/>
          </p:nvGraphicFramePr>
          <p:xfrm>
            <a:off x="2609" y="3751"/>
            <a:ext cx="328" cy="175"/>
          </p:xfrm>
          <a:graphic>
            <a:graphicData uri="http://schemas.openxmlformats.org/presentationml/2006/ole">
              <p:oleObj spid="_x0000_s46083" name="Ecuación" r:id="rId5" imgW="330120" imgH="177480" progId="Equation.3">
                <p:embed/>
              </p:oleObj>
            </a:graphicData>
          </a:graphic>
        </p:graphicFrame>
        <p:graphicFrame>
          <p:nvGraphicFramePr>
            <p:cNvPr id="46084" name="Object 22"/>
            <p:cNvGraphicFramePr>
              <a:graphicFrameLocks noChangeAspect="1"/>
            </p:cNvGraphicFramePr>
            <p:nvPr/>
          </p:nvGraphicFramePr>
          <p:xfrm>
            <a:off x="1504" y="1824"/>
            <a:ext cx="163" cy="162"/>
          </p:xfrm>
          <a:graphic>
            <a:graphicData uri="http://schemas.openxmlformats.org/presentationml/2006/ole">
              <p:oleObj spid="_x0000_s46084" name="Ecuación" r:id="rId6" imgW="164880" imgH="164880" progId="Equation.3">
                <p:embed/>
              </p:oleObj>
            </a:graphicData>
          </a:graphic>
        </p:graphicFrame>
        <p:graphicFrame>
          <p:nvGraphicFramePr>
            <p:cNvPr id="46085" name="Object 23"/>
            <p:cNvGraphicFramePr>
              <a:graphicFrameLocks noChangeAspect="1"/>
            </p:cNvGraphicFramePr>
            <p:nvPr/>
          </p:nvGraphicFramePr>
          <p:xfrm>
            <a:off x="4342" y="3757"/>
            <a:ext cx="139" cy="162"/>
          </p:xfrm>
          <a:graphic>
            <a:graphicData uri="http://schemas.openxmlformats.org/presentationml/2006/ole">
              <p:oleObj spid="_x0000_s46085" name="Ecuación" r:id="rId7" imgW="139680" imgH="164880" progId="Equation.3">
                <p:embed/>
              </p:oleObj>
            </a:graphicData>
          </a:graphic>
        </p:graphicFrame>
        <p:graphicFrame>
          <p:nvGraphicFramePr>
            <p:cNvPr id="46086" name="Object 24"/>
            <p:cNvGraphicFramePr>
              <a:graphicFrameLocks noChangeAspect="1"/>
            </p:cNvGraphicFramePr>
            <p:nvPr/>
          </p:nvGraphicFramePr>
          <p:xfrm>
            <a:off x="4105" y="3294"/>
            <a:ext cx="564" cy="200"/>
          </p:xfrm>
          <a:graphic>
            <a:graphicData uri="http://schemas.openxmlformats.org/presentationml/2006/ole">
              <p:oleObj spid="_x0000_s46086" name="Ecuación" r:id="rId8" imgW="571320" imgH="203040" progId="Equation.3">
                <p:embed/>
              </p:oleObj>
            </a:graphicData>
          </a:graphic>
        </p:graphicFrame>
      </p:grpSp>
    </p:spTree>
  </p:cSld>
  <p:clrMapOvr>
    <a:masterClrMapping/>
  </p:clrMapOvr>
  <p:timing>
    <p:tnLst>
      <p:par>
        <p:cTn id="1" dur="indefinite" restart="never" nodeType="tmRoot"/>
      </p:par>
    </p:tnLst>
  </p:timing>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078" name="3 Marcador de número de diapositiva"/>
          <p:cNvSpPr>
            <a:spLocks noGrp="1"/>
          </p:cNvSpPr>
          <p:nvPr>
            <p:ph type="sldNum" sz="quarter" idx="12"/>
          </p:nvPr>
        </p:nvSpPr>
        <p:spPr>
          <a:noFill/>
        </p:spPr>
        <p:txBody>
          <a:bodyPr/>
          <a:lstStyle/>
          <a:p>
            <a:fld id="{D0EBE2F3-3C7D-4F3F-8695-5AF4C93F59A8}" type="slidenum">
              <a:rPr lang="es-CL" smtClean="0"/>
              <a:pPr/>
              <a:t>5</a:t>
            </a:fld>
            <a:endParaRPr lang="es-CL" smtClean="0"/>
          </a:p>
        </p:txBody>
      </p:sp>
      <p:sp>
        <p:nvSpPr>
          <p:cNvPr id="3079" name="Rectangle 3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3080" name="Group 31"/>
          <p:cNvGrpSpPr>
            <a:grpSpLocks/>
          </p:cNvGrpSpPr>
          <p:nvPr/>
        </p:nvGrpSpPr>
        <p:grpSpPr bwMode="auto">
          <a:xfrm>
            <a:off x="4572000" y="1700213"/>
            <a:ext cx="3900488" cy="4351337"/>
            <a:chOff x="2880" y="1071"/>
            <a:chExt cx="2457" cy="2741"/>
          </a:xfrm>
        </p:grpSpPr>
        <p:graphicFrame>
          <p:nvGraphicFramePr>
            <p:cNvPr id="3075" name="Object 11"/>
            <p:cNvGraphicFramePr>
              <a:graphicFrameLocks noChangeAspect="1"/>
            </p:cNvGraphicFramePr>
            <p:nvPr/>
          </p:nvGraphicFramePr>
          <p:xfrm>
            <a:off x="3023" y="1159"/>
            <a:ext cx="140" cy="166"/>
          </p:xfrm>
          <a:graphic>
            <a:graphicData uri="http://schemas.openxmlformats.org/presentationml/2006/ole">
              <p:oleObj spid="_x0000_s3075" name="Ecuación" r:id="rId4" imgW="139680" imgH="164880" progId="Equation.3">
                <p:embed/>
              </p:oleObj>
            </a:graphicData>
          </a:graphic>
        </p:graphicFrame>
        <p:graphicFrame>
          <p:nvGraphicFramePr>
            <p:cNvPr id="3076" name="Object 12"/>
            <p:cNvGraphicFramePr>
              <a:graphicFrameLocks noChangeAspect="1"/>
            </p:cNvGraphicFramePr>
            <p:nvPr/>
          </p:nvGraphicFramePr>
          <p:xfrm>
            <a:off x="4506" y="3646"/>
            <a:ext cx="166" cy="166"/>
          </p:xfrm>
          <a:graphic>
            <a:graphicData uri="http://schemas.openxmlformats.org/presentationml/2006/ole">
              <p:oleObj spid="_x0000_s3076" name="Ecuación" r:id="rId5" imgW="164880" imgH="164880" progId="Equation.3">
                <p:embed/>
              </p:oleObj>
            </a:graphicData>
          </a:graphic>
        </p:graphicFrame>
        <p:sp>
          <p:nvSpPr>
            <p:cNvPr id="3085" name="Line 13"/>
            <p:cNvSpPr>
              <a:spLocks noChangeShapeType="1"/>
            </p:cNvSpPr>
            <p:nvPr/>
          </p:nvSpPr>
          <p:spPr bwMode="auto">
            <a:xfrm>
              <a:off x="3203" y="2776"/>
              <a:ext cx="1705" cy="1002"/>
            </a:xfrm>
            <a:prstGeom prst="line">
              <a:avLst/>
            </a:prstGeom>
            <a:noFill/>
            <a:ln w="9525">
              <a:solidFill>
                <a:schemeClr val="tx1"/>
              </a:solidFill>
              <a:round/>
              <a:headEnd/>
              <a:tailEnd type="triangle" w="med" len="med"/>
            </a:ln>
          </p:spPr>
          <p:txBody>
            <a:bodyPr/>
            <a:lstStyle/>
            <a:p>
              <a:endParaRPr lang="es-CL"/>
            </a:p>
          </p:txBody>
        </p:sp>
        <p:sp>
          <p:nvSpPr>
            <p:cNvPr id="3086" name="Line 14"/>
            <p:cNvSpPr>
              <a:spLocks noChangeShapeType="1"/>
            </p:cNvSpPr>
            <p:nvPr/>
          </p:nvSpPr>
          <p:spPr bwMode="auto">
            <a:xfrm flipV="1">
              <a:off x="3203" y="1579"/>
              <a:ext cx="1890" cy="1188"/>
            </a:xfrm>
            <a:prstGeom prst="line">
              <a:avLst/>
            </a:prstGeom>
            <a:noFill/>
            <a:ln w="9525">
              <a:solidFill>
                <a:schemeClr val="tx1"/>
              </a:solidFill>
              <a:round/>
              <a:headEnd/>
              <a:tailEnd type="triangle" w="med" len="med"/>
            </a:ln>
          </p:spPr>
          <p:txBody>
            <a:bodyPr/>
            <a:lstStyle/>
            <a:p>
              <a:endParaRPr lang="es-CL"/>
            </a:p>
          </p:txBody>
        </p:sp>
        <p:sp>
          <p:nvSpPr>
            <p:cNvPr id="3087" name="Line 15"/>
            <p:cNvSpPr>
              <a:spLocks noChangeShapeType="1"/>
            </p:cNvSpPr>
            <p:nvPr/>
          </p:nvSpPr>
          <p:spPr bwMode="auto">
            <a:xfrm flipV="1">
              <a:off x="4073" y="2776"/>
              <a:ext cx="801" cy="499"/>
            </a:xfrm>
            <a:prstGeom prst="line">
              <a:avLst/>
            </a:prstGeom>
            <a:noFill/>
            <a:ln w="25400">
              <a:solidFill>
                <a:srgbClr val="969696"/>
              </a:solidFill>
              <a:prstDash val="lgDash"/>
              <a:round/>
              <a:headEnd/>
              <a:tailEnd/>
            </a:ln>
          </p:spPr>
          <p:txBody>
            <a:bodyPr/>
            <a:lstStyle/>
            <a:p>
              <a:endParaRPr lang="es-CL"/>
            </a:p>
          </p:txBody>
        </p:sp>
        <p:sp>
          <p:nvSpPr>
            <p:cNvPr id="3088" name="Line 16"/>
            <p:cNvSpPr>
              <a:spLocks noChangeShapeType="1"/>
            </p:cNvSpPr>
            <p:nvPr/>
          </p:nvSpPr>
          <p:spPr bwMode="auto">
            <a:xfrm flipH="1" flipV="1">
              <a:off x="3967" y="2304"/>
              <a:ext cx="907" cy="472"/>
            </a:xfrm>
            <a:prstGeom prst="line">
              <a:avLst/>
            </a:prstGeom>
            <a:noFill/>
            <a:ln w="25400">
              <a:solidFill>
                <a:srgbClr val="969696"/>
              </a:solidFill>
              <a:prstDash val="lgDash"/>
              <a:round/>
              <a:headEnd/>
              <a:tailEnd/>
            </a:ln>
          </p:spPr>
          <p:txBody>
            <a:bodyPr/>
            <a:lstStyle/>
            <a:p>
              <a:endParaRPr lang="es-CL"/>
            </a:p>
          </p:txBody>
        </p:sp>
        <p:sp>
          <p:nvSpPr>
            <p:cNvPr id="3089" name="Line 17"/>
            <p:cNvSpPr>
              <a:spLocks noChangeShapeType="1"/>
            </p:cNvSpPr>
            <p:nvPr/>
          </p:nvSpPr>
          <p:spPr bwMode="auto">
            <a:xfrm>
              <a:off x="4874" y="1325"/>
              <a:ext cx="0" cy="1451"/>
            </a:xfrm>
            <a:prstGeom prst="line">
              <a:avLst/>
            </a:prstGeom>
            <a:noFill/>
            <a:ln w="25400">
              <a:solidFill>
                <a:srgbClr val="969696"/>
              </a:solidFill>
              <a:prstDash val="lgDash"/>
              <a:round/>
              <a:headEnd/>
              <a:tailEnd/>
            </a:ln>
          </p:spPr>
          <p:txBody>
            <a:bodyPr/>
            <a:lstStyle/>
            <a:p>
              <a:endParaRPr lang="es-CL"/>
            </a:p>
          </p:txBody>
        </p:sp>
        <p:grpSp>
          <p:nvGrpSpPr>
            <p:cNvPr id="3090" name="Group 18"/>
            <p:cNvGrpSpPr>
              <a:grpSpLocks/>
            </p:cNvGrpSpPr>
            <p:nvPr/>
          </p:nvGrpSpPr>
          <p:grpSpPr bwMode="auto">
            <a:xfrm>
              <a:off x="3714" y="1325"/>
              <a:ext cx="1415" cy="1959"/>
              <a:chOff x="2426" y="1071"/>
              <a:chExt cx="1361" cy="2312"/>
            </a:xfrm>
          </p:grpSpPr>
          <p:sp>
            <p:nvSpPr>
              <p:cNvPr id="3098" name="Arc 19"/>
              <p:cNvSpPr>
                <a:spLocks/>
              </p:cNvSpPr>
              <p:nvPr/>
            </p:nvSpPr>
            <p:spPr bwMode="auto">
              <a:xfrm flipV="1">
                <a:off x="2426" y="2264"/>
                <a:ext cx="681" cy="1119"/>
              </a:xfrm>
              <a:custGeom>
                <a:avLst/>
                <a:gdLst>
                  <a:gd name="T0" fmla="*/ 10 w 21600"/>
                  <a:gd name="T1" fmla="*/ 0 h 18889"/>
                  <a:gd name="T2" fmla="*/ 21 w 21600"/>
                  <a:gd name="T3" fmla="*/ 66 h 18889"/>
                  <a:gd name="T4" fmla="*/ 0 w 21600"/>
                  <a:gd name="T5" fmla="*/ 66 h 18889"/>
                  <a:gd name="T6" fmla="*/ 0 60000 65536"/>
                  <a:gd name="T7" fmla="*/ 0 60000 65536"/>
                  <a:gd name="T8" fmla="*/ 0 60000 65536"/>
                  <a:gd name="T9" fmla="*/ 0 w 21600"/>
                  <a:gd name="T10" fmla="*/ 0 h 18889"/>
                  <a:gd name="T11" fmla="*/ 21600 w 21600"/>
                  <a:gd name="T12" fmla="*/ 18889 h 18889"/>
                </a:gdLst>
                <a:ahLst/>
                <a:cxnLst>
                  <a:cxn ang="T6">
                    <a:pos x="T0" y="T1"/>
                  </a:cxn>
                  <a:cxn ang="T7">
                    <a:pos x="T2" y="T3"/>
                  </a:cxn>
                  <a:cxn ang="T8">
                    <a:pos x="T4" y="T5"/>
                  </a:cxn>
                </a:cxnLst>
                <a:rect l="T9" t="T10" r="T11" b="T12"/>
                <a:pathLst>
                  <a:path w="21600" h="18889" fill="none" extrusionOk="0">
                    <a:moveTo>
                      <a:pt x="10476" y="-1"/>
                    </a:moveTo>
                    <a:cubicBezTo>
                      <a:pt x="17341" y="3806"/>
                      <a:pt x="21600" y="11038"/>
                      <a:pt x="21600" y="18889"/>
                    </a:cubicBezTo>
                  </a:path>
                  <a:path w="21600" h="18889" stroke="0" extrusionOk="0">
                    <a:moveTo>
                      <a:pt x="10476" y="-1"/>
                    </a:moveTo>
                    <a:cubicBezTo>
                      <a:pt x="17341" y="3806"/>
                      <a:pt x="21600" y="11038"/>
                      <a:pt x="21600" y="18889"/>
                    </a:cubicBezTo>
                    <a:lnTo>
                      <a:pt x="0" y="18889"/>
                    </a:lnTo>
                    <a:close/>
                  </a:path>
                </a:pathLst>
              </a:custGeom>
              <a:noFill/>
              <a:ln w="25400">
                <a:solidFill>
                  <a:srgbClr val="FF0000"/>
                </a:solidFill>
                <a:round/>
                <a:headEnd/>
                <a:tailEnd/>
              </a:ln>
            </p:spPr>
            <p:txBody>
              <a:bodyPr wrap="none" anchor="ctr"/>
              <a:lstStyle/>
              <a:p>
                <a:endParaRPr lang="es-CL"/>
              </a:p>
            </p:txBody>
          </p:sp>
          <p:sp>
            <p:nvSpPr>
              <p:cNvPr id="3099" name="Arc 20"/>
              <p:cNvSpPr>
                <a:spLocks/>
              </p:cNvSpPr>
              <p:nvPr/>
            </p:nvSpPr>
            <p:spPr bwMode="auto">
              <a:xfrm rot="10800000" flipV="1">
                <a:off x="3107" y="1071"/>
                <a:ext cx="680" cy="1192"/>
              </a:xfrm>
              <a:custGeom>
                <a:avLst/>
                <a:gdLst>
                  <a:gd name="T0" fmla="*/ 8 w 21600"/>
                  <a:gd name="T1" fmla="*/ 0 h 20137"/>
                  <a:gd name="T2" fmla="*/ 21 w 21600"/>
                  <a:gd name="T3" fmla="*/ 71 h 20137"/>
                  <a:gd name="T4" fmla="*/ 0 w 21600"/>
                  <a:gd name="T5" fmla="*/ 71 h 20137"/>
                  <a:gd name="T6" fmla="*/ 0 60000 65536"/>
                  <a:gd name="T7" fmla="*/ 0 60000 65536"/>
                  <a:gd name="T8" fmla="*/ 0 60000 65536"/>
                  <a:gd name="T9" fmla="*/ 0 w 21600"/>
                  <a:gd name="T10" fmla="*/ 0 h 20137"/>
                  <a:gd name="T11" fmla="*/ 21600 w 21600"/>
                  <a:gd name="T12" fmla="*/ 20137 h 20137"/>
                </a:gdLst>
                <a:ahLst/>
                <a:cxnLst>
                  <a:cxn ang="T6">
                    <a:pos x="T0" y="T1"/>
                  </a:cxn>
                  <a:cxn ang="T7">
                    <a:pos x="T2" y="T3"/>
                  </a:cxn>
                  <a:cxn ang="T8">
                    <a:pos x="T4" y="T5"/>
                  </a:cxn>
                </a:cxnLst>
                <a:rect l="T9" t="T10" r="T11" b="T12"/>
                <a:pathLst>
                  <a:path w="21600" h="20137" fill="none" extrusionOk="0">
                    <a:moveTo>
                      <a:pt x="7813" y="-1"/>
                    </a:moveTo>
                    <a:cubicBezTo>
                      <a:pt x="16123" y="3224"/>
                      <a:pt x="21600" y="11222"/>
                      <a:pt x="21600" y="20137"/>
                    </a:cubicBezTo>
                  </a:path>
                  <a:path w="21600" h="20137" stroke="0" extrusionOk="0">
                    <a:moveTo>
                      <a:pt x="7813" y="-1"/>
                    </a:moveTo>
                    <a:cubicBezTo>
                      <a:pt x="16123" y="3224"/>
                      <a:pt x="21600" y="11222"/>
                      <a:pt x="21600" y="20137"/>
                    </a:cubicBezTo>
                    <a:lnTo>
                      <a:pt x="0" y="20137"/>
                    </a:lnTo>
                    <a:close/>
                  </a:path>
                </a:pathLst>
              </a:custGeom>
              <a:noFill/>
              <a:ln w="25400">
                <a:solidFill>
                  <a:srgbClr val="FF0000"/>
                </a:solidFill>
                <a:round/>
                <a:headEnd/>
                <a:tailEnd/>
              </a:ln>
            </p:spPr>
            <p:txBody>
              <a:bodyPr wrap="none" anchor="ctr"/>
              <a:lstStyle/>
              <a:p>
                <a:endParaRPr lang="es-CL"/>
              </a:p>
            </p:txBody>
          </p:sp>
        </p:grpSp>
        <p:grpSp>
          <p:nvGrpSpPr>
            <p:cNvPr id="3091" name="Group 21"/>
            <p:cNvGrpSpPr>
              <a:grpSpLocks/>
            </p:cNvGrpSpPr>
            <p:nvPr/>
          </p:nvGrpSpPr>
          <p:grpSpPr bwMode="auto">
            <a:xfrm>
              <a:off x="3568" y="1325"/>
              <a:ext cx="1597" cy="979"/>
              <a:chOff x="2426" y="1071"/>
              <a:chExt cx="1361" cy="2312"/>
            </a:xfrm>
          </p:grpSpPr>
          <p:sp>
            <p:nvSpPr>
              <p:cNvPr id="3096" name="Arc 22"/>
              <p:cNvSpPr>
                <a:spLocks/>
              </p:cNvSpPr>
              <p:nvPr/>
            </p:nvSpPr>
            <p:spPr bwMode="auto">
              <a:xfrm flipV="1">
                <a:off x="2426" y="2264"/>
                <a:ext cx="681" cy="1119"/>
              </a:xfrm>
              <a:custGeom>
                <a:avLst/>
                <a:gdLst>
                  <a:gd name="T0" fmla="*/ 10 w 21600"/>
                  <a:gd name="T1" fmla="*/ 0 h 18889"/>
                  <a:gd name="T2" fmla="*/ 21 w 21600"/>
                  <a:gd name="T3" fmla="*/ 66 h 18889"/>
                  <a:gd name="T4" fmla="*/ 0 w 21600"/>
                  <a:gd name="T5" fmla="*/ 66 h 18889"/>
                  <a:gd name="T6" fmla="*/ 0 60000 65536"/>
                  <a:gd name="T7" fmla="*/ 0 60000 65536"/>
                  <a:gd name="T8" fmla="*/ 0 60000 65536"/>
                  <a:gd name="T9" fmla="*/ 0 w 21600"/>
                  <a:gd name="T10" fmla="*/ 0 h 18889"/>
                  <a:gd name="T11" fmla="*/ 21600 w 21600"/>
                  <a:gd name="T12" fmla="*/ 18889 h 18889"/>
                </a:gdLst>
                <a:ahLst/>
                <a:cxnLst>
                  <a:cxn ang="T6">
                    <a:pos x="T0" y="T1"/>
                  </a:cxn>
                  <a:cxn ang="T7">
                    <a:pos x="T2" y="T3"/>
                  </a:cxn>
                  <a:cxn ang="T8">
                    <a:pos x="T4" y="T5"/>
                  </a:cxn>
                </a:cxnLst>
                <a:rect l="T9" t="T10" r="T11" b="T12"/>
                <a:pathLst>
                  <a:path w="21600" h="18889" fill="none" extrusionOk="0">
                    <a:moveTo>
                      <a:pt x="10476" y="-1"/>
                    </a:moveTo>
                    <a:cubicBezTo>
                      <a:pt x="17341" y="3806"/>
                      <a:pt x="21600" y="11038"/>
                      <a:pt x="21600" y="18889"/>
                    </a:cubicBezTo>
                  </a:path>
                  <a:path w="21600" h="18889" stroke="0" extrusionOk="0">
                    <a:moveTo>
                      <a:pt x="10476" y="-1"/>
                    </a:moveTo>
                    <a:cubicBezTo>
                      <a:pt x="17341" y="3806"/>
                      <a:pt x="21600" y="11038"/>
                      <a:pt x="21600" y="18889"/>
                    </a:cubicBezTo>
                    <a:lnTo>
                      <a:pt x="0" y="18889"/>
                    </a:lnTo>
                    <a:close/>
                  </a:path>
                </a:pathLst>
              </a:custGeom>
              <a:noFill/>
              <a:ln w="25400">
                <a:solidFill>
                  <a:srgbClr val="FF0000"/>
                </a:solidFill>
                <a:round/>
                <a:headEnd/>
                <a:tailEnd/>
              </a:ln>
            </p:spPr>
            <p:txBody>
              <a:bodyPr wrap="none" anchor="ctr"/>
              <a:lstStyle/>
              <a:p>
                <a:endParaRPr lang="es-CL"/>
              </a:p>
            </p:txBody>
          </p:sp>
          <p:sp>
            <p:nvSpPr>
              <p:cNvPr id="3097" name="Arc 23"/>
              <p:cNvSpPr>
                <a:spLocks/>
              </p:cNvSpPr>
              <p:nvPr/>
            </p:nvSpPr>
            <p:spPr bwMode="auto">
              <a:xfrm rot="10800000" flipV="1">
                <a:off x="3107" y="1071"/>
                <a:ext cx="680" cy="1192"/>
              </a:xfrm>
              <a:custGeom>
                <a:avLst/>
                <a:gdLst>
                  <a:gd name="T0" fmla="*/ 8 w 21600"/>
                  <a:gd name="T1" fmla="*/ 0 h 20137"/>
                  <a:gd name="T2" fmla="*/ 21 w 21600"/>
                  <a:gd name="T3" fmla="*/ 71 h 20137"/>
                  <a:gd name="T4" fmla="*/ 0 w 21600"/>
                  <a:gd name="T5" fmla="*/ 71 h 20137"/>
                  <a:gd name="T6" fmla="*/ 0 60000 65536"/>
                  <a:gd name="T7" fmla="*/ 0 60000 65536"/>
                  <a:gd name="T8" fmla="*/ 0 60000 65536"/>
                  <a:gd name="T9" fmla="*/ 0 w 21600"/>
                  <a:gd name="T10" fmla="*/ 0 h 20137"/>
                  <a:gd name="T11" fmla="*/ 21600 w 21600"/>
                  <a:gd name="T12" fmla="*/ 20137 h 20137"/>
                </a:gdLst>
                <a:ahLst/>
                <a:cxnLst>
                  <a:cxn ang="T6">
                    <a:pos x="T0" y="T1"/>
                  </a:cxn>
                  <a:cxn ang="T7">
                    <a:pos x="T2" y="T3"/>
                  </a:cxn>
                  <a:cxn ang="T8">
                    <a:pos x="T4" y="T5"/>
                  </a:cxn>
                </a:cxnLst>
                <a:rect l="T9" t="T10" r="T11" b="T12"/>
                <a:pathLst>
                  <a:path w="21600" h="20137" fill="none" extrusionOk="0">
                    <a:moveTo>
                      <a:pt x="7813" y="-1"/>
                    </a:moveTo>
                    <a:cubicBezTo>
                      <a:pt x="16123" y="3224"/>
                      <a:pt x="21600" y="11222"/>
                      <a:pt x="21600" y="20137"/>
                    </a:cubicBezTo>
                  </a:path>
                  <a:path w="21600" h="20137" stroke="0" extrusionOk="0">
                    <a:moveTo>
                      <a:pt x="7813" y="-1"/>
                    </a:moveTo>
                    <a:cubicBezTo>
                      <a:pt x="16123" y="3224"/>
                      <a:pt x="21600" y="11222"/>
                      <a:pt x="21600" y="20137"/>
                    </a:cubicBezTo>
                    <a:lnTo>
                      <a:pt x="0" y="20137"/>
                    </a:lnTo>
                    <a:close/>
                  </a:path>
                </a:pathLst>
              </a:custGeom>
              <a:noFill/>
              <a:ln w="25400">
                <a:solidFill>
                  <a:srgbClr val="FF0000"/>
                </a:solidFill>
                <a:round/>
                <a:headEnd/>
                <a:tailEnd/>
              </a:ln>
            </p:spPr>
            <p:txBody>
              <a:bodyPr wrap="none" anchor="ctr"/>
              <a:lstStyle/>
              <a:p>
                <a:endParaRPr lang="es-CL"/>
              </a:p>
            </p:txBody>
          </p:sp>
        </p:grpSp>
        <p:grpSp>
          <p:nvGrpSpPr>
            <p:cNvPr id="3092" name="Group 30"/>
            <p:cNvGrpSpPr>
              <a:grpSpLocks/>
            </p:cNvGrpSpPr>
            <p:nvPr/>
          </p:nvGrpSpPr>
          <p:grpSpPr bwMode="auto">
            <a:xfrm>
              <a:off x="2880" y="1325"/>
              <a:ext cx="2457" cy="1447"/>
              <a:chOff x="2880" y="1325"/>
              <a:chExt cx="2457" cy="1447"/>
            </a:xfrm>
          </p:grpSpPr>
          <p:sp>
            <p:nvSpPr>
              <p:cNvPr id="3094" name="Arc 25"/>
              <p:cNvSpPr>
                <a:spLocks/>
              </p:cNvSpPr>
              <p:nvPr/>
            </p:nvSpPr>
            <p:spPr bwMode="auto">
              <a:xfrm flipV="1">
                <a:off x="2880" y="2074"/>
                <a:ext cx="1229" cy="698"/>
              </a:xfrm>
              <a:custGeom>
                <a:avLst/>
                <a:gdLst>
                  <a:gd name="T0" fmla="*/ 19 w 21600"/>
                  <a:gd name="T1" fmla="*/ 0 h 21199"/>
                  <a:gd name="T2" fmla="*/ 70 w 21600"/>
                  <a:gd name="T3" fmla="*/ 23 h 21199"/>
                  <a:gd name="T4" fmla="*/ 0 w 21600"/>
                  <a:gd name="T5" fmla="*/ 23 h 21199"/>
                  <a:gd name="T6" fmla="*/ 0 60000 65536"/>
                  <a:gd name="T7" fmla="*/ 0 60000 65536"/>
                  <a:gd name="T8" fmla="*/ 0 60000 65536"/>
                  <a:gd name="T9" fmla="*/ 0 w 21600"/>
                  <a:gd name="T10" fmla="*/ 0 h 21199"/>
                  <a:gd name="T11" fmla="*/ 21600 w 21600"/>
                  <a:gd name="T12" fmla="*/ 21199 h 21199"/>
                </a:gdLst>
                <a:ahLst/>
                <a:cxnLst>
                  <a:cxn ang="T6">
                    <a:pos x="T0" y="T1"/>
                  </a:cxn>
                  <a:cxn ang="T7">
                    <a:pos x="T2" y="T3"/>
                  </a:cxn>
                  <a:cxn ang="T8">
                    <a:pos x="T4" y="T5"/>
                  </a:cxn>
                </a:cxnLst>
                <a:rect l="T9" t="T10" r="T11" b="T12"/>
                <a:pathLst>
                  <a:path w="21600" h="21199" fill="none" extrusionOk="0">
                    <a:moveTo>
                      <a:pt x="5791" y="-1"/>
                    </a:moveTo>
                    <a:cubicBezTo>
                      <a:pt x="15135" y="2600"/>
                      <a:pt x="21600" y="11109"/>
                      <a:pt x="21600" y="20809"/>
                    </a:cubicBezTo>
                    <a:cubicBezTo>
                      <a:pt x="21600" y="20939"/>
                      <a:pt x="21598" y="21069"/>
                      <a:pt x="21596" y="21199"/>
                    </a:cubicBezTo>
                  </a:path>
                  <a:path w="21600" h="21199" stroke="0" extrusionOk="0">
                    <a:moveTo>
                      <a:pt x="5791" y="-1"/>
                    </a:moveTo>
                    <a:cubicBezTo>
                      <a:pt x="15135" y="2600"/>
                      <a:pt x="21600" y="11109"/>
                      <a:pt x="21600" y="20809"/>
                    </a:cubicBezTo>
                    <a:cubicBezTo>
                      <a:pt x="21600" y="20939"/>
                      <a:pt x="21598" y="21069"/>
                      <a:pt x="21596" y="21199"/>
                    </a:cubicBezTo>
                    <a:lnTo>
                      <a:pt x="0" y="20809"/>
                    </a:lnTo>
                    <a:close/>
                  </a:path>
                </a:pathLst>
              </a:custGeom>
              <a:noFill/>
              <a:ln w="25400">
                <a:solidFill>
                  <a:srgbClr val="339966"/>
                </a:solidFill>
                <a:round/>
                <a:headEnd/>
                <a:tailEnd/>
              </a:ln>
            </p:spPr>
            <p:txBody>
              <a:bodyPr wrap="none" anchor="ctr"/>
              <a:lstStyle/>
              <a:p>
                <a:endParaRPr lang="es-CL"/>
              </a:p>
            </p:txBody>
          </p:sp>
          <p:sp>
            <p:nvSpPr>
              <p:cNvPr id="3095" name="Arc 26"/>
              <p:cNvSpPr>
                <a:spLocks/>
              </p:cNvSpPr>
              <p:nvPr/>
            </p:nvSpPr>
            <p:spPr bwMode="auto">
              <a:xfrm rot="10800000" flipV="1">
                <a:off x="4109" y="1325"/>
                <a:ext cx="1228" cy="756"/>
              </a:xfrm>
              <a:custGeom>
                <a:avLst/>
                <a:gdLst>
                  <a:gd name="T0" fmla="*/ 25 w 21600"/>
                  <a:gd name="T1" fmla="*/ 0 h 20352"/>
                  <a:gd name="T2" fmla="*/ 70 w 21600"/>
                  <a:gd name="T3" fmla="*/ 28 h 20352"/>
                  <a:gd name="T4" fmla="*/ 0 w 21600"/>
                  <a:gd name="T5" fmla="*/ 28 h 20352"/>
                  <a:gd name="T6" fmla="*/ 0 60000 65536"/>
                  <a:gd name="T7" fmla="*/ 0 60000 65536"/>
                  <a:gd name="T8" fmla="*/ 0 60000 65536"/>
                  <a:gd name="T9" fmla="*/ 0 w 21600"/>
                  <a:gd name="T10" fmla="*/ 0 h 20352"/>
                  <a:gd name="T11" fmla="*/ 21600 w 21600"/>
                  <a:gd name="T12" fmla="*/ 20352 h 20352"/>
                </a:gdLst>
                <a:ahLst/>
                <a:cxnLst>
                  <a:cxn ang="T6">
                    <a:pos x="T0" y="T1"/>
                  </a:cxn>
                  <a:cxn ang="T7">
                    <a:pos x="T2" y="T3"/>
                  </a:cxn>
                  <a:cxn ang="T8">
                    <a:pos x="T4" y="T5"/>
                  </a:cxn>
                </a:cxnLst>
                <a:rect l="T9" t="T10" r="T11" b="T12"/>
                <a:pathLst>
                  <a:path w="21600" h="20352" fill="none" extrusionOk="0">
                    <a:moveTo>
                      <a:pt x="7813" y="-1"/>
                    </a:moveTo>
                    <a:cubicBezTo>
                      <a:pt x="16123" y="3224"/>
                      <a:pt x="21600" y="11222"/>
                      <a:pt x="21600" y="20137"/>
                    </a:cubicBezTo>
                    <a:cubicBezTo>
                      <a:pt x="21600" y="20208"/>
                      <a:pt x="21599" y="20280"/>
                      <a:pt x="21598" y="20351"/>
                    </a:cubicBezTo>
                  </a:path>
                  <a:path w="21600" h="20352" stroke="0" extrusionOk="0">
                    <a:moveTo>
                      <a:pt x="7813" y="-1"/>
                    </a:moveTo>
                    <a:cubicBezTo>
                      <a:pt x="16123" y="3224"/>
                      <a:pt x="21600" y="11222"/>
                      <a:pt x="21600" y="20137"/>
                    </a:cubicBezTo>
                    <a:cubicBezTo>
                      <a:pt x="21600" y="20208"/>
                      <a:pt x="21599" y="20280"/>
                      <a:pt x="21598" y="20351"/>
                    </a:cubicBezTo>
                    <a:lnTo>
                      <a:pt x="0" y="20137"/>
                    </a:lnTo>
                    <a:close/>
                  </a:path>
                </a:pathLst>
              </a:custGeom>
              <a:noFill/>
              <a:ln w="25400">
                <a:solidFill>
                  <a:srgbClr val="339966"/>
                </a:solidFill>
                <a:round/>
                <a:headEnd/>
                <a:tailEnd/>
              </a:ln>
            </p:spPr>
            <p:txBody>
              <a:bodyPr wrap="none" anchor="ctr"/>
              <a:lstStyle/>
              <a:p>
                <a:endParaRPr lang="es-CL"/>
              </a:p>
            </p:txBody>
          </p:sp>
        </p:grpSp>
        <p:graphicFrame>
          <p:nvGraphicFramePr>
            <p:cNvPr id="3077" name="Object 27"/>
            <p:cNvGraphicFramePr>
              <a:graphicFrameLocks noChangeAspect="1"/>
            </p:cNvGraphicFramePr>
            <p:nvPr/>
          </p:nvGraphicFramePr>
          <p:xfrm>
            <a:off x="4996" y="1652"/>
            <a:ext cx="141" cy="165"/>
          </p:xfrm>
          <a:graphic>
            <a:graphicData uri="http://schemas.openxmlformats.org/presentationml/2006/ole">
              <p:oleObj spid="_x0000_s3077" name="Ecuación" r:id="rId6" imgW="139680" imgH="164880" progId="Equation.3">
                <p:embed/>
              </p:oleObj>
            </a:graphicData>
          </a:graphic>
        </p:graphicFrame>
        <p:sp>
          <p:nvSpPr>
            <p:cNvPr id="3093" name="Line 28"/>
            <p:cNvSpPr>
              <a:spLocks noChangeShapeType="1"/>
            </p:cNvSpPr>
            <p:nvPr/>
          </p:nvSpPr>
          <p:spPr bwMode="auto">
            <a:xfrm flipV="1">
              <a:off x="3206" y="1071"/>
              <a:ext cx="0" cy="1705"/>
            </a:xfrm>
            <a:prstGeom prst="line">
              <a:avLst/>
            </a:prstGeom>
            <a:noFill/>
            <a:ln w="9525">
              <a:solidFill>
                <a:schemeClr val="tx1"/>
              </a:solidFill>
              <a:round/>
              <a:headEnd/>
              <a:tailEnd type="triangle" w="med" len="med"/>
            </a:ln>
          </p:spPr>
          <p:txBody>
            <a:bodyPr/>
            <a:lstStyle/>
            <a:p>
              <a:endParaRPr lang="es-CL"/>
            </a:p>
          </p:txBody>
        </p:sp>
      </p:grpSp>
      <p:sp>
        <p:nvSpPr>
          <p:cNvPr id="3081"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3349"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3083"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084" name="Text Box 8"/>
          <p:cNvSpPr txBox="1">
            <a:spLocks noChangeArrowheads="1"/>
          </p:cNvSpPr>
          <p:nvPr/>
        </p:nvSpPr>
        <p:spPr bwMode="auto">
          <a:xfrm>
            <a:off x="682625" y="1989138"/>
            <a:ext cx="3529013" cy="1190625"/>
          </a:xfrm>
          <a:prstGeom prst="rect">
            <a:avLst/>
          </a:prstGeom>
          <a:noFill/>
          <a:ln w="9525">
            <a:noFill/>
            <a:miter lim="800000"/>
            <a:headEnd/>
            <a:tailEnd/>
          </a:ln>
        </p:spPr>
        <p:txBody>
          <a:bodyPr>
            <a:spAutoFit/>
          </a:bodyPr>
          <a:lstStyle/>
          <a:p>
            <a:pPr algn="just">
              <a:spcBef>
                <a:spcPct val="50000"/>
              </a:spcBef>
            </a:pPr>
            <a:r>
              <a:rPr lang="es-ES_tradnl"/>
              <a:t>EL grafico muestra las posibilidades de producción, obtenida a través de la Función de Producción.</a:t>
            </a:r>
            <a:r>
              <a:rPr lang="es-CL"/>
              <a:t> </a:t>
            </a:r>
          </a:p>
        </p:txBody>
      </p:sp>
      <p:graphicFrame>
        <p:nvGraphicFramePr>
          <p:cNvPr id="3074" name="Object 10"/>
          <p:cNvGraphicFramePr>
            <a:graphicFrameLocks noChangeAspect="1"/>
          </p:cNvGraphicFramePr>
          <p:nvPr/>
        </p:nvGraphicFramePr>
        <p:xfrm>
          <a:off x="1476375" y="3284538"/>
          <a:ext cx="1522413" cy="431800"/>
        </p:xfrm>
        <a:graphic>
          <a:graphicData uri="http://schemas.openxmlformats.org/presentationml/2006/ole">
            <p:oleObj spid="_x0000_s3074" name="Ecuación" r:id="rId7" imgW="761760" imgH="215640" progId="Equation.3">
              <p:embed/>
            </p:oleObj>
          </a:graphicData>
        </a:graphic>
      </p:graphicFrame>
    </p:spTree>
  </p:cSld>
  <p:clrMapOvr>
    <a:masterClrMapping/>
  </p:clrMapOvr>
  <p:timing>
    <p:tnLst>
      <p:par>
        <p:cTn id="1" dur="indefinite" restart="never" nodeType="tmRoot"/>
      </p:par>
    </p:tnLst>
  </p:timing>
</p:sld>
</file>

<file path=ppt/slides/slide5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7109" name="3 Marcador de número de diapositiva"/>
          <p:cNvSpPr>
            <a:spLocks noGrp="1"/>
          </p:cNvSpPr>
          <p:nvPr>
            <p:ph type="sldNum" sz="quarter" idx="12"/>
          </p:nvPr>
        </p:nvSpPr>
        <p:spPr>
          <a:noFill/>
        </p:spPr>
        <p:txBody>
          <a:bodyPr/>
          <a:lstStyle/>
          <a:p>
            <a:fld id="{374F4731-15D8-43D0-9516-BDBD7E500FE8}" type="slidenum">
              <a:rPr lang="es-CL" smtClean="0"/>
              <a:pPr/>
              <a:t>50</a:t>
            </a:fld>
            <a:endParaRPr lang="es-CL" smtClean="0"/>
          </a:p>
        </p:txBody>
      </p:sp>
      <p:sp>
        <p:nvSpPr>
          <p:cNvPr id="47110" name="Rectangle 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47111"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3524"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7113"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7114" name="Text Box 6"/>
          <p:cNvSpPr txBox="1">
            <a:spLocks noChangeArrowheads="1"/>
          </p:cNvSpPr>
          <p:nvPr/>
        </p:nvSpPr>
        <p:spPr bwMode="auto">
          <a:xfrm>
            <a:off x="755650" y="1412875"/>
            <a:ext cx="1512888" cy="366713"/>
          </a:xfrm>
          <a:prstGeom prst="rect">
            <a:avLst/>
          </a:prstGeom>
          <a:noFill/>
          <a:ln w="9525">
            <a:noFill/>
            <a:miter lim="800000"/>
            <a:headEnd/>
            <a:tailEnd/>
          </a:ln>
        </p:spPr>
        <p:txBody>
          <a:bodyPr>
            <a:spAutoFit/>
          </a:bodyPr>
          <a:lstStyle/>
          <a:p>
            <a:pPr algn="l">
              <a:spcBef>
                <a:spcPct val="50000"/>
              </a:spcBef>
            </a:pPr>
            <a:r>
              <a:rPr lang="es-CL" b="1" i="1"/>
              <a:t>Respuesta:</a:t>
            </a:r>
          </a:p>
        </p:txBody>
      </p:sp>
      <p:graphicFrame>
        <p:nvGraphicFramePr>
          <p:cNvPr id="47106" name="Object 7"/>
          <p:cNvGraphicFramePr>
            <a:graphicFrameLocks noChangeAspect="1"/>
          </p:cNvGraphicFramePr>
          <p:nvPr/>
        </p:nvGraphicFramePr>
        <p:xfrm>
          <a:off x="611188" y="2292350"/>
          <a:ext cx="2106612" cy="3657600"/>
        </p:xfrm>
        <a:graphic>
          <a:graphicData uri="http://schemas.openxmlformats.org/presentationml/2006/ole">
            <p:oleObj spid="_x0000_s47106" name="Ecuación" r:id="rId4" imgW="1054080" imgH="1828800" progId="Equation.3">
              <p:embed/>
            </p:oleObj>
          </a:graphicData>
        </a:graphic>
      </p:graphicFrame>
      <p:sp>
        <p:nvSpPr>
          <p:cNvPr id="47115" name="Line 8"/>
          <p:cNvSpPr>
            <a:spLocks noChangeShapeType="1"/>
          </p:cNvSpPr>
          <p:nvPr/>
        </p:nvSpPr>
        <p:spPr bwMode="auto">
          <a:xfrm>
            <a:off x="2987675" y="2276475"/>
            <a:ext cx="0" cy="3744913"/>
          </a:xfrm>
          <a:prstGeom prst="line">
            <a:avLst/>
          </a:prstGeom>
          <a:noFill/>
          <a:ln w="9525">
            <a:solidFill>
              <a:schemeClr val="tx1"/>
            </a:solidFill>
            <a:round/>
            <a:headEnd/>
            <a:tailEnd/>
          </a:ln>
        </p:spPr>
        <p:txBody>
          <a:bodyPr wrap="none" anchor="ctr">
            <a:spAutoFit/>
          </a:bodyPr>
          <a:lstStyle/>
          <a:p>
            <a:endParaRPr lang="es-CL"/>
          </a:p>
        </p:txBody>
      </p:sp>
      <p:sp>
        <p:nvSpPr>
          <p:cNvPr id="47116" name="Line 9"/>
          <p:cNvSpPr>
            <a:spLocks noChangeShapeType="1"/>
          </p:cNvSpPr>
          <p:nvPr/>
        </p:nvSpPr>
        <p:spPr bwMode="auto">
          <a:xfrm>
            <a:off x="3059113" y="2276475"/>
            <a:ext cx="0" cy="3744913"/>
          </a:xfrm>
          <a:prstGeom prst="line">
            <a:avLst/>
          </a:prstGeom>
          <a:noFill/>
          <a:ln w="9525">
            <a:solidFill>
              <a:schemeClr val="tx1"/>
            </a:solidFill>
            <a:round/>
            <a:headEnd/>
            <a:tailEnd/>
          </a:ln>
        </p:spPr>
        <p:txBody>
          <a:bodyPr wrap="none" anchor="ctr">
            <a:spAutoFit/>
          </a:bodyPr>
          <a:lstStyle/>
          <a:p>
            <a:endParaRPr lang="es-CL"/>
          </a:p>
        </p:txBody>
      </p:sp>
      <p:sp>
        <p:nvSpPr>
          <p:cNvPr id="47117" name="Text Box 10"/>
          <p:cNvSpPr txBox="1">
            <a:spLocks noChangeArrowheads="1"/>
          </p:cNvSpPr>
          <p:nvPr/>
        </p:nvSpPr>
        <p:spPr bwMode="auto">
          <a:xfrm>
            <a:off x="3203575" y="2060575"/>
            <a:ext cx="4681538" cy="641350"/>
          </a:xfrm>
          <a:prstGeom prst="rect">
            <a:avLst/>
          </a:prstGeom>
          <a:noFill/>
          <a:ln w="9525">
            <a:noFill/>
            <a:miter lim="800000"/>
            <a:headEnd/>
            <a:tailEnd/>
          </a:ln>
        </p:spPr>
        <p:txBody>
          <a:bodyPr>
            <a:spAutoFit/>
          </a:bodyPr>
          <a:lstStyle/>
          <a:p>
            <a:pPr algn="l">
              <a:spcBef>
                <a:spcPct val="50000"/>
              </a:spcBef>
            </a:pPr>
            <a:r>
              <a:rPr lang="es-CL"/>
              <a:t>Reemplazando en la restricción (función de producción):</a:t>
            </a:r>
          </a:p>
        </p:txBody>
      </p:sp>
      <p:graphicFrame>
        <p:nvGraphicFramePr>
          <p:cNvPr id="47107" name="Object 11"/>
          <p:cNvGraphicFramePr>
            <a:graphicFrameLocks noChangeAspect="1"/>
          </p:cNvGraphicFramePr>
          <p:nvPr/>
        </p:nvGraphicFramePr>
        <p:xfrm>
          <a:off x="3448050" y="2924175"/>
          <a:ext cx="2132013" cy="3352800"/>
        </p:xfrm>
        <a:graphic>
          <a:graphicData uri="http://schemas.openxmlformats.org/presentationml/2006/ole">
            <p:oleObj spid="_x0000_s47107" name="Ecuación" r:id="rId5" imgW="1066680" imgH="1676160" progId="Equation.3">
              <p:embed/>
            </p:oleObj>
          </a:graphicData>
        </a:graphic>
      </p:graphicFrame>
      <p:sp>
        <p:nvSpPr>
          <p:cNvPr id="47118" name="Text Box 12"/>
          <p:cNvSpPr txBox="1">
            <a:spLocks noChangeArrowheads="1"/>
          </p:cNvSpPr>
          <p:nvPr/>
        </p:nvSpPr>
        <p:spPr bwMode="auto">
          <a:xfrm>
            <a:off x="6011863" y="5013325"/>
            <a:ext cx="1944687" cy="366713"/>
          </a:xfrm>
          <a:prstGeom prst="rect">
            <a:avLst/>
          </a:prstGeom>
          <a:noFill/>
          <a:ln w="9525">
            <a:noFill/>
            <a:miter lim="800000"/>
            <a:headEnd/>
            <a:tailEnd/>
          </a:ln>
        </p:spPr>
        <p:txBody>
          <a:bodyPr>
            <a:spAutoFit/>
          </a:bodyPr>
          <a:lstStyle/>
          <a:p>
            <a:pPr algn="l">
              <a:spcBef>
                <a:spcPct val="50000"/>
              </a:spcBef>
            </a:pPr>
            <a:r>
              <a:rPr lang="es-CL"/>
              <a:t>Analogamente…</a:t>
            </a:r>
          </a:p>
        </p:txBody>
      </p:sp>
      <p:graphicFrame>
        <p:nvGraphicFramePr>
          <p:cNvPr id="47108" name="Object 13"/>
          <p:cNvGraphicFramePr>
            <a:graphicFrameLocks noChangeAspect="1"/>
          </p:cNvGraphicFramePr>
          <p:nvPr/>
        </p:nvGraphicFramePr>
        <p:xfrm>
          <a:off x="6084888" y="5322888"/>
          <a:ext cx="1725612" cy="939800"/>
        </p:xfrm>
        <a:graphic>
          <a:graphicData uri="http://schemas.openxmlformats.org/presentationml/2006/ole">
            <p:oleObj spid="_x0000_s47108" name="Ecuación" r:id="rId6" imgW="863280" imgH="469800" progId="Equation.3">
              <p:embed/>
            </p:oleObj>
          </a:graphicData>
        </a:graphic>
      </p:graphicFrame>
    </p:spTree>
  </p:cSld>
  <p:clrMapOvr>
    <a:masterClrMapping/>
  </p:clrMapOvr>
  <p:timing>
    <p:tnLst>
      <p:par>
        <p:cTn id="1" dur="indefinite" restart="never" nodeType="tmRoot"/>
      </p:par>
    </p:tnLst>
  </p:timing>
</p:sld>
</file>

<file path=ppt/slides/slide5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8136" name="3 Marcador de número de diapositiva"/>
          <p:cNvSpPr>
            <a:spLocks noGrp="1"/>
          </p:cNvSpPr>
          <p:nvPr>
            <p:ph type="sldNum" sz="quarter" idx="12"/>
          </p:nvPr>
        </p:nvSpPr>
        <p:spPr>
          <a:noFill/>
        </p:spPr>
        <p:txBody>
          <a:bodyPr/>
          <a:lstStyle/>
          <a:p>
            <a:fld id="{A50B06C4-985E-43D5-91ED-2B384814FBFF}" type="slidenum">
              <a:rPr lang="es-CL" smtClean="0"/>
              <a:pPr/>
              <a:t>51</a:t>
            </a:fld>
            <a:endParaRPr lang="es-CL" smtClean="0"/>
          </a:p>
        </p:txBody>
      </p:sp>
      <p:sp>
        <p:nvSpPr>
          <p:cNvPr id="48137" name="Rectangle 25"/>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48138"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3284"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8140"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8141" name="Text Box 6"/>
          <p:cNvSpPr txBox="1">
            <a:spLocks noChangeArrowheads="1"/>
          </p:cNvSpPr>
          <p:nvPr/>
        </p:nvSpPr>
        <p:spPr bwMode="auto">
          <a:xfrm>
            <a:off x="755650" y="1484313"/>
            <a:ext cx="7272338" cy="366712"/>
          </a:xfrm>
          <a:prstGeom prst="rect">
            <a:avLst/>
          </a:prstGeom>
          <a:noFill/>
          <a:ln w="9525">
            <a:noFill/>
            <a:miter lim="800000"/>
            <a:headEnd/>
            <a:tailEnd/>
          </a:ln>
        </p:spPr>
        <p:txBody>
          <a:bodyPr>
            <a:spAutoFit/>
          </a:bodyPr>
          <a:lstStyle/>
          <a:p>
            <a:pPr algn="l">
              <a:spcBef>
                <a:spcPct val="50000"/>
              </a:spcBef>
            </a:pPr>
            <a:r>
              <a:rPr lang="es-CL"/>
              <a:t>Curva de Oferta de la Empresa en el Corto y Largo Plazo</a:t>
            </a:r>
          </a:p>
        </p:txBody>
      </p:sp>
      <p:sp>
        <p:nvSpPr>
          <p:cNvPr id="48142" name="Text Box 7"/>
          <p:cNvSpPr txBox="1">
            <a:spLocks noChangeArrowheads="1"/>
          </p:cNvSpPr>
          <p:nvPr/>
        </p:nvSpPr>
        <p:spPr bwMode="auto">
          <a:xfrm>
            <a:off x="1258888" y="2205038"/>
            <a:ext cx="6408737" cy="366712"/>
          </a:xfrm>
          <a:prstGeom prst="rect">
            <a:avLst/>
          </a:prstGeom>
          <a:noFill/>
          <a:ln w="9525">
            <a:noFill/>
            <a:miter lim="800000"/>
            <a:headEnd/>
            <a:tailEnd/>
          </a:ln>
        </p:spPr>
        <p:txBody>
          <a:bodyPr>
            <a:spAutoFit/>
          </a:bodyPr>
          <a:lstStyle/>
          <a:p>
            <a:pPr algn="l">
              <a:spcBef>
                <a:spcPct val="50000"/>
              </a:spcBef>
            </a:pPr>
            <a:r>
              <a:rPr lang="es-CL"/>
              <a:t>Curva de Oferta de la Empresa en el Corto Plazo</a:t>
            </a:r>
          </a:p>
        </p:txBody>
      </p:sp>
      <p:sp>
        <p:nvSpPr>
          <p:cNvPr id="48143" name="Text Box 9"/>
          <p:cNvSpPr txBox="1">
            <a:spLocks noChangeArrowheads="1"/>
          </p:cNvSpPr>
          <p:nvPr/>
        </p:nvSpPr>
        <p:spPr bwMode="auto">
          <a:xfrm>
            <a:off x="5148263" y="3633788"/>
            <a:ext cx="3203575" cy="1739900"/>
          </a:xfrm>
          <a:prstGeom prst="rect">
            <a:avLst/>
          </a:prstGeom>
          <a:noFill/>
          <a:ln w="9525">
            <a:noFill/>
            <a:miter lim="800000"/>
            <a:headEnd/>
            <a:tailEnd/>
          </a:ln>
        </p:spPr>
        <p:txBody>
          <a:bodyPr>
            <a:spAutoFit/>
          </a:bodyPr>
          <a:lstStyle/>
          <a:p>
            <a:pPr algn="just">
              <a:spcBef>
                <a:spcPct val="50000"/>
              </a:spcBef>
            </a:pPr>
            <a:r>
              <a:rPr lang="es-CL"/>
              <a:t>El grafico muestra una representación de una curva de oferta, que garantiza que para los diferentes precios dados se Maximiza la Utilidad. </a:t>
            </a:r>
          </a:p>
        </p:txBody>
      </p:sp>
      <p:grpSp>
        <p:nvGrpSpPr>
          <p:cNvPr id="48144" name="Group 24"/>
          <p:cNvGrpSpPr>
            <a:grpSpLocks/>
          </p:cNvGrpSpPr>
          <p:nvPr/>
        </p:nvGrpSpPr>
        <p:grpSpPr bwMode="auto">
          <a:xfrm>
            <a:off x="241300" y="2276475"/>
            <a:ext cx="5022850" cy="4005263"/>
            <a:chOff x="968" y="535"/>
            <a:chExt cx="3953" cy="3154"/>
          </a:xfrm>
        </p:grpSpPr>
        <p:sp>
          <p:nvSpPr>
            <p:cNvPr id="48145" name="Line 11"/>
            <p:cNvSpPr>
              <a:spLocks noChangeShapeType="1"/>
            </p:cNvSpPr>
            <p:nvPr/>
          </p:nvSpPr>
          <p:spPr bwMode="auto">
            <a:xfrm flipV="1">
              <a:off x="1247" y="914"/>
              <a:ext cx="0" cy="2540"/>
            </a:xfrm>
            <a:prstGeom prst="line">
              <a:avLst/>
            </a:prstGeom>
            <a:noFill/>
            <a:ln w="9525">
              <a:solidFill>
                <a:schemeClr val="tx1"/>
              </a:solidFill>
              <a:round/>
              <a:headEnd/>
              <a:tailEnd type="triangle" w="med" len="med"/>
            </a:ln>
          </p:spPr>
          <p:txBody>
            <a:bodyPr/>
            <a:lstStyle/>
            <a:p>
              <a:endParaRPr lang="es-CL"/>
            </a:p>
          </p:txBody>
        </p:sp>
        <p:sp>
          <p:nvSpPr>
            <p:cNvPr id="48146" name="Line 12"/>
            <p:cNvSpPr>
              <a:spLocks noChangeShapeType="1"/>
            </p:cNvSpPr>
            <p:nvPr/>
          </p:nvSpPr>
          <p:spPr bwMode="auto">
            <a:xfrm>
              <a:off x="1247" y="3454"/>
              <a:ext cx="3674" cy="0"/>
            </a:xfrm>
            <a:prstGeom prst="line">
              <a:avLst/>
            </a:prstGeom>
            <a:noFill/>
            <a:ln w="9525">
              <a:solidFill>
                <a:schemeClr val="tx1"/>
              </a:solidFill>
              <a:round/>
              <a:headEnd/>
              <a:tailEnd type="triangle" w="med" len="med"/>
            </a:ln>
          </p:spPr>
          <p:txBody>
            <a:bodyPr/>
            <a:lstStyle/>
            <a:p>
              <a:endParaRPr lang="es-CL"/>
            </a:p>
          </p:txBody>
        </p:sp>
        <p:graphicFrame>
          <p:nvGraphicFramePr>
            <p:cNvPr id="48130" name="Object 13"/>
            <p:cNvGraphicFramePr>
              <a:graphicFrameLocks noChangeAspect="1"/>
            </p:cNvGraphicFramePr>
            <p:nvPr/>
          </p:nvGraphicFramePr>
          <p:xfrm>
            <a:off x="4587" y="3466"/>
            <a:ext cx="225" cy="207"/>
          </p:xfrm>
          <a:graphic>
            <a:graphicData uri="http://schemas.openxmlformats.org/presentationml/2006/ole">
              <p:oleObj spid="_x0000_s48130" name="Ecuación" r:id="rId4" imgW="177480" imgH="164880" progId="Equation.3">
                <p:embed/>
              </p:oleObj>
            </a:graphicData>
          </a:graphic>
        </p:graphicFrame>
        <p:sp>
          <p:nvSpPr>
            <p:cNvPr id="48147" name="Arc 14"/>
            <p:cNvSpPr>
              <a:spLocks/>
            </p:cNvSpPr>
            <p:nvPr/>
          </p:nvSpPr>
          <p:spPr bwMode="auto">
            <a:xfrm rot="1472605" flipV="1">
              <a:off x="2245" y="535"/>
              <a:ext cx="880" cy="2940"/>
            </a:xfrm>
            <a:custGeom>
              <a:avLst/>
              <a:gdLst>
                <a:gd name="T0" fmla="*/ 3 w 21322"/>
                <a:gd name="T1" fmla="*/ 0 h 21542"/>
                <a:gd name="T2" fmla="*/ 36 w 21322"/>
                <a:gd name="T3" fmla="*/ 337 h 21542"/>
                <a:gd name="T4" fmla="*/ 0 w 21322"/>
                <a:gd name="T5" fmla="*/ 401 h 21542"/>
                <a:gd name="T6" fmla="*/ 0 60000 65536"/>
                <a:gd name="T7" fmla="*/ 0 60000 65536"/>
                <a:gd name="T8" fmla="*/ 0 60000 65536"/>
                <a:gd name="T9" fmla="*/ 0 w 21322"/>
                <a:gd name="T10" fmla="*/ 0 h 21542"/>
                <a:gd name="T11" fmla="*/ 21322 w 21322"/>
                <a:gd name="T12" fmla="*/ 21542 h 21542"/>
              </a:gdLst>
              <a:ahLst/>
              <a:cxnLst>
                <a:cxn ang="T6">
                  <a:pos x="T0" y="T1"/>
                </a:cxn>
                <a:cxn ang="T7">
                  <a:pos x="T2" y="T3"/>
                </a:cxn>
                <a:cxn ang="T8">
                  <a:pos x="T4" y="T5"/>
                </a:cxn>
              </a:cxnLst>
              <a:rect l="T9" t="T10" r="T11" b="T12"/>
              <a:pathLst>
                <a:path w="21322" h="21542" fill="none" extrusionOk="0">
                  <a:moveTo>
                    <a:pt x="1579" y="-1"/>
                  </a:moveTo>
                  <a:cubicBezTo>
                    <a:pt x="11553" y="730"/>
                    <a:pt x="19721" y="8213"/>
                    <a:pt x="21321" y="18085"/>
                  </a:cubicBezTo>
                </a:path>
                <a:path w="21322" h="21542" stroke="0" extrusionOk="0">
                  <a:moveTo>
                    <a:pt x="1579" y="-1"/>
                  </a:moveTo>
                  <a:cubicBezTo>
                    <a:pt x="11553" y="730"/>
                    <a:pt x="19721" y="8213"/>
                    <a:pt x="21321" y="18085"/>
                  </a:cubicBezTo>
                  <a:lnTo>
                    <a:pt x="0" y="21542"/>
                  </a:lnTo>
                  <a:close/>
                </a:path>
              </a:pathLst>
            </a:custGeom>
            <a:noFill/>
            <a:ln w="38100">
              <a:solidFill>
                <a:srgbClr val="FF0000"/>
              </a:solidFill>
              <a:round/>
              <a:headEnd/>
              <a:tailEnd/>
            </a:ln>
          </p:spPr>
          <p:txBody>
            <a:bodyPr wrap="none" anchor="ctr"/>
            <a:lstStyle/>
            <a:p>
              <a:endParaRPr lang="es-CL"/>
            </a:p>
          </p:txBody>
        </p:sp>
        <p:graphicFrame>
          <p:nvGraphicFramePr>
            <p:cNvPr id="48131" name="Object 15"/>
            <p:cNvGraphicFramePr>
              <a:graphicFrameLocks noChangeAspect="1"/>
            </p:cNvGraphicFramePr>
            <p:nvPr/>
          </p:nvGraphicFramePr>
          <p:xfrm>
            <a:off x="2547" y="3449"/>
            <a:ext cx="288" cy="240"/>
          </p:xfrm>
          <a:graphic>
            <a:graphicData uri="http://schemas.openxmlformats.org/presentationml/2006/ole">
              <p:oleObj spid="_x0000_s48131" name="Ecuación" r:id="rId5" imgW="228600" imgH="190440" progId="Equation.3">
                <p:embed/>
              </p:oleObj>
            </a:graphicData>
          </a:graphic>
        </p:graphicFrame>
        <p:graphicFrame>
          <p:nvGraphicFramePr>
            <p:cNvPr id="48132" name="Object 16"/>
            <p:cNvGraphicFramePr>
              <a:graphicFrameLocks noChangeAspect="1"/>
            </p:cNvGraphicFramePr>
            <p:nvPr/>
          </p:nvGraphicFramePr>
          <p:xfrm>
            <a:off x="968" y="2373"/>
            <a:ext cx="252" cy="286"/>
          </p:xfrm>
          <a:graphic>
            <a:graphicData uri="http://schemas.openxmlformats.org/presentationml/2006/ole">
              <p:oleObj spid="_x0000_s48132" name="Ecuación" r:id="rId6" imgW="203040" imgH="228600" progId="Equation.3">
                <p:embed/>
              </p:oleObj>
            </a:graphicData>
          </a:graphic>
        </p:graphicFrame>
        <p:sp>
          <p:nvSpPr>
            <p:cNvPr id="48148" name="Line 17"/>
            <p:cNvSpPr>
              <a:spLocks noChangeShapeType="1"/>
            </p:cNvSpPr>
            <p:nvPr/>
          </p:nvSpPr>
          <p:spPr bwMode="auto">
            <a:xfrm>
              <a:off x="3288" y="1661"/>
              <a:ext cx="0" cy="1793"/>
            </a:xfrm>
            <a:prstGeom prst="line">
              <a:avLst/>
            </a:prstGeom>
            <a:noFill/>
            <a:ln w="25400">
              <a:solidFill>
                <a:srgbClr val="969696"/>
              </a:solidFill>
              <a:prstDash val="lgDash"/>
              <a:round/>
              <a:headEnd/>
              <a:tailEnd/>
            </a:ln>
          </p:spPr>
          <p:txBody>
            <a:bodyPr/>
            <a:lstStyle/>
            <a:p>
              <a:endParaRPr lang="es-CL"/>
            </a:p>
          </p:txBody>
        </p:sp>
        <p:sp>
          <p:nvSpPr>
            <p:cNvPr id="48149" name="Line 18"/>
            <p:cNvSpPr>
              <a:spLocks noChangeShapeType="1"/>
            </p:cNvSpPr>
            <p:nvPr/>
          </p:nvSpPr>
          <p:spPr bwMode="auto">
            <a:xfrm flipH="1">
              <a:off x="1247" y="1661"/>
              <a:ext cx="2041" cy="0"/>
            </a:xfrm>
            <a:prstGeom prst="line">
              <a:avLst/>
            </a:prstGeom>
            <a:noFill/>
            <a:ln w="25400">
              <a:solidFill>
                <a:srgbClr val="969696"/>
              </a:solidFill>
              <a:prstDash val="lgDash"/>
              <a:round/>
              <a:headEnd/>
              <a:tailEnd/>
            </a:ln>
          </p:spPr>
          <p:txBody>
            <a:bodyPr/>
            <a:lstStyle/>
            <a:p>
              <a:endParaRPr lang="es-CL"/>
            </a:p>
          </p:txBody>
        </p:sp>
        <p:sp>
          <p:nvSpPr>
            <p:cNvPr id="48150" name="Line 19"/>
            <p:cNvSpPr>
              <a:spLocks noChangeShapeType="1"/>
            </p:cNvSpPr>
            <p:nvPr/>
          </p:nvSpPr>
          <p:spPr bwMode="auto">
            <a:xfrm flipH="1">
              <a:off x="1247" y="2568"/>
              <a:ext cx="1406" cy="0"/>
            </a:xfrm>
            <a:prstGeom prst="line">
              <a:avLst/>
            </a:prstGeom>
            <a:noFill/>
            <a:ln w="25400">
              <a:solidFill>
                <a:srgbClr val="969696"/>
              </a:solidFill>
              <a:prstDash val="lgDash"/>
              <a:round/>
              <a:headEnd/>
              <a:tailEnd/>
            </a:ln>
          </p:spPr>
          <p:txBody>
            <a:bodyPr/>
            <a:lstStyle/>
            <a:p>
              <a:endParaRPr lang="es-CL"/>
            </a:p>
          </p:txBody>
        </p:sp>
        <p:graphicFrame>
          <p:nvGraphicFramePr>
            <p:cNvPr id="48133" name="Object 20"/>
            <p:cNvGraphicFramePr>
              <a:graphicFrameLocks noChangeAspect="1"/>
            </p:cNvGraphicFramePr>
            <p:nvPr/>
          </p:nvGraphicFramePr>
          <p:xfrm>
            <a:off x="1000" y="935"/>
            <a:ext cx="256" cy="269"/>
          </p:xfrm>
          <a:graphic>
            <a:graphicData uri="http://schemas.openxmlformats.org/presentationml/2006/ole">
              <p:oleObj spid="_x0000_s48133" name="Ecuación" r:id="rId7" imgW="203040" imgH="215640" progId="Equation.3">
                <p:embed/>
              </p:oleObj>
            </a:graphicData>
          </a:graphic>
        </p:graphicFrame>
        <p:sp>
          <p:nvSpPr>
            <p:cNvPr id="48151" name="Line 21"/>
            <p:cNvSpPr>
              <a:spLocks noChangeShapeType="1"/>
            </p:cNvSpPr>
            <p:nvPr/>
          </p:nvSpPr>
          <p:spPr bwMode="auto">
            <a:xfrm>
              <a:off x="2653" y="2568"/>
              <a:ext cx="0" cy="862"/>
            </a:xfrm>
            <a:prstGeom prst="line">
              <a:avLst/>
            </a:prstGeom>
            <a:noFill/>
            <a:ln w="25400">
              <a:solidFill>
                <a:srgbClr val="969696"/>
              </a:solidFill>
              <a:prstDash val="lgDash"/>
              <a:round/>
              <a:headEnd/>
              <a:tailEnd/>
            </a:ln>
          </p:spPr>
          <p:txBody>
            <a:bodyPr/>
            <a:lstStyle/>
            <a:p>
              <a:endParaRPr lang="es-CL"/>
            </a:p>
          </p:txBody>
        </p:sp>
        <p:graphicFrame>
          <p:nvGraphicFramePr>
            <p:cNvPr id="48134" name="Object 22"/>
            <p:cNvGraphicFramePr>
              <a:graphicFrameLocks noChangeAspect="1"/>
            </p:cNvGraphicFramePr>
            <p:nvPr/>
          </p:nvGraphicFramePr>
          <p:xfrm>
            <a:off x="3183" y="3463"/>
            <a:ext cx="255" cy="207"/>
          </p:xfrm>
          <a:graphic>
            <a:graphicData uri="http://schemas.openxmlformats.org/presentationml/2006/ole">
              <p:oleObj spid="_x0000_s48134" name="Ecuación" r:id="rId8" imgW="203040" imgH="164880" progId="Equation.3">
                <p:embed/>
              </p:oleObj>
            </a:graphicData>
          </a:graphic>
        </p:graphicFrame>
        <p:graphicFrame>
          <p:nvGraphicFramePr>
            <p:cNvPr id="48135" name="Object 23"/>
            <p:cNvGraphicFramePr>
              <a:graphicFrameLocks noChangeAspect="1"/>
            </p:cNvGraphicFramePr>
            <p:nvPr/>
          </p:nvGraphicFramePr>
          <p:xfrm>
            <a:off x="968" y="1480"/>
            <a:ext cx="252" cy="286"/>
          </p:xfrm>
          <a:graphic>
            <a:graphicData uri="http://schemas.openxmlformats.org/presentationml/2006/ole">
              <p:oleObj spid="_x0000_s48135" name="Ecuación" r:id="rId9" imgW="203040" imgH="228600" progId="Equation.3">
                <p:embed/>
              </p:oleObj>
            </a:graphicData>
          </a:graphic>
        </p:graphicFrame>
      </p:grpSp>
    </p:spTree>
  </p:cSld>
  <p:clrMapOvr>
    <a:masterClrMapping/>
  </p:clrMapOvr>
  <p:timing>
    <p:tnLst>
      <p:par>
        <p:cTn id="1" dur="indefinite" restart="never" nodeType="tmRoot"/>
      </p:par>
    </p:tnLst>
  </p:timing>
</p:sld>
</file>

<file path=ppt/slides/slide5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42" name="3 Marcador de número de diapositiva"/>
          <p:cNvSpPr>
            <a:spLocks noGrp="1"/>
          </p:cNvSpPr>
          <p:nvPr>
            <p:ph type="sldNum" sz="quarter" idx="12"/>
          </p:nvPr>
        </p:nvSpPr>
        <p:spPr>
          <a:noFill/>
        </p:spPr>
        <p:txBody>
          <a:bodyPr/>
          <a:lstStyle/>
          <a:p>
            <a:fld id="{FE9DEB99-EB0D-408D-936B-34E497243B21}" type="slidenum">
              <a:rPr lang="es-CL" smtClean="0"/>
              <a:pPr/>
              <a:t>52</a:t>
            </a:fld>
            <a:endParaRPr lang="es-CL" smtClean="0"/>
          </a:p>
        </p:txBody>
      </p:sp>
      <p:sp>
        <p:nvSpPr>
          <p:cNvPr id="61443" name="Rectangle 10"/>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61444"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4308"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61446"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61447" name="Text Box 6"/>
          <p:cNvSpPr txBox="1">
            <a:spLocks noChangeArrowheads="1"/>
          </p:cNvSpPr>
          <p:nvPr/>
        </p:nvSpPr>
        <p:spPr bwMode="auto">
          <a:xfrm>
            <a:off x="323850" y="1484313"/>
            <a:ext cx="8569325" cy="1465262"/>
          </a:xfrm>
          <a:prstGeom prst="rect">
            <a:avLst/>
          </a:prstGeom>
          <a:noFill/>
          <a:ln w="9525">
            <a:noFill/>
            <a:miter lim="800000"/>
            <a:headEnd/>
            <a:tailEnd/>
          </a:ln>
        </p:spPr>
        <p:txBody>
          <a:bodyPr>
            <a:spAutoFit/>
          </a:bodyPr>
          <a:lstStyle/>
          <a:p>
            <a:pPr algn="just">
              <a:spcBef>
                <a:spcPct val="50000"/>
              </a:spcBef>
            </a:pPr>
            <a:r>
              <a:rPr lang="es-CL"/>
              <a:t>La curva de Oferta es igual a la curva de Costo Marginal, pero solo a partir de la intersección con el del punto mínimo de los Costos Medios Variables. Esto es porque bajo ese punto, cualquier cantidad que se quiera producir, no se alcanzarán a cubrir los Costos, por lo cual no se “ofrece” nada, es decir, no existe la curva de Oferta en ese tramo.</a:t>
            </a:r>
          </a:p>
        </p:txBody>
      </p:sp>
      <p:sp>
        <p:nvSpPr>
          <p:cNvPr id="61448" name="Text Box 7"/>
          <p:cNvSpPr txBox="1">
            <a:spLocks noChangeArrowheads="1"/>
          </p:cNvSpPr>
          <p:nvPr/>
        </p:nvSpPr>
        <p:spPr bwMode="auto">
          <a:xfrm>
            <a:off x="396875" y="3376613"/>
            <a:ext cx="8423275" cy="915987"/>
          </a:xfrm>
          <a:prstGeom prst="rect">
            <a:avLst/>
          </a:prstGeom>
          <a:noFill/>
          <a:ln w="9525" algn="ctr">
            <a:noFill/>
            <a:miter lim="800000"/>
            <a:headEnd/>
            <a:tailEnd/>
          </a:ln>
        </p:spPr>
        <p:txBody>
          <a:bodyPr>
            <a:spAutoFit/>
          </a:bodyPr>
          <a:lstStyle/>
          <a:p>
            <a:pPr algn="just">
              <a:spcBef>
                <a:spcPct val="50000"/>
              </a:spcBef>
            </a:pPr>
            <a:r>
              <a:rPr lang="es-CL"/>
              <a:t>A este punto se le llama </a:t>
            </a:r>
            <a:r>
              <a:rPr lang="es-CL" b="1" i="1"/>
              <a:t>punto de cierre</a:t>
            </a:r>
            <a:r>
              <a:rPr lang="es-CL"/>
              <a:t> de la Empresa, y es por la razón recién explicada, porque bajo ese punto es más conveniente cerrar la empresa que seguir produciendo.</a:t>
            </a:r>
          </a:p>
        </p:txBody>
      </p:sp>
      <p:sp>
        <p:nvSpPr>
          <p:cNvPr id="61449" name="Text Box 8"/>
          <p:cNvSpPr txBox="1">
            <a:spLocks noChangeArrowheads="1"/>
          </p:cNvSpPr>
          <p:nvPr/>
        </p:nvSpPr>
        <p:spPr bwMode="auto">
          <a:xfrm>
            <a:off x="323850" y="4654550"/>
            <a:ext cx="8569325" cy="1739900"/>
          </a:xfrm>
          <a:prstGeom prst="rect">
            <a:avLst/>
          </a:prstGeom>
          <a:noFill/>
          <a:ln w="9525" algn="ctr">
            <a:noFill/>
            <a:miter lim="800000"/>
            <a:headEnd/>
            <a:tailEnd/>
          </a:ln>
        </p:spPr>
        <p:txBody>
          <a:bodyPr>
            <a:spAutoFit/>
          </a:bodyPr>
          <a:lstStyle/>
          <a:p>
            <a:pPr algn="just">
              <a:spcBef>
                <a:spcPct val="50000"/>
              </a:spcBef>
            </a:pPr>
            <a:r>
              <a:rPr lang="es-CL"/>
              <a:t>Ahora si consideramos el tramo de la curva de Costos Marginales, que se encuentra entre los puntos de intersección con lo mínimos de los Costos Medios Variables y los Costos Medios Totales (en el grafico, puntos H y A respectivamente); En este tramo no se alcanzan a cubrir todos los Costos, pero a pesar de eso, en el Corto Plazo conviene seguir produciendo (y no cerrar la Empresa y/o Fábrica) porque se pueden pagar parte de los Costos Variables.</a:t>
            </a:r>
          </a:p>
        </p:txBody>
      </p:sp>
    </p:spTree>
  </p:cSld>
  <p:clrMapOvr>
    <a:masterClrMapping/>
  </p:clrMapOvr>
  <p:timing>
    <p:tnLst>
      <p:par>
        <p:cTn id="1" dur="indefinite" restart="never" nodeType="tmRoot"/>
      </p:par>
    </p:tnLst>
  </p:timing>
</p:sld>
</file>

<file path=ppt/slides/slide5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9167" name="3 Marcador de número de diapositiva"/>
          <p:cNvSpPr>
            <a:spLocks noGrp="1"/>
          </p:cNvSpPr>
          <p:nvPr>
            <p:ph type="sldNum" sz="quarter" idx="12"/>
          </p:nvPr>
        </p:nvSpPr>
        <p:spPr>
          <a:noFill/>
        </p:spPr>
        <p:txBody>
          <a:bodyPr/>
          <a:lstStyle/>
          <a:p>
            <a:fld id="{BBA18E15-5D7C-4EC2-869E-E473C31333AC}" type="slidenum">
              <a:rPr lang="es-CL" smtClean="0"/>
              <a:pPr/>
              <a:t>53</a:t>
            </a:fld>
            <a:endParaRPr lang="es-CL" smtClean="0"/>
          </a:p>
        </p:txBody>
      </p:sp>
      <p:sp>
        <p:nvSpPr>
          <p:cNvPr id="49168" name="Rectangle 63"/>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49169"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5332"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9171"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9172" name="Text Box 7"/>
          <p:cNvSpPr txBox="1">
            <a:spLocks noChangeArrowheads="1"/>
          </p:cNvSpPr>
          <p:nvPr/>
        </p:nvSpPr>
        <p:spPr bwMode="auto">
          <a:xfrm>
            <a:off x="5076825" y="2205038"/>
            <a:ext cx="3743325" cy="2563812"/>
          </a:xfrm>
          <a:prstGeom prst="rect">
            <a:avLst/>
          </a:prstGeom>
          <a:noFill/>
          <a:ln w="9525">
            <a:noFill/>
            <a:miter lim="800000"/>
            <a:headEnd/>
            <a:tailEnd/>
          </a:ln>
        </p:spPr>
        <p:txBody>
          <a:bodyPr>
            <a:spAutoFit/>
          </a:bodyPr>
          <a:lstStyle/>
          <a:p>
            <a:pPr algn="just">
              <a:spcBef>
                <a:spcPct val="50000"/>
              </a:spcBef>
            </a:pPr>
            <a:r>
              <a:rPr lang="es-CL"/>
              <a:t>El grafico muestra como es la curva de Oferta de la Empresa en el Corto Plazo, nótese, que la curva de Oferta es la curva de Costo Marginal pero solo desde el punto llamado H hacia arriba, esto es porque bajo ese punto no se cubren los Costos, por lo cual no se ofrece nada. </a:t>
            </a:r>
          </a:p>
        </p:txBody>
      </p:sp>
      <p:grpSp>
        <p:nvGrpSpPr>
          <p:cNvPr id="49173" name="Group 62"/>
          <p:cNvGrpSpPr>
            <a:grpSpLocks/>
          </p:cNvGrpSpPr>
          <p:nvPr/>
        </p:nvGrpSpPr>
        <p:grpSpPr bwMode="auto">
          <a:xfrm>
            <a:off x="139700" y="1828800"/>
            <a:ext cx="4791075" cy="3409950"/>
            <a:chOff x="280" y="410"/>
            <a:chExt cx="4641" cy="3304"/>
          </a:xfrm>
        </p:grpSpPr>
        <p:sp>
          <p:nvSpPr>
            <p:cNvPr id="49174" name="Line 36"/>
            <p:cNvSpPr>
              <a:spLocks noChangeShapeType="1"/>
            </p:cNvSpPr>
            <p:nvPr/>
          </p:nvSpPr>
          <p:spPr bwMode="auto">
            <a:xfrm flipV="1">
              <a:off x="1247" y="914"/>
              <a:ext cx="0" cy="2540"/>
            </a:xfrm>
            <a:prstGeom prst="line">
              <a:avLst/>
            </a:prstGeom>
            <a:noFill/>
            <a:ln w="9525">
              <a:solidFill>
                <a:schemeClr val="tx1"/>
              </a:solidFill>
              <a:round/>
              <a:headEnd/>
              <a:tailEnd type="triangle" w="med" len="med"/>
            </a:ln>
          </p:spPr>
          <p:txBody>
            <a:bodyPr/>
            <a:lstStyle/>
            <a:p>
              <a:endParaRPr lang="es-CL"/>
            </a:p>
          </p:txBody>
        </p:sp>
        <p:sp>
          <p:nvSpPr>
            <p:cNvPr id="49175" name="Line 37"/>
            <p:cNvSpPr>
              <a:spLocks noChangeShapeType="1"/>
            </p:cNvSpPr>
            <p:nvPr/>
          </p:nvSpPr>
          <p:spPr bwMode="auto">
            <a:xfrm>
              <a:off x="1247" y="3454"/>
              <a:ext cx="3674" cy="0"/>
            </a:xfrm>
            <a:prstGeom prst="line">
              <a:avLst/>
            </a:prstGeom>
            <a:noFill/>
            <a:ln w="9525">
              <a:solidFill>
                <a:schemeClr val="tx1"/>
              </a:solidFill>
              <a:round/>
              <a:headEnd/>
              <a:tailEnd type="triangle" w="med" len="med"/>
            </a:ln>
          </p:spPr>
          <p:txBody>
            <a:bodyPr/>
            <a:lstStyle/>
            <a:p>
              <a:endParaRPr lang="es-CL"/>
            </a:p>
          </p:txBody>
        </p:sp>
        <p:graphicFrame>
          <p:nvGraphicFramePr>
            <p:cNvPr id="49154" name="Object 38"/>
            <p:cNvGraphicFramePr>
              <a:graphicFrameLocks noChangeAspect="1"/>
            </p:cNvGraphicFramePr>
            <p:nvPr/>
          </p:nvGraphicFramePr>
          <p:xfrm>
            <a:off x="4675" y="3465"/>
            <a:ext cx="158" cy="208"/>
          </p:xfrm>
          <a:graphic>
            <a:graphicData uri="http://schemas.openxmlformats.org/presentationml/2006/ole">
              <p:oleObj spid="_x0000_s49154" name="Ecuación" r:id="rId4" imgW="126720" imgH="164880" progId="Equation.3">
                <p:embed/>
              </p:oleObj>
            </a:graphicData>
          </a:graphic>
        </p:graphicFrame>
        <p:sp>
          <p:nvSpPr>
            <p:cNvPr id="49176" name="Arc 39"/>
            <p:cNvSpPr>
              <a:spLocks/>
            </p:cNvSpPr>
            <p:nvPr/>
          </p:nvSpPr>
          <p:spPr bwMode="auto">
            <a:xfrm rot="806396" flipV="1">
              <a:off x="2427" y="410"/>
              <a:ext cx="880" cy="2940"/>
            </a:xfrm>
            <a:custGeom>
              <a:avLst/>
              <a:gdLst>
                <a:gd name="T0" fmla="*/ 3 w 21322"/>
                <a:gd name="T1" fmla="*/ 0 h 21542"/>
                <a:gd name="T2" fmla="*/ 36 w 21322"/>
                <a:gd name="T3" fmla="*/ 337 h 21542"/>
                <a:gd name="T4" fmla="*/ 0 w 21322"/>
                <a:gd name="T5" fmla="*/ 401 h 21542"/>
                <a:gd name="T6" fmla="*/ 0 60000 65536"/>
                <a:gd name="T7" fmla="*/ 0 60000 65536"/>
                <a:gd name="T8" fmla="*/ 0 60000 65536"/>
                <a:gd name="T9" fmla="*/ 0 w 21322"/>
                <a:gd name="T10" fmla="*/ 0 h 21542"/>
                <a:gd name="T11" fmla="*/ 21322 w 21322"/>
                <a:gd name="T12" fmla="*/ 21542 h 21542"/>
              </a:gdLst>
              <a:ahLst/>
              <a:cxnLst>
                <a:cxn ang="T6">
                  <a:pos x="T0" y="T1"/>
                </a:cxn>
                <a:cxn ang="T7">
                  <a:pos x="T2" y="T3"/>
                </a:cxn>
                <a:cxn ang="T8">
                  <a:pos x="T4" y="T5"/>
                </a:cxn>
              </a:cxnLst>
              <a:rect l="T9" t="T10" r="T11" b="T12"/>
              <a:pathLst>
                <a:path w="21322" h="21542" fill="none" extrusionOk="0">
                  <a:moveTo>
                    <a:pt x="1579" y="-1"/>
                  </a:moveTo>
                  <a:cubicBezTo>
                    <a:pt x="11553" y="730"/>
                    <a:pt x="19721" y="8213"/>
                    <a:pt x="21321" y="18085"/>
                  </a:cubicBezTo>
                </a:path>
                <a:path w="21322" h="21542" stroke="0" extrusionOk="0">
                  <a:moveTo>
                    <a:pt x="1579" y="-1"/>
                  </a:moveTo>
                  <a:cubicBezTo>
                    <a:pt x="11553" y="730"/>
                    <a:pt x="19721" y="8213"/>
                    <a:pt x="21321" y="18085"/>
                  </a:cubicBezTo>
                  <a:lnTo>
                    <a:pt x="0" y="21542"/>
                  </a:lnTo>
                  <a:close/>
                </a:path>
              </a:pathLst>
            </a:custGeom>
            <a:noFill/>
            <a:ln w="38100">
              <a:solidFill>
                <a:srgbClr val="FF0000"/>
              </a:solidFill>
              <a:round/>
              <a:headEnd/>
              <a:tailEnd/>
            </a:ln>
          </p:spPr>
          <p:txBody>
            <a:bodyPr wrap="none" anchor="ctr"/>
            <a:lstStyle/>
            <a:p>
              <a:endParaRPr lang="es-CL"/>
            </a:p>
          </p:txBody>
        </p:sp>
        <p:sp>
          <p:nvSpPr>
            <p:cNvPr id="49177" name="Arc 40"/>
            <p:cNvSpPr>
              <a:spLocks/>
            </p:cNvSpPr>
            <p:nvPr/>
          </p:nvSpPr>
          <p:spPr bwMode="auto">
            <a:xfrm rot="-122196" flipH="1" flipV="1">
              <a:off x="1661" y="1368"/>
              <a:ext cx="494" cy="1859"/>
            </a:xfrm>
            <a:custGeom>
              <a:avLst/>
              <a:gdLst>
                <a:gd name="T0" fmla="*/ 0 w 16463"/>
                <a:gd name="T1" fmla="*/ 0 h 21600"/>
                <a:gd name="T2" fmla="*/ 15 w 16463"/>
                <a:gd name="T3" fmla="*/ 56 h 21600"/>
                <a:gd name="T4" fmla="*/ 0 w 16463"/>
                <a:gd name="T5" fmla="*/ 160 h 21600"/>
                <a:gd name="T6" fmla="*/ 0 60000 65536"/>
                <a:gd name="T7" fmla="*/ 0 60000 65536"/>
                <a:gd name="T8" fmla="*/ 0 60000 65536"/>
                <a:gd name="T9" fmla="*/ 0 w 16463"/>
                <a:gd name="T10" fmla="*/ 0 h 21600"/>
                <a:gd name="T11" fmla="*/ 16463 w 16463"/>
                <a:gd name="T12" fmla="*/ 21600 h 21600"/>
              </a:gdLst>
              <a:ahLst/>
              <a:cxnLst>
                <a:cxn ang="T6">
                  <a:pos x="T0" y="T1"/>
                </a:cxn>
                <a:cxn ang="T7">
                  <a:pos x="T2" y="T3"/>
                </a:cxn>
                <a:cxn ang="T8">
                  <a:pos x="T4" y="T5"/>
                </a:cxn>
              </a:cxnLst>
              <a:rect l="T9" t="T10" r="T11" b="T12"/>
              <a:pathLst>
                <a:path w="16463" h="21600" fill="none" extrusionOk="0">
                  <a:moveTo>
                    <a:pt x="-1" y="0"/>
                  </a:moveTo>
                  <a:cubicBezTo>
                    <a:pt x="6339" y="0"/>
                    <a:pt x="12359" y="2785"/>
                    <a:pt x="16463" y="7616"/>
                  </a:cubicBezTo>
                </a:path>
                <a:path w="16463" h="21600" stroke="0" extrusionOk="0">
                  <a:moveTo>
                    <a:pt x="-1" y="0"/>
                  </a:moveTo>
                  <a:cubicBezTo>
                    <a:pt x="6339" y="0"/>
                    <a:pt x="12359" y="2785"/>
                    <a:pt x="16463" y="7616"/>
                  </a:cubicBezTo>
                  <a:lnTo>
                    <a:pt x="0" y="21600"/>
                  </a:lnTo>
                  <a:close/>
                </a:path>
              </a:pathLst>
            </a:custGeom>
            <a:noFill/>
            <a:ln w="38100">
              <a:solidFill>
                <a:srgbClr val="FF0000"/>
              </a:solidFill>
              <a:round/>
              <a:headEnd/>
              <a:tailEnd/>
            </a:ln>
          </p:spPr>
          <p:txBody>
            <a:bodyPr wrap="none" anchor="ctr"/>
            <a:lstStyle/>
            <a:p>
              <a:endParaRPr lang="es-CL"/>
            </a:p>
          </p:txBody>
        </p:sp>
        <p:sp>
          <p:nvSpPr>
            <p:cNvPr id="49178" name="Arc 41"/>
            <p:cNvSpPr>
              <a:spLocks/>
            </p:cNvSpPr>
            <p:nvPr/>
          </p:nvSpPr>
          <p:spPr bwMode="auto">
            <a:xfrm rot="7578318">
              <a:off x="2433" y="1264"/>
              <a:ext cx="1165" cy="1361"/>
            </a:xfrm>
            <a:custGeom>
              <a:avLst/>
              <a:gdLst>
                <a:gd name="T0" fmla="*/ 10 w 21600"/>
                <a:gd name="T1" fmla="*/ 0 h 21325"/>
                <a:gd name="T2" fmla="*/ 63 w 21600"/>
                <a:gd name="T3" fmla="*/ 87 h 21325"/>
                <a:gd name="T4" fmla="*/ 0 w 21600"/>
                <a:gd name="T5" fmla="*/ 87 h 21325"/>
                <a:gd name="T6" fmla="*/ 0 60000 65536"/>
                <a:gd name="T7" fmla="*/ 0 60000 65536"/>
                <a:gd name="T8" fmla="*/ 0 60000 65536"/>
                <a:gd name="T9" fmla="*/ 0 w 21600"/>
                <a:gd name="T10" fmla="*/ 0 h 21325"/>
                <a:gd name="T11" fmla="*/ 21600 w 21600"/>
                <a:gd name="T12" fmla="*/ 21325 h 21325"/>
              </a:gdLst>
              <a:ahLst/>
              <a:cxnLst>
                <a:cxn ang="T6">
                  <a:pos x="T0" y="T1"/>
                </a:cxn>
                <a:cxn ang="T7">
                  <a:pos x="T2" y="T3"/>
                </a:cxn>
                <a:cxn ang="T8">
                  <a:pos x="T4" y="T5"/>
                </a:cxn>
              </a:cxnLst>
              <a:rect l="T9" t="T10" r="T11" b="T12"/>
              <a:pathLst>
                <a:path w="21600" h="21325" fill="none" extrusionOk="0">
                  <a:moveTo>
                    <a:pt x="3435" y="-1"/>
                  </a:moveTo>
                  <a:cubicBezTo>
                    <a:pt x="13903" y="1686"/>
                    <a:pt x="21600" y="10721"/>
                    <a:pt x="21600" y="21325"/>
                  </a:cubicBezTo>
                </a:path>
                <a:path w="21600" h="21325" stroke="0" extrusionOk="0">
                  <a:moveTo>
                    <a:pt x="3435" y="-1"/>
                  </a:moveTo>
                  <a:cubicBezTo>
                    <a:pt x="13903" y="1686"/>
                    <a:pt x="21600" y="10721"/>
                    <a:pt x="21600" y="21325"/>
                  </a:cubicBezTo>
                  <a:lnTo>
                    <a:pt x="0" y="21325"/>
                  </a:lnTo>
                  <a:close/>
                </a:path>
              </a:pathLst>
            </a:custGeom>
            <a:noFill/>
            <a:ln w="38100">
              <a:solidFill>
                <a:schemeClr val="tx1"/>
              </a:solidFill>
              <a:round/>
              <a:headEnd/>
              <a:tailEnd/>
            </a:ln>
          </p:spPr>
          <p:txBody>
            <a:bodyPr wrap="none" anchor="ctr"/>
            <a:lstStyle/>
            <a:p>
              <a:endParaRPr lang="es-CL"/>
            </a:p>
          </p:txBody>
        </p:sp>
        <p:graphicFrame>
          <p:nvGraphicFramePr>
            <p:cNvPr id="49155" name="Object 42"/>
            <p:cNvGraphicFramePr>
              <a:graphicFrameLocks noChangeAspect="1"/>
            </p:cNvGraphicFramePr>
            <p:nvPr/>
          </p:nvGraphicFramePr>
          <p:xfrm>
            <a:off x="2602" y="3427"/>
            <a:ext cx="223" cy="287"/>
          </p:xfrm>
          <a:graphic>
            <a:graphicData uri="http://schemas.openxmlformats.org/presentationml/2006/ole">
              <p:oleObj spid="_x0000_s49155" name="Ecuación" r:id="rId5" imgW="177480" imgH="228600" progId="Equation.3">
                <p:embed/>
              </p:oleObj>
            </a:graphicData>
          </a:graphic>
        </p:graphicFrame>
        <p:graphicFrame>
          <p:nvGraphicFramePr>
            <p:cNvPr id="49156" name="Object 43"/>
            <p:cNvGraphicFramePr>
              <a:graphicFrameLocks noChangeAspect="1"/>
            </p:cNvGraphicFramePr>
            <p:nvPr/>
          </p:nvGraphicFramePr>
          <p:xfrm>
            <a:off x="281" y="2251"/>
            <a:ext cx="918" cy="222"/>
          </p:xfrm>
          <a:graphic>
            <a:graphicData uri="http://schemas.openxmlformats.org/presentationml/2006/ole">
              <p:oleObj spid="_x0000_s49156" name="Ecuación" r:id="rId6" imgW="736560" imgH="177480" progId="Equation.3">
                <p:embed/>
              </p:oleObj>
            </a:graphicData>
          </a:graphic>
        </p:graphicFrame>
        <p:sp>
          <p:nvSpPr>
            <p:cNvPr id="49179" name="Line 44"/>
            <p:cNvSpPr>
              <a:spLocks noChangeShapeType="1"/>
            </p:cNvSpPr>
            <p:nvPr/>
          </p:nvSpPr>
          <p:spPr bwMode="auto">
            <a:xfrm>
              <a:off x="3288" y="1661"/>
              <a:ext cx="0" cy="1793"/>
            </a:xfrm>
            <a:prstGeom prst="line">
              <a:avLst/>
            </a:prstGeom>
            <a:noFill/>
            <a:ln w="25400">
              <a:solidFill>
                <a:srgbClr val="969696"/>
              </a:solidFill>
              <a:prstDash val="lgDash"/>
              <a:round/>
              <a:headEnd/>
              <a:tailEnd/>
            </a:ln>
          </p:spPr>
          <p:txBody>
            <a:bodyPr/>
            <a:lstStyle/>
            <a:p>
              <a:endParaRPr lang="es-CL"/>
            </a:p>
          </p:txBody>
        </p:sp>
        <p:sp>
          <p:nvSpPr>
            <p:cNvPr id="49180" name="Line 45"/>
            <p:cNvSpPr>
              <a:spLocks noChangeShapeType="1"/>
            </p:cNvSpPr>
            <p:nvPr/>
          </p:nvSpPr>
          <p:spPr bwMode="auto">
            <a:xfrm flipH="1">
              <a:off x="1247" y="1661"/>
              <a:ext cx="2041" cy="0"/>
            </a:xfrm>
            <a:prstGeom prst="line">
              <a:avLst/>
            </a:prstGeom>
            <a:noFill/>
            <a:ln w="25400">
              <a:solidFill>
                <a:srgbClr val="969696"/>
              </a:solidFill>
              <a:prstDash val="lgDash"/>
              <a:round/>
              <a:headEnd/>
              <a:tailEnd/>
            </a:ln>
          </p:spPr>
          <p:txBody>
            <a:bodyPr/>
            <a:lstStyle/>
            <a:p>
              <a:endParaRPr lang="es-CL"/>
            </a:p>
          </p:txBody>
        </p:sp>
        <p:sp>
          <p:nvSpPr>
            <p:cNvPr id="49181" name="Line 46"/>
            <p:cNvSpPr>
              <a:spLocks noChangeShapeType="1"/>
            </p:cNvSpPr>
            <p:nvPr/>
          </p:nvSpPr>
          <p:spPr bwMode="auto">
            <a:xfrm flipH="1">
              <a:off x="1247" y="2341"/>
              <a:ext cx="1769" cy="0"/>
            </a:xfrm>
            <a:prstGeom prst="line">
              <a:avLst/>
            </a:prstGeom>
            <a:noFill/>
            <a:ln w="25400">
              <a:solidFill>
                <a:srgbClr val="969696"/>
              </a:solidFill>
              <a:prstDash val="lgDash"/>
              <a:round/>
              <a:headEnd/>
              <a:tailEnd/>
            </a:ln>
          </p:spPr>
          <p:txBody>
            <a:bodyPr/>
            <a:lstStyle/>
            <a:p>
              <a:endParaRPr lang="es-CL"/>
            </a:p>
          </p:txBody>
        </p:sp>
        <p:graphicFrame>
          <p:nvGraphicFramePr>
            <p:cNvPr id="49157" name="Object 47"/>
            <p:cNvGraphicFramePr>
              <a:graphicFrameLocks noChangeAspect="1"/>
            </p:cNvGraphicFramePr>
            <p:nvPr/>
          </p:nvGraphicFramePr>
          <p:xfrm>
            <a:off x="3877" y="1907"/>
            <a:ext cx="716" cy="254"/>
          </p:xfrm>
          <a:graphic>
            <a:graphicData uri="http://schemas.openxmlformats.org/presentationml/2006/ole">
              <p:oleObj spid="_x0000_s49157" name="Ecuación" r:id="rId7" imgW="571320" imgH="203040" progId="Equation.3">
                <p:embed/>
              </p:oleObj>
            </a:graphicData>
          </a:graphic>
        </p:graphicFrame>
        <p:graphicFrame>
          <p:nvGraphicFramePr>
            <p:cNvPr id="49158" name="Object 48"/>
            <p:cNvGraphicFramePr>
              <a:graphicFrameLocks noChangeAspect="1"/>
            </p:cNvGraphicFramePr>
            <p:nvPr/>
          </p:nvGraphicFramePr>
          <p:xfrm>
            <a:off x="721" y="942"/>
            <a:ext cx="509" cy="254"/>
          </p:xfrm>
          <a:graphic>
            <a:graphicData uri="http://schemas.openxmlformats.org/presentationml/2006/ole">
              <p:oleObj spid="_x0000_s49158" name="Ecuación" r:id="rId8" imgW="406080" imgH="203040" progId="Equation.3">
                <p:embed/>
              </p:oleObj>
            </a:graphicData>
          </a:graphic>
        </p:graphicFrame>
        <p:graphicFrame>
          <p:nvGraphicFramePr>
            <p:cNvPr id="49159" name="Object 49"/>
            <p:cNvGraphicFramePr>
              <a:graphicFrameLocks noChangeAspect="1"/>
            </p:cNvGraphicFramePr>
            <p:nvPr/>
          </p:nvGraphicFramePr>
          <p:xfrm>
            <a:off x="3591" y="853"/>
            <a:ext cx="603" cy="285"/>
          </p:xfrm>
          <a:graphic>
            <a:graphicData uri="http://schemas.openxmlformats.org/presentationml/2006/ole">
              <p:oleObj spid="_x0000_s49159" name="Ecuación" r:id="rId9" imgW="482400" imgH="228600" progId="Equation.3">
                <p:embed/>
              </p:oleObj>
            </a:graphicData>
          </a:graphic>
        </p:graphicFrame>
        <p:sp>
          <p:nvSpPr>
            <p:cNvPr id="49182" name="Line 50"/>
            <p:cNvSpPr>
              <a:spLocks noChangeShapeType="1"/>
            </p:cNvSpPr>
            <p:nvPr/>
          </p:nvSpPr>
          <p:spPr bwMode="auto">
            <a:xfrm>
              <a:off x="1247" y="2864"/>
              <a:ext cx="1451" cy="0"/>
            </a:xfrm>
            <a:prstGeom prst="line">
              <a:avLst/>
            </a:prstGeom>
            <a:noFill/>
            <a:ln w="25400">
              <a:solidFill>
                <a:srgbClr val="969696"/>
              </a:solidFill>
              <a:prstDash val="lgDash"/>
              <a:round/>
              <a:headEnd/>
              <a:tailEnd/>
            </a:ln>
          </p:spPr>
          <p:txBody>
            <a:bodyPr/>
            <a:lstStyle/>
            <a:p>
              <a:endParaRPr lang="es-CL"/>
            </a:p>
          </p:txBody>
        </p:sp>
        <p:sp>
          <p:nvSpPr>
            <p:cNvPr id="49183" name="Line 51"/>
            <p:cNvSpPr>
              <a:spLocks noChangeShapeType="1"/>
            </p:cNvSpPr>
            <p:nvPr/>
          </p:nvSpPr>
          <p:spPr bwMode="auto">
            <a:xfrm>
              <a:off x="2698" y="2864"/>
              <a:ext cx="0" cy="590"/>
            </a:xfrm>
            <a:prstGeom prst="line">
              <a:avLst/>
            </a:prstGeom>
            <a:noFill/>
            <a:ln w="25400">
              <a:solidFill>
                <a:srgbClr val="969696"/>
              </a:solidFill>
              <a:prstDash val="lgDash"/>
              <a:round/>
              <a:headEnd/>
              <a:tailEnd/>
            </a:ln>
          </p:spPr>
          <p:txBody>
            <a:bodyPr/>
            <a:lstStyle/>
            <a:p>
              <a:endParaRPr lang="es-CL"/>
            </a:p>
          </p:txBody>
        </p:sp>
        <p:graphicFrame>
          <p:nvGraphicFramePr>
            <p:cNvPr id="49160" name="Object 52"/>
            <p:cNvGraphicFramePr>
              <a:graphicFrameLocks noChangeAspect="1"/>
            </p:cNvGraphicFramePr>
            <p:nvPr/>
          </p:nvGraphicFramePr>
          <p:xfrm>
            <a:off x="1057" y="2774"/>
            <a:ext cx="192" cy="205"/>
          </p:xfrm>
          <a:graphic>
            <a:graphicData uri="http://schemas.openxmlformats.org/presentationml/2006/ole">
              <p:oleObj spid="_x0000_s49160" name="Ecuación" r:id="rId10" imgW="152280" imgH="164880" progId="Equation.3">
                <p:embed/>
              </p:oleObj>
            </a:graphicData>
          </a:graphic>
        </p:graphicFrame>
        <p:graphicFrame>
          <p:nvGraphicFramePr>
            <p:cNvPr id="49161" name="Object 53"/>
            <p:cNvGraphicFramePr>
              <a:graphicFrameLocks noChangeAspect="1"/>
            </p:cNvGraphicFramePr>
            <p:nvPr/>
          </p:nvGraphicFramePr>
          <p:xfrm>
            <a:off x="3312" y="3439"/>
            <a:ext cx="256" cy="254"/>
          </p:xfrm>
          <a:graphic>
            <a:graphicData uri="http://schemas.openxmlformats.org/presentationml/2006/ole">
              <p:oleObj spid="_x0000_s49161" name="Ecuación" r:id="rId11" imgW="203040" imgH="203040" progId="Equation.3">
                <p:embed/>
              </p:oleObj>
            </a:graphicData>
          </a:graphic>
        </p:graphicFrame>
        <p:sp>
          <p:nvSpPr>
            <p:cNvPr id="49184" name="Arc 54"/>
            <p:cNvSpPr>
              <a:spLocks/>
            </p:cNvSpPr>
            <p:nvPr/>
          </p:nvSpPr>
          <p:spPr bwMode="auto">
            <a:xfrm rot="806396" flipV="1">
              <a:off x="2546" y="423"/>
              <a:ext cx="881" cy="1912"/>
            </a:xfrm>
            <a:custGeom>
              <a:avLst/>
              <a:gdLst>
                <a:gd name="T0" fmla="*/ 28 w 21350"/>
                <a:gd name="T1" fmla="*/ 0 h 14012"/>
                <a:gd name="T2" fmla="*/ 36 w 21350"/>
                <a:gd name="T3" fmla="*/ 200 h 14012"/>
                <a:gd name="T4" fmla="*/ 0 w 21350"/>
                <a:gd name="T5" fmla="*/ 261 h 14012"/>
                <a:gd name="T6" fmla="*/ 0 60000 65536"/>
                <a:gd name="T7" fmla="*/ 0 60000 65536"/>
                <a:gd name="T8" fmla="*/ 0 60000 65536"/>
                <a:gd name="T9" fmla="*/ 0 w 21350"/>
                <a:gd name="T10" fmla="*/ 0 h 14012"/>
                <a:gd name="T11" fmla="*/ 21350 w 21350"/>
                <a:gd name="T12" fmla="*/ 14012 h 14012"/>
              </a:gdLst>
              <a:ahLst/>
              <a:cxnLst>
                <a:cxn ang="T6">
                  <a:pos x="T0" y="T1"/>
                </a:cxn>
                <a:cxn ang="T7">
                  <a:pos x="T2" y="T3"/>
                </a:cxn>
                <a:cxn ang="T8">
                  <a:pos x="T4" y="T5"/>
                </a:cxn>
              </a:cxnLst>
              <a:rect l="T9" t="T10" r="T11" b="T12"/>
              <a:pathLst>
                <a:path w="21350" h="14012" fill="none" extrusionOk="0">
                  <a:moveTo>
                    <a:pt x="16438" y="-1"/>
                  </a:moveTo>
                  <a:cubicBezTo>
                    <a:pt x="19040" y="3052"/>
                    <a:pt x="20741" y="6769"/>
                    <a:pt x="21349" y="10734"/>
                  </a:cubicBezTo>
                </a:path>
                <a:path w="21350" h="14012" stroke="0" extrusionOk="0">
                  <a:moveTo>
                    <a:pt x="16438" y="-1"/>
                  </a:moveTo>
                  <a:cubicBezTo>
                    <a:pt x="19040" y="3052"/>
                    <a:pt x="20741" y="6769"/>
                    <a:pt x="21349" y="10734"/>
                  </a:cubicBezTo>
                  <a:lnTo>
                    <a:pt x="0" y="14012"/>
                  </a:lnTo>
                  <a:close/>
                </a:path>
              </a:pathLst>
            </a:custGeom>
            <a:noFill/>
            <a:ln w="38100">
              <a:solidFill>
                <a:srgbClr val="3366FF"/>
              </a:solidFill>
              <a:prstDash val="lgDash"/>
              <a:round/>
              <a:headEnd/>
              <a:tailEnd/>
            </a:ln>
          </p:spPr>
          <p:txBody>
            <a:bodyPr wrap="none" anchor="ctr"/>
            <a:lstStyle/>
            <a:p>
              <a:endParaRPr lang="es-CL"/>
            </a:p>
          </p:txBody>
        </p:sp>
        <p:sp>
          <p:nvSpPr>
            <p:cNvPr id="49185" name="Arc 55"/>
            <p:cNvSpPr>
              <a:spLocks/>
            </p:cNvSpPr>
            <p:nvPr/>
          </p:nvSpPr>
          <p:spPr bwMode="auto">
            <a:xfrm rot="7578318">
              <a:off x="2706" y="589"/>
              <a:ext cx="1165" cy="1361"/>
            </a:xfrm>
            <a:custGeom>
              <a:avLst/>
              <a:gdLst>
                <a:gd name="T0" fmla="*/ 10 w 21600"/>
                <a:gd name="T1" fmla="*/ 0 h 21325"/>
                <a:gd name="T2" fmla="*/ 63 w 21600"/>
                <a:gd name="T3" fmla="*/ 87 h 21325"/>
                <a:gd name="T4" fmla="*/ 0 w 21600"/>
                <a:gd name="T5" fmla="*/ 87 h 21325"/>
                <a:gd name="T6" fmla="*/ 0 60000 65536"/>
                <a:gd name="T7" fmla="*/ 0 60000 65536"/>
                <a:gd name="T8" fmla="*/ 0 60000 65536"/>
                <a:gd name="T9" fmla="*/ 0 w 21600"/>
                <a:gd name="T10" fmla="*/ 0 h 21325"/>
                <a:gd name="T11" fmla="*/ 21600 w 21600"/>
                <a:gd name="T12" fmla="*/ 21325 h 21325"/>
              </a:gdLst>
              <a:ahLst/>
              <a:cxnLst>
                <a:cxn ang="T6">
                  <a:pos x="T0" y="T1"/>
                </a:cxn>
                <a:cxn ang="T7">
                  <a:pos x="T2" y="T3"/>
                </a:cxn>
                <a:cxn ang="T8">
                  <a:pos x="T4" y="T5"/>
                </a:cxn>
              </a:cxnLst>
              <a:rect l="T9" t="T10" r="T11" b="T12"/>
              <a:pathLst>
                <a:path w="21600" h="21325" fill="none" extrusionOk="0">
                  <a:moveTo>
                    <a:pt x="3435" y="-1"/>
                  </a:moveTo>
                  <a:cubicBezTo>
                    <a:pt x="13903" y="1686"/>
                    <a:pt x="21600" y="10721"/>
                    <a:pt x="21600" y="21325"/>
                  </a:cubicBezTo>
                </a:path>
                <a:path w="21600" h="21325" stroke="0" extrusionOk="0">
                  <a:moveTo>
                    <a:pt x="3435" y="-1"/>
                  </a:moveTo>
                  <a:cubicBezTo>
                    <a:pt x="13903" y="1686"/>
                    <a:pt x="21600" y="10721"/>
                    <a:pt x="21600" y="21325"/>
                  </a:cubicBezTo>
                  <a:lnTo>
                    <a:pt x="0" y="21325"/>
                  </a:lnTo>
                  <a:close/>
                </a:path>
              </a:pathLst>
            </a:custGeom>
            <a:noFill/>
            <a:ln w="38100">
              <a:solidFill>
                <a:schemeClr val="tx1"/>
              </a:solidFill>
              <a:round/>
              <a:headEnd/>
              <a:tailEnd/>
            </a:ln>
          </p:spPr>
          <p:txBody>
            <a:bodyPr wrap="none" anchor="ctr"/>
            <a:lstStyle/>
            <a:p>
              <a:endParaRPr lang="es-CL"/>
            </a:p>
          </p:txBody>
        </p:sp>
        <p:sp>
          <p:nvSpPr>
            <p:cNvPr id="49186" name="Line 56"/>
            <p:cNvSpPr>
              <a:spLocks noChangeShapeType="1"/>
            </p:cNvSpPr>
            <p:nvPr/>
          </p:nvSpPr>
          <p:spPr bwMode="auto">
            <a:xfrm>
              <a:off x="3016" y="2341"/>
              <a:ext cx="0" cy="1113"/>
            </a:xfrm>
            <a:prstGeom prst="line">
              <a:avLst/>
            </a:prstGeom>
            <a:noFill/>
            <a:ln w="25400">
              <a:solidFill>
                <a:srgbClr val="969696"/>
              </a:solidFill>
              <a:prstDash val="lgDash"/>
              <a:round/>
              <a:headEnd/>
              <a:tailEnd/>
            </a:ln>
          </p:spPr>
          <p:txBody>
            <a:bodyPr/>
            <a:lstStyle/>
            <a:p>
              <a:endParaRPr lang="es-CL"/>
            </a:p>
          </p:txBody>
        </p:sp>
        <p:graphicFrame>
          <p:nvGraphicFramePr>
            <p:cNvPr id="49162" name="Object 57"/>
            <p:cNvGraphicFramePr>
              <a:graphicFrameLocks noChangeAspect="1"/>
            </p:cNvGraphicFramePr>
            <p:nvPr/>
          </p:nvGraphicFramePr>
          <p:xfrm>
            <a:off x="2942" y="3437"/>
            <a:ext cx="206" cy="254"/>
          </p:xfrm>
          <a:graphic>
            <a:graphicData uri="http://schemas.openxmlformats.org/presentationml/2006/ole">
              <p:oleObj spid="_x0000_s49162" name="Ecuación" r:id="rId12" imgW="164880" imgH="203040" progId="Equation.3">
                <p:embed/>
              </p:oleObj>
            </a:graphicData>
          </a:graphic>
        </p:graphicFrame>
        <p:graphicFrame>
          <p:nvGraphicFramePr>
            <p:cNvPr id="49163" name="Object 58"/>
            <p:cNvGraphicFramePr>
              <a:graphicFrameLocks noChangeAspect="1"/>
            </p:cNvGraphicFramePr>
            <p:nvPr/>
          </p:nvGraphicFramePr>
          <p:xfrm>
            <a:off x="3020" y="2341"/>
            <a:ext cx="223" cy="206"/>
          </p:xfrm>
          <a:graphic>
            <a:graphicData uri="http://schemas.openxmlformats.org/presentationml/2006/ole">
              <p:oleObj spid="_x0000_s49163" name="Ecuación" r:id="rId13" imgW="177480" imgH="164880" progId="Equation.3">
                <p:embed/>
              </p:oleObj>
            </a:graphicData>
          </a:graphic>
        </p:graphicFrame>
        <p:graphicFrame>
          <p:nvGraphicFramePr>
            <p:cNvPr id="49164" name="Object 59"/>
            <p:cNvGraphicFramePr>
              <a:graphicFrameLocks noChangeAspect="1"/>
            </p:cNvGraphicFramePr>
            <p:nvPr/>
          </p:nvGraphicFramePr>
          <p:xfrm>
            <a:off x="3296" y="1661"/>
            <a:ext cx="190" cy="206"/>
          </p:xfrm>
          <a:graphic>
            <a:graphicData uri="http://schemas.openxmlformats.org/presentationml/2006/ole">
              <p:oleObj spid="_x0000_s49164" name="Ecuación" r:id="rId14" imgW="152280" imgH="164880" progId="Equation.3">
                <p:embed/>
              </p:oleObj>
            </a:graphicData>
          </a:graphic>
        </p:graphicFrame>
        <p:graphicFrame>
          <p:nvGraphicFramePr>
            <p:cNvPr id="49165" name="Object 60"/>
            <p:cNvGraphicFramePr>
              <a:graphicFrameLocks noChangeAspect="1"/>
            </p:cNvGraphicFramePr>
            <p:nvPr/>
          </p:nvGraphicFramePr>
          <p:xfrm>
            <a:off x="280" y="1530"/>
            <a:ext cx="919" cy="221"/>
          </p:xfrm>
          <a:graphic>
            <a:graphicData uri="http://schemas.openxmlformats.org/presentationml/2006/ole">
              <p:oleObj spid="_x0000_s49165" name="Ecuación" r:id="rId15" imgW="736560" imgH="177480" progId="Equation.3">
                <p:embed/>
              </p:oleObj>
            </a:graphicData>
          </a:graphic>
        </p:graphicFrame>
        <p:graphicFrame>
          <p:nvGraphicFramePr>
            <p:cNvPr id="49166" name="Object 61"/>
            <p:cNvGraphicFramePr>
              <a:graphicFrameLocks noChangeAspect="1"/>
            </p:cNvGraphicFramePr>
            <p:nvPr/>
          </p:nvGraphicFramePr>
          <p:xfrm>
            <a:off x="4149" y="1207"/>
            <a:ext cx="717" cy="254"/>
          </p:xfrm>
          <a:graphic>
            <a:graphicData uri="http://schemas.openxmlformats.org/presentationml/2006/ole">
              <p:oleObj spid="_x0000_s49166" name="Ecuación" r:id="rId16" imgW="571320" imgH="203040" progId="Equation.3">
                <p:embed/>
              </p:oleObj>
            </a:graphicData>
          </a:graphic>
        </p:graphicFrame>
      </p:grpSp>
    </p:spTree>
  </p:cSld>
  <p:clrMapOvr>
    <a:masterClrMapping/>
  </p:clrMapOvr>
  <p:timing>
    <p:tnLst>
      <p:par>
        <p:cTn id="1" dur="indefinite" restart="never" nodeType="tmRoot"/>
      </p:par>
    </p:tnLst>
  </p:timing>
</p:sld>
</file>

<file path=ppt/slides/slide5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0189" name="3 Marcador de número de diapositiva"/>
          <p:cNvSpPr>
            <a:spLocks noGrp="1"/>
          </p:cNvSpPr>
          <p:nvPr>
            <p:ph type="sldNum" sz="quarter" idx="12"/>
          </p:nvPr>
        </p:nvSpPr>
        <p:spPr>
          <a:noFill/>
        </p:spPr>
        <p:txBody>
          <a:bodyPr/>
          <a:lstStyle/>
          <a:p>
            <a:fld id="{1A200E4A-DF35-4BE2-BD5D-07199E6E5355}" type="slidenum">
              <a:rPr lang="es-CL" smtClean="0"/>
              <a:pPr/>
              <a:t>54</a:t>
            </a:fld>
            <a:endParaRPr lang="es-CL" smtClean="0"/>
          </a:p>
        </p:txBody>
      </p:sp>
      <p:sp>
        <p:nvSpPr>
          <p:cNvPr id="50190" name="Rectangle 39"/>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50178" name="Object 38"/>
          <p:cNvGraphicFramePr>
            <a:graphicFrameLocks noChangeAspect="1"/>
          </p:cNvGraphicFramePr>
          <p:nvPr/>
        </p:nvGraphicFramePr>
        <p:xfrm>
          <a:off x="468313" y="4467225"/>
          <a:ext cx="3714750" cy="1985963"/>
        </p:xfrm>
        <a:graphic>
          <a:graphicData uri="http://schemas.openxmlformats.org/presentationml/2006/ole">
            <p:oleObj spid="_x0000_s50178" name="Ecuación" r:id="rId4" imgW="1854000" imgH="990360" progId="Equation.3">
              <p:embed/>
            </p:oleObj>
          </a:graphicData>
        </a:graphic>
      </p:graphicFrame>
      <p:grpSp>
        <p:nvGrpSpPr>
          <p:cNvPr id="50191" name="Group 37"/>
          <p:cNvGrpSpPr>
            <a:grpSpLocks/>
          </p:cNvGrpSpPr>
          <p:nvPr/>
        </p:nvGrpSpPr>
        <p:grpSpPr bwMode="auto">
          <a:xfrm>
            <a:off x="4048125" y="1773238"/>
            <a:ext cx="4743450" cy="3095625"/>
            <a:chOff x="2550" y="1117"/>
            <a:chExt cx="2988" cy="1950"/>
          </a:xfrm>
        </p:grpSpPr>
        <p:sp>
          <p:nvSpPr>
            <p:cNvPr id="50196" name="Line 11"/>
            <p:cNvSpPr>
              <a:spLocks noChangeShapeType="1"/>
            </p:cNvSpPr>
            <p:nvPr/>
          </p:nvSpPr>
          <p:spPr bwMode="auto">
            <a:xfrm flipV="1">
              <a:off x="3063" y="1387"/>
              <a:ext cx="0" cy="1525"/>
            </a:xfrm>
            <a:prstGeom prst="line">
              <a:avLst/>
            </a:prstGeom>
            <a:noFill/>
            <a:ln w="9525">
              <a:solidFill>
                <a:schemeClr val="tx1"/>
              </a:solidFill>
              <a:round/>
              <a:headEnd/>
              <a:tailEnd type="triangle" w="med" len="med"/>
            </a:ln>
          </p:spPr>
          <p:txBody>
            <a:bodyPr/>
            <a:lstStyle/>
            <a:p>
              <a:endParaRPr lang="es-CL"/>
            </a:p>
          </p:txBody>
        </p:sp>
        <p:sp>
          <p:nvSpPr>
            <p:cNvPr id="50197" name="Line 12"/>
            <p:cNvSpPr>
              <a:spLocks noChangeShapeType="1"/>
            </p:cNvSpPr>
            <p:nvPr/>
          </p:nvSpPr>
          <p:spPr bwMode="auto">
            <a:xfrm>
              <a:off x="3063" y="2912"/>
              <a:ext cx="2203" cy="0"/>
            </a:xfrm>
            <a:prstGeom prst="line">
              <a:avLst/>
            </a:prstGeom>
            <a:noFill/>
            <a:ln w="9525">
              <a:solidFill>
                <a:schemeClr val="tx1"/>
              </a:solidFill>
              <a:round/>
              <a:headEnd/>
              <a:tailEnd type="triangle" w="med" len="med"/>
            </a:ln>
          </p:spPr>
          <p:txBody>
            <a:bodyPr/>
            <a:lstStyle/>
            <a:p>
              <a:endParaRPr lang="es-CL"/>
            </a:p>
          </p:txBody>
        </p:sp>
        <p:graphicFrame>
          <p:nvGraphicFramePr>
            <p:cNvPr id="50179" name="Object 13"/>
            <p:cNvGraphicFramePr>
              <a:graphicFrameLocks noChangeAspect="1"/>
            </p:cNvGraphicFramePr>
            <p:nvPr/>
          </p:nvGraphicFramePr>
          <p:xfrm>
            <a:off x="5119" y="2919"/>
            <a:ext cx="96" cy="124"/>
          </p:xfrm>
          <a:graphic>
            <a:graphicData uri="http://schemas.openxmlformats.org/presentationml/2006/ole">
              <p:oleObj spid="_x0000_s50179" name="Ecuación" r:id="rId5" imgW="126720" imgH="164880" progId="Equation.3">
                <p:embed/>
              </p:oleObj>
            </a:graphicData>
          </a:graphic>
        </p:graphicFrame>
        <p:sp>
          <p:nvSpPr>
            <p:cNvPr id="50198" name="Rectangle 14"/>
            <p:cNvSpPr>
              <a:spLocks noChangeArrowheads="1"/>
            </p:cNvSpPr>
            <p:nvPr/>
          </p:nvSpPr>
          <p:spPr bwMode="auto">
            <a:xfrm>
              <a:off x="3063" y="1632"/>
              <a:ext cx="1306" cy="517"/>
            </a:xfrm>
            <a:prstGeom prst="rect">
              <a:avLst/>
            </a:prstGeom>
            <a:pattFill prst="shingle">
              <a:fgClr>
                <a:srgbClr val="99CCFF">
                  <a:alpha val="50195"/>
                </a:srgbClr>
              </a:fgClr>
              <a:bgClr>
                <a:schemeClr val="bg1">
                  <a:alpha val="50195"/>
                </a:schemeClr>
              </a:bgClr>
            </a:pattFill>
            <a:ln w="9525" algn="ctr">
              <a:noFill/>
              <a:miter lim="800000"/>
              <a:headEnd/>
              <a:tailEnd/>
            </a:ln>
          </p:spPr>
          <p:txBody>
            <a:bodyPr wrap="none" anchor="ctr"/>
            <a:lstStyle/>
            <a:p>
              <a:endParaRPr lang="es-ES"/>
            </a:p>
          </p:txBody>
        </p:sp>
        <p:sp>
          <p:nvSpPr>
            <p:cNvPr id="50199" name="Arc 15"/>
            <p:cNvSpPr>
              <a:spLocks/>
            </p:cNvSpPr>
            <p:nvPr/>
          </p:nvSpPr>
          <p:spPr bwMode="auto">
            <a:xfrm rot="1301478" flipV="1">
              <a:off x="3683" y="1117"/>
              <a:ext cx="528" cy="1765"/>
            </a:xfrm>
            <a:custGeom>
              <a:avLst/>
              <a:gdLst>
                <a:gd name="T0" fmla="*/ 1 w 21322"/>
                <a:gd name="T1" fmla="*/ 0 h 21542"/>
                <a:gd name="T2" fmla="*/ 13 w 21322"/>
                <a:gd name="T3" fmla="*/ 121 h 21542"/>
                <a:gd name="T4" fmla="*/ 0 w 21322"/>
                <a:gd name="T5" fmla="*/ 145 h 21542"/>
                <a:gd name="T6" fmla="*/ 0 60000 65536"/>
                <a:gd name="T7" fmla="*/ 0 60000 65536"/>
                <a:gd name="T8" fmla="*/ 0 60000 65536"/>
                <a:gd name="T9" fmla="*/ 0 w 21322"/>
                <a:gd name="T10" fmla="*/ 0 h 21542"/>
                <a:gd name="T11" fmla="*/ 21322 w 21322"/>
                <a:gd name="T12" fmla="*/ 21542 h 21542"/>
              </a:gdLst>
              <a:ahLst/>
              <a:cxnLst>
                <a:cxn ang="T6">
                  <a:pos x="T0" y="T1"/>
                </a:cxn>
                <a:cxn ang="T7">
                  <a:pos x="T2" y="T3"/>
                </a:cxn>
                <a:cxn ang="T8">
                  <a:pos x="T4" y="T5"/>
                </a:cxn>
              </a:cxnLst>
              <a:rect l="T9" t="T10" r="T11" b="T12"/>
              <a:pathLst>
                <a:path w="21322" h="21542" fill="none" extrusionOk="0">
                  <a:moveTo>
                    <a:pt x="1579" y="-1"/>
                  </a:moveTo>
                  <a:cubicBezTo>
                    <a:pt x="11553" y="730"/>
                    <a:pt x="19721" y="8213"/>
                    <a:pt x="21321" y="18085"/>
                  </a:cubicBezTo>
                </a:path>
                <a:path w="21322" h="21542" stroke="0" extrusionOk="0">
                  <a:moveTo>
                    <a:pt x="1579" y="-1"/>
                  </a:moveTo>
                  <a:cubicBezTo>
                    <a:pt x="11553" y="730"/>
                    <a:pt x="19721" y="8213"/>
                    <a:pt x="21321" y="18085"/>
                  </a:cubicBezTo>
                  <a:lnTo>
                    <a:pt x="0" y="21542"/>
                  </a:lnTo>
                  <a:close/>
                </a:path>
              </a:pathLst>
            </a:custGeom>
            <a:noFill/>
            <a:ln w="38100">
              <a:solidFill>
                <a:srgbClr val="339966"/>
              </a:solidFill>
              <a:round/>
              <a:headEnd/>
              <a:tailEnd/>
            </a:ln>
          </p:spPr>
          <p:txBody>
            <a:bodyPr wrap="none" anchor="ctr"/>
            <a:lstStyle/>
            <a:p>
              <a:endParaRPr lang="es-CL"/>
            </a:p>
          </p:txBody>
        </p:sp>
        <p:sp>
          <p:nvSpPr>
            <p:cNvPr id="50200" name="Arc 16"/>
            <p:cNvSpPr>
              <a:spLocks/>
            </p:cNvSpPr>
            <p:nvPr/>
          </p:nvSpPr>
          <p:spPr bwMode="auto">
            <a:xfrm rot="372885" flipH="1" flipV="1">
              <a:off x="3242" y="1610"/>
              <a:ext cx="247" cy="1116"/>
            </a:xfrm>
            <a:custGeom>
              <a:avLst/>
              <a:gdLst>
                <a:gd name="T0" fmla="*/ 0 w 13714"/>
                <a:gd name="T1" fmla="*/ 0 h 21600"/>
                <a:gd name="T2" fmla="*/ 4 w 13714"/>
                <a:gd name="T3" fmla="*/ 13 h 21600"/>
                <a:gd name="T4" fmla="*/ 0 w 13714"/>
                <a:gd name="T5" fmla="*/ 58 h 21600"/>
                <a:gd name="T6" fmla="*/ 0 60000 65536"/>
                <a:gd name="T7" fmla="*/ 0 60000 65536"/>
                <a:gd name="T8" fmla="*/ 0 60000 65536"/>
                <a:gd name="T9" fmla="*/ 0 w 13714"/>
                <a:gd name="T10" fmla="*/ 0 h 21600"/>
                <a:gd name="T11" fmla="*/ 13714 w 13714"/>
                <a:gd name="T12" fmla="*/ 21600 h 21600"/>
              </a:gdLst>
              <a:ahLst/>
              <a:cxnLst>
                <a:cxn ang="T6">
                  <a:pos x="T0" y="T1"/>
                </a:cxn>
                <a:cxn ang="T7">
                  <a:pos x="T2" y="T3"/>
                </a:cxn>
                <a:cxn ang="T8">
                  <a:pos x="T4" y="T5"/>
                </a:cxn>
              </a:cxnLst>
              <a:rect l="T9" t="T10" r="T11" b="T12"/>
              <a:pathLst>
                <a:path w="13714" h="21600" fill="none" extrusionOk="0">
                  <a:moveTo>
                    <a:pt x="-1" y="0"/>
                  </a:moveTo>
                  <a:cubicBezTo>
                    <a:pt x="5002" y="0"/>
                    <a:pt x="9849" y="1736"/>
                    <a:pt x="13713" y="4912"/>
                  </a:cubicBezTo>
                </a:path>
                <a:path w="13714" h="21600" stroke="0" extrusionOk="0">
                  <a:moveTo>
                    <a:pt x="-1" y="0"/>
                  </a:moveTo>
                  <a:cubicBezTo>
                    <a:pt x="5002" y="0"/>
                    <a:pt x="9849" y="1736"/>
                    <a:pt x="13713" y="4912"/>
                  </a:cubicBezTo>
                  <a:lnTo>
                    <a:pt x="0" y="21600"/>
                  </a:lnTo>
                  <a:close/>
                </a:path>
              </a:pathLst>
            </a:custGeom>
            <a:noFill/>
            <a:ln w="38100">
              <a:solidFill>
                <a:srgbClr val="339966"/>
              </a:solidFill>
              <a:round/>
              <a:headEnd/>
              <a:tailEnd/>
            </a:ln>
          </p:spPr>
          <p:txBody>
            <a:bodyPr wrap="none" anchor="ctr"/>
            <a:lstStyle/>
            <a:p>
              <a:endParaRPr lang="es-CL"/>
            </a:p>
          </p:txBody>
        </p:sp>
        <p:sp>
          <p:nvSpPr>
            <p:cNvPr id="50201" name="Arc 17"/>
            <p:cNvSpPr>
              <a:spLocks/>
            </p:cNvSpPr>
            <p:nvPr/>
          </p:nvSpPr>
          <p:spPr bwMode="auto">
            <a:xfrm rot="7406316">
              <a:off x="3545" y="1372"/>
              <a:ext cx="953" cy="1069"/>
            </a:xfrm>
            <a:custGeom>
              <a:avLst/>
              <a:gdLst>
                <a:gd name="T0" fmla="*/ 13 w 21600"/>
                <a:gd name="T1" fmla="*/ 0 h 20484"/>
                <a:gd name="T2" fmla="*/ 42 w 21600"/>
                <a:gd name="T3" fmla="*/ 56 h 20484"/>
                <a:gd name="T4" fmla="*/ 0 w 21600"/>
                <a:gd name="T5" fmla="*/ 56 h 20484"/>
                <a:gd name="T6" fmla="*/ 0 60000 65536"/>
                <a:gd name="T7" fmla="*/ 0 60000 65536"/>
                <a:gd name="T8" fmla="*/ 0 60000 65536"/>
                <a:gd name="T9" fmla="*/ 0 w 21600"/>
                <a:gd name="T10" fmla="*/ 0 h 20484"/>
                <a:gd name="T11" fmla="*/ 21600 w 21600"/>
                <a:gd name="T12" fmla="*/ 20484 h 20484"/>
              </a:gdLst>
              <a:ahLst/>
              <a:cxnLst>
                <a:cxn ang="T6">
                  <a:pos x="T0" y="T1"/>
                </a:cxn>
                <a:cxn ang="T7">
                  <a:pos x="T2" y="T3"/>
                </a:cxn>
                <a:cxn ang="T8">
                  <a:pos x="T4" y="T5"/>
                </a:cxn>
              </a:cxnLst>
              <a:rect l="T9" t="T10" r="T11" b="T12"/>
              <a:pathLst>
                <a:path w="21600" h="20484" fill="none" extrusionOk="0">
                  <a:moveTo>
                    <a:pt x="6852" y="-1"/>
                  </a:moveTo>
                  <a:cubicBezTo>
                    <a:pt x="15661" y="2946"/>
                    <a:pt x="21600" y="11195"/>
                    <a:pt x="21600" y="20484"/>
                  </a:cubicBezTo>
                </a:path>
                <a:path w="21600" h="20484" stroke="0" extrusionOk="0">
                  <a:moveTo>
                    <a:pt x="6852" y="-1"/>
                  </a:moveTo>
                  <a:cubicBezTo>
                    <a:pt x="15661" y="2946"/>
                    <a:pt x="21600" y="11195"/>
                    <a:pt x="21600" y="20484"/>
                  </a:cubicBezTo>
                  <a:lnTo>
                    <a:pt x="0" y="20484"/>
                  </a:lnTo>
                  <a:close/>
                </a:path>
              </a:pathLst>
            </a:custGeom>
            <a:noFill/>
            <a:ln w="38100">
              <a:solidFill>
                <a:srgbClr val="3366FF"/>
              </a:solidFill>
              <a:round/>
              <a:headEnd/>
              <a:tailEnd/>
            </a:ln>
          </p:spPr>
          <p:txBody>
            <a:bodyPr wrap="none" anchor="ctr"/>
            <a:lstStyle/>
            <a:p>
              <a:endParaRPr lang="es-CL"/>
            </a:p>
          </p:txBody>
        </p:sp>
        <p:graphicFrame>
          <p:nvGraphicFramePr>
            <p:cNvPr id="50180" name="Object 18"/>
            <p:cNvGraphicFramePr>
              <a:graphicFrameLocks noChangeAspect="1"/>
            </p:cNvGraphicFramePr>
            <p:nvPr/>
          </p:nvGraphicFramePr>
          <p:xfrm>
            <a:off x="4300" y="2895"/>
            <a:ext cx="134" cy="172"/>
          </p:xfrm>
          <a:graphic>
            <a:graphicData uri="http://schemas.openxmlformats.org/presentationml/2006/ole">
              <p:oleObj spid="_x0000_s50180" name="Ecuación" r:id="rId6" imgW="177480" imgH="228600" progId="Equation.3">
                <p:embed/>
              </p:oleObj>
            </a:graphicData>
          </a:graphic>
        </p:graphicFrame>
        <p:graphicFrame>
          <p:nvGraphicFramePr>
            <p:cNvPr id="50181" name="Object 19"/>
            <p:cNvGraphicFramePr>
              <a:graphicFrameLocks noChangeAspect="1"/>
            </p:cNvGraphicFramePr>
            <p:nvPr/>
          </p:nvGraphicFramePr>
          <p:xfrm>
            <a:off x="2550" y="2017"/>
            <a:ext cx="485" cy="181"/>
          </p:xfrm>
          <a:graphic>
            <a:graphicData uri="http://schemas.openxmlformats.org/presentationml/2006/ole">
              <p:oleObj spid="_x0000_s50181" name="Ecuación" r:id="rId7" imgW="647640" imgH="241200" progId="Equation.3">
                <p:embed/>
              </p:oleObj>
            </a:graphicData>
          </a:graphic>
        </p:graphicFrame>
        <p:sp>
          <p:nvSpPr>
            <p:cNvPr id="50202" name="Line 20"/>
            <p:cNvSpPr>
              <a:spLocks noChangeShapeType="1"/>
            </p:cNvSpPr>
            <p:nvPr/>
          </p:nvSpPr>
          <p:spPr bwMode="auto">
            <a:xfrm>
              <a:off x="4369" y="1632"/>
              <a:ext cx="0" cy="1280"/>
            </a:xfrm>
            <a:prstGeom prst="line">
              <a:avLst/>
            </a:prstGeom>
            <a:noFill/>
            <a:ln w="25400">
              <a:solidFill>
                <a:srgbClr val="969696"/>
              </a:solidFill>
              <a:prstDash val="lgDash"/>
              <a:round/>
              <a:headEnd/>
              <a:tailEnd/>
            </a:ln>
          </p:spPr>
          <p:txBody>
            <a:bodyPr/>
            <a:lstStyle/>
            <a:p>
              <a:endParaRPr lang="es-CL"/>
            </a:p>
          </p:txBody>
        </p:sp>
        <p:sp>
          <p:nvSpPr>
            <p:cNvPr id="50203" name="Line 21"/>
            <p:cNvSpPr>
              <a:spLocks noChangeShapeType="1"/>
            </p:cNvSpPr>
            <p:nvPr/>
          </p:nvSpPr>
          <p:spPr bwMode="auto">
            <a:xfrm flipH="1">
              <a:off x="3063" y="1632"/>
              <a:ext cx="1306" cy="0"/>
            </a:xfrm>
            <a:prstGeom prst="line">
              <a:avLst/>
            </a:prstGeom>
            <a:noFill/>
            <a:ln w="25400">
              <a:solidFill>
                <a:srgbClr val="969696"/>
              </a:solidFill>
              <a:prstDash val="lgDash"/>
              <a:round/>
              <a:headEnd/>
              <a:tailEnd/>
            </a:ln>
          </p:spPr>
          <p:txBody>
            <a:bodyPr/>
            <a:lstStyle/>
            <a:p>
              <a:endParaRPr lang="es-CL"/>
            </a:p>
          </p:txBody>
        </p:sp>
        <p:sp>
          <p:nvSpPr>
            <p:cNvPr id="50204" name="Line 22"/>
            <p:cNvSpPr>
              <a:spLocks noChangeShapeType="1"/>
            </p:cNvSpPr>
            <p:nvPr/>
          </p:nvSpPr>
          <p:spPr bwMode="auto">
            <a:xfrm flipH="1">
              <a:off x="3063" y="2149"/>
              <a:ext cx="1305" cy="0"/>
            </a:xfrm>
            <a:prstGeom prst="line">
              <a:avLst/>
            </a:prstGeom>
            <a:noFill/>
            <a:ln w="25400">
              <a:solidFill>
                <a:srgbClr val="969696"/>
              </a:solidFill>
              <a:prstDash val="lgDash"/>
              <a:round/>
              <a:headEnd/>
              <a:tailEnd/>
            </a:ln>
          </p:spPr>
          <p:txBody>
            <a:bodyPr/>
            <a:lstStyle/>
            <a:p>
              <a:endParaRPr lang="es-CL"/>
            </a:p>
          </p:txBody>
        </p:sp>
        <p:graphicFrame>
          <p:nvGraphicFramePr>
            <p:cNvPr id="50182" name="Object 23"/>
            <p:cNvGraphicFramePr>
              <a:graphicFrameLocks noChangeAspect="1"/>
            </p:cNvGraphicFramePr>
            <p:nvPr/>
          </p:nvGraphicFramePr>
          <p:xfrm>
            <a:off x="4594" y="2024"/>
            <a:ext cx="944" cy="152"/>
          </p:xfrm>
          <a:graphic>
            <a:graphicData uri="http://schemas.openxmlformats.org/presentationml/2006/ole">
              <p:oleObj spid="_x0000_s50182" name="Ecuación" r:id="rId8" imgW="1257120" imgH="203040" progId="Equation.3">
                <p:embed/>
              </p:oleObj>
            </a:graphicData>
          </a:graphic>
        </p:graphicFrame>
        <p:graphicFrame>
          <p:nvGraphicFramePr>
            <p:cNvPr id="50183" name="Object 24"/>
            <p:cNvGraphicFramePr>
              <a:graphicFrameLocks noChangeAspect="1"/>
            </p:cNvGraphicFramePr>
            <p:nvPr/>
          </p:nvGraphicFramePr>
          <p:xfrm>
            <a:off x="2605" y="1547"/>
            <a:ext cx="468" cy="172"/>
          </p:xfrm>
          <a:graphic>
            <a:graphicData uri="http://schemas.openxmlformats.org/presentationml/2006/ole">
              <p:oleObj spid="_x0000_s50183" name="Ecuación" r:id="rId9" imgW="622080" imgH="228600" progId="Equation.3">
                <p:embed/>
              </p:oleObj>
            </a:graphicData>
          </a:graphic>
        </p:graphicFrame>
        <p:graphicFrame>
          <p:nvGraphicFramePr>
            <p:cNvPr id="50184" name="Object 25"/>
            <p:cNvGraphicFramePr>
              <a:graphicFrameLocks noChangeAspect="1"/>
            </p:cNvGraphicFramePr>
            <p:nvPr/>
          </p:nvGraphicFramePr>
          <p:xfrm>
            <a:off x="3517" y="1796"/>
            <a:ext cx="406" cy="195"/>
          </p:xfrm>
          <a:graphic>
            <a:graphicData uri="http://schemas.openxmlformats.org/presentationml/2006/ole">
              <p:oleObj spid="_x0000_s50184" name="Ecuación" r:id="rId10" imgW="368280" imgH="177480" progId="Equation.3">
                <p:embed/>
              </p:oleObj>
            </a:graphicData>
          </a:graphic>
        </p:graphicFrame>
        <p:graphicFrame>
          <p:nvGraphicFramePr>
            <p:cNvPr id="50185" name="Object 26"/>
            <p:cNvGraphicFramePr>
              <a:graphicFrameLocks noChangeAspect="1"/>
            </p:cNvGraphicFramePr>
            <p:nvPr/>
          </p:nvGraphicFramePr>
          <p:xfrm>
            <a:off x="4468" y="1350"/>
            <a:ext cx="362" cy="171"/>
          </p:xfrm>
          <a:graphic>
            <a:graphicData uri="http://schemas.openxmlformats.org/presentationml/2006/ole">
              <p:oleObj spid="_x0000_s50185" name="Ecuación" r:id="rId11" imgW="482400" imgH="228600" progId="Equation.3">
                <p:embed/>
              </p:oleObj>
            </a:graphicData>
          </a:graphic>
        </p:graphicFrame>
        <p:sp>
          <p:nvSpPr>
            <p:cNvPr id="50205" name="Arc 27"/>
            <p:cNvSpPr>
              <a:spLocks/>
            </p:cNvSpPr>
            <p:nvPr/>
          </p:nvSpPr>
          <p:spPr bwMode="auto">
            <a:xfrm rot="1301478" flipV="1">
              <a:off x="3816" y="1142"/>
              <a:ext cx="528" cy="1041"/>
            </a:xfrm>
            <a:custGeom>
              <a:avLst/>
              <a:gdLst>
                <a:gd name="T0" fmla="*/ 11 w 21322"/>
                <a:gd name="T1" fmla="*/ 0 h 12704"/>
                <a:gd name="T2" fmla="*/ 13 w 21322"/>
                <a:gd name="T3" fmla="*/ 62 h 12704"/>
                <a:gd name="T4" fmla="*/ 0 w 21322"/>
                <a:gd name="T5" fmla="*/ 85 h 12704"/>
                <a:gd name="T6" fmla="*/ 0 60000 65536"/>
                <a:gd name="T7" fmla="*/ 0 60000 65536"/>
                <a:gd name="T8" fmla="*/ 0 60000 65536"/>
                <a:gd name="T9" fmla="*/ 0 w 21322"/>
                <a:gd name="T10" fmla="*/ 0 h 12704"/>
                <a:gd name="T11" fmla="*/ 21322 w 21322"/>
                <a:gd name="T12" fmla="*/ 12704 h 12704"/>
              </a:gdLst>
              <a:ahLst/>
              <a:cxnLst>
                <a:cxn ang="T6">
                  <a:pos x="T0" y="T1"/>
                </a:cxn>
                <a:cxn ang="T7">
                  <a:pos x="T2" y="T3"/>
                </a:cxn>
                <a:cxn ang="T8">
                  <a:pos x="T4" y="T5"/>
                </a:cxn>
              </a:cxnLst>
              <a:rect l="T9" t="T10" r="T11" b="T12"/>
              <a:pathLst>
                <a:path w="21322" h="12704" fill="none" extrusionOk="0">
                  <a:moveTo>
                    <a:pt x="17469" y="-1"/>
                  </a:moveTo>
                  <a:cubicBezTo>
                    <a:pt x="19460" y="2737"/>
                    <a:pt x="20779" y="5905"/>
                    <a:pt x="21321" y="9247"/>
                  </a:cubicBezTo>
                </a:path>
                <a:path w="21322" h="12704" stroke="0" extrusionOk="0">
                  <a:moveTo>
                    <a:pt x="17469" y="-1"/>
                  </a:moveTo>
                  <a:cubicBezTo>
                    <a:pt x="19460" y="2737"/>
                    <a:pt x="20779" y="5905"/>
                    <a:pt x="21321" y="9247"/>
                  </a:cubicBezTo>
                  <a:lnTo>
                    <a:pt x="0" y="12704"/>
                  </a:lnTo>
                  <a:close/>
                </a:path>
              </a:pathLst>
            </a:custGeom>
            <a:noFill/>
            <a:ln w="38100">
              <a:solidFill>
                <a:srgbClr val="FF9900"/>
              </a:solidFill>
              <a:prstDash val="lgDash"/>
              <a:round/>
              <a:headEnd/>
              <a:tailEnd/>
            </a:ln>
          </p:spPr>
          <p:txBody>
            <a:bodyPr wrap="none" anchor="ctr"/>
            <a:lstStyle/>
            <a:p>
              <a:endParaRPr lang="es-CL"/>
            </a:p>
          </p:txBody>
        </p:sp>
        <p:sp>
          <p:nvSpPr>
            <p:cNvPr id="50206" name="Line 28"/>
            <p:cNvSpPr>
              <a:spLocks noChangeShapeType="1"/>
            </p:cNvSpPr>
            <p:nvPr/>
          </p:nvSpPr>
          <p:spPr bwMode="auto">
            <a:xfrm flipH="1">
              <a:off x="3063" y="2231"/>
              <a:ext cx="979" cy="0"/>
            </a:xfrm>
            <a:prstGeom prst="line">
              <a:avLst/>
            </a:prstGeom>
            <a:noFill/>
            <a:ln w="25400">
              <a:solidFill>
                <a:srgbClr val="969696"/>
              </a:solidFill>
              <a:prstDash val="lgDash"/>
              <a:round/>
              <a:headEnd/>
              <a:tailEnd/>
            </a:ln>
          </p:spPr>
          <p:txBody>
            <a:bodyPr/>
            <a:lstStyle/>
            <a:p>
              <a:endParaRPr lang="es-CL"/>
            </a:p>
          </p:txBody>
        </p:sp>
        <p:graphicFrame>
          <p:nvGraphicFramePr>
            <p:cNvPr id="50186" name="Object 29"/>
            <p:cNvGraphicFramePr>
              <a:graphicFrameLocks noChangeAspect="1"/>
            </p:cNvGraphicFramePr>
            <p:nvPr/>
          </p:nvGraphicFramePr>
          <p:xfrm>
            <a:off x="2950" y="2176"/>
            <a:ext cx="114" cy="124"/>
          </p:xfrm>
          <a:graphic>
            <a:graphicData uri="http://schemas.openxmlformats.org/presentationml/2006/ole">
              <p:oleObj spid="_x0000_s50186" name="Ecuación" r:id="rId12" imgW="152280" imgH="164880" progId="Equation.3">
                <p:embed/>
              </p:oleObj>
            </a:graphicData>
          </a:graphic>
        </p:graphicFrame>
        <p:graphicFrame>
          <p:nvGraphicFramePr>
            <p:cNvPr id="50187" name="Object 30"/>
            <p:cNvGraphicFramePr>
              <a:graphicFrameLocks noChangeAspect="1"/>
            </p:cNvGraphicFramePr>
            <p:nvPr/>
          </p:nvGraphicFramePr>
          <p:xfrm>
            <a:off x="4019" y="2231"/>
            <a:ext cx="105" cy="124"/>
          </p:xfrm>
          <a:graphic>
            <a:graphicData uri="http://schemas.openxmlformats.org/presentationml/2006/ole">
              <p:oleObj spid="_x0000_s50187" name="Ecuación" r:id="rId13" imgW="139680" imgH="164880" progId="Equation.3">
                <p:embed/>
              </p:oleObj>
            </a:graphicData>
          </a:graphic>
        </p:graphicFrame>
        <p:grpSp>
          <p:nvGrpSpPr>
            <p:cNvPr id="50207" name="Group 31"/>
            <p:cNvGrpSpPr>
              <a:grpSpLocks/>
            </p:cNvGrpSpPr>
            <p:nvPr/>
          </p:nvGrpSpPr>
          <p:grpSpPr bwMode="auto">
            <a:xfrm rot="10800000">
              <a:off x="4232" y="1959"/>
              <a:ext cx="190" cy="190"/>
              <a:chOff x="3560" y="2750"/>
              <a:chExt cx="499" cy="499"/>
            </a:xfrm>
          </p:grpSpPr>
          <p:sp>
            <p:nvSpPr>
              <p:cNvPr id="50209" name="Arc 32"/>
              <p:cNvSpPr>
                <a:spLocks/>
              </p:cNvSpPr>
              <p:nvPr/>
            </p:nvSpPr>
            <p:spPr bwMode="auto">
              <a:xfrm>
                <a:off x="3787" y="2750"/>
                <a:ext cx="272" cy="499"/>
              </a:xfrm>
              <a:custGeom>
                <a:avLst/>
                <a:gdLst>
                  <a:gd name="T0" fmla="*/ 0 w 21600"/>
                  <a:gd name="T1" fmla="*/ 0 h 21600"/>
                  <a:gd name="T2" fmla="*/ 3 w 21600"/>
                  <a:gd name="T3" fmla="*/ 12 h 21600"/>
                  <a:gd name="T4" fmla="*/ 0 w 21600"/>
                  <a:gd name="T5" fmla="*/ 12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sp>
            <p:nvSpPr>
              <p:cNvPr id="50210" name="Arc 33"/>
              <p:cNvSpPr>
                <a:spLocks/>
              </p:cNvSpPr>
              <p:nvPr/>
            </p:nvSpPr>
            <p:spPr bwMode="auto">
              <a:xfrm flipH="1">
                <a:off x="3560" y="2750"/>
                <a:ext cx="227" cy="499"/>
              </a:xfrm>
              <a:custGeom>
                <a:avLst/>
                <a:gdLst>
                  <a:gd name="T0" fmla="*/ 0 w 21600"/>
                  <a:gd name="T1" fmla="*/ 0 h 21600"/>
                  <a:gd name="T2" fmla="*/ 2 w 21600"/>
                  <a:gd name="T3" fmla="*/ 12 h 21600"/>
                  <a:gd name="T4" fmla="*/ 0 w 21600"/>
                  <a:gd name="T5" fmla="*/ 12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FF0000"/>
                </a:solidFill>
                <a:round/>
                <a:headEnd/>
                <a:tailEnd/>
              </a:ln>
            </p:spPr>
            <p:txBody>
              <a:bodyPr wrap="none" anchor="ctr"/>
              <a:lstStyle/>
              <a:p>
                <a:endParaRPr lang="es-CL"/>
              </a:p>
            </p:txBody>
          </p:sp>
        </p:grpSp>
        <p:sp>
          <p:nvSpPr>
            <p:cNvPr id="50208" name="Arc 34"/>
            <p:cNvSpPr>
              <a:spLocks/>
            </p:cNvSpPr>
            <p:nvPr/>
          </p:nvSpPr>
          <p:spPr bwMode="auto">
            <a:xfrm rot="11144079" flipH="1">
              <a:off x="4314" y="1959"/>
              <a:ext cx="27" cy="327"/>
            </a:xfrm>
            <a:custGeom>
              <a:avLst/>
              <a:gdLst>
                <a:gd name="T0" fmla="*/ 0 w 21600"/>
                <a:gd name="T1" fmla="*/ 0 h 21600"/>
                <a:gd name="T2" fmla="*/ 0 w 21600"/>
                <a:gd name="T3" fmla="*/ 5 h 21600"/>
                <a:gd name="T4" fmla="*/ 0 w 21600"/>
                <a:gd name="T5" fmla="*/ 5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9966"/>
              </a:solidFill>
              <a:round/>
              <a:headEnd/>
              <a:tailEnd/>
            </a:ln>
          </p:spPr>
          <p:txBody>
            <a:bodyPr wrap="none" anchor="ctr"/>
            <a:lstStyle/>
            <a:p>
              <a:endParaRPr lang="es-CL"/>
            </a:p>
          </p:txBody>
        </p:sp>
        <p:graphicFrame>
          <p:nvGraphicFramePr>
            <p:cNvPr id="50188" name="Object 35"/>
            <p:cNvGraphicFramePr>
              <a:graphicFrameLocks noChangeAspect="1"/>
            </p:cNvGraphicFramePr>
            <p:nvPr/>
          </p:nvGraphicFramePr>
          <p:xfrm>
            <a:off x="4422" y="1823"/>
            <a:ext cx="344" cy="152"/>
          </p:xfrm>
          <a:graphic>
            <a:graphicData uri="http://schemas.openxmlformats.org/presentationml/2006/ole">
              <p:oleObj spid="_x0000_s50188" name="Ecuación" r:id="rId14" imgW="457200" imgH="203040" progId="Equation.3">
                <p:embed/>
              </p:oleObj>
            </a:graphicData>
          </a:graphic>
        </p:graphicFrame>
      </p:grpSp>
      <p:sp>
        <p:nvSpPr>
          <p:cNvPr id="50192"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6357"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50194"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50195" name="Text Box 8"/>
          <p:cNvSpPr txBox="1">
            <a:spLocks noChangeArrowheads="1"/>
          </p:cNvSpPr>
          <p:nvPr/>
        </p:nvSpPr>
        <p:spPr bwMode="auto">
          <a:xfrm>
            <a:off x="395288" y="2060575"/>
            <a:ext cx="3384550" cy="2014538"/>
          </a:xfrm>
          <a:prstGeom prst="rect">
            <a:avLst/>
          </a:prstGeom>
          <a:noFill/>
          <a:ln w="9525">
            <a:noFill/>
            <a:miter lim="800000"/>
            <a:headEnd/>
            <a:tailEnd/>
          </a:ln>
        </p:spPr>
        <p:txBody>
          <a:bodyPr>
            <a:spAutoFit/>
          </a:bodyPr>
          <a:lstStyle/>
          <a:p>
            <a:pPr algn="just">
              <a:spcBef>
                <a:spcPct val="50000"/>
              </a:spcBef>
            </a:pPr>
            <a:r>
              <a:rPr lang="es-CL"/>
              <a:t>El grafico muestra la curva de Oferta de la Industria en el Largo Plazo, es lo mismo que en el Corto Plazo, pero como en el Largo Plazo no existen factores fijos, el Punto de Cierre, es en el punto L. </a:t>
            </a:r>
          </a:p>
        </p:txBody>
      </p:sp>
    </p:spTree>
  </p:cSld>
  <p:clrMapOvr>
    <a:masterClrMapping/>
  </p:clrMapOvr>
  <p:timing>
    <p:tnLst>
      <p:par>
        <p:cTn id="1" dur="indefinite" restart="never" nodeType="tmRoot"/>
      </p:par>
    </p:tnLst>
  </p:timing>
</p:sld>
</file>

<file path=ppt/slides/slide5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11" name="3 Marcador de número de diapositiva"/>
          <p:cNvSpPr>
            <a:spLocks noGrp="1"/>
          </p:cNvSpPr>
          <p:nvPr>
            <p:ph type="sldNum" sz="quarter" idx="12"/>
          </p:nvPr>
        </p:nvSpPr>
        <p:spPr>
          <a:noFill/>
        </p:spPr>
        <p:txBody>
          <a:bodyPr/>
          <a:lstStyle/>
          <a:p>
            <a:fld id="{E6268424-1997-4034-9A64-EC4E408FD8E1}" type="slidenum">
              <a:rPr lang="es-CL" smtClean="0"/>
              <a:pPr/>
              <a:t>55</a:t>
            </a:fld>
            <a:endParaRPr lang="es-CL" smtClean="0"/>
          </a:p>
        </p:txBody>
      </p:sp>
      <p:sp>
        <p:nvSpPr>
          <p:cNvPr id="51212" name="Rectangle 34"/>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51202" name="Object 11"/>
          <p:cNvGraphicFramePr>
            <a:graphicFrameLocks noChangeAspect="1"/>
          </p:cNvGraphicFramePr>
          <p:nvPr/>
        </p:nvGraphicFramePr>
        <p:xfrm>
          <a:off x="3563938" y="1989138"/>
          <a:ext cx="1727200" cy="863600"/>
        </p:xfrm>
        <a:graphic>
          <a:graphicData uri="http://schemas.openxmlformats.org/presentationml/2006/ole">
            <p:oleObj spid="_x0000_s51202" name="Ecuación" r:id="rId4" imgW="863280" imgH="431640" progId="Equation.3">
              <p:embed/>
            </p:oleObj>
          </a:graphicData>
        </a:graphic>
      </p:graphicFrame>
      <p:sp>
        <p:nvSpPr>
          <p:cNvPr id="51213" name="Line 4"/>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7381" name="Text Box 5"/>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51215" name="Text Box 6"/>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51216" name="Text Box 7"/>
          <p:cNvSpPr txBox="1">
            <a:spLocks noChangeArrowheads="1"/>
          </p:cNvSpPr>
          <p:nvPr/>
        </p:nvSpPr>
        <p:spPr bwMode="auto">
          <a:xfrm>
            <a:off x="755650" y="1484313"/>
            <a:ext cx="7272338" cy="366712"/>
          </a:xfrm>
          <a:prstGeom prst="rect">
            <a:avLst/>
          </a:prstGeom>
          <a:noFill/>
          <a:ln w="9525">
            <a:noFill/>
            <a:miter lim="800000"/>
            <a:headEnd/>
            <a:tailEnd/>
          </a:ln>
        </p:spPr>
        <p:txBody>
          <a:bodyPr>
            <a:spAutoFit/>
          </a:bodyPr>
          <a:lstStyle/>
          <a:p>
            <a:pPr algn="l">
              <a:spcBef>
                <a:spcPct val="50000"/>
              </a:spcBef>
            </a:pPr>
            <a:r>
              <a:rPr lang="es-CL"/>
              <a:t>Curva de Oferta de la Industria en el Corto Plazo</a:t>
            </a:r>
          </a:p>
        </p:txBody>
      </p:sp>
      <p:grpSp>
        <p:nvGrpSpPr>
          <p:cNvPr id="51217" name="Group 33"/>
          <p:cNvGrpSpPr>
            <a:grpSpLocks/>
          </p:cNvGrpSpPr>
          <p:nvPr/>
        </p:nvGrpSpPr>
        <p:grpSpPr bwMode="auto">
          <a:xfrm>
            <a:off x="744538" y="3429000"/>
            <a:ext cx="7931150" cy="2397125"/>
            <a:chOff x="379" y="2251"/>
            <a:chExt cx="4996" cy="1510"/>
          </a:xfrm>
        </p:grpSpPr>
        <p:sp>
          <p:nvSpPr>
            <p:cNvPr id="51218" name="Line 12"/>
            <p:cNvSpPr>
              <a:spLocks noChangeShapeType="1"/>
            </p:cNvSpPr>
            <p:nvPr/>
          </p:nvSpPr>
          <p:spPr bwMode="auto">
            <a:xfrm>
              <a:off x="568" y="3491"/>
              <a:ext cx="1270" cy="0"/>
            </a:xfrm>
            <a:prstGeom prst="line">
              <a:avLst/>
            </a:prstGeom>
            <a:noFill/>
            <a:ln w="9525">
              <a:solidFill>
                <a:schemeClr val="tx1"/>
              </a:solidFill>
              <a:round/>
              <a:headEnd/>
              <a:tailEnd type="triangle" w="med" len="med"/>
            </a:ln>
          </p:spPr>
          <p:txBody>
            <a:bodyPr/>
            <a:lstStyle/>
            <a:p>
              <a:endParaRPr lang="es-CL"/>
            </a:p>
          </p:txBody>
        </p:sp>
        <p:sp>
          <p:nvSpPr>
            <p:cNvPr id="51219" name="Line 13"/>
            <p:cNvSpPr>
              <a:spLocks noChangeShapeType="1"/>
            </p:cNvSpPr>
            <p:nvPr/>
          </p:nvSpPr>
          <p:spPr bwMode="auto">
            <a:xfrm>
              <a:off x="2064" y="3490"/>
              <a:ext cx="1270" cy="0"/>
            </a:xfrm>
            <a:prstGeom prst="line">
              <a:avLst/>
            </a:prstGeom>
            <a:noFill/>
            <a:ln w="9525">
              <a:solidFill>
                <a:schemeClr val="tx1"/>
              </a:solidFill>
              <a:round/>
              <a:headEnd/>
              <a:tailEnd type="triangle" w="med" len="med"/>
            </a:ln>
          </p:spPr>
          <p:txBody>
            <a:bodyPr/>
            <a:lstStyle/>
            <a:p>
              <a:endParaRPr lang="es-CL"/>
            </a:p>
          </p:txBody>
        </p:sp>
        <p:sp>
          <p:nvSpPr>
            <p:cNvPr id="51220" name="Line 14"/>
            <p:cNvSpPr>
              <a:spLocks noChangeShapeType="1"/>
            </p:cNvSpPr>
            <p:nvPr/>
          </p:nvSpPr>
          <p:spPr bwMode="auto">
            <a:xfrm flipV="1">
              <a:off x="3560" y="2356"/>
              <a:ext cx="0" cy="1134"/>
            </a:xfrm>
            <a:prstGeom prst="line">
              <a:avLst/>
            </a:prstGeom>
            <a:noFill/>
            <a:ln w="9525">
              <a:solidFill>
                <a:schemeClr val="tx1"/>
              </a:solidFill>
              <a:round/>
              <a:headEnd/>
              <a:tailEnd type="triangle" w="med" len="med"/>
            </a:ln>
          </p:spPr>
          <p:txBody>
            <a:bodyPr/>
            <a:lstStyle/>
            <a:p>
              <a:endParaRPr lang="es-CL"/>
            </a:p>
          </p:txBody>
        </p:sp>
        <p:sp>
          <p:nvSpPr>
            <p:cNvPr id="51221" name="Line 15"/>
            <p:cNvSpPr>
              <a:spLocks noChangeShapeType="1"/>
            </p:cNvSpPr>
            <p:nvPr/>
          </p:nvSpPr>
          <p:spPr bwMode="auto">
            <a:xfrm>
              <a:off x="3560" y="3490"/>
              <a:ext cx="1270" cy="0"/>
            </a:xfrm>
            <a:prstGeom prst="line">
              <a:avLst/>
            </a:prstGeom>
            <a:noFill/>
            <a:ln w="9525">
              <a:solidFill>
                <a:schemeClr val="tx1"/>
              </a:solidFill>
              <a:round/>
              <a:headEnd/>
              <a:tailEnd type="triangle" w="med" len="med"/>
            </a:ln>
          </p:spPr>
          <p:txBody>
            <a:bodyPr/>
            <a:lstStyle/>
            <a:p>
              <a:endParaRPr lang="es-CL"/>
            </a:p>
          </p:txBody>
        </p:sp>
        <p:sp>
          <p:nvSpPr>
            <p:cNvPr id="51222" name="Line 16"/>
            <p:cNvSpPr>
              <a:spLocks noChangeShapeType="1"/>
            </p:cNvSpPr>
            <p:nvPr/>
          </p:nvSpPr>
          <p:spPr bwMode="auto">
            <a:xfrm>
              <a:off x="567" y="3082"/>
              <a:ext cx="4264" cy="0"/>
            </a:xfrm>
            <a:prstGeom prst="line">
              <a:avLst/>
            </a:prstGeom>
            <a:noFill/>
            <a:ln w="19050">
              <a:solidFill>
                <a:srgbClr val="FF0000"/>
              </a:solidFill>
              <a:prstDash val="lgDash"/>
              <a:round/>
              <a:headEnd/>
              <a:tailEnd/>
            </a:ln>
          </p:spPr>
          <p:txBody>
            <a:bodyPr/>
            <a:lstStyle/>
            <a:p>
              <a:endParaRPr lang="es-CL"/>
            </a:p>
          </p:txBody>
        </p:sp>
        <p:sp>
          <p:nvSpPr>
            <p:cNvPr id="51223" name="Line 17"/>
            <p:cNvSpPr>
              <a:spLocks noChangeShapeType="1"/>
            </p:cNvSpPr>
            <p:nvPr/>
          </p:nvSpPr>
          <p:spPr bwMode="auto">
            <a:xfrm flipV="1">
              <a:off x="657" y="2583"/>
              <a:ext cx="681" cy="817"/>
            </a:xfrm>
            <a:prstGeom prst="line">
              <a:avLst/>
            </a:prstGeom>
            <a:noFill/>
            <a:ln w="38100">
              <a:solidFill>
                <a:schemeClr val="tx1"/>
              </a:solidFill>
              <a:round/>
              <a:headEnd/>
              <a:tailEnd/>
            </a:ln>
          </p:spPr>
          <p:txBody>
            <a:bodyPr/>
            <a:lstStyle/>
            <a:p>
              <a:endParaRPr lang="es-CL"/>
            </a:p>
          </p:txBody>
        </p:sp>
        <p:sp>
          <p:nvSpPr>
            <p:cNvPr id="51224" name="Line 18"/>
            <p:cNvSpPr>
              <a:spLocks noChangeShapeType="1"/>
            </p:cNvSpPr>
            <p:nvPr/>
          </p:nvSpPr>
          <p:spPr bwMode="auto">
            <a:xfrm>
              <a:off x="930" y="3082"/>
              <a:ext cx="0" cy="409"/>
            </a:xfrm>
            <a:prstGeom prst="line">
              <a:avLst/>
            </a:prstGeom>
            <a:noFill/>
            <a:ln w="19050">
              <a:solidFill>
                <a:srgbClr val="3366FF"/>
              </a:solidFill>
              <a:prstDash val="lgDash"/>
              <a:round/>
              <a:headEnd/>
              <a:tailEnd/>
            </a:ln>
          </p:spPr>
          <p:txBody>
            <a:bodyPr/>
            <a:lstStyle/>
            <a:p>
              <a:endParaRPr lang="es-CL"/>
            </a:p>
          </p:txBody>
        </p:sp>
        <p:sp>
          <p:nvSpPr>
            <p:cNvPr id="51225" name="Line 19"/>
            <p:cNvSpPr>
              <a:spLocks noChangeShapeType="1"/>
            </p:cNvSpPr>
            <p:nvPr/>
          </p:nvSpPr>
          <p:spPr bwMode="auto">
            <a:xfrm>
              <a:off x="2290" y="3082"/>
              <a:ext cx="0" cy="408"/>
            </a:xfrm>
            <a:prstGeom prst="line">
              <a:avLst/>
            </a:prstGeom>
            <a:noFill/>
            <a:ln w="19050">
              <a:solidFill>
                <a:srgbClr val="3366FF"/>
              </a:solidFill>
              <a:prstDash val="lgDash"/>
              <a:round/>
              <a:headEnd/>
              <a:tailEnd/>
            </a:ln>
          </p:spPr>
          <p:txBody>
            <a:bodyPr/>
            <a:lstStyle/>
            <a:p>
              <a:endParaRPr lang="es-CL"/>
            </a:p>
          </p:txBody>
        </p:sp>
        <p:sp>
          <p:nvSpPr>
            <p:cNvPr id="51226" name="Line 20"/>
            <p:cNvSpPr>
              <a:spLocks noChangeShapeType="1"/>
            </p:cNvSpPr>
            <p:nvPr/>
          </p:nvSpPr>
          <p:spPr bwMode="auto">
            <a:xfrm>
              <a:off x="4059" y="3082"/>
              <a:ext cx="0" cy="408"/>
            </a:xfrm>
            <a:prstGeom prst="line">
              <a:avLst/>
            </a:prstGeom>
            <a:noFill/>
            <a:ln w="19050">
              <a:solidFill>
                <a:srgbClr val="3366FF"/>
              </a:solidFill>
              <a:prstDash val="lgDash"/>
              <a:round/>
              <a:headEnd/>
              <a:tailEnd/>
            </a:ln>
          </p:spPr>
          <p:txBody>
            <a:bodyPr/>
            <a:lstStyle/>
            <a:p>
              <a:endParaRPr lang="es-CL"/>
            </a:p>
          </p:txBody>
        </p:sp>
        <p:graphicFrame>
          <p:nvGraphicFramePr>
            <p:cNvPr id="51203" name="Object 21"/>
            <p:cNvGraphicFramePr>
              <a:graphicFrameLocks noChangeAspect="1"/>
            </p:cNvGraphicFramePr>
            <p:nvPr/>
          </p:nvGraphicFramePr>
          <p:xfrm>
            <a:off x="3845" y="3521"/>
            <a:ext cx="577" cy="240"/>
          </p:xfrm>
          <a:graphic>
            <a:graphicData uri="http://schemas.openxmlformats.org/presentationml/2006/ole">
              <p:oleObj spid="_x0000_s51203" name="Ecuación" r:id="rId5" imgW="545760" imgH="228600" progId="Equation.3">
                <p:embed/>
              </p:oleObj>
            </a:graphicData>
          </a:graphic>
        </p:graphicFrame>
        <p:graphicFrame>
          <p:nvGraphicFramePr>
            <p:cNvPr id="51204" name="Object 22"/>
            <p:cNvGraphicFramePr>
              <a:graphicFrameLocks noChangeAspect="1"/>
            </p:cNvGraphicFramePr>
            <p:nvPr/>
          </p:nvGraphicFramePr>
          <p:xfrm>
            <a:off x="379" y="2937"/>
            <a:ext cx="188" cy="266"/>
          </p:xfrm>
          <a:graphic>
            <a:graphicData uri="http://schemas.openxmlformats.org/presentationml/2006/ole">
              <p:oleObj spid="_x0000_s51204" name="Ecuación" r:id="rId6" imgW="177480" imgH="253800" progId="Equation.3">
                <p:embed/>
              </p:oleObj>
            </a:graphicData>
          </a:graphic>
        </p:graphicFrame>
        <p:graphicFrame>
          <p:nvGraphicFramePr>
            <p:cNvPr id="51205" name="Object 23"/>
            <p:cNvGraphicFramePr>
              <a:graphicFrameLocks noChangeAspect="1"/>
            </p:cNvGraphicFramePr>
            <p:nvPr/>
          </p:nvGraphicFramePr>
          <p:xfrm>
            <a:off x="842" y="3508"/>
            <a:ext cx="175" cy="240"/>
          </p:xfrm>
          <a:graphic>
            <a:graphicData uri="http://schemas.openxmlformats.org/presentationml/2006/ole">
              <p:oleObj spid="_x0000_s51205" name="Ecuación" r:id="rId7" imgW="164880" imgH="228600" progId="Equation.3">
                <p:embed/>
              </p:oleObj>
            </a:graphicData>
          </a:graphic>
        </p:graphicFrame>
        <p:graphicFrame>
          <p:nvGraphicFramePr>
            <p:cNvPr id="51206" name="Object 24"/>
            <p:cNvGraphicFramePr>
              <a:graphicFrameLocks noChangeAspect="1"/>
            </p:cNvGraphicFramePr>
            <p:nvPr/>
          </p:nvGraphicFramePr>
          <p:xfrm>
            <a:off x="2238" y="3475"/>
            <a:ext cx="188" cy="240"/>
          </p:xfrm>
          <a:graphic>
            <a:graphicData uri="http://schemas.openxmlformats.org/presentationml/2006/ole">
              <p:oleObj spid="_x0000_s51206" name="Ecuación" r:id="rId8" imgW="177480" imgH="228600" progId="Equation.3">
                <p:embed/>
              </p:oleObj>
            </a:graphicData>
          </a:graphic>
        </p:graphicFrame>
        <p:sp>
          <p:nvSpPr>
            <p:cNvPr id="51227" name="Line 25"/>
            <p:cNvSpPr>
              <a:spLocks noChangeShapeType="1"/>
            </p:cNvSpPr>
            <p:nvPr/>
          </p:nvSpPr>
          <p:spPr bwMode="auto">
            <a:xfrm flipV="1">
              <a:off x="2154" y="2583"/>
              <a:ext cx="318" cy="817"/>
            </a:xfrm>
            <a:prstGeom prst="line">
              <a:avLst/>
            </a:prstGeom>
            <a:noFill/>
            <a:ln w="38100">
              <a:solidFill>
                <a:schemeClr val="tx1"/>
              </a:solidFill>
              <a:round/>
              <a:headEnd/>
              <a:tailEnd/>
            </a:ln>
          </p:spPr>
          <p:txBody>
            <a:bodyPr/>
            <a:lstStyle/>
            <a:p>
              <a:endParaRPr lang="es-CL"/>
            </a:p>
          </p:txBody>
        </p:sp>
        <p:sp>
          <p:nvSpPr>
            <p:cNvPr id="51228" name="Line 26"/>
            <p:cNvSpPr>
              <a:spLocks noChangeShapeType="1"/>
            </p:cNvSpPr>
            <p:nvPr/>
          </p:nvSpPr>
          <p:spPr bwMode="auto">
            <a:xfrm flipV="1">
              <a:off x="3651" y="2629"/>
              <a:ext cx="953" cy="771"/>
            </a:xfrm>
            <a:prstGeom prst="line">
              <a:avLst/>
            </a:prstGeom>
            <a:noFill/>
            <a:ln w="38100">
              <a:solidFill>
                <a:schemeClr val="tx1"/>
              </a:solidFill>
              <a:round/>
              <a:headEnd/>
              <a:tailEnd/>
            </a:ln>
          </p:spPr>
          <p:txBody>
            <a:bodyPr/>
            <a:lstStyle/>
            <a:p>
              <a:endParaRPr lang="es-CL"/>
            </a:p>
          </p:txBody>
        </p:sp>
        <p:graphicFrame>
          <p:nvGraphicFramePr>
            <p:cNvPr id="51207" name="Object 27"/>
            <p:cNvGraphicFramePr>
              <a:graphicFrameLocks noChangeAspect="1"/>
            </p:cNvGraphicFramePr>
            <p:nvPr/>
          </p:nvGraphicFramePr>
          <p:xfrm>
            <a:off x="1623" y="3528"/>
            <a:ext cx="134" cy="174"/>
          </p:xfrm>
          <a:graphic>
            <a:graphicData uri="http://schemas.openxmlformats.org/presentationml/2006/ole">
              <p:oleObj spid="_x0000_s51207" name="Ecuación" r:id="rId9" imgW="126720" imgH="164880" progId="Equation.3">
                <p:embed/>
              </p:oleObj>
            </a:graphicData>
          </a:graphic>
        </p:graphicFrame>
        <p:graphicFrame>
          <p:nvGraphicFramePr>
            <p:cNvPr id="51208" name="Object 28"/>
            <p:cNvGraphicFramePr>
              <a:graphicFrameLocks noChangeAspect="1"/>
            </p:cNvGraphicFramePr>
            <p:nvPr/>
          </p:nvGraphicFramePr>
          <p:xfrm>
            <a:off x="3120" y="3521"/>
            <a:ext cx="134" cy="174"/>
          </p:xfrm>
          <a:graphic>
            <a:graphicData uri="http://schemas.openxmlformats.org/presentationml/2006/ole">
              <p:oleObj spid="_x0000_s51208" name="Ecuación" r:id="rId10" imgW="126720" imgH="164880" progId="Equation.3">
                <p:embed/>
              </p:oleObj>
            </a:graphicData>
          </a:graphic>
        </p:graphicFrame>
        <p:graphicFrame>
          <p:nvGraphicFramePr>
            <p:cNvPr id="51209" name="Object 29"/>
            <p:cNvGraphicFramePr>
              <a:graphicFrameLocks noChangeAspect="1"/>
            </p:cNvGraphicFramePr>
            <p:nvPr/>
          </p:nvGraphicFramePr>
          <p:xfrm>
            <a:off x="4651" y="3528"/>
            <a:ext cx="134" cy="174"/>
          </p:xfrm>
          <a:graphic>
            <a:graphicData uri="http://schemas.openxmlformats.org/presentationml/2006/ole">
              <p:oleObj spid="_x0000_s51209" name="Ecuación" r:id="rId11" imgW="126720" imgH="164880" progId="Equation.3">
                <p:embed/>
              </p:oleObj>
            </a:graphicData>
          </a:graphic>
        </p:graphicFrame>
        <p:graphicFrame>
          <p:nvGraphicFramePr>
            <p:cNvPr id="51210" name="Object 30"/>
            <p:cNvGraphicFramePr>
              <a:graphicFrameLocks noChangeAspect="1"/>
            </p:cNvGraphicFramePr>
            <p:nvPr/>
          </p:nvGraphicFramePr>
          <p:xfrm>
            <a:off x="4418" y="2251"/>
            <a:ext cx="957" cy="476"/>
          </p:xfrm>
          <a:graphic>
            <a:graphicData uri="http://schemas.openxmlformats.org/presentationml/2006/ole">
              <p:oleObj spid="_x0000_s51210" name="Ecuación" r:id="rId12" imgW="863280" imgH="431640" progId="Equation.3">
                <p:embed/>
              </p:oleObj>
            </a:graphicData>
          </a:graphic>
        </p:graphicFrame>
        <p:sp>
          <p:nvSpPr>
            <p:cNvPr id="51229" name="Line 31"/>
            <p:cNvSpPr>
              <a:spLocks noChangeShapeType="1"/>
            </p:cNvSpPr>
            <p:nvPr/>
          </p:nvSpPr>
          <p:spPr bwMode="auto">
            <a:xfrm flipV="1">
              <a:off x="2064" y="2356"/>
              <a:ext cx="0" cy="1134"/>
            </a:xfrm>
            <a:prstGeom prst="line">
              <a:avLst/>
            </a:prstGeom>
            <a:noFill/>
            <a:ln w="9525">
              <a:solidFill>
                <a:schemeClr val="tx1"/>
              </a:solidFill>
              <a:round/>
              <a:headEnd/>
              <a:tailEnd type="triangle" w="med" len="med"/>
            </a:ln>
          </p:spPr>
          <p:txBody>
            <a:bodyPr/>
            <a:lstStyle/>
            <a:p>
              <a:endParaRPr lang="es-CL"/>
            </a:p>
          </p:txBody>
        </p:sp>
        <p:sp>
          <p:nvSpPr>
            <p:cNvPr id="51230" name="Line 32"/>
            <p:cNvSpPr>
              <a:spLocks noChangeShapeType="1"/>
            </p:cNvSpPr>
            <p:nvPr/>
          </p:nvSpPr>
          <p:spPr bwMode="auto">
            <a:xfrm flipV="1">
              <a:off x="567" y="2356"/>
              <a:ext cx="0" cy="1134"/>
            </a:xfrm>
            <a:prstGeom prst="line">
              <a:avLst/>
            </a:prstGeom>
            <a:noFill/>
            <a:ln w="9525">
              <a:solidFill>
                <a:schemeClr val="tx1"/>
              </a:solidFill>
              <a:round/>
              <a:headEnd/>
              <a:tailEnd type="triangle" w="med" len="med"/>
            </a:ln>
          </p:spPr>
          <p:txBody>
            <a:bodyPr/>
            <a:lstStyle/>
            <a:p>
              <a:endParaRPr lang="es-CL"/>
            </a:p>
          </p:txBody>
        </p:sp>
      </p:grpSp>
    </p:spTree>
  </p:cSld>
  <p:clrMapOvr>
    <a:masterClrMapping/>
  </p:clrMapOvr>
  <p:timing>
    <p:tnLst>
      <p:par>
        <p:cTn id="1" dur="indefinite" restart="never" nodeType="tmRoot"/>
      </p:par>
    </p:tnLst>
  </p:timing>
</p:sld>
</file>

<file path=ppt/slides/slide5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2228" name="3 Marcador de número de diapositiva"/>
          <p:cNvSpPr>
            <a:spLocks noGrp="1"/>
          </p:cNvSpPr>
          <p:nvPr>
            <p:ph type="sldNum" sz="quarter" idx="12"/>
          </p:nvPr>
        </p:nvSpPr>
        <p:spPr>
          <a:noFill/>
        </p:spPr>
        <p:txBody>
          <a:bodyPr/>
          <a:lstStyle/>
          <a:p>
            <a:fld id="{FB56FF93-98F7-4261-A307-4617857B6E10}" type="slidenum">
              <a:rPr lang="es-CL" smtClean="0"/>
              <a:pPr/>
              <a:t>56</a:t>
            </a:fld>
            <a:endParaRPr lang="es-CL" smtClean="0"/>
          </a:p>
        </p:txBody>
      </p:sp>
      <p:sp>
        <p:nvSpPr>
          <p:cNvPr id="52229" name="Rectangle 16"/>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52226" name="Object 15"/>
          <p:cNvGraphicFramePr>
            <a:graphicFrameLocks noChangeAspect="1"/>
          </p:cNvGraphicFramePr>
          <p:nvPr/>
        </p:nvGraphicFramePr>
        <p:xfrm>
          <a:off x="3492500" y="6211888"/>
          <a:ext cx="2236788" cy="457200"/>
        </p:xfrm>
        <a:graphic>
          <a:graphicData uri="http://schemas.openxmlformats.org/presentationml/2006/ole">
            <p:oleObj spid="_x0000_s52226" name="Ecuación" r:id="rId4" imgW="1117440" imgH="228600" progId="Equation.3">
              <p:embed/>
            </p:oleObj>
          </a:graphicData>
        </a:graphic>
      </p:graphicFrame>
      <p:graphicFrame>
        <p:nvGraphicFramePr>
          <p:cNvPr id="52227" name="Object 14"/>
          <p:cNvGraphicFramePr>
            <a:graphicFrameLocks noChangeAspect="1"/>
          </p:cNvGraphicFramePr>
          <p:nvPr/>
        </p:nvGraphicFramePr>
        <p:xfrm>
          <a:off x="3100388" y="5013325"/>
          <a:ext cx="3127375" cy="406400"/>
        </p:xfrm>
        <a:graphic>
          <a:graphicData uri="http://schemas.openxmlformats.org/presentationml/2006/ole">
            <p:oleObj spid="_x0000_s52227" name="Ecuación" r:id="rId5" imgW="1562040" imgH="203040" progId="Equation.3">
              <p:embed/>
            </p:oleObj>
          </a:graphicData>
        </a:graphic>
      </p:graphicFrame>
      <p:sp>
        <p:nvSpPr>
          <p:cNvPr id="52230" name="Text Box 3"/>
          <p:cNvSpPr txBox="1">
            <a:spLocks noChangeArrowheads="1"/>
          </p:cNvSpPr>
          <p:nvPr/>
        </p:nvSpPr>
        <p:spPr bwMode="auto">
          <a:xfrm>
            <a:off x="1331913" y="2565400"/>
            <a:ext cx="7416800" cy="3530600"/>
          </a:xfrm>
          <a:prstGeom prst="rect">
            <a:avLst/>
          </a:prstGeom>
          <a:noFill/>
          <a:ln w="9525" algn="ctr">
            <a:noFill/>
            <a:miter lim="800000"/>
            <a:headEnd/>
            <a:tailEnd/>
          </a:ln>
        </p:spPr>
        <p:txBody>
          <a:bodyPr>
            <a:spAutoFit/>
          </a:bodyPr>
          <a:lstStyle/>
          <a:p>
            <a:pPr algn="l">
              <a:spcBef>
                <a:spcPct val="50000"/>
              </a:spcBef>
            </a:pPr>
            <a:r>
              <a:rPr lang="es-CL"/>
              <a:t>● Existen “n” Empresas.</a:t>
            </a:r>
          </a:p>
          <a:p>
            <a:pPr algn="l">
              <a:spcBef>
                <a:spcPct val="50000"/>
              </a:spcBef>
            </a:pPr>
            <a:r>
              <a:rPr lang="es-CL"/>
              <a:t>● Las Empresas son Idénticas.</a:t>
            </a:r>
          </a:p>
          <a:p>
            <a:pPr algn="l">
              <a:spcBef>
                <a:spcPct val="50000"/>
              </a:spcBef>
            </a:pPr>
            <a:r>
              <a:rPr lang="es-CL"/>
              <a:t>● El Mercado de Factores funciona bajo Competencia Perfecta.</a:t>
            </a:r>
          </a:p>
          <a:p>
            <a:pPr algn="l">
              <a:spcBef>
                <a:spcPct val="50000"/>
              </a:spcBef>
            </a:pPr>
            <a:r>
              <a:rPr lang="es-CL"/>
              <a:t>● Existe libre entrada y salida de Empresas a la Industria.</a:t>
            </a:r>
          </a:p>
          <a:p>
            <a:pPr algn="l">
              <a:spcBef>
                <a:spcPct val="50000"/>
              </a:spcBef>
            </a:pPr>
            <a:r>
              <a:rPr lang="es-CL"/>
              <a:t>● Todas las Empresas producen lo mismo.</a:t>
            </a:r>
          </a:p>
          <a:p>
            <a:pPr algn="l">
              <a:spcBef>
                <a:spcPct val="50000"/>
              </a:spcBef>
            </a:pPr>
            <a:r>
              <a:rPr lang="es-CL"/>
              <a:t>● Todas las Empresas utilizan el mismo tamaño de planta: </a:t>
            </a:r>
          </a:p>
          <a:p>
            <a:pPr algn="l">
              <a:spcBef>
                <a:spcPct val="50000"/>
              </a:spcBef>
            </a:pPr>
            <a:endParaRPr lang="es-CL"/>
          </a:p>
          <a:p>
            <a:pPr algn="l">
              <a:spcBef>
                <a:spcPct val="50000"/>
              </a:spcBef>
            </a:pPr>
            <a:r>
              <a:rPr lang="es-CL"/>
              <a:t>● Las Utilidades a nivel de Empresa e Industria son iguales a cero, porque se cubren hasta los Costos de Oportunidad. </a:t>
            </a:r>
          </a:p>
        </p:txBody>
      </p:sp>
      <p:sp>
        <p:nvSpPr>
          <p:cNvPr id="52231" name="Line 6"/>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8407" name="Text Box 7"/>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52233" name="Text Box 8"/>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52234" name="Text Box 9"/>
          <p:cNvSpPr txBox="1">
            <a:spLocks noChangeArrowheads="1"/>
          </p:cNvSpPr>
          <p:nvPr/>
        </p:nvSpPr>
        <p:spPr bwMode="auto">
          <a:xfrm>
            <a:off x="755650" y="1484313"/>
            <a:ext cx="7272338" cy="366712"/>
          </a:xfrm>
          <a:prstGeom prst="rect">
            <a:avLst/>
          </a:prstGeom>
          <a:noFill/>
          <a:ln w="9525">
            <a:noFill/>
            <a:miter lim="800000"/>
            <a:headEnd/>
            <a:tailEnd/>
          </a:ln>
        </p:spPr>
        <p:txBody>
          <a:bodyPr>
            <a:spAutoFit/>
          </a:bodyPr>
          <a:lstStyle/>
          <a:p>
            <a:pPr algn="l">
              <a:spcBef>
                <a:spcPct val="50000"/>
              </a:spcBef>
            </a:pPr>
            <a:r>
              <a:rPr lang="es-CL"/>
              <a:t>Equilibrio en el Mercado bajo Competencia Perfecta</a:t>
            </a:r>
          </a:p>
        </p:txBody>
      </p:sp>
      <p:sp>
        <p:nvSpPr>
          <p:cNvPr id="52235" name="Text Box 10"/>
          <p:cNvSpPr txBox="1">
            <a:spLocks noChangeArrowheads="1"/>
          </p:cNvSpPr>
          <p:nvPr/>
        </p:nvSpPr>
        <p:spPr bwMode="auto">
          <a:xfrm>
            <a:off x="539750" y="2160588"/>
            <a:ext cx="7920038" cy="366712"/>
          </a:xfrm>
          <a:prstGeom prst="rect">
            <a:avLst/>
          </a:prstGeom>
          <a:noFill/>
          <a:ln w="9525" algn="ctr">
            <a:noFill/>
            <a:miter lim="800000"/>
            <a:headEnd/>
            <a:tailEnd/>
          </a:ln>
        </p:spPr>
        <p:txBody>
          <a:bodyPr>
            <a:spAutoFit/>
          </a:bodyPr>
          <a:lstStyle/>
          <a:p>
            <a:pPr algn="l">
              <a:spcBef>
                <a:spcPct val="50000"/>
              </a:spcBef>
            </a:pPr>
            <a:r>
              <a:rPr lang="es-CL"/>
              <a:t>En el Equilibrio Competitivo existen los siguientes supuestos:</a:t>
            </a:r>
          </a:p>
        </p:txBody>
      </p:sp>
      <p:sp>
        <p:nvSpPr>
          <p:cNvPr id="52236" name="Rectangle 11"/>
          <p:cNvSpPr>
            <a:spLocks noChangeArrowheads="1"/>
          </p:cNvSpPr>
          <p:nvPr/>
        </p:nvSpPr>
        <p:spPr bwMode="auto">
          <a:xfrm>
            <a:off x="0" y="3328988"/>
            <a:ext cx="9144000" cy="0"/>
          </a:xfrm>
          <a:prstGeom prst="rect">
            <a:avLst/>
          </a:prstGeom>
          <a:noFill/>
          <a:ln w="9525">
            <a:noFill/>
            <a:miter lim="800000"/>
            <a:headEnd/>
            <a:tailEnd/>
          </a:ln>
        </p:spPr>
        <p:txBody>
          <a:bodyPr wrap="none" anchor="ctr">
            <a:spAutoFit/>
          </a:bodyPr>
          <a:lstStyle/>
          <a:p>
            <a:endParaRPr lang="es-ES"/>
          </a:p>
        </p:txBody>
      </p:sp>
      <p:sp>
        <p:nvSpPr>
          <p:cNvPr id="52237" name="Rectangle 12"/>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Tree>
  </p:cSld>
  <p:clrMapOvr>
    <a:masterClrMapping/>
  </p:clrMapOvr>
  <p:timing>
    <p:tnLst>
      <p:par>
        <p:cTn id="1" dur="indefinite" restart="never" nodeType="tmRoot"/>
      </p:par>
    </p:tnLst>
  </p:timing>
</p:sld>
</file>

<file path=ppt/slides/slide5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3262" name="3 Marcador de número de diapositiva"/>
          <p:cNvSpPr>
            <a:spLocks noGrp="1"/>
          </p:cNvSpPr>
          <p:nvPr>
            <p:ph type="sldNum" sz="quarter" idx="12"/>
          </p:nvPr>
        </p:nvSpPr>
        <p:spPr>
          <a:noFill/>
        </p:spPr>
        <p:txBody>
          <a:bodyPr/>
          <a:lstStyle/>
          <a:p>
            <a:fld id="{A36A1ECA-71D7-48CA-80B3-C8EE3B1D3459}" type="slidenum">
              <a:rPr lang="es-CL" smtClean="0"/>
              <a:pPr/>
              <a:t>57</a:t>
            </a:fld>
            <a:endParaRPr lang="es-CL" smtClean="0"/>
          </a:p>
        </p:txBody>
      </p:sp>
      <p:sp>
        <p:nvSpPr>
          <p:cNvPr id="53263" name="Rectangle 63"/>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53264" name="Line 3"/>
          <p:cNvSpPr>
            <a:spLocks noChangeShapeType="1"/>
          </p:cNvSpPr>
          <p:nvPr/>
        </p:nvSpPr>
        <p:spPr bwMode="auto">
          <a:xfrm flipV="1">
            <a:off x="755650" y="3716338"/>
            <a:ext cx="4103688" cy="4762"/>
          </a:xfrm>
          <a:prstGeom prst="line">
            <a:avLst/>
          </a:prstGeom>
          <a:noFill/>
          <a:ln w="25400">
            <a:solidFill>
              <a:srgbClr val="FF0000"/>
            </a:solidFill>
            <a:prstDash val="lgDash"/>
            <a:round/>
            <a:headEnd/>
            <a:tailEnd/>
          </a:ln>
        </p:spPr>
        <p:txBody>
          <a:bodyPr/>
          <a:lstStyle/>
          <a:p>
            <a:endParaRPr lang="es-CL"/>
          </a:p>
        </p:txBody>
      </p:sp>
      <p:sp>
        <p:nvSpPr>
          <p:cNvPr id="53265" name="Line 6"/>
          <p:cNvSpPr>
            <a:spLocks noChangeShapeType="1"/>
          </p:cNvSpPr>
          <p:nvPr/>
        </p:nvSpPr>
        <p:spPr bwMode="auto">
          <a:xfrm flipH="1">
            <a:off x="5797550" y="2065338"/>
            <a:ext cx="1150938" cy="2087562"/>
          </a:xfrm>
          <a:prstGeom prst="line">
            <a:avLst/>
          </a:prstGeom>
          <a:noFill/>
          <a:ln w="38100">
            <a:solidFill>
              <a:schemeClr val="tx1"/>
            </a:solidFill>
            <a:round/>
            <a:headEnd/>
            <a:tailEnd/>
          </a:ln>
        </p:spPr>
        <p:txBody>
          <a:bodyPr/>
          <a:lstStyle/>
          <a:p>
            <a:endParaRPr lang="es-CL"/>
          </a:p>
        </p:txBody>
      </p:sp>
      <p:sp>
        <p:nvSpPr>
          <p:cNvPr id="53266" name="Line 8"/>
          <p:cNvSpPr>
            <a:spLocks noChangeShapeType="1"/>
          </p:cNvSpPr>
          <p:nvPr/>
        </p:nvSpPr>
        <p:spPr bwMode="auto">
          <a:xfrm>
            <a:off x="2339975" y="3721100"/>
            <a:ext cx="0" cy="647700"/>
          </a:xfrm>
          <a:prstGeom prst="line">
            <a:avLst/>
          </a:prstGeom>
          <a:noFill/>
          <a:ln w="25400">
            <a:solidFill>
              <a:srgbClr val="969696"/>
            </a:solidFill>
            <a:prstDash val="lgDash"/>
            <a:round/>
            <a:headEnd/>
            <a:tailEnd/>
          </a:ln>
        </p:spPr>
        <p:txBody>
          <a:bodyPr/>
          <a:lstStyle/>
          <a:p>
            <a:endParaRPr lang="es-CL"/>
          </a:p>
        </p:txBody>
      </p:sp>
      <p:grpSp>
        <p:nvGrpSpPr>
          <p:cNvPr id="53267" name="Group 14"/>
          <p:cNvGrpSpPr>
            <a:grpSpLocks/>
          </p:cNvGrpSpPr>
          <p:nvPr/>
        </p:nvGrpSpPr>
        <p:grpSpPr bwMode="auto">
          <a:xfrm>
            <a:off x="755650" y="1849438"/>
            <a:ext cx="3476625" cy="2519362"/>
            <a:chOff x="567" y="1117"/>
            <a:chExt cx="2190" cy="1587"/>
          </a:xfrm>
        </p:grpSpPr>
        <p:sp>
          <p:nvSpPr>
            <p:cNvPr id="53295" name="Line 15"/>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53296" name="Line 16"/>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53268" name="Line 17"/>
          <p:cNvSpPr>
            <a:spLocks noChangeShapeType="1"/>
          </p:cNvSpPr>
          <p:nvPr/>
        </p:nvSpPr>
        <p:spPr bwMode="auto">
          <a:xfrm flipV="1">
            <a:off x="4695825" y="1849438"/>
            <a:ext cx="0" cy="2509837"/>
          </a:xfrm>
          <a:prstGeom prst="line">
            <a:avLst/>
          </a:prstGeom>
          <a:noFill/>
          <a:ln w="9525">
            <a:solidFill>
              <a:schemeClr val="tx1"/>
            </a:solidFill>
            <a:round/>
            <a:headEnd/>
            <a:tailEnd type="triangle" w="med" len="med"/>
          </a:ln>
        </p:spPr>
        <p:txBody>
          <a:bodyPr/>
          <a:lstStyle/>
          <a:p>
            <a:endParaRPr lang="es-CL"/>
          </a:p>
        </p:txBody>
      </p:sp>
      <p:sp>
        <p:nvSpPr>
          <p:cNvPr id="53269" name="Line 18"/>
          <p:cNvSpPr>
            <a:spLocks noChangeShapeType="1"/>
          </p:cNvSpPr>
          <p:nvPr/>
        </p:nvSpPr>
        <p:spPr bwMode="auto">
          <a:xfrm>
            <a:off x="4695825" y="4368800"/>
            <a:ext cx="3835400" cy="0"/>
          </a:xfrm>
          <a:prstGeom prst="line">
            <a:avLst/>
          </a:prstGeom>
          <a:noFill/>
          <a:ln w="9525">
            <a:solidFill>
              <a:schemeClr val="tx1"/>
            </a:solidFill>
            <a:round/>
            <a:headEnd/>
            <a:tailEnd type="triangle" w="med" len="med"/>
          </a:ln>
        </p:spPr>
        <p:txBody>
          <a:bodyPr/>
          <a:lstStyle/>
          <a:p>
            <a:endParaRPr lang="es-CL"/>
          </a:p>
        </p:txBody>
      </p:sp>
      <p:sp>
        <p:nvSpPr>
          <p:cNvPr id="53270" name="Line 19"/>
          <p:cNvSpPr>
            <a:spLocks noChangeShapeType="1"/>
          </p:cNvSpPr>
          <p:nvPr/>
        </p:nvSpPr>
        <p:spPr bwMode="auto">
          <a:xfrm>
            <a:off x="4789488" y="2209800"/>
            <a:ext cx="1655762" cy="2016125"/>
          </a:xfrm>
          <a:prstGeom prst="line">
            <a:avLst/>
          </a:prstGeom>
          <a:noFill/>
          <a:ln w="38100">
            <a:solidFill>
              <a:schemeClr val="tx1"/>
            </a:solidFill>
            <a:round/>
            <a:headEnd/>
            <a:tailEnd/>
          </a:ln>
        </p:spPr>
        <p:txBody>
          <a:bodyPr/>
          <a:lstStyle/>
          <a:p>
            <a:endParaRPr lang="es-CL"/>
          </a:p>
        </p:txBody>
      </p:sp>
      <p:grpSp>
        <p:nvGrpSpPr>
          <p:cNvPr id="53271" name="Group 20"/>
          <p:cNvGrpSpPr>
            <a:grpSpLocks/>
          </p:cNvGrpSpPr>
          <p:nvPr/>
        </p:nvGrpSpPr>
        <p:grpSpPr bwMode="auto">
          <a:xfrm>
            <a:off x="1042988" y="2568575"/>
            <a:ext cx="2520950" cy="1130300"/>
            <a:chOff x="1927" y="1615"/>
            <a:chExt cx="1588" cy="681"/>
          </a:xfrm>
        </p:grpSpPr>
        <p:sp>
          <p:nvSpPr>
            <p:cNvPr id="53293" name="Arc 21"/>
            <p:cNvSpPr>
              <a:spLocks/>
            </p:cNvSpPr>
            <p:nvPr/>
          </p:nvSpPr>
          <p:spPr bwMode="auto">
            <a:xfrm rot="10800000">
              <a:off x="1927"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sp>
          <p:nvSpPr>
            <p:cNvPr id="53294" name="Arc 22"/>
            <p:cNvSpPr>
              <a:spLocks/>
            </p:cNvSpPr>
            <p:nvPr/>
          </p:nvSpPr>
          <p:spPr bwMode="auto">
            <a:xfrm rot="10800000" flipH="1">
              <a:off x="2721"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grpSp>
      <p:grpSp>
        <p:nvGrpSpPr>
          <p:cNvPr id="53272" name="Group 23"/>
          <p:cNvGrpSpPr>
            <a:grpSpLocks/>
          </p:cNvGrpSpPr>
          <p:nvPr/>
        </p:nvGrpSpPr>
        <p:grpSpPr bwMode="auto">
          <a:xfrm>
            <a:off x="1331913" y="2568575"/>
            <a:ext cx="1943100" cy="1130300"/>
            <a:chOff x="1927" y="1615"/>
            <a:chExt cx="1588" cy="681"/>
          </a:xfrm>
        </p:grpSpPr>
        <p:sp>
          <p:nvSpPr>
            <p:cNvPr id="53291" name="Arc 24"/>
            <p:cNvSpPr>
              <a:spLocks/>
            </p:cNvSpPr>
            <p:nvPr/>
          </p:nvSpPr>
          <p:spPr bwMode="auto">
            <a:xfrm rot="10800000">
              <a:off x="1927"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chemeClr val="tx1"/>
              </a:solidFill>
              <a:round/>
              <a:headEnd/>
              <a:tailEnd/>
            </a:ln>
          </p:spPr>
          <p:txBody>
            <a:bodyPr wrap="none" anchor="ctr"/>
            <a:lstStyle/>
            <a:p>
              <a:endParaRPr lang="es-CL"/>
            </a:p>
          </p:txBody>
        </p:sp>
        <p:sp>
          <p:nvSpPr>
            <p:cNvPr id="53292" name="Arc 25"/>
            <p:cNvSpPr>
              <a:spLocks/>
            </p:cNvSpPr>
            <p:nvPr/>
          </p:nvSpPr>
          <p:spPr bwMode="auto">
            <a:xfrm rot="10800000" flipH="1">
              <a:off x="2721" y="1615"/>
              <a:ext cx="794" cy="681"/>
            </a:xfrm>
            <a:custGeom>
              <a:avLst/>
              <a:gdLst>
                <a:gd name="T0" fmla="*/ 0 w 21600"/>
                <a:gd name="T1" fmla="*/ 0 h 21600"/>
                <a:gd name="T2" fmla="*/ 29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chemeClr val="tx1"/>
              </a:solidFill>
              <a:round/>
              <a:headEnd/>
              <a:tailEnd/>
            </a:ln>
          </p:spPr>
          <p:txBody>
            <a:bodyPr wrap="none" anchor="ctr"/>
            <a:lstStyle/>
            <a:p>
              <a:endParaRPr lang="es-CL"/>
            </a:p>
          </p:txBody>
        </p:sp>
      </p:grpSp>
      <p:sp>
        <p:nvSpPr>
          <p:cNvPr id="53273" name="Arc 26"/>
          <p:cNvSpPr>
            <a:spLocks/>
          </p:cNvSpPr>
          <p:nvPr/>
        </p:nvSpPr>
        <p:spPr bwMode="auto">
          <a:xfrm rot="1618596" flipV="1">
            <a:off x="1668463" y="981075"/>
            <a:ext cx="1390650" cy="3244850"/>
          </a:xfrm>
          <a:custGeom>
            <a:avLst/>
            <a:gdLst>
              <a:gd name="T0" fmla="*/ 66786168 w 21232"/>
              <a:gd name="T1" fmla="*/ 0 h 14973"/>
              <a:gd name="T2" fmla="*/ 91084561 w 21232"/>
              <a:gd name="T3" fmla="*/ 516799603 h 14973"/>
              <a:gd name="T4" fmla="*/ 0 w 21232"/>
              <a:gd name="T5" fmla="*/ 703202566 h 14973"/>
              <a:gd name="T6" fmla="*/ 0 60000 65536"/>
              <a:gd name="T7" fmla="*/ 0 60000 65536"/>
              <a:gd name="T8" fmla="*/ 0 60000 65536"/>
              <a:gd name="T9" fmla="*/ 0 w 21232"/>
              <a:gd name="T10" fmla="*/ 0 h 14973"/>
              <a:gd name="T11" fmla="*/ 21232 w 21232"/>
              <a:gd name="T12" fmla="*/ 14973 h 14973"/>
            </a:gdLst>
            <a:ahLst/>
            <a:cxnLst>
              <a:cxn ang="T6">
                <a:pos x="T0" y="T1"/>
              </a:cxn>
              <a:cxn ang="T7">
                <a:pos x="T2" y="T3"/>
              </a:cxn>
              <a:cxn ang="T8">
                <a:pos x="T4" y="T5"/>
              </a:cxn>
            </a:cxnLst>
            <a:rect l="T9" t="T10" r="T11" b="T12"/>
            <a:pathLst>
              <a:path w="21232" h="14973" fill="none" extrusionOk="0">
                <a:moveTo>
                  <a:pt x="15568" y="-1"/>
                </a:moveTo>
                <a:cubicBezTo>
                  <a:pt x="18489" y="3036"/>
                  <a:pt x="20457" y="6861"/>
                  <a:pt x="21232" y="11003"/>
                </a:cubicBezTo>
              </a:path>
              <a:path w="21232" h="14973" stroke="0" extrusionOk="0">
                <a:moveTo>
                  <a:pt x="15568" y="-1"/>
                </a:moveTo>
                <a:cubicBezTo>
                  <a:pt x="18489" y="3036"/>
                  <a:pt x="20457" y="6861"/>
                  <a:pt x="21232" y="11003"/>
                </a:cubicBezTo>
                <a:lnTo>
                  <a:pt x="0" y="14973"/>
                </a:lnTo>
                <a:close/>
              </a:path>
            </a:pathLst>
          </a:custGeom>
          <a:noFill/>
          <a:ln w="38100">
            <a:solidFill>
              <a:srgbClr val="339966"/>
            </a:solidFill>
            <a:round/>
            <a:headEnd/>
            <a:tailEnd/>
          </a:ln>
        </p:spPr>
        <p:txBody>
          <a:bodyPr wrap="none" anchor="ctr"/>
          <a:lstStyle/>
          <a:p>
            <a:endParaRPr lang="es-CL"/>
          </a:p>
        </p:txBody>
      </p:sp>
      <p:sp>
        <p:nvSpPr>
          <p:cNvPr id="53274" name="Line 27"/>
          <p:cNvSpPr>
            <a:spLocks noChangeShapeType="1"/>
          </p:cNvSpPr>
          <p:nvPr/>
        </p:nvSpPr>
        <p:spPr bwMode="auto">
          <a:xfrm>
            <a:off x="6156325" y="2209800"/>
            <a:ext cx="1655763" cy="2016125"/>
          </a:xfrm>
          <a:prstGeom prst="line">
            <a:avLst/>
          </a:prstGeom>
          <a:noFill/>
          <a:ln w="38100">
            <a:solidFill>
              <a:schemeClr val="tx1"/>
            </a:solidFill>
            <a:round/>
            <a:headEnd/>
            <a:tailEnd/>
          </a:ln>
        </p:spPr>
        <p:txBody>
          <a:bodyPr/>
          <a:lstStyle/>
          <a:p>
            <a:endParaRPr lang="es-CL"/>
          </a:p>
        </p:txBody>
      </p:sp>
      <p:sp>
        <p:nvSpPr>
          <p:cNvPr id="53275" name="Line 28"/>
          <p:cNvSpPr>
            <a:spLocks noChangeShapeType="1"/>
          </p:cNvSpPr>
          <p:nvPr/>
        </p:nvSpPr>
        <p:spPr bwMode="auto">
          <a:xfrm>
            <a:off x="4716463" y="3716338"/>
            <a:ext cx="3168650" cy="0"/>
          </a:xfrm>
          <a:prstGeom prst="line">
            <a:avLst/>
          </a:prstGeom>
          <a:noFill/>
          <a:ln w="25400">
            <a:solidFill>
              <a:srgbClr val="FF0000"/>
            </a:solidFill>
            <a:round/>
            <a:headEnd/>
            <a:tailEnd/>
          </a:ln>
        </p:spPr>
        <p:txBody>
          <a:bodyPr/>
          <a:lstStyle/>
          <a:p>
            <a:endParaRPr lang="es-CL"/>
          </a:p>
        </p:txBody>
      </p:sp>
      <p:sp>
        <p:nvSpPr>
          <p:cNvPr id="359454" name="Line 30"/>
          <p:cNvSpPr>
            <a:spLocks noChangeShapeType="1"/>
          </p:cNvSpPr>
          <p:nvPr/>
        </p:nvSpPr>
        <p:spPr bwMode="auto">
          <a:xfrm flipH="1">
            <a:off x="5795963" y="2060575"/>
            <a:ext cx="1150937" cy="2087563"/>
          </a:xfrm>
          <a:prstGeom prst="line">
            <a:avLst/>
          </a:prstGeom>
          <a:noFill/>
          <a:ln w="38100">
            <a:solidFill>
              <a:schemeClr val="tx1"/>
            </a:solidFill>
            <a:round/>
            <a:headEnd/>
            <a:tailEnd/>
          </a:ln>
        </p:spPr>
        <p:txBody>
          <a:bodyPr/>
          <a:lstStyle/>
          <a:p>
            <a:endParaRPr lang="es-CL"/>
          </a:p>
        </p:txBody>
      </p:sp>
      <p:sp>
        <p:nvSpPr>
          <p:cNvPr id="53277" name="Line 3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59458" name="Text Box 3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53279" name="Text Box 3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359460" name="Line 36"/>
          <p:cNvSpPr>
            <a:spLocks noChangeShapeType="1"/>
          </p:cNvSpPr>
          <p:nvPr/>
        </p:nvSpPr>
        <p:spPr bwMode="auto">
          <a:xfrm flipV="1">
            <a:off x="3059113" y="2708275"/>
            <a:ext cx="3529012" cy="4763"/>
          </a:xfrm>
          <a:prstGeom prst="line">
            <a:avLst/>
          </a:prstGeom>
          <a:noFill/>
          <a:ln w="25400">
            <a:solidFill>
              <a:srgbClr val="FF0000"/>
            </a:solidFill>
            <a:prstDash val="lgDash"/>
            <a:round/>
            <a:headEnd/>
            <a:tailEnd/>
          </a:ln>
        </p:spPr>
        <p:txBody>
          <a:bodyPr/>
          <a:lstStyle/>
          <a:p>
            <a:endParaRPr lang="es-CL"/>
          </a:p>
        </p:txBody>
      </p:sp>
      <p:sp>
        <p:nvSpPr>
          <p:cNvPr id="359461" name="Rectangle 37"/>
          <p:cNvSpPr>
            <a:spLocks noChangeArrowheads="1"/>
          </p:cNvSpPr>
          <p:nvPr/>
        </p:nvSpPr>
        <p:spPr bwMode="auto">
          <a:xfrm>
            <a:off x="755650" y="2708275"/>
            <a:ext cx="2303463" cy="720725"/>
          </a:xfrm>
          <a:prstGeom prst="rect">
            <a:avLst/>
          </a:prstGeom>
          <a:pattFill prst="shingle">
            <a:fgClr>
              <a:srgbClr val="99CCFF">
                <a:alpha val="50195"/>
              </a:srgbClr>
            </a:fgClr>
            <a:bgClr>
              <a:schemeClr val="bg1">
                <a:alpha val="50195"/>
              </a:schemeClr>
            </a:bgClr>
          </a:pattFill>
          <a:ln w="9525" algn="ctr">
            <a:noFill/>
            <a:miter lim="800000"/>
            <a:headEnd/>
            <a:tailEnd/>
          </a:ln>
        </p:spPr>
        <p:txBody>
          <a:bodyPr wrap="none" anchor="ctr"/>
          <a:lstStyle/>
          <a:p>
            <a:endParaRPr lang="es-ES"/>
          </a:p>
        </p:txBody>
      </p:sp>
      <p:sp>
        <p:nvSpPr>
          <p:cNvPr id="359462" name="Line 38"/>
          <p:cNvSpPr>
            <a:spLocks noChangeShapeType="1"/>
          </p:cNvSpPr>
          <p:nvPr/>
        </p:nvSpPr>
        <p:spPr bwMode="auto">
          <a:xfrm>
            <a:off x="3059113" y="2708275"/>
            <a:ext cx="0" cy="1655763"/>
          </a:xfrm>
          <a:prstGeom prst="line">
            <a:avLst/>
          </a:prstGeom>
          <a:noFill/>
          <a:ln w="25400">
            <a:solidFill>
              <a:srgbClr val="969696"/>
            </a:solidFill>
            <a:prstDash val="lgDash"/>
            <a:round/>
            <a:headEnd/>
            <a:tailEnd/>
          </a:ln>
        </p:spPr>
        <p:txBody>
          <a:bodyPr/>
          <a:lstStyle/>
          <a:p>
            <a:endParaRPr lang="es-CL"/>
          </a:p>
        </p:txBody>
      </p:sp>
      <p:sp>
        <p:nvSpPr>
          <p:cNvPr id="359463" name="Line 39"/>
          <p:cNvSpPr>
            <a:spLocks noChangeShapeType="1"/>
          </p:cNvSpPr>
          <p:nvPr/>
        </p:nvSpPr>
        <p:spPr bwMode="auto">
          <a:xfrm>
            <a:off x="755650" y="2708275"/>
            <a:ext cx="2303463" cy="0"/>
          </a:xfrm>
          <a:prstGeom prst="line">
            <a:avLst/>
          </a:prstGeom>
          <a:noFill/>
          <a:ln w="25400">
            <a:solidFill>
              <a:srgbClr val="969696"/>
            </a:solidFill>
            <a:prstDash val="lgDash"/>
            <a:round/>
            <a:headEnd/>
            <a:tailEnd/>
          </a:ln>
        </p:spPr>
        <p:txBody>
          <a:bodyPr/>
          <a:lstStyle/>
          <a:p>
            <a:endParaRPr lang="es-CL"/>
          </a:p>
        </p:txBody>
      </p:sp>
      <p:sp>
        <p:nvSpPr>
          <p:cNvPr id="359464" name="Line 40"/>
          <p:cNvSpPr>
            <a:spLocks noChangeShapeType="1"/>
          </p:cNvSpPr>
          <p:nvPr/>
        </p:nvSpPr>
        <p:spPr bwMode="auto">
          <a:xfrm>
            <a:off x="755650" y="3454400"/>
            <a:ext cx="2303463" cy="0"/>
          </a:xfrm>
          <a:prstGeom prst="line">
            <a:avLst/>
          </a:prstGeom>
          <a:noFill/>
          <a:ln w="25400">
            <a:solidFill>
              <a:srgbClr val="969696"/>
            </a:solidFill>
            <a:prstDash val="lgDash"/>
            <a:round/>
            <a:headEnd/>
            <a:tailEnd/>
          </a:ln>
        </p:spPr>
        <p:txBody>
          <a:bodyPr/>
          <a:lstStyle/>
          <a:p>
            <a:endParaRPr lang="es-CL"/>
          </a:p>
        </p:txBody>
      </p:sp>
      <p:grpSp>
        <p:nvGrpSpPr>
          <p:cNvPr id="5" name="Group 41"/>
          <p:cNvGrpSpPr>
            <a:grpSpLocks/>
          </p:cNvGrpSpPr>
          <p:nvPr/>
        </p:nvGrpSpPr>
        <p:grpSpPr bwMode="auto">
          <a:xfrm>
            <a:off x="6588125" y="2927350"/>
            <a:ext cx="935038" cy="720725"/>
            <a:chOff x="4150" y="1844"/>
            <a:chExt cx="589" cy="454"/>
          </a:xfrm>
        </p:grpSpPr>
        <p:sp>
          <p:nvSpPr>
            <p:cNvPr id="53289" name="Line 42"/>
            <p:cNvSpPr>
              <a:spLocks noChangeShapeType="1"/>
            </p:cNvSpPr>
            <p:nvPr/>
          </p:nvSpPr>
          <p:spPr bwMode="auto">
            <a:xfrm>
              <a:off x="4331" y="1844"/>
              <a:ext cx="408" cy="182"/>
            </a:xfrm>
            <a:prstGeom prst="line">
              <a:avLst/>
            </a:prstGeom>
            <a:noFill/>
            <a:ln w="25400">
              <a:solidFill>
                <a:srgbClr val="3366FF"/>
              </a:solidFill>
              <a:round/>
              <a:headEnd/>
              <a:tailEnd type="triangle" w="med" len="med"/>
            </a:ln>
          </p:spPr>
          <p:txBody>
            <a:bodyPr/>
            <a:lstStyle/>
            <a:p>
              <a:endParaRPr lang="es-CL"/>
            </a:p>
          </p:txBody>
        </p:sp>
        <p:sp>
          <p:nvSpPr>
            <p:cNvPr id="53290" name="Line 43"/>
            <p:cNvSpPr>
              <a:spLocks noChangeShapeType="1"/>
            </p:cNvSpPr>
            <p:nvPr/>
          </p:nvSpPr>
          <p:spPr bwMode="auto">
            <a:xfrm>
              <a:off x="4150" y="2116"/>
              <a:ext cx="408" cy="182"/>
            </a:xfrm>
            <a:prstGeom prst="line">
              <a:avLst/>
            </a:prstGeom>
            <a:noFill/>
            <a:ln w="25400">
              <a:solidFill>
                <a:srgbClr val="3366FF"/>
              </a:solidFill>
              <a:round/>
              <a:headEnd/>
              <a:tailEnd type="triangle" w="med" len="med"/>
            </a:ln>
          </p:spPr>
          <p:txBody>
            <a:bodyPr/>
            <a:lstStyle/>
            <a:p>
              <a:endParaRPr lang="es-CL"/>
            </a:p>
          </p:txBody>
        </p:sp>
      </p:grpSp>
      <p:sp>
        <p:nvSpPr>
          <p:cNvPr id="53286" name="Text Box 44"/>
          <p:cNvSpPr txBox="1">
            <a:spLocks noChangeArrowheads="1"/>
          </p:cNvSpPr>
          <p:nvPr/>
        </p:nvSpPr>
        <p:spPr bwMode="auto">
          <a:xfrm>
            <a:off x="1042988" y="4868863"/>
            <a:ext cx="7200900" cy="641350"/>
          </a:xfrm>
          <a:prstGeom prst="rect">
            <a:avLst/>
          </a:prstGeom>
          <a:noFill/>
          <a:ln w="9525">
            <a:noFill/>
            <a:miter lim="800000"/>
            <a:headEnd/>
            <a:tailEnd/>
          </a:ln>
        </p:spPr>
        <p:txBody>
          <a:bodyPr>
            <a:spAutoFit/>
          </a:bodyPr>
          <a:lstStyle/>
          <a:p>
            <a:pPr algn="l">
              <a:spcBef>
                <a:spcPct val="50000"/>
              </a:spcBef>
            </a:pPr>
            <a:r>
              <a:rPr lang="es-ES_tradnl"/>
              <a:t>El grafico muestra la curva de Oferta de la Industria obtenida a Partir de los Costos Medios y Marginal.</a:t>
            </a:r>
            <a:r>
              <a:rPr lang="es-CL"/>
              <a:t> </a:t>
            </a:r>
          </a:p>
        </p:txBody>
      </p:sp>
      <p:sp>
        <p:nvSpPr>
          <p:cNvPr id="53287" name="Text Box 45"/>
          <p:cNvSpPr txBox="1">
            <a:spLocks noChangeArrowheads="1"/>
          </p:cNvSpPr>
          <p:nvPr/>
        </p:nvSpPr>
        <p:spPr bwMode="auto">
          <a:xfrm>
            <a:off x="395288" y="5942013"/>
            <a:ext cx="8532812" cy="366712"/>
          </a:xfrm>
          <a:prstGeom prst="rect">
            <a:avLst/>
          </a:prstGeom>
          <a:noFill/>
          <a:ln w="9525">
            <a:noFill/>
            <a:miter lim="800000"/>
            <a:headEnd/>
            <a:tailEnd/>
          </a:ln>
        </p:spPr>
        <p:txBody>
          <a:bodyPr>
            <a:spAutoFit/>
          </a:bodyPr>
          <a:lstStyle/>
          <a:p>
            <a:pPr algn="l">
              <a:spcBef>
                <a:spcPct val="50000"/>
              </a:spcBef>
            </a:pPr>
            <a:r>
              <a:rPr lang="es-CL"/>
              <a:t>Si la demanda se incrementa, implica que se aumenta la producción…</a:t>
            </a:r>
          </a:p>
        </p:txBody>
      </p:sp>
      <p:sp>
        <p:nvSpPr>
          <p:cNvPr id="359470" name="Arc 46"/>
          <p:cNvSpPr>
            <a:spLocks/>
          </p:cNvSpPr>
          <p:nvPr/>
        </p:nvSpPr>
        <p:spPr bwMode="auto">
          <a:xfrm rot="513815" flipV="1">
            <a:off x="1346200" y="908050"/>
            <a:ext cx="1390650" cy="3244850"/>
          </a:xfrm>
          <a:custGeom>
            <a:avLst/>
            <a:gdLst>
              <a:gd name="T0" fmla="*/ 66786168 w 21232"/>
              <a:gd name="T1" fmla="*/ 0 h 14973"/>
              <a:gd name="T2" fmla="*/ 91084561 w 21232"/>
              <a:gd name="T3" fmla="*/ 516799603 h 14973"/>
              <a:gd name="T4" fmla="*/ 0 w 21232"/>
              <a:gd name="T5" fmla="*/ 703202566 h 14973"/>
              <a:gd name="T6" fmla="*/ 0 60000 65536"/>
              <a:gd name="T7" fmla="*/ 0 60000 65536"/>
              <a:gd name="T8" fmla="*/ 0 60000 65536"/>
              <a:gd name="T9" fmla="*/ 0 w 21232"/>
              <a:gd name="T10" fmla="*/ 0 h 14973"/>
              <a:gd name="T11" fmla="*/ 21232 w 21232"/>
              <a:gd name="T12" fmla="*/ 14973 h 14973"/>
            </a:gdLst>
            <a:ahLst/>
            <a:cxnLst>
              <a:cxn ang="T6">
                <a:pos x="T0" y="T1"/>
              </a:cxn>
              <a:cxn ang="T7">
                <a:pos x="T2" y="T3"/>
              </a:cxn>
              <a:cxn ang="T8">
                <a:pos x="T4" y="T5"/>
              </a:cxn>
            </a:cxnLst>
            <a:rect l="T9" t="T10" r="T11" b="T12"/>
            <a:pathLst>
              <a:path w="21232" h="14973" fill="none" extrusionOk="0">
                <a:moveTo>
                  <a:pt x="15568" y="-1"/>
                </a:moveTo>
                <a:cubicBezTo>
                  <a:pt x="18489" y="3036"/>
                  <a:pt x="20457" y="6861"/>
                  <a:pt x="21232" y="11003"/>
                </a:cubicBezTo>
              </a:path>
              <a:path w="21232" h="14973" stroke="0" extrusionOk="0">
                <a:moveTo>
                  <a:pt x="15568" y="-1"/>
                </a:moveTo>
                <a:cubicBezTo>
                  <a:pt x="18489" y="3036"/>
                  <a:pt x="20457" y="6861"/>
                  <a:pt x="21232" y="11003"/>
                </a:cubicBezTo>
                <a:lnTo>
                  <a:pt x="0" y="14973"/>
                </a:lnTo>
                <a:close/>
              </a:path>
            </a:pathLst>
          </a:custGeom>
          <a:noFill/>
          <a:ln w="38100">
            <a:solidFill>
              <a:schemeClr val="tx1"/>
            </a:solidFill>
            <a:round/>
            <a:headEnd/>
            <a:tailEnd/>
          </a:ln>
        </p:spPr>
        <p:txBody>
          <a:bodyPr wrap="none" anchor="ctr"/>
          <a:lstStyle/>
          <a:p>
            <a:endParaRPr lang="es-CL"/>
          </a:p>
        </p:txBody>
      </p:sp>
      <p:graphicFrame>
        <p:nvGraphicFramePr>
          <p:cNvPr id="359475" name="Object 51"/>
          <p:cNvGraphicFramePr>
            <a:graphicFrameLocks noChangeAspect="1"/>
          </p:cNvGraphicFramePr>
          <p:nvPr/>
        </p:nvGraphicFramePr>
        <p:xfrm>
          <a:off x="2382838" y="1387475"/>
          <a:ext cx="965200" cy="457200"/>
        </p:xfrm>
        <a:graphic>
          <a:graphicData uri="http://schemas.openxmlformats.org/presentationml/2006/ole">
            <p:oleObj spid="_x0000_s53250" name="Ecuación" r:id="rId4" imgW="482400" imgH="228600" progId="Equation.3">
              <p:embed/>
            </p:oleObj>
          </a:graphicData>
        </a:graphic>
      </p:graphicFrame>
      <p:graphicFrame>
        <p:nvGraphicFramePr>
          <p:cNvPr id="53251" name="Object 52"/>
          <p:cNvGraphicFramePr>
            <a:graphicFrameLocks noChangeAspect="1"/>
          </p:cNvGraphicFramePr>
          <p:nvPr/>
        </p:nvGraphicFramePr>
        <p:xfrm>
          <a:off x="3132138" y="1819275"/>
          <a:ext cx="965200" cy="457200"/>
        </p:xfrm>
        <a:graphic>
          <a:graphicData uri="http://schemas.openxmlformats.org/presentationml/2006/ole">
            <p:oleObj spid="_x0000_s53251" name="Ecuación" r:id="rId5" imgW="482400" imgH="228600" progId="Equation.3">
              <p:embed/>
            </p:oleObj>
          </a:graphicData>
        </a:graphic>
      </p:graphicFrame>
      <p:graphicFrame>
        <p:nvGraphicFramePr>
          <p:cNvPr id="53252" name="Object 53"/>
          <p:cNvGraphicFramePr>
            <a:graphicFrameLocks noChangeAspect="1"/>
          </p:cNvGraphicFramePr>
          <p:nvPr/>
        </p:nvGraphicFramePr>
        <p:xfrm>
          <a:off x="3586163" y="2230438"/>
          <a:ext cx="914400" cy="406400"/>
        </p:xfrm>
        <a:graphic>
          <a:graphicData uri="http://schemas.openxmlformats.org/presentationml/2006/ole">
            <p:oleObj spid="_x0000_s53252" name="Ecuación" r:id="rId6" imgW="457200" imgH="203040" progId="Equation.3">
              <p:embed/>
            </p:oleObj>
          </a:graphicData>
        </a:graphic>
      </p:graphicFrame>
      <p:graphicFrame>
        <p:nvGraphicFramePr>
          <p:cNvPr id="53253" name="Object 54"/>
          <p:cNvGraphicFramePr>
            <a:graphicFrameLocks noChangeAspect="1"/>
          </p:cNvGraphicFramePr>
          <p:nvPr/>
        </p:nvGraphicFramePr>
        <p:xfrm>
          <a:off x="1281113" y="2133600"/>
          <a:ext cx="914400" cy="406400"/>
        </p:xfrm>
        <a:graphic>
          <a:graphicData uri="http://schemas.openxmlformats.org/presentationml/2006/ole">
            <p:oleObj spid="_x0000_s53253" name="Ecuación" r:id="rId7" imgW="457200" imgH="203040" progId="Equation.3">
              <p:embed/>
            </p:oleObj>
          </a:graphicData>
        </a:graphic>
      </p:graphicFrame>
      <p:graphicFrame>
        <p:nvGraphicFramePr>
          <p:cNvPr id="53254" name="Object 55"/>
          <p:cNvGraphicFramePr>
            <a:graphicFrameLocks noChangeAspect="1"/>
          </p:cNvGraphicFramePr>
          <p:nvPr/>
        </p:nvGraphicFramePr>
        <p:xfrm>
          <a:off x="1549400" y="2838450"/>
          <a:ext cx="935038" cy="374650"/>
        </p:xfrm>
        <a:graphic>
          <a:graphicData uri="http://schemas.openxmlformats.org/presentationml/2006/ole">
            <p:oleObj spid="_x0000_s53254" name="Ecuación" r:id="rId8" imgW="507960" imgH="203040" progId="Equation.3">
              <p:embed/>
            </p:oleObj>
          </a:graphicData>
        </a:graphic>
      </p:graphicFrame>
      <p:graphicFrame>
        <p:nvGraphicFramePr>
          <p:cNvPr id="53255" name="Object 56"/>
          <p:cNvGraphicFramePr>
            <a:graphicFrameLocks noChangeAspect="1"/>
          </p:cNvGraphicFramePr>
          <p:nvPr/>
        </p:nvGraphicFramePr>
        <p:xfrm>
          <a:off x="349250" y="3500438"/>
          <a:ext cx="406400" cy="381000"/>
        </p:xfrm>
        <a:graphic>
          <a:graphicData uri="http://schemas.openxmlformats.org/presentationml/2006/ole">
            <p:oleObj spid="_x0000_s53255" name="Ecuación" r:id="rId9" imgW="203040" imgH="190440" progId="Equation.3">
              <p:embed/>
            </p:oleObj>
          </a:graphicData>
        </a:graphic>
      </p:graphicFrame>
      <p:graphicFrame>
        <p:nvGraphicFramePr>
          <p:cNvPr id="53256" name="Object 57"/>
          <p:cNvGraphicFramePr>
            <a:graphicFrameLocks noChangeAspect="1"/>
          </p:cNvGraphicFramePr>
          <p:nvPr/>
        </p:nvGraphicFramePr>
        <p:xfrm>
          <a:off x="5795963" y="1484313"/>
          <a:ext cx="1244600" cy="355600"/>
        </p:xfrm>
        <a:graphic>
          <a:graphicData uri="http://schemas.openxmlformats.org/presentationml/2006/ole">
            <p:oleObj spid="_x0000_s53256" name="Ecuación" r:id="rId10" imgW="622080" imgH="177480" progId="Equation.3">
              <p:embed/>
            </p:oleObj>
          </a:graphicData>
        </a:graphic>
      </p:graphicFrame>
      <p:graphicFrame>
        <p:nvGraphicFramePr>
          <p:cNvPr id="53257" name="Object 58"/>
          <p:cNvGraphicFramePr>
            <a:graphicFrameLocks noChangeAspect="1"/>
          </p:cNvGraphicFramePr>
          <p:nvPr/>
        </p:nvGraphicFramePr>
        <p:xfrm>
          <a:off x="6965950" y="1844675"/>
          <a:ext cx="558800" cy="406400"/>
        </p:xfrm>
        <a:graphic>
          <a:graphicData uri="http://schemas.openxmlformats.org/presentationml/2006/ole">
            <p:oleObj spid="_x0000_s53257" name="Ecuación" r:id="rId11" imgW="279360" imgH="203040" progId="Equation.3">
              <p:embed/>
            </p:oleObj>
          </a:graphicData>
        </a:graphic>
      </p:graphicFrame>
      <p:graphicFrame>
        <p:nvGraphicFramePr>
          <p:cNvPr id="53258" name="Object 59"/>
          <p:cNvGraphicFramePr>
            <a:graphicFrameLocks noChangeAspect="1"/>
          </p:cNvGraphicFramePr>
          <p:nvPr/>
        </p:nvGraphicFramePr>
        <p:xfrm>
          <a:off x="6711950" y="2420938"/>
          <a:ext cx="381000" cy="330200"/>
        </p:xfrm>
        <a:graphic>
          <a:graphicData uri="http://schemas.openxmlformats.org/presentationml/2006/ole">
            <p:oleObj spid="_x0000_s53258" name="Ecuación" r:id="rId12" imgW="190440" imgH="164880" progId="Equation.3">
              <p:embed/>
            </p:oleObj>
          </a:graphicData>
        </a:graphic>
      </p:graphicFrame>
      <p:graphicFrame>
        <p:nvGraphicFramePr>
          <p:cNvPr id="359484" name="Object 60"/>
          <p:cNvGraphicFramePr>
            <a:graphicFrameLocks noChangeAspect="1"/>
          </p:cNvGraphicFramePr>
          <p:nvPr/>
        </p:nvGraphicFramePr>
        <p:xfrm>
          <a:off x="7499350" y="3357563"/>
          <a:ext cx="457200" cy="330200"/>
        </p:xfrm>
        <a:graphic>
          <a:graphicData uri="http://schemas.openxmlformats.org/presentationml/2006/ole">
            <p:oleObj spid="_x0000_s53259" name="Ecuación" r:id="rId13" imgW="228600" imgH="164880" progId="Equation.3">
              <p:embed/>
            </p:oleObj>
          </a:graphicData>
        </a:graphic>
      </p:graphicFrame>
      <p:graphicFrame>
        <p:nvGraphicFramePr>
          <p:cNvPr id="53260" name="Object 61"/>
          <p:cNvGraphicFramePr>
            <a:graphicFrameLocks noChangeAspect="1"/>
          </p:cNvGraphicFramePr>
          <p:nvPr/>
        </p:nvGraphicFramePr>
        <p:xfrm>
          <a:off x="7885113" y="3933825"/>
          <a:ext cx="431800" cy="381000"/>
        </p:xfrm>
        <a:graphic>
          <a:graphicData uri="http://schemas.openxmlformats.org/presentationml/2006/ole">
            <p:oleObj spid="_x0000_s53260" name="Ecuación" r:id="rId14" imgW="215640" imgH="190440" progId="Equation.3">
              <p:embed/>
            </p:oleObj>
          </a:graphicData>
        </a:graphic>
      </p:graphicFrame>
      <p:graphicFrame>
        <p:nvGraphicFramePr>
          <p:cNvPr id="53261" name="Object 62"/>
          <p:cNvGraphicFramePr>
            <a:graphicFrameLocks noChangeAspect="1"/>
          </p:cNvGraphicFramePr>
          <p:nvPr/>
        </p:nvGraphicFramePr>
        <p:xfrm>
          <a:off x="6156325" y="3335338"/>
          <a:ext cx="406400" cy="381000"/>
        </p:xfrm>
        <a:graphic>
          <a:graphicData uri="http://schemas.openxmlformats.org/presentationml/2006/ole">
            <p:oleObj spid="_x0000_s53261" name="Ecuación" r:id="rId15" imgW="203040" imgH="190440" progId="Equation.3">
              <p:embed/>
            </p:oleObj>
          </a:graphicData>
        </a:graphic>
      </p:graphicFrame>
    </p:spTree>
  </p:cSld>
  <p:clrMapOvr>
    <a:masterClrMapping/>
  </p:clrMapOvr>
  <p:timing>
    <p:tnLst>
      <p:par>
        <p:cTn id="1" dur="indefinite" restart="never" nodeType="tmRoot">
          <p:childTnLst>
            <p:seq concurrent="1" nextAc="seek">
              <p:cTn id="2" dur="indefinite" nodeType="mainSeq">
                <p:childTnLst>
                  <p:par>
                    <p:cTn id="3" fill="hold">
                      <p:stCondLst>
                        <p:cond delay="indefinite"/>
                      </p:stCondLst>
                      <p:childTnLst>
                        <p:par>
                          <p:cTn id="4" fill="hold">
                            <p:stCondLst>
                              <p:cond delay="0"/>
                            </p:stCondLst>
                            <p:childTnLst>
                              <p:par>
                                <p:cTn id="5" presetID="63" presetClass="path" presetSubtype="0" accel="50000" decel="50000" fill="hold" grpId="0" nodeType="clickEffect">
                                  <p:stCondLst>
                                    <p:cond delay="0"/>
                                  </p:stCondLst>
                                  <p:childTnLst>
                                    <p:animMotion origin="layout" path="M -1.38889E-6 -1.85185E-6 L 0.14983 -1.85185E-6 " pathEditMode="relative" rAng="0" ptsTypes="AA">
                                      <p:cBhvr>
                                        <p:cTn id="6" dur="2000" fill="hold"/>
                                        <p:tgtEl>
                                          <p:spTgt spid="359454"/>
                                        </p:tgtEl>
                                        <p:attrNameLst>
                                          <p:attrName>ppt_x</p:attrName>
                                          <p:attrName>ppt_y</p:attrName>
                                        </p:attrNameLst>
                                      </p:cBhvr>
                                      <p:rCtr x="75" y="0"/>
                                    </p:animMotion>
                                  </p:childTnLst>
                                </p:cTn>
                              </p:par>
                              <p:par>
                                <p:cTn id="7" presetID="10" presetClass="exit" presetSubtype="0" fill="hold" grpId="0" nodeType="withEffect">
                                  <p:stCondLst>
                                    <p:cond delay="0"/>
                                  </p:stCondLst>
                                  <p:childTnLst>
                                    <p:animEffect transition="out" filter="fade">
                                      <p:cBhvr>
                                        <p:cTn id="8" dur="2000"/>
                                        <p:tgtEl>
                                          <p:spTgt spid="359470"/>
                                        </p:tgtEl>
                                      </p:cBhvr>
                                    </p:animEffect>
                                    <p:set>
                                      <p:cBhvr>
                                        <p:cTn id="9" dur="1" fill="hold">
                                          <p:stCondLst>
                                            <p:cond delay="1999"/>
                                          </p:stCondLst>
                                        </p:cTn>
                                        <p:tgtEl>
                                          <p:spTgt spid="359470"/>
                                        </p:tgtEl>
                                        <p:attrNameLst>
                                          <p:attrName>style.visibility</p:attrName>
                                        </p:attrNameLst>
                                      </p:cBhvr>
                                      <p:to>
                                        <p:strVal val="hidden"/>
                                      </p:to>
                                    </p:set>
                                  </p:childTnLst>
                                </p:cTn>
                              </p:par>
                              <p:par>
                                <p:cTn id="10" presetID="10" presetClass="exit" presetSubtype="0" fill="hold" nodeType="withEffect">
                                  <p:stCondLst>
                                    <p:cond delay="0"/>
                                  </p:stCondLst>
                                  <p:childTnLst>
                                    <p:animEffect transition="out" filter="fade">
                                      <p:cBhvr>
                                        <p:cTn id="11" dur="2000"/>
                                        <p:tgtEl>
                                          <p:spTgt spid="359475"/>
                                        </p:tgtEl>
                                      </p:cBhvr>
                                    </p:animEffect>
                                    <p:set>
                                      <p:cBhvr>
                                        <p:cTn id="12" dur="1" fill="hold">
                                          <p:stCondLst>
                                            <p:cond delay="1999"/>
                                          </p:stCondLst>
                                        </p:cTn>
                                        <p:tgtEl>
                                          <p:spTgt spid="359475"/>
                                        </p:tgtEl>
                                        <p:attrNameLst>
                                          <p:attrName>style.visibility</p:attrName>
                                        </p:attrNameLst>
                                      </p:cBhvr>
                                      <p:to>
                                        <p:strVal val="hidden"/>
                                      </p:to>
                                    </p:set>
                                  </p:childTnLst>
                                </p:cTn>
                              </p:par>
                            </p:childTnLst>
                          </p:cTn>
                        </p:par>
                        <p:par>
                          <p:cTn id="13" fill="hold">
                            <p:stCondLst>
                              <p:cond delay="2000"/>
                            </p:stCondLst>
                            <p:childTnLst>
                              <p:par>
                                <p:cTn id="14" presetID="10" presetClass="entr" presetSubtype="0" fill="hold" nodeType="afterEffect">
                                  <p:stCondLst>
                                    <p:cond delay="0"/>
                                  </p:stCondLst>
                                  <p:childTnLst>
                                    <p:set>
                                      <p:cBhvr>
                                        <p:cTn id="15" dur="1" fill="hold">
                                          <p:stCondLst>
                                            <p:cond delay="0"/>
                                          </p:stCondLst>
                                        </p:cTn>
                                        <p:tgtEl>
                                          <p:spTgt spid="359484"/>
                                        </p:tgtEl>
                                        <p:attrNameLst>
                                          <p:attrName>style.visibility</p:attrName>
                                        </p:attrNameLst>
                                      </p:cBhvr>
                                      <p:to>
                                        <p:strVal val="visible"/>
                                      </p:to>
                                    </p:set>
                                    <p:animEffect transition="in" filter="fade">
                                      <p:cBhvr>
                                        <p:cTn id="16" dur="2000"/>
                                        <p:tgtEl>
                                          <p:spTgt spid="359484"/>
                                        </p:tgtEl>
                                      </p:cBhvr>
                                    </p:animEffect>
                                  </p:childTnLst>
                                </p:cTn>
                              </p:par>
                            </p:childTnLst>
                          </p:cTn>
                        </p:par>
                        <p:par>
                          <p:cTn id="17" fill="hold">
                            <p:stCondLst>
                              <p:cond delay="4000"/>
                            </p:stCondLst>
                            <p:childTnLst>
                              <p:par>
                                <p:cTn id="18" presetID="10" presetClass="entr" presetSubtype="0" fill="hold" nodeType="afterEffect">
                                  <p:stCondLst>
                                    <p:cond delay="0"/>
                                  </p:stCondLst>
                                  <p:childTnLst>
                                    <p:set>
                                      <p:cBhvr>
                                        <p:cTn id="19" dur="1" fill="hold">
                                          <p:stCondLst>
                                            <p:cond delay="0"/>
                                          </p:stCondLst>
                                        </p:cTn>
                                        <p:tgtEl>
                                          <p:spTgt spid="5"/>
                                        </p:tgtEl>
                                        <p:attrNameLst>
                                          <p:attrName>style.visibility</p:attrName>
                                        </p:attrNameLst>
                                      </p:cBhvr>
                                      <p:to>
                                        <p:strVal val="visible"/>
                                      </p:to>
                                    </p:set>
                                    <p:animEffect transition="in" filter="fade">
                                      <p:cBhvr>
                                        <p:cTn id="20" dur="2000"/>
                                        <p:tgtEl>
                                          <p:spTgt spid="5"/>
                                        </p:tgtEl>
                                      </p:cBhvr>
                                    </p:animEffect>
                                  </p:childTnLst>
                                </p:cTn>
                              </p:par>
                            </p:childTnLst>
                          </p:cTn>
                        </p:par>
                        <p:par>
                          <p:cTn id="21" fill="hold">
                            <p:stCondLst>
                              <p:cond delay="6000"/>
                            </p:stCondLst>
                            <p:childTnLst>
                              <p:par>
                                <p:cTn id="22" presetID="22" presetClass="entr" presetSubtype="2" fill="hold" grpId="0" nodeType="afterEffect">
                                  <p:stCondLst>
                                    <p:cond delay="0"/>
                                  </p:stCondLst>
                                  <p:childTnLst>
                                    <p:set>
                                      <p:cBhvr>
                                        <p:cTn id="23" dur="1" fill="hold">
                                          <p:stCondLst>
                                            <p:cond delay="0"/>
                                          </p:stCondLst>
                                        </p:cTn>
                                        <p:tgtEl>
                                          <p:spTgt spid="359460"/>
                                        </p:tgtEl>
                                        <p:attrNameLst>
                                          <p:attrName>style.visibility</p:attrName>
                                        </p:attrNameLst>
                                      </p:cBhvr>
                                      <p:to>
                                        <p:strVal val="visible"/>
                                      </p:to>
                                    </p:set>
                                    <p:animEffect transition="in" filter="wipe(right)">
                                      <p:cBhvr>
                                        <p:cTn id="24" dur="1000"/>
                                        <p:tgtEl>
                                          <p:spTgt spid="359460"/>
                                        </p:tgtEl>
                                      </p:cBhvr>
                                    </p:animEffect>
                                  </p:childTnLst>
                                </p:cTn>
                              </p:par>
                            </p:childTnLst>
                          </p:cTn>
                        </p:par>
                        <p:par>
                          <p:cTn id="25" fill="hold">
                            <p:stCondLst>
                              <p:cond delay="7000"/>
                            </p:stCondLst>
                            <p:childTnLst>
                              <p:par>
                                <p:cTn id="26" presetID="22" presetClass="entr" presetSubtype="2" fill="hold" grpId="0" nodeType="afterEffect">
                                  <p:stCondLst>
                                    <p:cond delay="0"/>
                                  </p:stCondLst>
                                  <p:childTnLst>
                                    <p:set>
                                      <p:cBhvr>
                                        <p:cTn id="27" dur="1" fill="hold">
                                          <p:stCondLst>
                                            <p:cond delay="0"/>
                                          </p:stCondLst>
                                        </p:cTn>
                                        <p:tgtEl>
                                          <p:spTgt spid="359463"/>
                                        </p:tgtEl>
                                        <p:attrNameLst>
                                          <p:attrName>style.visibility</p:attrName>
                                        </p:attrNameLst>
                                      </p:cBhvr>
                                      <p:to>
                                        <p:strVal val="visible"/>
                                      </p:to>
                                    </p:set>
                                    <p:animEffect transition="in" filter="wipe(right)">
                                      <p:cBhvr>
                                        <p:cTn id="28" dur="1000"/>
                                        <p:tgtEl>
                                          <p:spTgt spid="359463"/>
                                        </p:tgtEl>
                                      </p:cBhvr>
                                    </p:animEffect>
                                  </p:childTnLst>
                                </p:cTn>
                              </p:par>
                              <p:par>
                                <p:cTn id="29" presetID="22" presetClass="entr" presetSubtype="1" fill="hold" grpId="0" nodeType="withEffect">
                                  <p:stCondLst>
                                    <p:cond delay="0"/>
                                  </p:stCondLst>
                                  <p:childTnLst>
                                    <p:set>
                                      <p:cBhvr>
                                        <p:cTn id="30" dur="1" fill="hold">
                                          <p:stCondLst>
                                            <p:cond delay="0"/>
                                          </p:stCondLst>
                                        </p:cTn>
                                        <p:tgtEl>
                                          <p:spTgt spid="359462"/>
                                        </p:tgtEl>
                                        <p:attrNameLst>
                                          <p:attrName>style.visibility</p:attrName>
                                        </p:attrNameLst>
                                      </p:cBhvr>
                                      <p:to>
                                        <p:strVal val="visible"/>
                                      </p:to>
                                    </p:set>
                                    <p:animEffect transition="in" filter="wipe(up)">
                                      <p:cBhvr>
                                        <p:cTn id="31" dur="2000"/>
                                        <p:tgtEl>
                                          <p:spTgt spid="359462"/>
                                        </p:tgtEl>
                                      </p:cBhvr>
                                    </p:animEffect>
                                  </p:childTnLst>
                                </p:cTn>
                              </p:par>
                            </p:childTnLst>
                          </p:cTn>
                        </p:par>
                        <p:par>
                          <p:cTn id="32" fill="hold">
                            <p:stCondLst>
                              <p:cond delay="9000"/>
                            </p:stCondLst>
                            <p:childTnLst>
                              <p:par>
                                <p:cTn id="33" presetID="22" presetClass="entr" presetSubtype="2" fill="hold" grpId="0" nodeType="afterEffect">
                                  <p:stCondLst>
                                    <p:cond delay="0"/>
                                  </p:stCondLst>
                                  <p:childTnLst>
                                    <p:set>
                                      <p:cBhvr>
                                        <p:cTn id="34" dur="1" fill="hold">
                                          <p:stCondLst>
                                            <p:cond delay="0"/>
                                          </p:stCondLst>
                                        </p:cTn>
                                        <p:tgtEl>
                                          <p:spTgt spid="359464"/>
                                        </p:tgtEl>
                                        <p:attrNameLst>
                                          <p:attrName>style.visibility</p:attrName>
                                        </p:attrNameLst>
                                      </p:cBhvr>
                                      <p:to>
                                        <p:strVal val="visible"/>
                                      </p:to>
                                    </p:set>
                                    <p:animEffect transition="in" filter="wipe(right)">
                                      <p:cBhvr>
                                        <p:cTn id="35" dur="1000"/>
                                        <p:tgtEl>
                                          <p:spTgt spid="359464"/>
                                        </p:tgtEl>
                                      </p:cBhvr>
                                    </p:animEffect>
                                  </p:childTnLst>
                                </p:cTn>
                              </p:par>
                            </p:childTnLst>
                          </p:cTn>
                        </p:par>
                        <p:par>
                          <p:cTn id="36" fill="hold">
                            <p:stCondLst>
                              <p:cond delay="10000"/>
                            </p:stCondLst>
                            <p:childTnLst>
                              <p:par>
                                <p:cTn id="37" presetID="10" presetClass="entr" presetSubtype="0" fill="hold" grpId="0" nodeType="afterEffect">
                                  <p:stCondLst>
                                    <p:cond delay="0"/>
                                  </p:stCondLst>
                                  <p:childTnLst>
                                    <p:set>
                                      <p:cBhvr>
                                        <p:cTn id="38" dur="1" fill="hold">
                                          <p:stCondLst>
                                            <p:cond delay="0"/>
                                          </p:stCondLst>
                                        </p:cTn>
                                        <p:tgtEl>
                                          <p:spTgt spid="359461"/>
                                        </p:tgtEl>
                                        <p:attrNameLst>
                                          <p:attrName>style.visibility</p:attrName>
                                        </p:attrNameLst>
                                      </p:cBhvr>
                                      <p:to>
                                        <p:strVal val="visible"/>
                                      </p:to>
                                    </p:set>
                                    <p:animEffect transition="in" filter="fade">
                                      <p:cBhvr>
                                        <p:cTn id="39" dur="2000"/>
                                        <p:tgtEl>
                                          <p:spTgt spid="359461"/>
                                        </p:tgtEl>
                                      </p:cBhvr>
                                    </p:animEffect>
                                  </p:childTnLst>
                                </p:cTn>
                              </p:par>
                            </p:childTnLst>
                          </p:cTn>
                        </p:par>
                      </p:childTnLst>
                    </p:cTn>
                  </p:par>
                </p:childTnLst>
              </p:cTn>
              <p:prevCondLst>
                <p:cond evt="onPrev" delay="0">
                  <p:tgtEl>
                    <p:sldTgt/>
                  </p:tgtEl>
                </p:cond>
              </p:prevCondLst>
              <p:nextCondLst>
                <p:cond evt="onNext" delay="0">
                  <p:tgtEl>
                    <p:sldTgt/>
                  </p:tgtEl>
                </p:cond>
              </p:nextCondLst>
            </p:seq>
          </p:childTnLst>
        </p:cTn>
      </p:par>
    </p:tnLst>
    <p:bldLst>
      <p:bldP spid="359454" grpId="0" animBg="1"/>
      <p:bldP spid="359460" grpId="0" animBg="1"/>
      <p:bldP spid="359461" grpId="0" animBg="1"/>
      <p:bldP spid="359462" grpId="0" animBg="1"/>
      <p:bldP spid="359463" grpId="0" animBg="1"/>
      <p:bldP spid="359464" grpId="0" animBg="1"/>
      <p:bldP spid="359470" grpId="0" animBg="1"/>
    </p:bldLst>
  </p:timing>
</p:sld>
</file>

<file path=ppt/slides/slide5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4277" name="3 Marcador de número de diapositiva"/>
          <p:cNvSpPr>
            <a:spLocks noGrp="1"/>
          </p:cNvSpPr>
          <p:nvPr>
            <p:ph type="sldNum" sz="quarter" idx="12"/>
          </p:nvPr>
        </p:nvSpPr>
        <p:spPr>
          <a:noFill/>
        </p:spPr>
        <p:txBody>
          <a:bodyPr/>
          <a:lstStyle/>
          <a:p>
            <a:fld id="{F01399C4-48D2-4541-90D3-FAB43EB65CD5}" type="slidenum">
              <a:rPr lang="es-CL" smtClean="0"/>
              <a:pPr/>
              <a:t>58</a:t>
            </a:fld>
            <a:endParaRPr lang="es-CL" smtClean="0"/>
          </a:p>
        </p:txBody>
      </p:sp>
      <p:sp>
        <p:nvSpPr>
          <p:cNvPr id="54278" name="Rectangle 18"/>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54274" name="Object 15"/>
          <p:cNvGraphicFramePr>
            <a:graphicFrameLocks noChangeAspect="1"/>
          </p:cNvGraphicFramePr>
          <p:nvPr/>
        </p:nvGraphicFramePr>
        <p:xfrm>
          <a:off x="1835150" y="2060575"/>
          <a:ext cx="2894013" cy="457200"/>
        </p:xfrm>
        <a:graphic>
          <a:graphicData uri="http://schemas.openxmlformats.org/presentationml/2006/ole">
            <p:oleObj spid="_x0000_s54274" name="Ecuación" r:id="rId4" imgW="1447560" imgH="228600" progId="Equation.3">
              <p:embed/>
            </p:oleObj>
          </a:graphicData>
        </a:graphic>
      </p:graphicFrame>
      <p:sp>
        <p:nvSpPr>
          <p:cNvPr id="54279" name="Text Box 3"/>
          <p:cNvSpPr txBox="1">
            <a:spLocks noChangeArrowheads="1"/>
          </p:cNvSpPr>
          <p:nvPr/>
        </p:nvSpPr>
        <p:spPr bwMode="auto">
          <a:xfrm>
            <a:off x="1042988" y="2125663"/>
            <a:ext cx="7200900" cy="366712"/>
          </a:xfrm>
          <a:prstGeom prst="rect">
            <a:avLst/>
          </a:prstGeom>
          <a:noFill/>
          <a:ln w="9525">
            <a:noFill/>
            <a:miter lim="800000"/>
            <a:headEnd/>
            <a:tailEnd/>
          </a:ln>
        </p:spPr>
        <p:txBody>
          <a:bodyPr>
            <a:spAutoFit/>
          </a:bodyPr>
          <a:lstStyle/>
          <a:p>
            <a:pPr algn="l">
              <a:spcBef>
                <a:spcPct val="50000"/>
              </a:spcBef>
            </a:pPr>
            <a:r>
              <a:rPr lang="es-ES_tradnl"/>
              <a:t>Dado                                                  un empresario desea saber:</a:t>
            </a:r>
            <a:endParaRPr lang="es-CL"/>
          </a:p>
        </p:txBody>
      </p:sp>
      <p:sp>
        <p:nvSpPr>
          <p:cNvPr id="54280" name="Line 6"/>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0455" name="Text Box 7"/>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54282" name="Text Box 8"/>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54283" name="Text Box 9"/>
          <p:cNvSpPr txBox="1">
            <a:spLocks noChangeArrowheads="1"/>
          </p:cNvSpPr>
          <p:nvPr/>
        </p:nvSpPr>
        <p:spPr bwMode="auto">
          <a:xfrm>
            <a:off x="755650" y="1622425"/>
            <a:ext cx="1295400" cy="366713"/>
          </a:xfrm>
          <a:prstGeom prst="rect">
            <a:avLst/>
          </a:prstGeom>
          <a:noFill/>
          <a:ln w="9525">
            <a:noFill/>
            <a:miter lim="800000"/>
            <a:headEnd/>
            <a:tailEnd/>
          </a:ln>
        </p:spPr>
        <p:txBody>
          <a:bodyPr>
            <a:spAutoFit/>
          </a:bodyPr>
          <a:lstStyle/>
          <a:p>
            <a:pPr algn="l">
              <a:spcBef>
                <a:spcPct val="50000"/>
              </a:spcBef>
            </a:pPr>
            <a:r>
              <a:rPr lang="es-CL" b="1" i="1"/>
              <a:t>Ejercicio:</a:t>
            </a:r>
          </a:p>
        </p:txBody>
      </p:sp>
      <p:sp>
        <p:nvSpPr>
          <p:cNvPr id="54284" name="Rectangle 10"/>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
        <p:nvSpPr>
          <p:cNvPr id="54285" name="Text Box 11"/>
          <p:cNvSpPr txBox="1">
            <a:spLocks noChangeArrowheads="1"/>
          </p:cNvSpPr>
          <p:nvPr/>
        </p:nvSpPr>
        <p:spPr bwMode="auto">
          <a:xfrm>
            <a:off x="1330325" y="2643188"/>
            <a:ext cx="7562850" cy="2428875"/>
          </a:xfrm>
          <a:prstGeom prst="rect">
            <a:avLst/>
          </a:prstGeom>
          <a:noFill/>
          <a:ln w="9525">
            <a:noFill/>
            <a:miter lim="800000"/>
            <a:headEnd/>
            <a:tailEnd/>
          </a:ln>
        </p:spPr>
        <p:txBody>
          <a:bodyPr>
            <a:spAutoFit/>
          </a:bodyPr>
          <a:lstStyle/>
          <a:p>
            <a:pPr algn="just">
              <a:spcBef>
                <a:spcPct val="50000"/>
              </a:spcBef>
            </a:pPr>
            <a:r>
              <a:rPr lang="es-ES_tradnl"/>
              <a:t>(1) Determine el Costo Fijo y la Producción de Cierre. Sabiendo que la tasa óptima de Producción es</a:t>
            </a:r>
            <a:r>
              <a:rPr lang="es-CL"/>
              <a:t> (q = 6)</a:t>
            </a:r>
          </a:p>
          <a:p>
            <a:pPr algn="just">
              <a:spcBef>
                <a:spcPct val="50000"/>
              </a:spcBef>
            </a:pPr>
            <a:r>
              <a:rPr lang="es-ES_tradnl"/>
              <a:t>(2) Si P = 47 unidades monetarias, determine la cantidad a producir. ¿Cierra la empresa o se mantiene en el Mercado?</a:t>
            </a:r>
          </a:p>
          <a:p>
            <a:pPr algn="just">
              <a:spcBef>
                <a:spcPct val="50000"/>
              </a:spcBef>
            </a:pPr>
            <a:r>
              <a:rPr lang="es-ES_tradnl"/>
              <a:t>(3)  Determine el precio mínimo para poner en marcha el proceso productivo</a:t>
            </a:r>
            <a:r>
              <a:rPr lang="es-CL"/>
              <a:t>.</a:t>
            </a:r>
          </a:p>
          <a:p>
            <a:pPr algn="just">
              <a:spcBef>
                <a:spcPct val="50000"/>
              </a:spcBef>
            </a:pPr>
            <a:r>
              <a:rPr lang="es-ES_tradnl"/>
              <a:t>(4)  Si                     encuentre</a:t>
            </a:r>
            <a:endParaRPr lang="es-CL"/>
          </a:p>
        </p:txBody>
      </p:sp>
      <p:sp>
        <p:nvSpPr>
          <p:cNvPr id="54286" name="Rectangle 12"/>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
        <p:nvSpPr>
          <p:cNvPr id="54287" name="Rectangle 13"/>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graphicFrame>
        <p:nvGraphicFramePr>
          <p:cNvPr id="54275" name="Object 16"/>
          <p:cNvGraphicFramePr>
            <a:graphicFrameLocks noChangeAspect="1"/>
          </p:cNvGraphicFramePr>
          <p:nvPr/>
        </p:nvGraphicFramePr>
        <p:xfrm>
          <a:off x="2124075" y="4695825"/>
          <a:ext cx="1166813" cy="355600"/>
        </p:xfrm>
        <a:graphic>
          <a:graphicData uri="http://schemas.openxmlformats.org/presentationml/2006/ole">
            <p:oleObj spid="_x0000_s54275" name="Ecuación" r:id="rId5" imgW="583920" imgH="177480" progId="Equation.3">
              <p:embed/>
            </p:oleObj>
          </a:graphicData>
        </a:graphic>
      </p:graphicFrame>
      <p:graphicFrame>
        <p:nvGraphicFramePr>
          <p:cNvPr id="54276" name="Object 17"/>
          <p:cNvGraphicFramePr>
            <a:graphicFrameLocks noChangeAspect="1"/>
          </p:cNvGraphicFramePr>
          <p:nvPr/>
        </p:nvGraphicFramePr>
        <p:xfrm>
          <a:off x="4438650" y="4652963"/>
          <a:ext cx="1141413" cy="457200"/>
        </p:xfrm>
        <a:graphic>
          <a:graphicData uri="http://schemas.openxmlformats.org/presentationml/2006/ole">
            <p:oleObj spid="_x0000_s54276" name="Ecuación" r:id="rId6" imgW="571320" imgH="228600" progId="Equation.3">
              <p:embed/>
            </p:oleObj>
          </a:graphicData>
        </a:graphic>
      </p:graphicFrame>
    </p:spTree>
  </p:cSld>
  <p:clrMapOvr>
    <a:masterClrMapping/>
  </p:clrMapOvr>
  <p:timing>
    <p:tnLst>
      <p:par>
        <p:cTn id="1" dur="indefinite" restart="never" nodeType="tmRoot"/>
      </p:par>
    </p:tnLst>
  </p:timing>
</p:sld>
</file>

<file path=ppt/slides/slide5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2466" name="3 Marcador de número de diapositiva"/>
          <p:cNvSpPr>
            <a:spLocks noGrp="1"/>
          </p:cNvSpPr>
          <p:nvPr>
            <p:ph type="sldNum" sz="quarter" idx="12"/>
          </p:nvPr>
        </p:nvSpPr>
        <p:spPr>
          <a:noFill/>
        </p:spPr>
        <p:txBody>
          <a:bodyPr/>
          <a:lstStyle/>
          <a:p>
            <a:fld id="{3ABBE020-5A83-484D-A942-A0EE758B3732}" type="slidenum">
              <a:rPr lang="es-CL" smtClean="0"/>
              <a:pPr/>
              <a:t>59</a:t>
            </a:fld>
            <a:endParaRPr lang="es-CL" smtClean="0"/>
          </a:p>
        </p:txBody>
      </p:sp>
      <p:sp>
        <p:nvSpPr>
          <p:cNvPr id="62467" name="Rectangle 2"/>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62468"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8646"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62470"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62471" name="Text Box 8"/>
          <p:cNvSpPr txBox="1">
            <a:spLocks noChangeArrowheads="1"/>
          </p:cNvSpPr>
          <p:nvPr/>
        </p:nvSpPr>
        <p:spPr bwMode="auto">
          <a:xfrm>
            <a:off x="755650" y="1622425"/>
            <a:ext cx="5400675" cy="366713"/>
          </a:xfrm>
          <a:prstGeom prst="rect">
            <a:avLst/>
          </a:prstGeom>
          <a:noFill/>
          <a:ln w="9525">
            <a:noFill/>
            <a:miter lim="800000"/>
            <a:headEnd/>
            <a:tailEnd/>
          </a:ln>
        </p:spPr>
        <p:txBody>
          <a:bodyPr>
            <a:spAutoFit/>
          </a:bodyPr>
          <a:lstStyle/>
          <a:p>
            <a:pPr algn="l">
              <a:spcBef>
                <a:spcPct val="50000"/>
              </a:spcBef>
            </a:pPr>
            <a:r>
              <a:rPr lang="es-CL" b="1" i="1">
                <a:solidFill>
                  <a:srgbClr val="FF0000"/>
                </a:solidFill>
              </a:rPr>
              <a:t>Ejercicio Tipo Examen (examen otoño 2007)</a:t>
            </a:r>
            <a:endParaRPr lang="es-CL" b="1" i="1"/>
          </a:p>
        </p:txBody>
      </p:sp>
      <p:sp>
        <p:nvSpPr>
          <p:cNvPr id="62472" name="Rectangle 9"/>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
        <p:nvSpPr>
          <p:cNvPr id="62473" name="Rectangle 11"/>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
        <p:nvSpPr>
          <p:cNvPr id="62474" name="Rectangle 12"/>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62475" name="Text Box 15"/>
          <p:cNvSpPr txBox="1">
            <a:spLocks noChangeArrowheads="1"/>
          </p:cNvSpPr>
          <p:nvPr/>
        </p:nvSpPr>
        <p:spPr bwMode="auto">
          <a:xfrm>
            <a:off x="539750" y="2125663"/>
            <a:ext cx="8353425" cy="641350"/>
          </a:xfrm>
          <a:prstGeom prst="rect">
            <a:avLst/>
          </a:prstGeom>
          <a:noFill/>
          <a:ln w="9525">
            <a:noFill/>
            <a:miter lim="800000"/>
            <a:headEnd/>
            <a:tailEnd/>
          </a:ln>
        </p:spPr>
        <p:txBody>
          <a:bodyPr>
            <a:spAutoFit/>
          </a:bodyPr>
          <a:lstStyle/>
          <a:p>
            <a:pPr algn="just">
              <a:spcBef>
                <a:spcPct val="50000"/>
              </a:spcBef>
            </a:pPr>
            <a:r>
              <a:rPr lang="es-CL"/>
              <a:t>Considere una empresa que tiene la función de producción descrita a continuación:</a:t>
            </a:r>
          </a:p>
        </p:txBody>
      </p:sp>
      <p:graphicFrame>
        <p:nvGraphicFramePr>
          <p:cNvPr id="368710" name="Group 70"/>
          <p:cNvGraphicFramePr>
            <a:graphicFrameLocks noGrp="1"/>
          </p:cNvGraphicFramePr>
          <p:nvPr/>
        </p:nvGraphicFramePr>
        <p:xfrm>
          <a:off x="611188" y="2840038"/>
          <a:ext cx="1031875" cy="3840162"/>
        </p:xfrm>
        <a:graphic>
          <a:graphicData uri="http://schemas.openxmlformats.org/drawingml/2006/table">
            <a:tbl>
              <a:tblPr/>
              <a:tblGrid>
                <a:gridCol w="517525"/>
                <a:gridCol w="514350"/>
              </a:tblGrid>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Qx</a:t>
                      </a:r>
                      <a:endParaRPr kumimoji="0" lang="es-CL" sz="1500" b="1"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Lx</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r>
              <a:tr h="201613">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15913">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190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270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13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340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400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450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6</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13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490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7</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520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13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540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9</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550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62517" name="Text Box 68"/>
          <p:cNvSpPr txBox="1">
            <a:spLocks noChangeArrowheads="1"/>
          </p:cNvSpPr>
          <p:nvPr/>
        </p:nvSpPr>
        <p:spPr bwMode="auto">
          <a:xfrm>
            <a:off x="2124075" y="2500313"/>
            <a:ext cx="6769100" cy="3805237"/>
          </a:xfrm>
          <a:prstGeom prst="rect">
            <a:avLst/>
          </a:prstGeom>
          <a:noFill/>
          <a:ln w="9525">
            <a:noFill/>
            <a:miter lim="800000"/>
            <a:headEnd/>
            <a:tailEnd/>
          </a:ln>
        </p:spPr>
        <p:txBody>
          <a:bodyPr>
            <a:spAutoFit/>
          </a:bodyPr>
          <a:lstStyle/>
          <a:p>
            <a:pPr algn="just">
              <a:spcBef>
                <a:spcPct val="50000"/>
              </a:spcBef>
            </a:pPr>
            <a:r>
              <a:rPr lang="es-CL"/>
              <a:t>La empresa enfrenta un salario igual a $4, un costo fijo total de $100 y un precio de venta del producto final de $0,1</a:t>
            </a:r>
          </a:p>
          <a:p>
            <a:pPr algn="just">
              <a:spcBef>
                <a:spcPct val="50000"/>
              </a:spcBef>
            </a:pPr>
            <a:r>
              <a:rPr lang="es-ES_tradnl"/>
              <a:t>Se le pide que calcule la siguiente información para cada nivel de Lx y Qx según corresponda:</a:t>
            </a:r>
          </a:p>
          <a:p>
            <a:pPr algn="just">
              <a:spcBef>
                <a:spcPct val="50000"/>
              </a:spcBef>
            </a:pPr>
            <a:r>
              <a:rPr lang="es-ES_tradnl"/>
              <a:t>a) Producto medio físico del trabajo</a:t>
            </a:r>
          </a:p>
          <a:p>
            <a:pPr algn="just">
              <a:spcBef>
                <a:spcPct val="50000"/>
              </a:spcBef>
            </a:pPr>
            <a:r>
              <a:rPr lang="es-ES_tradnl"/>
              <a:t>b) Producto marginal físico del trabajo</a:t>
            </a:r>
          </a:p>
          <a:p>
            <a:pPr algn="just">
              <a:spcBef>
                <a:spcPct val="50000"/>
              </a:spcBef>
            </a:pPr>
            <a:r>
              <a:rPr lang="es-ES_tradnl"/>
              <a:t>c) Costo variable total</a:t>
            </a:r>
          </a:p>
          <a:p>
            <a:pPr algn="just">
              <a:spcBef>
                <a:spcPct val="50000"/>
              </a:spcBef>
            </a:pPr>
            <a:r>
              <a:rPr lang="es-ES_tradnl"/>
              <a:t>d) Costo total</a:t>
            </a:r>
          </a:p>
          <a:p>
            <a:pPr algn="just">
              <a:spcBef>
                <a:spcPct val="50000"/>
              </a:spcBef>
            </a:pPr>
            <a:r>
              <a:rPr lang="es-ES_tradnl"/>
              <a:t>e) Costo variable medio</a:t>
            </a:r>
          </a:p>
          <a:p>
            <a:pPr algn="just">
              <a:spcBef>
                <a:spcPct val="50000"/>
              </a:spcBef>
            </a:pPr>
            <a:r>
              <a:rPr lang="es-ES_tradnl"/>
              <a:t>f) Costo fijo medio</a:t>
            </a:r>
            <a:endParaRPr lang="es-CL"/>
          </a:p>
        </p:txBody>
      </p:sp>
    </p:spTree>
  </p:cSld>
  <p:clrMapOvr>
    <a:masterClrMapping/>
  </p:clrMapOvr>
  <p:timing>
    <p:tnLst>
      <p:par>
        <p:cTn id="1" dur="indefinite" restart="never" nodeType="tmRoot"/>
      </p:par>
    </p:tnLst>
  </p:timing>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4117" name="3 Marcador de número de diapositiva"/>
          <p:cNvSpPr>
            <a:spLocks noGrp="1"/>
          </p:cNvSpPr>
          <p:nvPr>
            <p:ph type="sldNum" sz="quarter" idx="12"/>
          </p:nvPr>
        </p:nvSpPr>
        <p:spPr>
          <a:noFill/>
        </p:spPr>
        <p:txBody>
          <a:bodyPr/>
          <a:lstStyle/>
          <a:p>
            <a:fld id="{B75CC9B6-212A-4621-936E-572FD2D51ECA}" type="slidenum">
              <a:rPr lang="es-CL" smtClean="0"/>
              <a:pPr/>
              <a:t>6</a:t>
            </a:fld>
            <a:endParaRPr lang="es-CL" smtClean="0"/>
          </a:p>
        </p:txBody>
      </p:sp>
      <p:sp>
        <p:nvSpPr>
          <p:cNvPr id="4118" name="Rectangle 64"/>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pSp>
        <p:nvGrpSpPr>
          <p:cNvPr id="4119" name="Group 63"/>
          <p:cNvGrpSpPr>
            <a:grpSpLocks/>
          </p:cNvGrpSpPr>
          <p:nvPr/>
        </p:nvGrpSpPr>
        <p:grpSpPr bwMode="auto">
          <a:xfrm>
            <a:off x="211138" y="1217613"/>
            <a:ext cx="3789362" cy="5618162"/>
            <a:chOff x="863" y="120"/>
            <a:chExt cx="2808" cy="4164"/>
          </a:xfrm>
        </p:grpSpPr>
        <p:sp>
          <p:nvSpPr>
            <p:cNvPr id="4124" name="Line 9"/>
            <p:cNvSpPr>
              <a:spLocks noChangeShapeType="1"/>
            </p:cNvSpPr>
            <p:nvPr/>
          </p:nvSpPr>
          <p:spPr bwMode="auto">
            <a:xfrm>
              <a:off x="2109" y="799"/>
              <a:ext cx="0" cy="3039"/>
            </a:xfrm>
            <a:prstGeom prst="line">
              <a:avLst/>
            </a:prstGeom>
            <a:noFill/>
            <a:ln w="25400">
              <a:solidFill>
                <a:srgbClr val="969696"/>
              </a:solidFill>
              <a:prstDash val="lgDash"/>
              <a:round/>
              <a:headEnd/>
              <a:tailEnd/>
            </a:ln>
          </p:spPr>
          <p:txBody>
            <a:bodyPr/>
            <a:lstStyle/>
            <a:p>
              <a:endParaRPr lang="es-CL"/>
            </a:p>
          </p:txBody>
        </p:sp>
        <p:sp>
          <p:nvSpPr>
            <p:cNvPr id="4125" name="Line 10"/>
            <p:cNvSpPr>
              <a:spLocks noChangeShapeType="1"/>
            </p:cNvSpPr>
            <p:nvPr/>
          </p:nvSpPr>
          <p:spPr bwMode="auto">
            <a:xfrm>
              <a:off x="2018" y="1117"/>
              <a:ext cx="0" cy="2721"/>
            </a:xfrm>
            <a:prstGeom prst="line">
              <a:avLst/>
            </a:prstGeom>
            <a:noFill/>
            <a:ln w="25400">
              <a:solidFill>
                <a:srgbClr val="969696"/>
              </a:solidFill>
              <a:prstDash val="lgDash"/>
              <a:round/>
              <a:headEnd/>
              <a:tailEnd/>
            </a:ln>
          </p:spPr>
          <p:txBody>
            <a:bodyPr/>
            <a:lstStyle/>
            <a:p>
              <a:endParaRPr lang="es-CL"/>
            </a:p>
          </p:txBody>
        </p:sp>
        <p:sp>
          <p:nvSpPr>
            <p:cNvPr id="4126" name="Line 11"/>
            <p:cNvSpPr>
              <a:spLocks noChangeShapeType="1"/>
            </p:cNvSpPr>
            <p:nvPr/>
          </p:nvSpPr>
          <p:spPr bwMode="auto">
            <a:xfrm>
              <a:off x="2744" y="482"/>
              <a:ext cx="0" cy="3356"/>
            </a:xfrm>
            <a:prstGeom prst="line">
              <a:avLst/>
            </a:prstGeom>
            <a:noFill/>
            <a:ln w="25400">
              <a:solidFill>
                <a:srgbClr val="969696"/>
              </a:solidFill>
              <a:prstDash val="lgDash"/>
              <a:round/>
              <a:headEnd/>
              <a:tailEnd/>
            </a:ln>
          </p:spPr>
          <p:txBody>
            <a:bodyPr/>
            <a:lstStyle/>
            <a:p>
              <a:endParaRPr lang="es-CL"/>
            </a:p>
          </p:txBody>
        </p:sp>
        <p:grpSp>
          <p:nvGrpSpPr>
            <p:cNvPr id="4127" name="Group 12"/>
            <p:cNvGrpSpPr>
              <a:grpSpLocks/>
            </p:cNvGrpSpPr>
            <p:nvPr/>
          </p:nvGrpSpPr>
          <p:grpSpPr bwMode="auto">
            <a:xfrm>
              <a:off x="1427" y="120"/>
              <a:ext cx="2190" cy="1587"/>
              <a:chOff x="567" y="1117"/>
              <a:chExt cx="2190" cy="1587"/>
            </a:xfrm>
          </p:grpSpPr>
          <p:sp>
            <p:nvSpPr>
              <p:cNvPr id="4157" name="Line 13"/>
              <p:cNvSpPr>
                <a:spLocks noChangeShapeType="1"/>
              </p:cNvSpPr>
              <p:nvPr/>
            </p:nvSpPr>
            <p:spPr bwMode="auto">
              <a:xfrm flipV="1">
                <a:off x="567" y="1117"/>
                <a:ext cx="0" cy="1581"/>
              </a:xfrm>
              <a:prstGeom prst="line">
                <a:avLst/>
              </a:prstGeom>
              <a:noFill/>
              <a:ln w="9525">
                <a:solidFill>
                  <a:schemeClr val="tx1"/>
                </a:solidFill>
                <a:round/>
                <a:headEnd/>
                <a:tailEnd type="triangle" w="med" len="med"/>
              </a:ln>
            </p:spPr>
            <p:txBody>
              <a:bodyPr/>
              <a:lstStyle/>
              <a:p>
                <a:endParaRPr lang="es-CL"/>
              </a:p>
            </p:txBody>
          </p:sp>
          <p:sp>
            <p:nvSpPr>
              <p:cNvPr id="4158" name="Line 14"/>
              <p:cNvSpPr>
                <a:spLocks noChangeShapeType="1"/>
              </p:cNvSpPr>
              <p:nvPr/>
            </p:nvSpPr>
            <p:spPr bwMode="auto">
              <a:xfrm>
                <a:off x="567" y="2704"/>
                <a:ext cx="2190" cy="0"/>
              </a:xfrm>
              <a:prstGeom prst="line">
                <a:avLst/>
              </a:prstGeom>
              <a:noFill/>
              <a:ln w="9525">
                <a:solidFill>
                  <a:schemeClr val="tx1"/>
                </a:solidFill>
                <a:round/>
                <a:headEnd/>
                <a:tailEnd type="triangle" w="med" len="med"/>
              </a:ln>
            </p:spPr>
            <p:txBody>
              <a:bodyPr/>
              <a:lstStyle/>
              <a:p>
                <a:endParaRPr lang="es-CL"/>
              </a:p>
            </p:txBody>
          </p:sp>
        </p:grpSp>
        <p:sp>
          <p:nvSpPr>
            <p:cNvPr id="4128" name="Line 15"/>
            <p:cNvSpPr>
              <a:spLocks noChangeShapeType="1"/>
            </p:cNvSpPr>
            <p:nvPr/>
          </p:nvSpPr>
          <p:spPr bwMode="auto">
            <a:xfrm flipV="1">
              <a:off x="1429" y="1842"/>
              <a:ext cx="0" cy="1991"/>
            </a:xfrm>
            <a:prstGeom prst="line">
              <a:avLst/>
            </a:prstGeom>
            <a:noFill/>
            <a:ln w="9525">
              <a:solidFill>
                <a:schemeClr val="tx1"/>
              </a:solidFill>
              <a:round/>
              <a:headEnd/>
              <a:tailEnd type="triangle" w="med" len="med"/>
            </a:ln>
          </p:spPr>
          <p:txBody>
            <a:bodyPr/>
            <a:lstStyle/>
            <a:p>
              <a:endParaRPr lang="es-CL"/>
            </a:p>
          </p:txBody>
        </p:sp>
        <p:sp>
          <p:nvSpPr>
            <p:cNvPr id="4129" name="Line 16"/>
            <p:cNvSpPr>
              <a:spLocks noChangeShapeType="1"/>
            </p:cNvSpPr>
            <p:nvPr/>
          </p:nvSpPr>
          <p:spPr bwMode="auto">
            <a:xfrm>
              <a:off x="1429" y="3839"/>
              <a:ext cx="2190" cy="0"/>
            </a:xfrm>
            <a:prstGeom prst="line">
              <a:avLst/>
            </a:prstGeom>
            <a:noFill/>
            <a:ln w="9525">
              <a:solidFill>
                <a:schemeClr val="tx1"/>
              </a:solidFill>
              <a:round/>
              <a:headEnd/>
              <a:tailEnd type="triangle" w="med" len="med"/>
            </a:ln>
          </p:spPr>
          <p:txBody>
            <a:bodyPr/>
            <a:lstStyle/>
            <a:p>
              <a:endParaRPr lang="es-CL"/>
            </a:p>
          </p:txBody>
        </p:sp>
        <p:graphicFrame>
          <p:nvGraphicFramePr>
            <p:cNvPr id="4098" name="Object 17"/>
            <p:cNvGraphicFramePr>
              <a:graphicFrameLocks noChangeAspect="1"/>
            </p:cNvGraphicFramePr>
            <p:nvPr/>
          </p:nvGraphicFramePr>
          <p:xfrm>
            <a:off x="3422" y="1706"/>
            <a:ext cx="176" cy="207"/>
          </p:xfrm>
          <a:graphic>
            <a:graphicData uri="http://schemas.openxmlformats.org/presentationml/2006/ole">
              <p:oleObj spid="_x0000_s4098" name="Ecuación" r:id="rId4" imgW="139680" imgH="164880" progId="Equation.3">
                <p:embed/>
              </p:oleObj>
            </a:graphicData>
          </a:graphic>
        </p:graphicFrame>
        <p:graphicFrame>
          <p:nvGraphicFramePr>
            <p:cNvPr id="4099" name="Object 18"/>
            <p:cNvGraphicFramePr>
              <a:graphicFrameLocks noChangeAspect="1"/>
            </p:cNvGraphicFramePr>
            <p:nvPr/>
          </p:nvGraphicFramePr>
          <p:xfrm>
            <a:off x="1244" y="184"/>
            <a:ext cx="177" cy="207"/>
          </p:xfrm>
          <a:graphic>
            <a:graphicData uri="http://schemas.openxmlformats.org/presentationml/2006/ole">
              <p:oleObj spid="_x0000_s4099" name="Ecuación" r:id="rId5" imgW="139680" imgH="164880" progId="Equation.3">
                <p:embed/>
              </p:oleObj>
            </a:graphicData>
          </a:graphic>
        </p:graphicFrame>
        <p:graphicFrame>
          <p:nvGraphicFramePr>
            <p:cNvPr id="4100" name="Object 19"/>
            <p:cNvGraphicFramePr>
              <a:graphicFrameLocks noChangeAspect="1"/>
            </p:cNvGraphicFramePr>
            <p:nvPr/>
          </p:nvGraphicFramePr>
          <p:xfrm>
            <a:off x="3422" y="3820"/>
            <a:ext cx="176" cy="207"/>
          </p:xfrm>
          <a:graphic>
            <a:graphicData uri="http://schemas.openxmlformats.org/presentationml/2006/ole">
              <p:oleObj spid="_x0000_s4100" name="Ecuación" r:id="rId6" imgW="139680" imgH="164880" progId="Equation.3">
                <p:embed/>
              </p:oleObj>
            </a:graphicData>
          </a:graphic>
        </p:graphicFrame>
        <p:grpSp>
          <p:nvGrpSpPr>
            <p:cNvPr id="4130" name="Group 20"/>
            <p:cNvGrpSpPr>
              <a:grpSpLocks/>
            </p:cNvGrpSpPr>
            <p:nvPr/>
          </p:nvGrpSpPr>
          <p:grpSpPr bwMode="auto">
            <a:xfrm>
              <a:off x="1429" y="482"/>
              <a:ext cx="1431" cy="1224"/>
              <a:chOff x="1429" y="709"/>
              <a:chExt cx="1431" cy="1224"/>
            </a:xfrm>
          </p:grpSpPr>
          <p:sp>
            <p:nvSpPr>
              <p:cNvPr id="4155" name="Arc 21"/>
              <p:cNvSpPr>
                <a:spLocks/>
              </p:cNvSpPr>
              <p:nvPr/>
            </p:nvSpPr>
            <p:spPr bwMode="auto">
              <a:xfrm flipV="1">
                <a:off x="1429" y="1344"/>
                <a:ext cx="572" cy="589"/>
              </a:xfrm>
              <a:custGeom>
                <a:avLst/>
                <a:gdLst>
                  <a:gd name="T0" fmla="*/ 0 w 21600"/>
                  <a:gd name="T1" fmla="*/ 0 h 21600"/>
                  <a:gd name="T2" fmla="*/ 15 w 21600"/>
                  <a:gd name="T3" fmla="*/ 16 h 21600"/>
                  <a:gd name="T4" fmla="*/ 0 w 21600"/>
                  <a:gd name="T5" fmla="*/ 1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sp>
            <p:nvSpPr>
              <p:cNvPr id="4156" name="Arc 22"/>
              <p:cNvSpPr>
                <a:spLocks/>
              </p:cNvSpPr>
              <p:nvPr/>
            </p:nvSpPr>
            <p:spPr bwMode="auto">
              <a:xfrm rot="10800000" flipV="1">
                <a:off x="2003" y="709"/>
                <a:ext cx="857" cy="634"/>
              </a:xfrm>
              <a:custGeom>
                <a:avLst/>
                <a:gdLst>
                  <a:gd name="T0" fmla="*/ 0 w 22234"/>
                  <a:gd name="T1" fmla="*/ 0 h 21600"/>
                  <a:gd name="T2" fmla="*/ 33 w 22234"/>
                  <a:gd name="T3" fmla="*/ 19 h 21600"/>
                  <a:gd name="T4" fmla="*/ 1 w 22234"/>
                  <a:gd name="T5" fmla="*/ 19 h 21600"/>
                  <a:gd name="T6" fmla="*/ 0 60000 65536"/>
                  <a:gd name="T7" fmla="*/ 0 60000 65536"/>
                  <a:gd name="T8" fmla="*/ 0 60000 65536"/>
                  <a:gd name="T9" fmla="*/ 0 w 22234"/>
                  <a:gd name="T10" fmla="*/ 0 h 21600"/>
                  <a:gd name="T11" fmla="*/ 22234 w 22234"/>
                  <a:gd name="T12" fmla="*/ 21600 h 21600"/>
                </a:gdLst>
                <a:ahLst/>
                <a:cxnLst>
                  <a:cxn ang="T6">
                    <a:pos x="T0" y="T1"/>
                  </a:cxn>
                  <a:cxn ang="T7">
                    <a:pos x="T2" y="T3"/>
                  </a:cxn>
                  <a:cxn ang="T8">
                    <a:pos x="T4" y="T5"/>
                  </a:cxn>
                </a:cxnLst>
                <a:rect l="T9" t="T10" r="T11" b="T12"/>
                <a:pathLst>
                  <a:path w="22234" h="21600" fill="none" extrusionOk="0">
                    <a:moveTo>
                      <a:pt x="0" y="9"/>
                    </a:moveTo>
                    <a:cubicBezTo>
                      <a:pt x="211" y="3"/>
                      <a:pt x="422" y="-1"/>
                      <a:pt x="634" y="0"/>
                    </a:cubicBezTo>
                    <a:cubicBezTo>
                      <a:pt x="12563" y="0"/>
                      <a:pt x="22234" y="9670"/>
                      <a:pt x="22234" y="21600"/>
                    </a:cubicBezTo>
                  </a:path>
                  <a:path w="22234" h="21600" stroke="0" extrusionOk="0">
                    <a:moveTo>
                      <a:pt x="0" y="9"/>
                    </a:moveTo>
                    <a:cubicBezTo>
                      <a:pt x="211" y="3"/>
                      <a:pt x="422" y="-1"/>
                      <a:pt x="634" y="0"/>
                    </a:cubicBezTo>
                    <a:cubicBezTo>
                      <a:pt x="12563" y="0"/>
                      <a:pt x="22234" y="9670"/>
                      <a:pt x="22234" y="21600"/>
                    </a:cubicBezTo>
                    <a:lnTo>
                      <a:pt x="634" y="21600"/>
                    </a:lnTo>
                    <a:close/>
                  </a:path>
                </a:pathLst>
              </a:custGeom>
              <a:noFill/>
              <a:ln w="38100">
                <a:solidFill>
                  <a:srgbClr val="3366FF"/>
                </a:solidFill>
                <a:round/>
                <a:headEnd/>
                <a:tailEnd/>
              </a:ln>
            </p:spPr>
            <p:txBody>
              <a:bodyPr wrap="none" anchor="ctr"/>
              <a:lstStyle/>
              <a:p>
                <a:endParaRPr lang="es-CL"/>
              </a:p>
            </p:txBody>
          </p:sp>
        </p:grpSp>
        <p:sp>
          <p:nvSpPr>
            <p:cNvPr id="4131" name="Line 23"/>
            <p:cNvSpPr>
              <a:spLocks noChangeShapeType="1"/>
            </p:cNvSpPr>
            <p:nvPr/>
          </p:nvSpPr>
          <p:spPr bwMode="auto">
            <a:xfrm flipV="1">
              <a:off x="1429" y="1117"/>
              <a:ext cx="589" cy="589"/>
            </a:xfrm>
            <a:prstGeom prst="line">
              <a:avLst/>
            </a:prstGeom>
            <a:noFill/>
            <a:ln w="25400">
              <a:solidFill>
                <a:srgbClr val="FF0000"/>
              </a:solidFill>
              <a:round/>
              <a:headEnd/>
              <a:tailEnd type="triangle" w="med" len="med"/>
            </a:ln>
          </p:spPr>
          <p:txBody>
            <a:bodyPr/>
            <a:lstStyle/>
            <a:p>
              <a:endParaRPr lang="es-CL"/>
            </a:p>
          </p:txBody>
        </p:sp>
        <p:sp>
          <p:nvSpPr>
            <p:cNvPr id="4132" name="Line 24"/>
            <p:cNvSpPr>
              <a:spLocks noChangeShapeType="1"/>
            </p:cNvSpPr>
            <p:nvPr/>
          </p:nvSpPr>
          <p:spPr bwMode="auto">
            <a:xfrm flipV="1">
              <a:off x="1429" y="572"/>
              <a:ext cx="816" cy="1134"/>
            </a:xfrm>
            <a:prstGeom prst="line">
              <a:avLst/>
            </a:prstGeom>
            <a:noFill/>
            <a:ln w="25400">
              <a:solidFill>
                <a:srgbClr val="FF0000"/>
              </a:solidFill>
              <a:round/>
              <a:headEnd/>
              <a:tailEnd type="triangle" w="med" len="med"/>
            </a:ln>
          </p:spPr>
          <p:txBody>
            <a:bodyPr/>
            <a:lstStyle/>
            <a:p>
              <a:endParaRPr lang="es-CL"/>
            </a:p>
          </p:txBody>
        </p:sp>
        <p:sp>
          <p:nvSpPr>
            <p:cNvPr id="4133" name="Line 25"/>
            <p:cNvSpPr>
              <a:spLocks noChangeShapeType="1"/>
            </p:cNvSpPr>
            <p:nvPr/>
          </p:nvSpPr>
          <p:spPr bwMode="auto">
            <a:xfrm flipV="1">
              <a:off x="1429" y="1434"/>
              <a:ext cx="453" cy="272"/>
            </a:xfrm>
            <a:prstGeom prst="line">
              <a:avLst/>
            </a:prstGeom>
            <a:noFill/>
            <a:ln w="25400">
              <a:solidFill>
                <a:srgbClr val="FF0000"/>
              </a:solidFill>
              <a:round/>
              <a:headEnd/>
              <a:tailEnd type="triangle" w="med" len="med"/>
            </a:ln>
          </p:spPr>
          <p:txBody>
            <a:bodyPr/>
            <a:lstStyle/>
            <a:p>
              <a:endParaRPr lang="es-CL"/>
            </a:p>
          </p:txBody>
        </p:sp>
        <p:graphicFrame>
          <p:nvGraphicFramePr>
            <p:cNvPr id="4101" name="Object 26"/>
            <p:cNvGraphicFramePr>
              <a:graphicFrameLocks noChangeAspect="1"/>
            </p:cNvGraphicFramePr>
            <p:nvPr/>
          </p:nvGraphicFramePr>
          <p:xfrm>
            <a:off x="1885" y="592"/>
            <a:ext cx="224" cy="207"/>
          </p:xfrm>
          <a:graphic>
            <a:graphicData uri="http://schemas.openxmlformats.org/presentationml/2006/ole">
              <p:oleObj spid="_x0000_s4101" name="Ecuación" r:id="rId7" imgW="177480" imgH="164880" progId="Equation.3">
                <p:embed/>
              </p:oleObj>
            </a:graphicData>
          </a:graphic>
        </p:graphicFrame>
        <p:grpSp>
          <p:nvGrpSpPr>
            <p:cNvPr id="4134" name="Group 27"/>
            <p:cNvGrpSpPr>
              <a:grpSpLocks/>
            </p:cNvGrpSpPr>
            <p:nvPr/>
          </p:nvGrpSpPr>
          <p:grpSpPr bwMode="auto">
            <a:xfrm>
              <a:off x="1428" y="2388"/>
              <a:ext cx="1637" cy="1802"/>
              <a:chOff x="1428" y="2251"/>
              <a:chExt cx="1637" cy="1802"/>
            </a:xfrm>
          </p:grpSpPr>
          <p:sp>
            <p:nvSpPr>
              <p:cNvPr id="4150" name="Arc 28"/>
              <p:cNvSpPr>
                <a:spLocks/>
              </p:cNvSpPr>
              <p:nvPr/>
            </p:nvSpPr>
            <p:spPr bwMode="auto">
              <a:xfrm flipV="1">
                <a:off x="1428" y="2932"/>
                <a:ext cx="295" cy="680"/>
              </a:xfrm>
              <a:custGeom>
                <a:avLst/>
                <a:gdLst>
                  <a:gd name="T0" fmla="*/ 0 w 21600"/>
                  <a:gd name="T1" fmla="*/ 0 h 21600"/>
                  <a:gd name="T2" fmla="*/ 4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sp>
            <p:nvSpPr>
              <p:cNvPr id="4151" name="Arc 29"/>
              <p:cNvSpPr>
                <a:spLocks/>
              </p:cNvSpPr>
              <p:nvPr/>
            </p:nvSpPr>
            <p:spPr bwMode="auto">
              <a:xfrm rot="10800000" flipV="1">
                <a:off x="1723" y="2251"/>
                <a:ext cx="295" cy="680"/>
              </a:xfrm>
              <a:custGeom>
                <a:avLst/>
                <a:gdLst>
                  <a:gd name="T0" fmla="*/ 0 w 21600"/>
                  <a:gd name="T1" fmla="*/ 0 h 21600"/>
                  <a:gd name="T2" fmla="*/ 4 w 21600"/>
                  <a:gd name="T3" fmla="*/ 21 h 21600"/>
                  <a:gd name="T4" fmla="*/ 0 w 21600"/>
                  <a:gd name="T5" fmla="*/ 21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66FF"/>
                </a:solidFill>
                <a:round/>
                <a:headEnd/>
                <a:tailEnd/>
              </a:ln>
            </p:spPr>
            <p:txBody>
              <a:bodyPr wrap="none" anchor="ctr"/>
              <a:lstStyle/>
              <a:p>
                <a:endParaRPr lang="es-CL"/>
              </a:p>
            </p:txBody>
          </p:sp>
          <p:sp>
            <p:nvSpPr>
              <p:cNvPr id="4152" name="Arc 30"/>
              <p:cNvSpPr>
                <a:spLocks/>
              </p:cNvSpPr>
              <p:nvPr/>
            </p:nvSpPr>
            <p:spPr bwMode="auto">
              <a:xfrm rot="10800000" flipH="1" flipV="1">
                <a:off x="2021" y="2254"/>
                <a:ext cx="302" cy="680"/>
              </a:xfrm>
              <a:custGeom>
                <a:avLst/>
                <a:gdLst>
                  <a:gd name="T0" fmla="*/ 0 w 19184"/>
                  <a:gd name="T1" fmla="*/ 0 h 21600"/>
                  <a:gd name="T2" fmla="*/ 5 w 19184"/>
                  <a:gd name="T3" fmla="*/ 12 h 21600"/>
                  <a:gd name="T4" fmla="*/ 0 w 19184"/>
                  <a:gd name="T5" fmla="*/ 21 h 21600"/>
                  <a:gd name="T6" fmla="*/ 0 60000 65536"/>
                  <a:gd name="T7" fmla="*/ 0 60000 65536"/>
                  <a:gd name="T8" fmla="*/ 0 60000 65536"/>
                  <a:gd name="T9" fmla="*/ 0 w 19184"/>
                  <a:gd name="T10" fmla="*/ 0 h 21600"/>
                  <a:gd name="T11" fmla="*/ 19184 w 19184"/>
                  <a:gd name="T12" fmla="*/ 21600 h 21600"/>
                </a:gdLst>
                <a:ahLst/>
                <a:cxnLst>
                  <a:cxn ang="T6">
                    <a:pos x="T0" y="T1"/>
                  </a:cxn>
                  <a:cxn ang="T7">
                    <a:pos x="T2" y="T3"/>
                  </a:cxn>
                  <a:cxn ang="T8">
                    <a:pos x="T4" y="T5"/>
                  </a:cxn>
                </a:cxnLst>
                <a:rect l="T9" t="T10" r="T11" b="T12"/>
                <a:pathLst>
                  <a:path w="19184" h="21600" fill="none" extrusionOk="0">
                    <a:moveTo>
                      <a:pt x="-1" y="0"/>
                    </a:moveTo>
                    <a:cubicBezTo>
                      <a:pt x="8073" y="0"/>
                      <a:pt x="15473" y="4502"/>
                      <a:pt x="19184" y="11673"/>
                    </a:cubicBezTo>
                  </a:path>
                  <a:path w="19184" h="21600" stroke="0" extrusionOk="0">
                    <a:moveTo>
                      <a:pt x="-1" y="0"/>
                    </a:moveTo>
                    <a:cubicBezTo>
                      <a:pt x="8073" y="0"/>
                      <a:pt x="15473" y="4502"/>
                      <a:pt x="19184" y="11673"/>
                    </a:cubicBezTo>
                    <a:lnTo>
                      <a:pt x="0" y="21600"/>
                    </a:lnTo>
                    <a:close/>
                  </a:path>
                </a:pathLst>
              </a:custGeom>
              <a:noFill/>
              <a:ln w="38100">
                <a:solidFill>
                  <a:srgbClr val="3366FF"/>
                </a:solidFill>
                <a:round/>
                <a:headEnd/>
                <a:tailEnd/>
              </a:ln>
            </p:spPr>
            <p:txBody>
              <a:bodyPr wrap="none" anchor="ctr"/>
              <a:lstStyle/>
              <a:p>
                <a:endParaRPr lang="es-CL"/>
              </a:p>
            </p:txBody>
          </p:sp>
          <p:sp>
            <p:nvSpPr>
              <p:cNvPr id="4153" name="Arc 31"/>
              <p:cNvSpPr>
                <a:spLocks/>
              </p:cNvSpPr>
              <p:nvPr/>
            </p:nvSpPr>
            <p:spPr bwMode="auto">
              <a:xfrm rot="9871240">
                <a:off x="2476" y="2565"/>
                <a:ext cx="204" cy="1188"/>
              </a:xfrm>
              <a:custGeom>
                <a:avLst/>
                <a:gdLst>
                  <a:gd name="T0" fmla="*/ 1 w 21600"/>
                  <a:gd name="T1" fmla="*/ 0 h 20528"/>
                  <a:gd name="T2" fmla="*/ 2 w 21600"/>
                  <a:gd name="T3" fmla="*/ 69 h 20528"/>
                  <a:gd name="T4" fmla="*/ 0 w 21600"/>
                  <a:gd name="T5" fmla="*/ 68 h 20528"/>
                  <a:gd name="T6" fmla="*/ 0 60000 65536"/>
                  <a:gd name="T7" fmla="*/ 0 60000 65536"/>
                  <a:gd name="T8" fmla="*/ 0 60000 65536"/>
                  <a:gd name="T9" fmla="*/ 0 w 21600"/>
                  <a:gd name="T10" fmla="*/ 0 h 20528"/>
                  <a:gd name="T11" fmla="*/ 21600 w 21600"/>
                  <a:gd name="T12" fmla="*/ 20528 h 20528"/>
                </a:gdLst>
                <a:ahLst/>
                <a:cxnLst>
                  <a:cxn ang="T6">
                    <a:pos x="T0" y="T1"/>
                  </a:cxn>
                  <a:cxn ang="T7">
                    <a:pos x="T2" y="T3"/>
                  </a:cxn>
                  <a:cxn ang="T8">
                    <a:pos x="T4" y="T5"/>
                  </a:cxn>
                </a:cxnLst>
                <a:rect l="T9" t="T10" r="T11" b="T12"/>
                <a:pathLst>
                  <a:path w="21600" h="20528" fill="none" extrusionOk="0">
                    <a:moveTo>
                      <a:pt x="6953" y="0"/>
                    </a:moveTo>
                    <a:cubicBezTo>
                      <a:pt x="15710" y="2977"/>
                      <a:pt x="21600" y="11200"/>
                      <a:pt x="21600" y="20450"/>
                    </a:cubicBezTo>
                    <a:cubicBezTo>
                      <a:pt x="21600" y="20475"/>
                      <a:pt x="21599" y="20501"/>
                      <a:pt x="21599" y="20527"/>
                    </a:cubicBezTo>
                  </a:path>
                  <a:path w="21600" h="20528" stroke="0" extrusionOk="0">
                    <a:moveTo>
                      <a:pt x="6953" y="0"/>
                    </a:moveTo>
                    <a:cubicBezTo>
                      <a:pt x="15710" y="2977"/>
                      <a:pt x="21600" y="11200"/>
                      <a:pt x="21600" y="20450"/>
                    </a:cubicBezTo>
                    <a:cubicBezTo>
                      <a:pt x="21600" y="20475"/>
                      <a:pt x="21599" y="20501"/>
                      <a:pt x="21599" y="20527"/>
                    </a:cubicBezTo>
                    <a:lnTo>
                      <a:pt x="0" y="20450"/>
                    </a:lnTo>
                    <a:close/>
                  </a:path>
                </a:pathLst>
              </a:custGeom>
              <a:noFill/>
              <a:ln w="38100">
                <a:solidFill>
                  <a:srgbClr val="3366FF"/>
                </a:solidFill>
                <a:round/>
                <a:headEnd/>
                <a:tailEnd/>
              </a:ln>
            </p:spPr>
            <p:txBody>
              <a:bodyPr wrap="none" anchor="ctr"/>
              <a:lstStyle/>
              <a:p>
                <a:endParaRPr lang="es-CL"/>
              </a:p>
            </p:txBody>
          </p:sp>
          <p:sp>
            <p:nvSpPr>
              <p:cNvPr id="4154" name="Arc 32"/>
              <p:cNvSpPr>
                <a:spLocks/>
              </p:cNvSpPr>
              <p:nvPr/>
            </p:nvSpPr>
            <p:spPr bwMode="auto">
              <a:xfrm rot="8480484">
                <a:off x="2883" y="3609"/>
                <a:ext cx="182" cy="444"/>
              </a:xfrm>
              <a:custGeom>
                <a:avLst/>
                <a:gdLst>
                  <a:gd name="T0" fmla="*/ 1 w 21600"/>
                  <a:gd name="T1" fmla="*/ 0 h 17632"/>
                  <a:gd name="T2" fmla="*/ 2 w 21600"/>
                  <a:gd name="T3" fmla="*/ 11 h 17632"/>
                  <a:gd name="T4" fmla="*/ 0 w 21600"/>
                  <a:gd name="T5" fmla="*/ 11 h 17632"/>
                  <a:gd name="T6" fmla="*/ 0 60000 65536"/>
                  <a:gd name="T7" fmla="*/ 0 60000 65536"/>
                  <a:gd name="T8" fmla="*/ 0 60000 65536"/>
                  <a:gd name="T9" fmla="*/ 0 w 21600"/>
                  <a:gd name="T10" fmla="*/ 0 h 17632"/>
                  <a:gd name="T11" fmla="*/ 21600 w 21600"/>
                  <a:gd name="T12" fmla="*/ 17632 h 17632"/>
                </a:gdLst>
                <a:ahLst/>
                <a:cxnLst>
                  <a:cxn ang="T6">
                    <a:pos x="T0" y="T1"/>
                  </a:cxn>
                  <a:cxn ang="T7">
                    <a:pos x="T2" y="T3"/>
                  </a:cxn>
                  <a:cxn ang="T8">
                    <a:pos x="T4" y="T5"/>
                  </a:cxn>
                </a:cxnLst>
                <a:rect l="T9" t="T10" r="T11" b="T12"/>
                <a:pathLst>
                  <a:path w="21600" h="17632" fill="none" extrusionOk="0">
                    <a:moveTo>
                      <a:pt x="13387" y="0"/>
                    </a:moveTo>
                    <a:cubicBezTo>
                      <a:pt x="18574" y="4096"/>
                      <a:pt x="21600" y="10341"/>
                      <a:pt x="21600" y="16951"/>
                    </a:cubicBezTo>
                    <a:cubicBezTo>
                      <a:pt x="21600" y="17178"/>
                      <a:pt x="21596" y="17405"/>
                      <a:pt x="21589" y="17632"/>
                    </a:cubicBezTo>
                  </a:path>
                  <a:path w="21600" h="17632" stroke="0" extrusionOk="0">
                    <a:moveTo>
                      <a:pt x="13387" y="0"/>
                    </a:moveTo>
                    <a:cubicBezTo>
                      <a:pt x="18574" y="4096"/>
                      <a:pt x="21600" y="10341"/>
                      <a:pt x="21600" y="16951"/>
                    </a:cubicBezTo>
                    <a:cubicBezTo>
                      <a:pt x="21600" y="17178"/>
                      <a:pt x="21596" y="17405"/>
                      <a:pt x="21589" y="17632"/>
                    </a:cubicBezTo>
                    <a:lnTo>
                      <a:pt x="0" y="16951"/>
                    </a:lnTo>
                    <a:close/>
                  </a:path>
                </a:pathLst>
              </a:custGeom>
              <a:noFill/>
              <a:ln w="38100">
                <a:solidFill>
                  <a:srgbClr val="3366FF"/>
                </a:solidFill>
                <a:round/>
                <a:headEnd/>
                <a:tailEnd/>
              </a:ln>
            </p:spPr>
            <p:txBody>
              <a:bodyPr wrap="none" anchor="ctr"/>
              <a:lstStyle/>
              <a:p>
                <a:endParaRPr lang="es-CL"/>
              </a:p>
            </p:txBody>
          </p:sp>
        </p:grpSp>
        <p:sp>
          <p:nvSpPr>
            <p:cNvPr id="4135" name="Arc 33"/>
            <p:cNvSpPr>
              <a:spLocks/>
            </p:cNvSpPr>
            <p:nvPr/>
          </p:nvSpPr>
          <p:spPr bwMode="auto">
            <a:xfrm flipV="1">
              <a:off x="1429" y="3086"/>
              <a:ext cx="409" cy="697"/>
            </a:xfrm>
            <a:custGeom>
              <a:avLst/>
              <a:gdLst>
                <a:gd name="T0" fmla="*/ 0 w 21600"/>
                <a:gd name="T1" fmla="*/ 0 h 21600"/>
                <a:gd name="T2" fmla="*/ 8 w 21600"/>
                <a:gd name="T3" fmla="*/ 22 h 21600"/>
                <a:gd name="T4" fmla="*/ 0 w 21600"/>
                <a:gd name="T5" fmla="*/ 22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8100">
              <a:solidFill>
                <a:srgbClr val="339966"/>
              </a:solidFill>
              <a:round/>
              <a:headEnd/>
              <a:tailEnd/>
            </a:ln>
          </p:spPr>
          <p:txBody>
            <a:bodyPr wrap="none" anchor="ctr"/>
            <a:lstStyle/>
            <a:p>
              <a:endParaRPr lang="es-CL"/>
            </a:p>
          </p:txBody>
        </p:sp>
        <p:sp>
          <p:nvSpPr>
            <p:cNvPr id="4136" name="Arc 34"/>
            <p:cNvSpPr>
              <a:spLocks/>
            </p:cNvSpPr>
            <p:nvPr/>
          </p:nvSpPr>
          <p:spPr bwMode="auto">
            <a:xfrm rot="10800000" flipV="1">
              <a:off x="1838" y="2433"/>
              <a:ext cx="408" cy="673"/>
            </a:xfrm>
            <a:custGeom>
              <a:avLst/>
              <a:gdLst>
                <a:gd name="T0" fmla="*/ 3 w 21600"/>
                <a:gd name="T1" fmla="*/ 0 h 20922"/>
                <a:gd name="T2" fmla="*/ 8 w 21600"/>
                <a:gd name="T3" fmla="*/ 22 h 20922"/>
                <a:gd name="T4" fmla="*/ 0 w 21600"/>
                <a:gd name="T5" fmla="*/ 21 h 20922"/>
                <a:gd name="T6" fmla="*/ 0 60000 65536"/>
                <a:gd name="T7" fmla="*/ 0 60000 65536"/>
                <a:gd name="T8" fmla="*/ 0 60000 65536"/>
                <a:gd name="T9" fmla="*/ 0 w 21600"/>
                <a:gd name="T10" fmla="*/ 0 h 20922"/>
                <a:gd name="T11" fmla="*/ 21600 w 21600"/>
                <a:gd name="T12" fmla="*/ 20922 h 20922"/>
              </a:gdLst>
              <a:ahLst/>
              <a:cxnLst>
                <a:cxn ang="T6">
                  <a:pos x="T0" y="T1"/>
                </a:cxn>
                <a:cxn ang="T7">
                  <a:pos x="T2" y="T3"/>
                </a:cxn>
                <a:cxn ang="T8">
                  <a:pos x="T4" y="T5"/>
                </a:cxn>
              </a:cxnLst>
              <a:rect l="T9" t="T10" r="T11" b="T12"/>
              <a:pathLst>
                <a:path w="21600" h="20922" fill="none" extrusionOk="0">
                  <a:moveTo>
                    <a:pt x="7443" y="-1"/>
                  </a:moveTo>
                  <a:cubicBezTo>
                    <a:pt x="15947" y="3121"/>
                    <a:pt x="21600" y="11218"/>
                    <a:pt x="21600" y="20277"/>
                  </a:cubicBezTo>
                  <a:cubicBezTo>
                    <a:pt x="21600" y="20492"/>
                    <a:pt x="21596" y="20707"/>
                    <a:pt x="21590" y="20922"/>
                  </a:cubicBezTo>
                </a:path>
                <a:path w="21600" h="20922" stroke="0" extrusionOk="0">
                  <a:moveTo>
                    <a:pt x="7443" y="-1"/>
                  </a:moveTo>
                  <a:cubicBezTo>
                    <a:pt x="15947" y="3121"/>
                    <a:pt x="21600" y="11218"/>
                    <a:pt x="21600" y="20277"/>
                  </a:cubicBezTo>
                  <a:cubicBezTo>
                    <a:pt x="21600" y="20492"/>
                    <a:pt x="21596" y="20707"/>
                    <a:pt x="21590" y="20922"/>
                  </a:cubicBezTo>
                  <a:lnTo>
                    <a:pt x="0" y="20277"/>
                  </a:lnTo>
                  <a:close/>
                </a:path>
              </a:pathLst>
            </a:custGeom>
            <a:noFill/>
            <a:ln w="38100">
              <a:solidFill>
                <a:srgbClr val="339966"/>
              </a:solidFill>
              <a:round/>
              <a:headEnd/>
              <a:tailEnd/>
            </a:ln>
          </p:spPr>
          <p:txBody>
            <a:bodyPr wrap="none" anchor="ctr"/>
            <a:lstStyle/>
            <a:p>
              <a:endParaRPr lang="es-CL"/>
            </a:p>
          </p:txBody>
        </p:sp>
        <p:sp>
          <p:nvSpPr>
            <p:cNvPr id="4137" name="Arc 35"/>
            <p:cNvSpPr>
              <a:spLocks/>
            </p:cNvSpPr>
            <p:nvPr/>
          </p:nvSpPr>
          <p:spPr bwMode="auto">
            <a:xfrm rot="10800000" flipH="1" flipV="1">
              <a:off x="2109" y="2433"/>
              <a:ext cx="360" cy="697"/>
            </a:xfrm>
            <a:custGeom>
              <a:avLst/>
              <a:gdLst>
                <a:gd name="T0" fmla="*/ 0 w 19050"/>
                <a:gd name="T1" fmla="*/ 0 h 21600"/>
                <a:gd name="T2" fmla="*/ 7 w 19050"/>
                <a:gd name="T3" fmla="*/ 9 h 21600"/>
                <a:gd name="T4" fmla="*/ 1 w 19050"/>
                <a:gd name="T5" fmla="*/ 22 h 21600"/>
                <a:gd name="T6" fmla="*/ 0 60000 65536"/>
                <a:gd name="T7" fmla="*/ 0 60000 65536"/>
                <a:gd name="T8" fmla="*/ 0 60000 65536"/>
                <a:gd name="T9" fmla="*/ 0 w 19050"/>
                <a:gd name="T10" fmla="*/ 0 h 21600"/>
                <a:gd name="T11" fmla="*/ 19050 w 19050"/>
                <a:gd name="T12" fmla="*/ 21600 h 21600"/>
              </a:gdLst>
              <a:ahLst/>
              <a:cxnLst>
                <a:cxn ang="T6">
                  <a:pos x="T0" y="T1"/>
                </a:cxn>
                <a:cxn ang="T7">
                  <a:pos x="T2" y="T3"/>
                </a:cxn>
                <a:cxn ang="T8">
                  <a:pos x="T4" y="T5"/>
                </a:cxn>
              </a:cxnLst>
              <a:rect l="T9" t="T10" r="T11" b="T12"/>
              <a:pathLst>
                <a:path w="19050" h="21600" fill="none" extrusionOk="0">
                  <a:moveTo>
                    <a:pt x="0" y="99"/>
                  </a:moveTo>
                  <a:cubicBezTo>
                    <a:pt x="687" y="33"/>
                    <a:pt x="1376" y="-1"/>
                    <a:pt x="2067" y="0"/>
                  </a:cubicBezTo>
                  <a:cubicBezTo>
                    <a:pt x="8694" y="0"/>
                    <a:pt x="14954" y="3042"/>
                    <a:pt x="19049" y="8253"/>
                  </a:cubicBezTo>
                </a:path>
                <a:path w="19050" h="21600" stroke="0" extrusionOk="0">
                  <a:moveTo>
                    <a:pt x="0" y="99"/>
                  </a:moveTo>
                  <a:cubicBezTo>
                    <a:pt x="687" y="33"/>
                    <a:pt x="1376" y="-1"/>
                    <a:pt x="2067" y="0"/>
                  </a:cubicBezTo>
                  <a:cubicBezTo>
                    <a:pt x="8694" y="0"/>
                    <a:pt x="14954" y="3042"/>
                    <a:pt x="19049" y="8253"/>
                  </a:cubicBezTo>
                  <a:lnTo>
                    <a:pt x="2067" y="21600"/>
                  </a:lnTo>
                  <a:close/>
                </a:path>
              </a:pathLst>
            </a:custGeom>
            <a:noFill/>
            <a:ln w="38100">
              <a:solidFill>
                <a:srgbClr val="339966"/>
              </a:solidFill>
              <a:round/>
              <a:headEnd/>
              <a:tailEnd/>
            </a:ln>
          </p:spPr>
          <p:txBody>
            <a:bodyPr wrap="none" anchor="ctr"/>
            <a:lstStyle/>
            <a:p>
              <a:endParaRPr lang="es-CL"/>
            </a:p>
          </p:txBody>
        </p:sp>
        <p:sp>
          <p:nvSpPr>
            <p:cNvPr id="4138" name="Arc 36"/>
            <p:cNvSpPr>
              <a:spLocks/>
            </p:cNvSpPr>
            <p:nvPr/>
          </p:nvSpPr>
          <p:spPr bwMode="auto">
            <a:xfrm flipH="1" flipV="1">
              <a:off x="2461" y="2025"/>
              <a:ext cx="782" cy="1134"/>
            </a:xfrm>
            <a:custGeom>
              <a:avLst/>
              <a:gdLst>
                <a:gd name="T0" fmla="*/ 8 w 17643"/>
                <a:gd name="T1" fmla="*/ 0 h 21251"/>
                <a:gd name="T2" fmla="*/ 35 w 17643"/>
                <a:gd name="T3" fmla="*/ 25 h 21251"/>
                <a:gd name="T4" fmla="*/ 0 w 17643"/>
                <a:gd name="T5" fmla="*/ 61 h 21251"/>
                <a:gd name="T6" fmla="*/ 0 60000 65536"/>
                <a:gd name="T7" fmla="*/ 0 60000 65536"/>
                <a:gd name="T8" fmla="*/ 0 60000 65536"/>
                <a:gd name="T9" fmla="*/ 0 w 17643"/>
                <a:gd name="T10" fmla="*/ 0 h 21251"/>
                <a:gd name="T11" fmla="*/ 17643 w 17643"/>
                <a:gd name="T12" fmla="*/ 21251 h 21251"/>
              </a:gdLst>
              <a:ahLst/>
              <a:cxnLst>
                <a:cxn ang="T6">
                  <a:pos x="T0" y="T1"/>
                </a:cxn>
                <a:cxn ang="T7">
                  <a:pos x="T2" y="T3"/>
                </a:cxn>
                <a:cxn ang="T8">
                  <a:pos x="T4" y="T5"/>
                </a:cxn>
              </a:cxnLst>
              <a:rect l="T9" t="T10" r="T11" b="T12"/>
              <a:pathLst>
                <a:path w="17643" h="21251" fill="none" extrusionOk="0">
                  <a:moveTo>
                    <a:pt x="3865" y="-1"/>
                  </a:moveTo>
                  <a:cubicBezTo>
                    <a:pt x="9431" y="1012"/>
                    <a:pt x="14378" y="4168"/>
                    <a:pt x="17642" y="8789"/>
                  </a:cubicBezTo>
                </a:path>
                <a:path w="17643" h="21251" stroke="0" extrusionOk="0">
                  <a:moveTo>
                    <a:pt x="3865" y="-1"/>
                  </a:moveTo>
                  <a:cubicBezTo>
                    <a:pt x="9431" y="1012"/>
                    <a:pt x="14378" y="4168"/>
                    <a:pt x="17642" y="8789"/>
                  </a:cubicBezTo>
                  <a:lnTo>
                    <a:pt x="0" y="21251"/>
                  </a:lnTo>
                  <a:close/>
                </a:path>
              </a:pathLst>
            </a:custGeom>
            <a:noFill/>
            <a:ln w="38100">
              <a:solidFill>
                <a:srgbClr val="339966"/>
              </a:solidFill>
              <a:round/>
              <a:headEnd/>
              <a:tailEnd/>
            </a:ln>
          </p:spPr>
          <p:txBody>
            <a:bodyPr wrap="none" anchor="ctr"/>
            <a:lstStyle/>
            <a:p>
              <a:endParaRPr lang="es-CL"/>
            </a:p>
          </p:txBody>
        </p:sp>
        <p:sp>
          <p:nvSpPr>
            <p:cNvPr id="4139" name="Line 37"/>
            <p:cNvSpPr>
              <a:spLocks noChangeShapeType="1"/>
            </p:cNvSpPr>
            <p:nvPr/>
          </p:nvSpPr>
          <p:spPr bwMode="auto">
            <a:xfrm>
              <a:off x="2381" y="482"/>
              <a:ext cx="680" cy="0"/>
            </a:xfrm>
            <a:prstGeom prst="line">
              <a:avLst/>
            </a:prstGeom>
            <a:noFill/>
            <a:ln w="38100">
              <a:solidFill>
                <a:schemeClr val="tx1"/>
              </a:solidFill>
              <a:round/>
              <a:headEnd/>
              <a:tailEnd/>
            </a:ln>
          </p:spPr>
          <p:txBody>
            <a:bodyPr/>
            <a:lstStyle/>
            <a:p>
              <a:endParaRPr lang="es-CL"/>
            </a:p>
          </p:txBody>
        </p:sp>
        <p:sp>
          <p:nvSpPr>
            <p:cNvPr id="4140" name="Line 38"/>
            <p:cNvSpPr>
              <a:spLocks noChangeShapeType="1"/>
            </p:cNvSpPr>
            <p:nvPr/>
          </p:nvSpPr>
          <p:spPr bwMode="auto">
            <a:xfrm>
              <a:off x="1927" y="2433"/>
              <a:ext cx="409" cy="0"/>
            </a:xfrm>
            <a:prstGeom prst="line">
              <a:avLst/>
            </a:prstGeom>
            <a:noFill/>
            <a:ln w="38100">
              <a:solidFill>
                <a:schemeClr val="tx1"/>
              </a:solidFill>
              <a:round/>
              <a:headEnd/>
              <a:tailEnd/>
            </a:ln>
          </p:spPr>
          <p:txBody>
            <a:bodyPr/>
            <a:lstStyle/>
            <a:p>
              <a:endParaRPr lang="es-CL"/>
            </a:p>
          </p:txBody>
        </p:sp>
        <p:graphicFrame>
          <p:nvGraphicFramePr>
            <p:cNvPr id="4102" name="Object 39"/>
            <p:cNvGraphicFramePr>
              <a:graphicFrameLocks noChangeAspect="1"/>
            </p:cNvGraphicFramePr>
            <p:nvPr/>
          </p:nvGraphicFramePr>
          <p:xfrm>
            <a:off x="1785" y="1691"/>
            <a:ext cx="225" cy="239"/>
          </p:xfrm>
          <a:graphic>
            <a:graphicData uri="http://schemas.openxmlformats.org/presentationml/2006/ole">
              <p:oleObj spid="_x0000_s4102" name="Ecuación" r:id="rId8" imgW="177480" imgH="190440" progId="Equation.3">
                <p:embed/>
              </p:oleObj>
            </a:graphicData>
          </a:graphic>
        </p:graphicFrame>
        <p:graphicFrame>
          <p:nvGraphicFramePr>
            <p:cNvPr id="4103" name="Object 40"/>
            <p:cNvGraphicFramePr>
              <a:graphicFrameLocks noChangeAspect="1"/>
            </p:cNvGraphicFramePr>
            <p:nvPr/>
          </p:nvGraphicFramePr>
          <p:xfrm>
            <a:off x="2118" y="1706"/>
            <a:ext cx="224" cy="207"/>
          </p:xfrm>
          <a:graphic>
            <a:graphicData uri="http://schemas.openxmlformats.org/presentationml/2006/ole">
              <p:oleObj spid="_x0000_s4103" name="Ecuación" r:id="rId9" imgW="177480" imgH="164880" progId="Equation.3">
                <p:embed/>
              </p:oleObj>
            </a:graphicData>
          </a:graphic>
        </p:graphicFrame>
        <p:graphicFrame>
          <p:nvGraphicFramePr>
            <p:cNvPr id="4104" name="Object 41"/>
            <p:cNvGraphicFramePr>
              <a:graphicFrameLocks noChangeAspect="1"/>
            </p:cNvGraphicFramePr>
            <p:nvPr/>
          </p:nvGraphicFramePr>
          <p:xfrm>
            <a:off x="2752" y="1706"/>
            <a:ext cx="272" cy="207"/>
          </p:xfrm>
          <a:graphic>
            <a:graphicData uri="http://schemas.openxmlformats.org/presentationml/2006/ole">
              <p:oleObj spid="_x0000_s4104" name="Ecuación" r:id="rId10" imgW="215640" imgH="164880" progId="Equation.3">
                <p:embed/>
              </p:oleObj>
            </a:graphicData>
          </a:graphic>
        </p:graphicFrame>
        <p:graphicFrame>
          <p:nvGraphicFramePr>
            <p:cNvPr id="4105" name="Object 42"/>
            <p:cNvGraphicFramePr>
              <a:graphicFrameLocks noChangeAspect="1"/>
            </p:cNvGraphicFramePr>
            <p:nvPr/>
          </p:nvGraphicFramePr>
          <p:xfrm>
            <a:off x="1876" y="3799"/>
            <a:ext cx="225" cy="238"/>
          </p:xfrm>
          <a:graphic>
            <a:graphicData uri="http://schemas.openxmlformats.org/presentationml/2006/ole">
              <p:oleObj spid="_x0000_s4105" name="Ecuación" r:id="rId11" imgW="177480" imgH="190440" progId="Equation.3">
                <p:embed/>
              </p:oleObj>
            </a:graphicData>
          </a:graphic>
        </p:graphicFrame>
        <p:graphicFrame>
          <p:nvGraphicFramePr>
            <p:cNvPr id="4106" name="Object 43"/>
            <p:cNvGraphicFramePr>
              <a:graphicFrameLocks noChangeAspect="1"/>
            </p:cNvGraphicFramePr>
            <p:nvPr/>
          </p:nvGraphicFramePr>
          <p:xfrm>
            <a:off x="2057" y="3815"/>
            <a:ext cx="224" cy="205"/>
          </p:xfrm>
          <a:graphic>
            <a:graphicData uri="http://schemas.openxmlformats.org/presentationml/2006/ole">
              <p:oleObj spid="_x0000_s4106" name="Ecuación" r:id="rId12" imgW="177480" imgH="164880" progId="Equation.3">
                <p:embed/>
              </p:oleObj>
            </a:graphicData>
          </a:graphic>
        </p:graphicFrame>
        <p:graphicFrame>
          <p:nvGraphicFramePr>
            <p:cNvPr id="4107" name="Object 44"/>
            <p:cNvGraphicFramePr>
              <a:graphicFrameLocks noChangeAspect="1"/>
            </p:cNvGraphicFramePr>
            <p:nvPr/>
          </p:nvGraphicFramePr>
          <p:xfrm>
            <a:off x="2509" y="3815"/>
            <a:ext cx="273" cy="205"/>
          </p:xfrm>
          <a:graphic>
            <a:graphicData uri="http://schemas.openxmlformats.org/presentationml/2006/ole">
              <p:oleObj spid="_x0000_s4107" name="Ecuación" r:id="rId13" imgW="215640" imgH="164880" progId="Equation.3">
                <p:embed/>
              </p:oleObj>
            </a:graphicData>
          </a:graphic>
        </p:graphicFrame>
        <p:graphicFrame>
          <p:nvGraphicFramePr>
            <p:cNvPr id="4108" name="Object 45"/>
            <p:cNvGraphicFramePr>
              <a:graphicFrameLocks noChangeAspect="1"/>
            </p:cNvGraphicFramePr>
            <p:nvPr/>
          </p:nvGraphicFramePr>
          <p:xfrm>
            <a:off x="863" y="1888"/>
            <a:ext cx="541" cy="510"/>
          </p:xfrm>
          <a:graphic>
            <a:graphicData uri="http://schemas.openxmlformats.org/presentationml/2006/ole">
              <p:oleObj spid="_x0000_s4108" name="Ecuación" r:id="rId14" imgW="431640" imgH="406080" progId="Equation.3">
                <p:embed/>
              </p:oleObj>
            </a:graphicData>
          </a:graphic>
        </p:graphicFrame>
        <p:graphicFrame>
          <p:nvGraphicFramePr>
            <p:cNvPr id="4109" name="Object 46"/>
            <p:cNvGraphicFramePr>
              <a:graphicFrameLocks noChangeAspect="1"/>
            </p:cNvGraphicFramePr>
            <p:nvPr/>
          </p:nvGraphicFramePr>
          <p:xfrm>
            <a:off x="2941" y="3204"/>
            <a:ext cx="541" cy="223"/>
          </p:xfrm>
          <a:graphic>
            <a:graphicData uri="http://schemas.openxmlformats.org/presentationml/2006/ole">
              <p:oleObj spid="_x0000_s4109" name="Ecuación" r:id="rId15" imgW="431640" imgH="177480" progId="Equation.3">
                <p:embed/>
              </p:oleObj>
            </a:graphicData>
          </a:graphic>
        </p:graphicFrame>
        <p:graphicFrame>
          <p:nvGraphicFramePr>
            <p:cNvPr id="4110" name="Object 47"/>
            <p:cNvGraphicFramePr>
              <a:graphicFrameLocks noChangeAspect="1"/>
            </p:cNvGraphicFramePr>
            <p:nvPr/>
          </p:nvGraphicFramePr>
          <p:xfrm>
            <a:off x="3130" y="4028"/>
            <a:ext cx="541" cy="256"/>
          </p:xfrm>
          <a:graphic>
            <a:graphicData uri="http://schemas.openxmlformats.org/presentationml/2006/ole">
              <p:oleObj spid="_x0000_s4110" name="Ecuación" r:id="rId16" imgW="431640" imgH="203040" progId="Equation.3">
                <p:embed/>
              </p:oleObj>
            </a:graphicData>
          </a:graphic>
        </p:graphicFrame>
        <p:graphicFrame>
          <p:nvGraphicFramePr>
            <p:cNvPr id="4111" name="Object 48"/>
            <p:cNvGraphicFramePr>
              <a:graphicFrameLocks noChangeAspect="1"/>
            </p:cNvGraphicFramePr>
            <p:nvPr/>
          </p:nvGraphicFramePr>
          <p:xfrm>
            <a:off x="3123" y="345"/>
            <a:ext cx="478" cy="223"/>
          </p:xfrm>
          <a:graphic>
            <a:graphicData uri="http://schemas.openxmlformats.org/presentationml/2006/ole">
              <p:oleObj spid="_x0000_s4111" name="Ecuación" r:id="rId17" imgW="380880" imgH="177480" progId="Equation.3">
                <p:embed/>
              </p:oleObj>
            </a:graphicData>
          </a:graphic>
        </p:graphicFrame>
        <p:sp>
          <p:nvSpPr>
            <p:cNvPr id="4141" name="Line 49"/>
            <p:cNvSpPr>
              <a:spLocks noChangeShapeType="1"/>
            </p:cNvSpPr>
            <p:nvPr/>
          </p:nvSpPr>
          <p:spPr bwMode="auto">
            <a:xfrm>
              <a:off x="1429" y="2069"/>
              <a:ext cx="680" cy="0"/>
            </a:xfrm>
            <a:prstGeom prst="line">
              <a:avLst/>
            </a:prstGeom>
            <a:noFill/>
            <a:ln w="38100">
              <a:solidFill>
                <a:srgbClr val="FF0000"/>
              </a:solidFill>
              <a:round/>
              <a:headEnd type="triangle" w="med" len="med"/>
              <a:tailEnd type="triangle" w="med" len="med"/>
            </a:ln>
          </p:spPr>
          <p:txBody>
            <a:bodyPr/>
            <a:lstStyle/>
            <a:p>
              <a:endParaRPr lang="es-CL"/>
            </a:p>
          </p:txBody>
        </p:sp>
        <p:sp>
          <p:nvSpPr>
            <p:cNvPr id="4142" name="Line 50"/>
            <p:cNvSpPr>
              <a:spLocks noChangeShapeType="1"/>
            </p:cNvSpPr>
            <p:nvPr/>
          </p:nvSpPr>
          <p:spPr bwMode="auto">
            <a:xfrm>
              <a:off x="2110" y="1979"/>
              <a:ext cx="634" cy="0"/>
            </a:xfrm>
            <a:prstGeom prst="line">
              <a:avLst/>
            </a:prstGeom>
            <a:noFill/>
            <a:ln w="38100">
              <a:solidFill>
                <a:srgbClr val="FF0000"/>
              </a:solidFill>
              <a:round/>
              <a:headEnd type="triangle" w="med" len="med"/>
              <a:tailEnd type="triangle" w="med" len="med"/>
            </a:ln>
          </p:spPr>
          <p:txBody>
            <a:bodyPr/>
            <a:lstStyle/>
            <a:p>
              <a:endParaRPr lang="es-CL"/>
            </a:p>
          </p:txBody>
        </p:sp>
        <p:sp>
          <p:nvSpPr>
            <p:cNvPr id="4143" name="Line 51"/>
            <p:cNvSpPr>
              <a:spLocks noChangeShapeType="1"/>
            </p:cNvSpPr>
            <p:nvPr/>
          </p:nvSpPr>
          <p:spPr bwMode="auto">
            <a:xfrm>
              <a:off x="2744" y="2069"/>
              <a:ext cx="862" cy="0"/>
            </a:xfrm>
            <a:prstGeom prst="line">
              <a:avLst/>
            </a:prstGeom>
            <a:noFill/>
            <a:ln w="38100">
              <a:solidFill>
                <a:srgbClr val="FF0000"/>
              </a:solidFill>
              <a:round/>
              <a:headEnd type="triangle" w="med" len="med"/>
              <a:tailEnd/>
            </a:ln>
          </p:spPr>
          <p:txBody>
            <a:bodyPr/>
            <a:lstStyle/>
            <a:p>
              <a:endParaRPr lang="es-CL"/>
            </a:p>
          </p:txBody>
        </p:sp>
        <p:graphicFrame>
          <p:nvGraphicFramePr>
            <p:cNvPr id="4112" name="Object 52"/>
            <p:cNvGraphicFramePr>
              <a:graphicFrameLocks noChangeAspect="1"/>
            </p:cNvGraphicFramePr>
            <p:nvPr/>
          </p:nvGraphicFramePr>
          <p:xfrm>
            <a:off x="1664" y="2088"/>
            <a:ext cx="159" cy="208"/>
          </p:xfrm>
          <a:graphic>
            <a:graphicData uri="http://schemas.openxmlformats.org/presentationml/2006/ole">
              <p:oleObj spid="_x0000_s4112" name="Ecuación" r:id="rId18" imgW="126720" imgH="164880" progId="Equation.3">
                <p:embed/>
              </p:oleObj>
            </a:graphicData>
          </a:graphic>
        </p:graphicFrame>
        <p:graphicFrame>
          <p:nvGraphicFramePr>
            <p:cNvPr id="4113" name="Object 53"/>
            <p:cNvGraphicFramePr>
              <a:graphicFrameLocks noChangeAspect="1"/>
            </p:cNvGraphicFramePr>
            <p:nvPr/>
          </p:nvGraphicFramePr>
          <p:xfrm>
            <a:off x="2328" y="1998"/>
            <a:ext cx="208" cy="207"/>
          </p:xfrm>
          <a:graphic>
            <a:graphicData uri="http://schemas.openxmlformats.org/presentationml/2006/ole">
              <p:oleObj spid="_x0000_s4113" name="Ecuación" r:id="rId19" imgW="164880" imgH="164880" progId="Equation.3">
                <p:embed/>
              </p:oleObj>
            </a:graphicData>
          </a:graphic>
        </p:graphicFrame>
        <p:graphicFrame>
          <p:nvGraphicFramePr>
            <p:cNvPr id="4114" name="Object 54"/>
            <p:cNvGraphicFramePr>
              <a:graphicFrameLocks noChangeAspect="1"/>
            </p:cNvGraphicFramePr>
            <p:nvPr/>
          </p:nvGraphicFramePr>
          <p:xfrm>
            <a:off x="3236" y="2088"/>
            <a:ext cx="271" cy="208"/>
          </p:xfrm>
          <a:graphic>
            <a:graphicData uri="http://schemas.openxmlformats.org/presentationml/2006/ole">
              <p:oleObj spid="_x0000_s4114" name="Ecuación" r:id="rId20" imgW="215640" imgH="164880" progId="Equation.3">
                <p:embed/>
              </p:oleObj>
            </a:graphicData>
          </a:graphic>
        </p:graphicFrame>
        <p:sp>
          <p:nvSpPr>
            <p:cNvPr id="4144" name="Rectangle 55"/>
            <p:cNvSpPr>
              <a:spLocks noChangeArrowheads="1"/>
            </p:cNvSpPr>
            <p:nvPr/>
          </p:nvSpPr>
          <p:spPr bwMode="auto">
            <a:xfrm>
              <a:off x="2699" y="2341"/>
              <a:ext cx="90" cy="454"/>
            </a:xfrm>
            <a:prstGeom prst="rect">
              <a:avLst/>
            </a:prstGeom>
            <a:solidFill>
              <a:schemeClr val="bg1"/>
            </a:solidFill>
            <a:ln w="9525">
              <a:noFill/>
              <a:miter lim="800000"/>
              <a:headEnd/>
              <a:tailEnd/>
            </a:ln>
          </p:spPr>
          <p:txBody>
            <a:bodyPr wrap="none" anchor="ctr"/>
            <a:lstStyle/>
            <a:p>
              <a:endParaRPr lang="es-ES"/>
            </a:p>
          </p:txBody>
        </p:sp>
        <p:graphicFrame>
          <p:nvGraphicFramePr>
            <p:cNvPr id="4115" name="Object 56"/>
            <p:cNvGraphicFramePr>
              <a:graphicFrameLocks noChangeAspect="1"/>
            </p:cNvGraphicFramePr>
            <p:nvPr/>
          </p:nvGraphicFramePr>
          <p:xfrm>
            <a:off x="2422" y="2301"/>
            <a:ext cx="941" cy="494"/>
          </p:xfrm>
          <a:graphic>
            <a:graphicData uri="http://schemas.openxmlformats.org/presentationml/2006/ole">
              <p:oleObj spid="_x0000_s4115" name="Ecuación" r:id="rId21" imgW="749160" imgH="393480" progId="Equation.3">
                <p:embed/>
              </p:oleObj>
            </a:graphicData>
          </a:graphic>
        </p:graphicFrame>
        <p:graphicFrame>
          <p:nvGraphicFramePr>
            <p:cNvPr id="4116" name="Object 57"/>
            <p:cNvGraphicFramePr>
              <a:graphicFrameLocks noChangeAspect="1"/>
            </p:cNvGraphicFramePr>
            <p:nvPr/>
          </p:nvGraphicFramePr>
          <p:xfrm>
            <a:off x="2109" y="2205"/>
            <a:ext cx="224" cy="207"/>
          </p:xfrm>
          <a:graphic>
            <a:graphicData uri="http://schemas.openxmlformats.org/presentationml/2006/ole">
              <p:oleObj spid="_x0000_s4116" name="Ecuación" r:id="rId22" imgW="177480" imgH="164880" progId="Equation.3">
                <p:embed/>
              </p:oleObj>
            </a:graphicData>
          </a:graphic>
        </p:graphicFrame>
        <p:grpSp>
          <p:nvGrpSpPr>
            <p:cNvPr id="4145" name="Group 58"/>
            <p:cNvGrpSpPr>
              <a:grpSpLocks/>
            </p:cNvGrpSpPr>
            <p:nvPr/>
          </p:nvGrpSpPr>
          <p:grpSpPr bwMode="auto">
            <a:xfrm>
              <a:off x="2022" y="2390"/>
              <a:ext cx="655" cy="1469"/>
              <a:chOff x="2022" y="2390"/>
              <a:chExt cx="655" cy="1469"/>
            </a:xfrm>
          </p:grpSpPr>
          <p:sp>
            <p:nvSpPr>
              <p:cNvPr id="4148" name="Arc 59"/>
              <p:cNvSpPr>
                <a:spLocks/>
              </p:cNvSpPr>
              <p:nvPr/>
            </p:nvSpPr>
            <p:spPr bwMode="auto">
              <a:xfrm rot="10800000" flipH="1" flipV="1">
                <a:off x="2022" y="2390"/>
                <a:ext cx="302" cy="680"/>
              </a:xfrm>
              <a:custGeom>
                <a:avLst/>
                <a:gdLst>
                  <a:gd name="T0" fmla="*/ 0 w 19184"/>
                  <a:gd name="T1" fmla="*/ 0 h 21600"/>
                  <a:gd name="T2" fmla="*/ 5 w 19184"/>
                  <a:gd name="T3" fmla="*/ 12 h 21600"/>
                  <a:gd name="T4" fmla="*/ 0 w 19184"/>
                  <a:gd name="T5" fmla="*/ 21 h 21600"/>
                  <a:gd name="T6" fmla="*/ 0 60000 65536"/>
                  <a:gd name="T7" fmla="*/ 0 60000 65536"/>
                  <a:gd name="T8" fmla="*/ 0 60000 65536"/>
                  <a:gd name="T9" fmla="*/ 0 w 19184"/>
                  <a:gd name="T10" fmla="*/ 0 h 21600"/>
                  <a:gd name="T11" fmla="*/ 19184 w 19184"/>
                  <a:gd name="T12" fmla="*/ 21600 h 21600"/>
                </a:gdLst>
                <a:ahLst/>
                <a:cxnLst>
                  <a:cxn ang="T6">
                    <a:pos x="T0" y="T1"/>
                  </a:cxn>
                  <a:cxn ang="T7">
                    <a:pos x="T2" y="T3"/>
                  </a:cxn>
                  <a:cxn ang="T8">
                    <a:pos x="T4" y="T5"/>
                  </a:cxn>
                </a:cxnLst>
                <a:rect l="T9" t="T10" r="T11" b="T12"/>
                <a:pathLst>
                  <a:path w="19184" h="21600" fill="none" extrusionOk="0">
                    <a:moveTo>
                      <a:pt x="-1" y="0"/>
                    </a:moveTo>
                    <a:cubicBezTo>
                      <a:pt x="8073" y="0"/>
                      <a:pt x="15473" y="4502"/>
                      <a:pt x="19184" y="11673"/>
                    </a:cubicBezTo>
                  </a:path>
                  <a:path w="19184" h="21600" stroke="0" extrusionOk="0">
                    <a:moveTo>
                      <a:pt x="-1" y="0"/>
                    </a:moveTo>
                    <a:cubicBezTo>
                      <a:pt x="8073" y="0"/>
                      <a:pt x="15473" y="4502"/>
                      <a:pt x="19184" y="11673"/>
                    </a:cubicBezTo>
                    <a:lnTo>
                      <a:pt x="0" y="21600"/>
                    </a:lnTo>
                    <a:close/>
                  </a:path>
                </a:pathLst>
              </a:custGeom>
              <a:noFill/>
              <a:ln w="38100">
                <a:solidFill>
                  <a:srgbClr val="FF0000"/>
                </a:solidFill>
                <a:prstDash val="lgDash"/>
                <a:round/>
                <a:headEnd/>
                <a:tailEnd/>
              </a:ln>
            </p:spPr>
            <p:txBody>
              <a:bodyPr wrap="none" anchor="ctr"/>
              <a:lstStyle/>
              <a:p>
                <a:endParaRPr lang="es-CL"/>
              </a:p>
            </p:txBody>
          </p:sp>
          <p:sp>
            <p:nvSpPr>
              <p:cNvPr id="4149" name="Arc 60"/>
              <p:cNvSpPr>
                <a:spLocks/>
              </p:cNvSpPr>
              <p:nvPr/>
            </p:nvSpPr>
            <p:spPr bwMode="auto">
              <a:xfrm rot="9871240">
                <a:off x="2473" y="2700"/>
                <a:ext cx="204" cy="1159"/>
              </a:xfrm>
              <a:custGeom>
                <a:avLst/>
                <a:gdLst>
                  <a:gd name="T0" fmla="*/ 1 w 21600"/>
                  <a:gd name="T1" fmla="*/ 0 h 20034"/>
                  <a:gd name="T2" fmla="*/ 2 w 21600"/>
                  <a:gd name="T3" fmla="*/ 67 h 20034"/>
                  <a:gd name="T4" fmla="*/ 0 w 21600"/>
                  <a:gd name="T5" fmla="*/ 67 h 20034"/>
                  <a:gd name="T6" fmla="*/ 0 60000 65536"/>
                  <a:gd name="T7" fmla="*/ 0 60000 65536"/>
                  <a:gd name="T8" fmla="*/ 0 60000 65536"/>
                  <a:gd name="T9" fmla="*/ 0 w 21600"/>
                  <a:gd name="T10" fmla="*/ 0 h 20034"/>
                  <a:gd name="T11" fmla="*/ 21600 w 21600"/>
                  <a:gd name="T12" fmla="*/ 20034 h 20034"/>
                </a:gdLst>
                <a:ahLst/>
                <a:cxnLst>
                  <a:cxn ang="T6">
                    <a:pos x="T0" y="T1"/>
                  </a:cxn>
                  <a:cxn ang="T7">
                    <a:pos x="T2" y="T3"/>
                  </a:cxn>
                  <a:cxn ang="T8">
                    <a:pos x="T4" y="T5"/>
                  </a:cxn>
                </a:cxnLst>
                <a:rect l="T9" t="T10" r="T11" b="T12"/>
                <a:pathLst>
                  <a:path w="21600" h="20034" fill="none" extrusionOk="0">
                    <a:moveTo>
                      <a:pt x="8264" y="-1"/>
                    </a:moveTo>
                    <a:cubicBezTo>
                      <a:pt x="16336" y="3342"/>
                      <a:pt x="21600" y="11218"/>
                      <a:pt x="21600" y="19956"/>
                    </a:cubicBezTo>
                    <a:cubicBezTo>
                      <a:pt x="21600" y="19981"/>
                      <a:pt x="21599" y="20007"/>
                      <a:pt x="21599" y="20033"/>
                    </a:cubicBezTo>
                  </a:path>
                  <a:path w="21600" h="20034" stroke="0" extrusionOk="0">
                    <a:moveTo>
                      <a:pt x="8264" y="-1"/>
                    </a:moveTo>
                    <a:cubicBezTo>
                      <a:pt x="16336" y="3342"/>
                      <a:pt x="21600" y="11218"/>
                      <a:pt x="21600" y="19956"/>
                    </a:cubicBezTo>
                    <a:cubicBezTo>
                      <a:pt x="21600" y="19981"/>
                      <a:pt x="21599" y="20007"/>
                      <a:pt x="21599" y="20033"/>
                    </a:cubicBezTo>
                    <a:lnTo>
                      <a:pt x="0" y="19956"/>
                    </a:lnTo>
                    <a:close/>
                  </a:path>
                </a:pathLst>
              </a:custGeom>
              <a:noFill/>
              <a:ln w="38100">
                <a:solidFill>
                  <a:srgbClr val="FF0000"/>
                </a:solidFill>
                <a:prstDash val="lgDash"/>
                <a:round/>
                <a:headEnd/>
                <a:tailEnd/>
              </a:ln>
            </p:spPr>
            <p:txBody>
              <a:bodyPr wrap="none" anchor="ctr"/>
              <a:lstStyle/>
              <a:p>
                <a:endParaRPr lang="es-CL"/>
              </a:p>
            </p:txBody>
          </p:sp>
        </p:grpSp>
        <p:sp>
          <p:nvSpPr>
            <p:cNvPr id="4146" name="Arc 61"/>
            <p:cNvSpPr>
              <a:spLocks/>
            </p:cNvSpPr>
            <p:nvPr/>
          </p:nvSpPr>
          <p:spPr bwMode="auto">
            <a:xfrm rot="10800000" flipH="1" flipV="1">
              <a:off x="2109" y="2432"/>
              <a:ext cx="360" cy="697"/>
            </a:xfrm>
            <a:custGeom>
              <a:avLst/>
              <a:gdLst>
                <a:gd name="T0" fmla="*/ 0 w 19050"/>
                <a:gd name="T1" fmla="*/ 0 h 21600"/>
                <a:gd name="T2" fmla="*/ 7 w 19050"/>
                <a:gd name="T3" fmla="*/ 9 h 21600"/>
                <a:gd name="T4" fmla="*/ 1 w 19050"/>
                <a:gd name="T5" fmla="*/ 22 h 21600"/>
                <a:gd name="T6" fmla="*/ 0 60000 65536"/>
                <a:gd name="T7" fmla="*/ 0 60000 65536"/>
                <a:gd name="T8" fmla="*/ 0 60000 65536"/>
                <a:gd name="T9" fmla="*/ 0 w 19050"/>
                <a:gd name="T10" fmla="*/ 0 h 21600"/>
                <a:gd name="T11" fmla="*/ 19050 w 19050"/>
                <a:gd name="T12" fmla="*/ 21600 h 21600"/>
              </a:gdLst>
              <a:ahLst/>
              <a:cxnLst>
                <a:cxn ang="T6">
                  <a:pos x="T0" y="T1"/>
                </a:cxn>
                <a:cxn ang="T7">
                  <a:pos x="T2" y="T3"/>
                </a:cxn>
                <a:cxn ang="T8">
                  <a:pos x="T4" y="T5"/>
                </a:cxn>
              </a:cxnLst>
              <a:rect l="T9" t="T10" r="T11" b="T12"/>
              <a:pathLst>
                <a:path w="19050" h="21600" fill="none" extrusionOk="0">
                  <a:moveTo>
                    <a:pt x="0" y="99"/>
                  </a:moveTo>
                  <a:cubicBezTo>
                    <a:pt x="687" y="33"/>
                    <a:pt x="1376" y="-1"/>
                    <a:pt x="2067" y="0"/>
                  </a:cubicBezTo>
                  <a:cubicBezTo>
                    <a:pt x="8694" y="0"/>
                    <a:pt x="14954" y="3042"/>
                    <a:pt x="19049" y="8253"/>
                  </a:cubicBezTo>
                </a:path>
                <a:path w="19050" h="21600" stroke="0" extrusionOk="0">
                  <a:moveTo>
                    <a:pt x="0" y="99"/>
                  </a:moveTo>
                  <a:cubicBezTo>
                    <a:pt x="687" y="33"/>
                    <a:pt x="1376" y="-1"/>
                    <a:pt x="2067" y="0"/>
                  </a:cubicBezTo>
                  <a:cubicBezTo>
                    <a:pt x="8694" y="0"/>
                    <a:pt x="14954" y="3042"/>
                    <a:pt x="19049" y="8253"/>
                  </a:cubicBezTo>
                  <a:lnTo>
                    <a:pt x="2067" y="21600"/>
                  </a:lnTo>
                  <a:close/>
                </a:path>
              </a:pathLst>
            </a:custGeom>
            <a:noFill/>
            <a:ln w="38100">
              <a:solidFill>
                <a:srgbClr val="FF6600"/>
              </a:solidFill>
              <a:prstDash val="lgDash"/>
              <a:round/>
              <a:headEnd/>
              <a:tailEnd/>
            </a:ln>
          </p:spPr>
          <p:txBody>
            <a:bodyPr wrap="none" anchor="ctr"/>
            <a:lstStyle/>
            <a:p>
              <a:endParaRPr lang="es-CL"/>
            </a:p>
          </p:txBody>
        </p:sp>
        <p:sp>
          <p:nvSpPr>
            <p:cNvPr id="4147" name="Arc 62"/>
            <p:cNvSpPr>
              <a:spLocks/>
            </p:cNvSpPr>
            <p:nvPr/>
          </p:nvSpPr>
          <p:spPr bwMode="auto">
            <a:xfrm flipH="1" flipV="1">
              <a:off x="2487" y="2026"/>
              <a:ext cx="756" cy="984"/>
            </a:xfrm>
            <a:custGeom>
              <a:avLst/>
              <a:gdLst>
                <a:gd name="T0" fmla="*/ 22 w 17050"/>
                <a:gd name="T1" fmla="*/ 0 h 18441"/>
                <a:gd name="T2" fmla="*/ 34 w 17050"/>
                <a:gd name="T3" fmla="*/ 15 h 18441"/>
                <a:gd name="T4" fmla="*/ 0 w 17050"/>
                <a:gd name="T5" fmla="*/ 53 h 18441"/>
                <a:gd name="T6" fmla="*/ 0 60000 65536"/>
                <a:gd name="T7" fmla="*/ 0 60000 65536"/>
                <a:gd name="T8" fmla="*/ 0 60000 65536"/>
                <a:gd name="T9" fmla="*/ 0 w 17050"/>
                <a:gd name="T10" fmla="*/ 0 h 18441"/>
                <a:gd name="T11" fmla="*/ 17050 w 17050"/>
                <a:gd name="T12" fmla="*/ 18441 h 18441"/>
              </a:gdLst>
              <a:ahLst/>
              <a:cxnLst>
                <a:cxn ang="T6">
                  <a:pos x="T0" y="T1"/>
                </a:cxn>
                <a:cxn ang="T7">
                  <a:pos x="T2" y="T3"/>
                </a:cxn>
                <a:cxn ang="T8">
                  <a:pos x="T4" y="T5"/>
                </a:cxn>
              </a:cxnLst>
              <a:rect l="T9" t="T10" r="T11" b="T12"/>
              <a:pathLst>
                <a:path w="17050" h="18441" fill="none" extrusionOk="0">
                  <a:moveTo>
                    <a:pt x="11246" y="-1"/>
                  </a:moveTo>
                  <a:cubicBezTo>
                    <a:pt x="13478" y="1360"/>
                    <a:pt x="15444" y="3116"/>
                    <a:pt x="17050" y="5179"/>
                  </a:cubicBezTo>
                </a:path>
                <a:path w="17050" h="18441" stroke="0" extrusionOk="0">
                  <a:moveTo>
                    <a:pt x="11246" y="-1"/>
                  </a:moveTo>
                  <a:cubicBezTo>
                    <a:pt x="13478" y="1360"/>
                    <a:pt x="15444" y="3116"/>
                    <a:pt x="17050" y="5179"/>
                  </a:cubicBezTo>
                  <a:lnTo>
                    <a:pt x="0" y="18441"/>
                  </a:lnTo>
                  <a:close/>
                </a:path>
              </a:pathLst>
            </a:custGeom>
            <a:noFill/>
            <a:ln w="38100">
              <a:solidFill>
                <a:srgbClr val="FF6600"/>
              </a:solidFill>
              <a:prstDash val="lgDash"/>
              <a:round/>
              <a:headEnd/>
              <a:tailEnd/>
            </a:ln>
          </p:spPr>
          <p:txBody>
            <a:bodyPr wrap="none" anchor="ctr"/>
            <a:lstStyle/>
            <a:p>
              <a:endParaRPr lang="es-CL"/>
            </a:p>
          </p:txBody>
        </p:sp>
      </p:grpSp>
      <p:sp>
        <p:nvSpPr>
          <p:cNvPr id="4120"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4372"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4122"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4123" name="Text Box 7"/>
          <p:cNvSpPr txBox="1">
            <a:spLocks noChangeArrowheads="1"/>
          </p:cNvSpPr>
          <p:nvPr/>
        </p:nvSpPr>
        <p:spPr bwMode="auto">
          <a:xfrm>
            <a:off x="4356100" y="2363788"/>
            <a:ext cx="4464050" cy="1739900"/>
          </a:xfrm>
          <a:prstGeom prst="rect">
            <a:avLst/>
          </a:prstGeom>
          <a:noFill/>
          <a:ln w="9525">
            <a:noFill/>
            <a:miter lim="800000"/>
            <a:headEnd/>
            <a:tailEnd/>
          </a:ln>
        </p:spPr>
        <p:txBody>
          <a:bodyPr>
            <a:spAutoFit/>
          </a:bodyPr>
          <a:lstStyle/>
          <a:p>
            <a:pPr algn="just">
              <a:spcBef>
                <a:spcPct val="50000"/>
              </a:spcBef>
            </a:pPr>
            <a:r>
              <a:rPr lang="es-ES_tradnl"/>
              <a:t>En el punto donde se obtiene el máximo rendimiento al factor trabajo, es el punto H, porque es en este punto donde se igualan la Productividad Marginal y el Producto Medio. La ley de rendimientos decrecientes al factor se incrementa en H.</a:t>
            </a:r>
            <a:endParaRPr lang="es-CL"/>
          </a:p>
        </p:txBody>
      </p:sp>
    </p:spTree>
  </p:cSld>
  <p:clrMapOvr>
    <a:masterClrMapping/>
  </p:clrMapOvr>
  <p:timing>
    <p:tnLst>
      <p:par>
        <p:cTn id="1" dur="indefinite" restart="never" nodeType="tmRoot"/>
      </p:par>
    </p:tnLst>
  </p:timing>
</p:sld>
</file>

<file path=ppt/slides/slide6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3490" name="3 Marcador de número de diapositiva"/>
          <p:cNvSpPr>
            <a:spLocks noGrp="1"/>
          </p:cNvSpPr>
          <p:nvPr>
            <p:ph type="sldNum" sz="quarter" idx="12"/>
          </p:nvPr>
        </p:nvSpPr>
        <p:spPr>
          <a:noFill/>
        </p:spPr>
        <p:txBody>
          <a:bodyPr/>
          <a:lstStyle/>
          <a:p>
            <a:fld id="{44429F53-ED6A-4290-B595-44B22D816BF9}" type="slidenum">
              <a:rPr lang="es-CL" smtClean="0"/>
              <a:pPr/>
              <a:t>60</a:t>
            </a:fld>
            <a:endParaRPr lang="es-CL" smtClean="0"/>
          </a:p>
        </p:txBody>
      </p:sp>
      <p:sp>
        <p:nvSpPr>
          <p:cNvPr id="63491" name="Rectangle 2"/>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63492"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69668"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63494"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63495" name="Text Box 6"/>
          <p:cNvSpPr txBox="1">
            <a:spLocks noChangeArrowheads="1"/>
          </p:cNvSpPr>
          <p:nvPr/>
        </p:nvSpPr>
        <p:spPr bwMode="auto">
          <a:xfrm>
            <a:off x="755650" y="1622425"/>
            <a:ext cx="5400675" cy="366713"/>
          </a:xfrm>
          <a:prstGeom prst="rect">
            <a:avLst/>
          </a:prstGeom>
          <a:noFill/>
          <a:ln w="9525">
            <a:noFill/>
            <a:miter lim="800000"/>
            <a:headEnd/>
            <a:tailEnd/>
          </a:ln>
        </p:spPr>
        <p:txBody>
          <a:bodyPr>
            <a:spAutoFit/>
          </a:bodyPr>
          <a:lstStyle/>
          <a:p>
            <a:pPr algn="l">
              <a:spcBef>
                <a:spcPct val="50000"/>
              </a:spcBef>
            </a:pPr>
            <a:r>
              <a:rPr lang="es-CL" b="1" i="1">
                <a:solidFill>
                  <a:srgbClr val="FF0000"/>
                </a:solidFill>
              </a:rPr>
              <a:t>Ejercicio Tipo Examen (examen otoño 2007)</a:t>
            </a:r>
            <a:endParaRPr lang="es-CL" b="1" i="1"/>
          </a:p>
        </p:txBody>
      </p:sp>
      <p:sp>
        <p:nvSpPr>
          <p:cNvPr id="63496" name="Rectangle 7"/>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
        <p:nvSpPr>
          <p:cNvPr id="63497" name="Rectangle 8"/>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
        <p:nvSpPr>
          <p:cNvPr id="63498" name="Rectangle 9"/>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63499" name="Text Box 10"/>
          <p:cNvSpPr txBox="1">
            <a:spLocks noChangeArrowheads="1"/>
          </p:cNvSpPr>
          <p:nvPr/>
        </p:nvSpPr>
        <p:spPr bwMode="auto">
          <a:xfrm>
            <a:off x="539750" y="2125663"/>
            <a:ext cx="8353425" cy="641350"/>
          </a:xfrm>
          <a:prstGeom prst="rect">
            <a:avLst/>
          </a:prstGeom>
          <a:noFill/>
          <a:ln w="9525">
            <a:noFill/>
            <a:miter lim="800000"/>
            <a:headEnd/>
            <a:tailEnd/>
          </a:ln>
        </p:spPr>
        <p:txBody>
          <a:bodyPr>
            <a:spAutoFit/>
          </a:bodyPr>
          <a:lstStyle/>
          <a:p>
            <a:pPr algn="just">
              <a:spcBef>
                <a:spcPct val="50000"/>
              </a:spcBef>
            </a:pPr>
            <a:r>
              <a:rPr lang="es-CL"/>
              <a:t>Considere una empresa que tiene la función de producción descrita a continuación:</a:t>
            </a:r>
          </a:p>
        </p:txBody>
      </p:sp>
      <p:graphicFrame>
        <p:nvGraphicFramePr>
          <p:cNvPr id="369719" name="Group 55"/>
          <p:cNvGraphicFramePr>
            <a:graphicFrameLocks noGrp="1"/>
          </p:cNvGraphicFramePr>
          <p:nvPr/>
        </p:nvGraphicFramePr>
        <p:xfrm>
          <a:off x="611188" y="2840038"/>
          <a:ext cx="1031875" cy="3840162"/>
        </p:xfrm>
        <a:graphic>
          <a:graphicData uri="http://schemas.openxmlformats.org/drawingml/2006/table">
            <a:tbl>
              <a:tblPr/>
              <a:tblGrid>
                <a:gridCol w="517525"/>
                <a:gridCol w="514350"/>
              </a:tblGrid>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Qx</a:t>
                      </a:r>
                      <a:endParaRPr kumimoji="0" lang="es-CL" sz="1500" b="1"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Lx</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r>
              <a:tr h="201613">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15913">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190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270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13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340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400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450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6</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13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490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7</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520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13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540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9</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550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
        <p:nvSpPr>
          <p:cNvPr id="63541" name="Text Box 52"/>
          <p:cNvSpPr txBox="1">
            <a:spLocks noChangeArrowheads="1"/>
          </p:cNvSpPr>
          <p:nvPr/>
        </p:nvSpPr>
        <p:spPr bwMode="auto">
          <a:xfrm>
            <a:off x="2124075" y="2500313"/>
            <a:ext cx="6769100" cy="3805237"/>
          </a:xfrm>
          <a:prstGeom prst="rect">
            <a:avLst/>
          </a:prstGeom>
          <a:noFill/>
          <a:ln w="9525">
            <a:noFill/>
            <a:miter lim="800000"/>
            <a:headEnd/>
            <a:tailEnd/>
          </a:ln>
        </p:spPr>
        <p:txBody>
          <a:bodyPr>
            <a:spAutoFit/>
          </a:bodyPr>
          <a:lstStyle/>
          <a:p>
            <a:pPr algn="just">
              <a:spcBef>
                <a:spcPct val="50000"/>
              </a:spcBef>
            </a:pPr>
            <a:r>
              <a:rPr lang="es-CL"/>
              <a:t>La empresa enfrenta un salario igual a $4, un costo fijo total de $100 y un precio de venta del producto final de $0,1</a:t>
            </a:r>
          </a:p>
          <a:p>
            <a:pPr algn="just">
              <a:spcBef>
                <a:spcPct val="50000"/>
              </a:spcBef>
            </a:pPr>
            <a:r>
              <a:rPr lang="es-ES_tradnl"/>
              <a:t>Se le pide que calcule la siguiente información para cada nivel de Lx y Qx según corresponda:</a:t>
            </a:r>
          </a:p>
          <a:p>
            <a:pPr algn="just">
              <a:spcBef>
                <a:spcPct val="50000"/>
              </a:spcBef>
            </a:pPr>
            <a:endParaRPr lang="es-ES_tradnl"/>
          </a:p>
          <a:p>
            <a:pPr algn="just">
              <a:spcBef>
                <a:spcPct val="50000"/>
              </a:spcBef>
            </a:pPr>
            <a:r>
              <a:rPr lang="es-ES_tradnl"/>
              <a:t>g) Costo total medio</a:t>
            </a:r>
          </a:p>
          <a:p>
            <a:pPr algn="just">
              <a:spcBef>
                <a:spcPct val="50000"/>
              </a:spcBef>
            </a:pPr>
            <a:r>
              <a:rPr lang="es-ES_tradnl"/>
              <a:t>h) Costo marginal</a:t>
            </a:r>
          </a:p>
          <a:p>
            <a:pPr algn="just">
              <a:spcBef>
                <a:spcPct val="50000"/>
              </a:spcBef>
            </a:pPr>
            <a:r>
              <a:rPr lang="es-ES_tradnl"/>
              <a:t>i) Ingresos totales por venta</a:t>
            </a:r>
          </a:p>
          <a:p>
            <a:pPr algn="just">
              <a:spcBef>
                <a:spcPct val="50000"/>
              </a:spcBef>
            </a:pPr>
            <a:r>
              <a:rPr lang="es-ES_tradnl"/>
              <a:t>j) Utilidad económica</a:t>
            </a:r>
          </a:p>
          <a:p>
            <a:pPr algn="just">
              <a:spcBef>
                <a:spcPct val="50000"/>
              </a:spcBef>
            </a:pPr>
            <a:r>
              <a:rPr lang="es-ES_tradnl"/>
              <a:t>k) ¿Esta empresa producirá? ¿Cuánto? ¿Por qué?</a:t>
            </a:r>
            <a:endParaRPr lang="es-CL"/>
          </a:p>
        </p:txBody>
      </p:sp>
    </p:spTree>
  </p:cSld>
  <p:clrMapOvr>
    <a:masterClrMapping/>
  </p:clrMapOvr>
  <p:timing>
    <p:tnLst>
      <p:par>
        <p:cTn id="1" dur="indefinite" restart="never" nodeType="tmRoot"/>
      </p:par>
    </p:tnLst>
  </p:timing>
</p:sld>
</file>

<file path=ppt/slides/slide6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4514" name="3 Marcador de número de diapositiva"/>
          <p:cNvSpPr>
            <a:spLocks noGrp="1"/>
          </p:cNvSpPr>
          <p:nvPr>
            <p:ph type="sldNum" sz="quarter" idx="12"/>
          </p:nvPr>
        </p:nvSpPr>
        <p:spPr>
          <a:noFill/>
        </p:spPr>
        <p:txBody>
          <a:bodyPr/>
          <a:lstStyle/>
          <a:p>
            <a:fld id="{37B31057-32B5-4E19-B50D-AF4EFED84323}" type="slidenum">
              <a:rPr lang="es-CL" smtClean="0"/>
              <a:pPr/>
              <a:t>61</a:t>
            </a:fld>
            <a:endParaRPr lang="es-CL" smtClean="0"/>
          </a:p>
        </p:txBody>
      </p:sp>
      <p:sp>
        <p:nvSpPr>
          <p:cNvPr id="64515" name="Rectangle 459"/>
          <p:cNvSpPr>
            <a:spLocks noChangeArrowheads="1"/>
          </p:cNvSpPr>
          <p:nvPr/>
        </p:nvSpPr>
        <p:spPr bwMode="auto">
          <a:xfrm>
            <a:off x="8316913" y="6308725"/>
            <a:ext cx="503237" cy="360363"/>
          </a:xfrm>
          <a:prstGeom prst="rect">
            <a:avLst/>
          </a:prstGeom>
          <a:solidFill>
            <a:schemeClr val="bg1"/>
          </a:solidFill>
          <a:ln w="9525" algn="ctr">
            <a:noFill/>
            <a:miter lim="800000"/>
            <a:headEnd/>
            <a:tailEnd/>
          </a:ln>
        </p:spPr>
        <p:txBody>
          <a:bodyPr wrap="none" anchor="ctr">
            <a:spAutoFit/>
          </a:bodyPr>
          <a:lstStyle/>
          <a:p>
            <a:endParaRPr lang="es-ES"/>
          </a:p>
        </p:txBody>
      </p:sp>
      <p:sp>
        <p:nvSpPr>
          <p:cNvPr id="64516" name="Rectangle 2"/>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64517"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70692"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64519"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64520" name="Text Box 6"/>
          <p:cNvSpPr txBox="1">
            <a:spLocks noChangeArrowheads="1"/>
          </p:cNvSpPr>
          <p:nvPr/>
        </p:nvSpPr>
        <p:spPr bwMode="auto">
          <a:xfrm>
            <a:off x="755650" y="1622425"/>
            <a:ext cx="5400675" cy="366713"/>
          </a:xfrm>
          <a:prstGeom prst="rect">
            <a:avLst/>
          </a:prstGeom>
          <a:noFill/>
          <a:ln w="9525">
            <a:noFill/>
            <a:miter lim="800000"/>
            <a:headEnd/>
            <a:tailEnd/>
          </a:ln>
        </p:spPr>
        <p:txBody>
          <a:bodyPr>
            <a:spAutoFit/>
          </a:bodyPr>
          <a:lstStyle/>
          <a:p>
            <a:pPr algn="l">
              <a:spcBef>
                <a:spcPct val="50000"/>
              </a:spcBef>
            </a:pPr>
            <a:r>
              <a:rPr lang="es-CL" b="1" i="1">
                <a:solidFill>
                  <a:srgbClr val="FF0000"/>
                </a:solidFill>
              </a:rPr>
              <a:t>Ejercicio Tipo Examen (examen otoño 2007)</a:t>
            </a:r>
            <a:endParaRPr lang="es-CL" b="1" i="1"/>
          </a:p>
        </p:txBody>
      </p:sp>
      <p:sp>
        <p:nvSpPr>
          <p:cNvPr id="64521" name="Rectangle 7"/>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
        <p:nvSpPr>
          <p:cNvPr id="64522" name="Rectangle 8"/>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
        <p:nvSpPr>
          <p:cNvPr id="64523" name="Rectangle 9"/>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graphicFrame>
        <p:nvGraphicFramePr>
          <p:cNvPr id="371146" name="Group 458"/>
          <p:cNvGraphicFramePr>
            <a:graphicFrameLocks noGrp="1"/>
          </p:cNvGraphicFramePr>
          <p:nvPr/>
        </p:nvGraphicFramePr>
        <p:xfrm>
          <a:off x="393700" y="2060575"/>
          <a:ext cx="8281988" cy="4435475"/>
        </p:xfrm>
        <a:graphic>
          <a:graphicData uri="http://schemas.openxmlformats.org/drawingml/2006/table">
            <a:tbl>
              <a:tblPr/>
              <a:tblGrid>
                <a:gridCol w="504825"/>
                <a:gridCol w="431800"/>
                <a:gridCol w="720725"/>
                <a:gridCol w="719138"/>
                <a:gridCol w="576262"/>
                <a:gridCol w="576263"/>
                <a:gridCol w="576262"/>
                <a:gridCol w="719138"/>
                <a:gridCol w="720725"/>
                <a:gridCol w="720725"/>
                <a:gridCol w="719137"/>
                <a:gridCol w="649288"/>
                <a:gridCol w="647700"/>
              </a:tblGrid>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Qx</a:t>
                      </a:r>
                      <a:endParaRPr kumimoji="0" lang="es-CL" sz="1500" b="1"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Lx</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PMeL</a:t>
                      </a:r>
                      <a:endParaRPr kumimoji="0" lang="es-CL" sz="1500" b="1"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PMgL</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CVT</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CFT</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CT</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CVMe</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CFMe</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CTMe</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CMg</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IT</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Ut</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28575" cap="flat" cmpd="sng" algn="ctr">
                      <a:solidFill>
                        <a:schemeClr val="tx1"/>
                      </a:solidFill>
                      <a:prstDash val="solid"/>
                      <a:round/>
                      <a:headEnd type="none" w="med" len="med"/>
                      <a:tailEnd type="none" w="med" len="med"/>
                    </a:lnT>
                    <a:lnB w="19050" cap="flat" cmpd="sng" algn="ctr">
                      <a:solidFill>
                        <a:schemeClr val="tx1"/>
                      </a:solidFill>
                      <a:prstDash val="solid"/>
                      <a:round/>
                      <a:headEnd type="none" w="med" len="med"/>
                      <a:tailEnd type="none" w="med" len="med"/>
                    </a:lnB>
                    <a:lnTlToBr>
                      <a:noFill/>
                    </a:lnTlToBr>
                    <a:lnBlToTr>
                      <a:noFill/>
                    </a:lnBlToTr>
                    <a:noFill/>
                  </a:tcPr>
                </a:tc>
              </a:tr>
              <a:tr h="201613">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s-ES"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s-ES"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905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315913">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0,040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1,040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0,040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-94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190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95</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90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108</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0,042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0,526</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0,568</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0,044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19</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-89</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270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90</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112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0,044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0,370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0,415</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0,050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27</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-85</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13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340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85</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70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16</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116</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0,0.47</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0,294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0,341</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0,057</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400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80</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60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120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0,050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0,250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0,300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0,067</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450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6</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75</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124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0,053</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0,222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0,276</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0,080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45</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-79</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13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490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7</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70</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28</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128</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0,057</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0,204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0,261</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49</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-79</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520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65</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132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0,062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0,192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0,254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0,133</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1300">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540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9</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60</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20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36</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136</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0,067</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0,185</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0,252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550</a:t>
                      </a:r>
                      <a:endParaRPr kumimoji="0" lang="es-CL"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55</a:t>
                      </a:r>
                      <a:endParaRPr kumimoji="0" lang="es-CL" sz="1500" b="0"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40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140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0,073</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0,182</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0,254</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0,400</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55</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0" i="0" u="none" strike="noStrike" cap="none" normalizeH="0" baseline="0" smtClean="0">
                          <a:ln>
                            <a:noFill/>
                          </a:ln>
                          <a:solidFill>
                            <a:schemeClr val="tx1"/>
                          </a:solidFill>
                          <a:effectLst/>
                          <a:latin typeface="Arial" charset="0"/>
                        </a:rPr>
                        <a:t>-85</a:t>
                      </a:r>
                      <a:endParaRPr kumimoji="0" lang="es-CL"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12700" cap="flat" cmpd="sng" algn="ctr">
                      <a:solidFill>
                        <a:schemeClr val="tx1"/>
                      </a:solidFill>
                      <a:prstDash val="solid"/>
                      <a:round/>
                      <a:headEnd type="none" w="med" len="med"/>
                      <a:tailEnd type="none" w="med" len="med"/>
                    </a:lnB>
                    <a:lnTlToBr>
                      <a:noFill/>
                    </a:lnTlToBr>
                    <a:lnBlToTr>
                      <a:noFill/>
                    </a:lnBlToTr>
                    <a:noFill/>
                  </a:tcPr>
                </a:tc>
              </a:tr>
              <a:tr h="242888">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s-ES" sz="1500" b="0" i="0" u="none" strike="noStrike" cap="none" normalizeH="0" baseline="0" smtClean="0">
                        <a:ln>
                          <a:noFill/>
                        </a:ln>
                        <a:solidFill>
                          <a:schemeClr val="tx1"/>
                        </a:solidFill>
                        <a:effectLst/>
                        <a:latin typeface="Arial" charset="0"/>
                      </a:endParaRPr>
                    </a:p>
                  </a:txBody>
                  <a:tcPr horzOverflow="overflow">
                    <a:lnL w="28575"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s-ES"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905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905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endParaRPr kumimoji="0" lang="es-ES" sz="1500" b="0"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12700"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c>
                  <a:txBody>
                    <a:bodyPr/>
                    <a:lstStyle/>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0,55</a:t>
                      </a:r>
                    </a:p>
                    <a:p>
                      <a:pPr marL="0" marR="0" lvl="0" indent="0" algn="ctr" defTabSz="914400" rtl="0" eaLnBrk="1" fontAlgn="base" latinLnBrk="0" hangingPunct="1">
                        <a:lnSpc>
                          <a:spcPct val="100000"/>
                        </a:lnSpc>
                        <a:spcBef>
                          <a:spcPct val="20000"/>
                        </a:spcBef>
                        <a:spcAft>
                          <a:spcPct val="0"/>
                        </a:spcAft>
                        <a:buClrTx/>
                        <a:buSzTx/>
                        <a:buFontTx/>
                        <a:buNone/>
                        <a:tabLst/>
                      </a:pPr>
                      <a:r>
                        <a:rPr kumimoji="0" lang="es-ES_tradnl" sz="1500" b="1" i="0" u="none" strike="noStrike" cap="none" normalizeH="0" baseline="0" smtClean="0">
                          <a:ln>
                            <a:noFill/>
                          </a:ln>
                          <a:solidFill>
                            <a:schemeClr val="tx1"/>
                          </a:solidFill>
                          <a:effectLst/>
                          <a:latin typeface="Arial" charset="0"/>
                        </a:rPr>
                        <a:t>pts</a:t>
                      </a:r>
                      <a:endParaRPr kumimoji="0" lang="es-CL" sz="1500" b="1" i="0" u="none" strike="noStrike" cap="none" normalizeH="0" baseline="0" smtClean="0">
                        <a:ln>
                          <a:noFill/>
                        </a:ln>
                        <a:solidFill>
                          <a:schemeClr val="tx1"/>
                        </a:solidFill>
                        <a:effectLst/>
                        <a:latin typeface="Arial" charset="0"/>
                      </a:endParaRPr>
                    </a:p>
                  </a:txBody>
                  <a:tcPr horzOverflow="overflow">
                    <a:lnL w="12700" cap="flat" cmpd="sng" algn="ctr">
                      <a:solidFill>
                        <a:schemeClr val="tx1"/>
                      </a:solidFill>
                      <a:prstDash val="solid"/>
                      <a:round/>
                      <a:headEnd type="none" w="med" len="med"/>
                      <a:tailEnd type="none" w="med" len="med"/>
                    </a:lnL>
                    <a:lnR w="28575" cap="flat" cmpd="sng" algn="ctr">
                      <a:solidFill>
                        <a:schemeClr val="tx1"/>
                      </a:solidFill>
                      <a:prstDash val="solid"/>
                      <a:round/>
                      <a:headEnd type="none" w="med" len="med"/>
                      <a:tailEnd type="none" w="med" len="med"/>
                    </a:lnR>
                    <a:lnT w="12700" cap="flat" cmpd="sng" algn="ctr">
                      <a:solidFill>
                        <a:schemeClr val="tx1"/>
                      </a:solidFill>
                      <a:prstDash val="solid"/>
                      <a:round/>
                      <a:headEnd type="none" w="med" len="med"/>
                      <a:tailEnd type="none" w="med" len="med"/>
                    </a:lnT>
                    <a:lnB w="28575" cap="flat" cmpd="sng" algn="ctr">
                      <a:solidFill>
                        <a:schemeClr val="tx1"/>
                      </a:solidFill>
                      <a:prstDash val="solid"/>
                      <a:round/>
                      <a:headEnd type="none" w="med" len="med"/>
                      <a:tailEnd type="none" w="med" len="med"/>
                    </a:lnB>
                    <a:lnTlToBr>
                      <a:noFill/>
                    </a:lnTlToBr>
                    <a:lnBlToTr>
                      <a:noFill/>
                    </a:lnBlToTr>
                    <a:noFill/>
                  </a:tcPr>
                </a:tc>
              </a:tr>
            </a:tbl>
          </a:graphicData>
        </a:graphic>
      </p:graphicFrame>
    </p:spTree>
  </p:cSld>
  <p:clrMapOvr>
    <a:masterClrMapping/>
  </p:clrMapOvr>
  <p:timing>
    <p:tnLst>
      <p:par>
        <p:cTn id="1" dur="indefinite" restart="never" nodeType="tmRoot"/>
      </p:par>
    </p:tnLst>
  </p:timing>
</p:sld>
</file>

<file path=ppt/slides/slide6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5538" name="3 Marcador de número de diapositiva"/>
          <p:cNvSpPr>
            <a:spLocks noGrp="1"/>
          </p:cNvSpPr>
          <p:nvPr>
            <p:ph type="sldNum" sz="quarter" idx="12"/>
          </p:nvPr>
        </p:nvSpPr>
        <p:spPr>
          <a:noFill/>
        </p:spPr>
        <p:txBody>
          <a:bodyPr/>
          <a:lstStyle/>
          <a:p>
            <a:fld id="{20A69C12-543F-46AF-82DC-CABCC9A16E9D}" type="slidenum">
              <a:rPr lang="es-CL" smtClean="0"/>
              <a:pPr/>
              <a:t>62</a:t>
            </a:fld>
            <a:endParaRPr lang="es-CL" smtClean="0"/>
          </a:p>
        </p:txBody>
      </p:sp>
      <p:sp>
        <p:nvSpPr>
          <p:cNvPr id="65539" name="Rectangle 2"/>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65540"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71716"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65542"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65543" name="Text Box 6"/>
          <p:cNvSpPr txBox="1">
            <a:spLocks noChangeArrowheads="1"/>
          </p:cNvSpPr>
          <p:nvPr/>
        </p:nvSpPr>
        <p:spPr bwMode="auto">
          <a:xfrm>
            <a:off x="755650" y="1622425"/>
            <a:ext cx="5400675" cy="366713"/>
          </a:xfrm>
          <a:prstGeom prst="rect">
            <a:avLst/>
          </a:prstGeom>
          <a:noFill/>
          <a:ln w="9525">
            <a:noFill/>
            <a:miter lim="800000"/>
            <a:headEnd/>
            <a:tailEnd/>
          </a:ln>
        </p:spPr>
        <p:txBody>
          <a:bodyPr>
            <a:spAutoFit/>
          </a:bodyPr>
          <a:lstStyle/>
          <a:p>
            <a:pPr algn="l">
              <a:spcBef>
                <a:spcPct val="50000"/>
              </a:spcBef>
            </a:pPr>
            <a:r>
              <a:rPr lang="es-CL" b="1" i="1">
                <a:solidFill>
                  <a:srgbClr val="FF0000"/>
                </a:solidFill>
              </a:rPr>
              <a:t>Ejercicio Tipo Examen (examen otoño 2007)</a:t>
            </a:r>
            <a:endParaRPr lang="es-CL" b="1" i="1"/>
          </a:p>
        </p:txBody>
      </p:sp>
      <p:sp>
        <p:nvSpPr>
          <p:cNvPr id="65544" name="Rectangle 7"/>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
        <p:nvSpPr>
          <p:cNvPr id="65545" name="Rectangle 8"/>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
        <p:nvSpPr>
          <p:cNvPr id="65546" name="Rectangle 9"/>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65547" name="Text Box 10"/>
          <p:cNvSpPr txBox="1">
            <a:spLocks noChangeArrowheads="1"/>
          </p:cNvSpPr>
          <p:nvPr/>
        </p:nvSpPr>
        <p:spPr bwMode="auto">
          <a:xfrm>
            <a:off x="539750" y="2125663"/>
            <a:ext cx="8353425" cy="2292350"/>
          </a:xfrm>
          <a:prstGeom prst="rect">
            <a:avLst/>
          </a:prstGeom>
          <a:noFill/>
          <a:ln w="9525">
            <a:noFill/>
            <a:miter lim="800000"/>
            <a:headEnd/>
            <a:tailEnd/>
          </a:ln>
        </p:spPr>
        <p:txBody>
          <a:bodyPr>
            <a:spAutoFit/>
          </a:bodyPr>
          <a:lstStyle/>
          <a:p>
            <a:pPr algn="just">
              <a:spcBef>
                <a:spcPct val="50000"/>
              </a:spcBef>
            </a:pPr>
            <a:r>
              <a:rPr lang="es-CL"/>
              <a:t>En esta empresa se producirá a pesar de que tenga pérdidas, P</a:t>
            </a:r>
            <a:r>
              <a:rPr lang="es-CL" baseline="30000"/>
              <a:t>e</a:t>
            </a:r>
            <a:r>
              <a:rPr lang="es-CL" baseline="-25000"/>
              <a:t>X</a:t>
            </a:r>
            <a:r>
              <a:rPr lang="es-CL"/>
              <a:t> = CMg, pero P</a:t>
            </a:r>
            <a:r>
              <a:rPr lang="es-CL" baseline="30000"/>
              <a:t>e</a:t>
            </a:r>
            <a:r>
              <a:rPr lang="es-CL" baseline="-25000"/>
              <a:t>X</a:t>
            </a:r>
            <a:r>
              <a:rPr lang="es-CL"/>
              <a:t> &lt; CTMe, pero P</a:t>
            </a:r>
            <a:r>
              <a:rPr lang="es-CL" baseline="30000"/>
              <a:t>e</a:t>
            </a:r>
            <a:r>
              <a:rPr lang="es-CL" baseline="-25000"/>
              <a:t>X</a:t>
            </a:r>
            <a:r>
              <a:rPr lang="es-CL"/>
              <a:t> &lt; CVMe.</a:t>
            </a:r>
          </a:p>
          <a:p>
            <a:pPr algn="just">
              <a:spcBef>
                <a:spcPct val="50000"/>
              </a:spcBef>
            </a:pPr>
            <a:r>
              <a:rPr lang="es-ES_tradnl"/>
              <a:t>En esta empresa se producirán 490 unidades del producto.</a:t>
            </a:r>
          </a:p>
          <a:p>
            <a:pPr algn="just">
              <a:spcBef>
                <a:spcPct val="50000"/>
              </a:spcBef>
            </a:pPr>
            <a:r>
              <a:rPr lang="es-ES_tradnl"/>
              <a:t>En esta empresa se producirá porque al producir aún minimizará sus pérdidas.</a:t>
            </a:r>
          </a:p>
          <a:p>
            <a:pPr>
              <a:spcBef>
                <a:spcPct val="50000"/>
              </a:spcBef>
            </a:pPr>
            <a:r>
              <a:rPr lang="es-ES_tradnl" b="1"/>
              <a:t>(0,5 puntos)</a:t>
            </a:r>
          </a:p>
          <a:p>
            <a:pPr>
              <a:spcBef>
                <a:spcPct val="50000"/>
              </a:spcBef>
            </a:pPr>
            <a:r>
              <a:rPr lang="es-ES_tradnl" b="1"/>
              <a:t>(más 1 punto base)</a:t>
            </a:r>
            <a:endParaRPr lang="es-CL" b="1"/>
          </a:p>
        </p:txBody>
      </p:sp>
    </p:spTree>
  </p:cSld>
  <p:clrMapOvr>
    <a:masterClrMapping/>
  </p:clrMapOvr>
  <p:timing>
    <p:tnLst>
      <p:par>
        <p:cTn id="1" dur="indefinite" restart="never" nodeType="tmRoot"/>
      </p:par>
    </p:tnLst>
  </p:timing>
</p:sld>
</file>

<file path=ppt/slides/slide6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6562" name="3 Marcador de número de diapositiva"/>
          <p:cNvSpPr>
            <a:spLocks noGrp="1"/>
          </p:cNvSpPr>
          <p:nvPr>
            <p:ph type="sldNum" sz="quarter" idx="12"/>
          </p:nvPr>
        </p:nvSpPr>
        <p:spPr>
          <a:noFill/>
        </p:spPr>
        <p:txBody>
          <a:bodyPr/>
          <a:lstStyle/>
          <a:p>
            <a:fld id="{B4FD293F-2BF1-4A7F-A119-9E84EE82F324}" type="slidenum">
              <a:rPr lang="es-CL" smtClean="0"/>
              <a:pPr/>
              <a:t>63</a:t>
            </a:fld>
            <a:endParaRPr lang="es-CL" smtClean="0"/>
          </a:p>
        </p:txBody>
      </p:sp>
      <p:sp>
        <p:nvSpPr>
          <p:cNvPr id="66563" name="Rectangle 2"/>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66564"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72740"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66566"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66567" name="Text Box 6"/>
          <p:cNvSpPr txBox="1">
            <a:spLocks noChangeArrowheads="1"/>
          </p:cNvSpPr>
          <p:nvPr/>
        </p:nvSpPr>
        <p:spPr bwMode="auto">
          <a:xfrm>
            <a:off x="755650" y="1622425"/>
            <a:ext cx="6840538" cy="366713"/>
          </a:xfrm>
          <a:prstGeom prst="rect">
            <a:avLst/>
          </a:prstGeom>
          <a:noFill/>
          <a:ln w="9525">
            <a:noFill/>
            <a:miter lim="800000"/>
            <a:headEnd/>
            <a:tailEnd/>
          </a:ln>
        </p:spPr>
        <p:txBody>
          <a:bodyPr>
            <a:spAutoFit/>
          </a:bodyPr>
          <a:lstStyle/>
          <a:p>
            <a:pPr algn="l">
              <a:spcBef>
                <a:spcPct val="50000"/>
              </a:spcBef>
            </a:pPr>
            <a:r>
              <a:rPr lang="es-CL" b="1" i="1">
                <a:solidFill>
                  <a:srgbClr val="FF0000"/>
                </a:solidFill>
              </a:rPr>
              <a:t>Otra pregunta tipo examen (examen otoño 2008)</a:t>
            </a:r>
            <a:endParaRPr lang="es-CL" b="1" i="1"/>
          </a:p>
        </p:txBody>
      </p:sp>
      <p:sp>
        <p:nvSpPr>
          <p:cNvPr id="66568" name="Rectangle 7"/>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
        <p:nvSpPr>
          <p:cNvPr id="66569" name="Rectangle 8"/>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
        <p:nvSpPr>
          <p:cNvPr id="66570" name="Rectangle 9"/>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66571" name="Text Box 10"/>
          <p:cNvSpPr txBox="1">
            <a:spLocks noChangeArrowheads="1"/>
          </p:cNvSpPr>
          <p:nvPr/>
        </p:nvSpPr>
        <p:spPr bwMode="auto">
          <a:xfrm>
            <a:off x="539750" y="2125663"/>
            <a:ext cx="8353425" cy="4489450"/>
          </a:xfrm>
          <a:prstGeom prst="rect">
            <a:avLst/>
          </a:prstGeom>
          <a:noFill/>
          <a:ln w="9525">
            <a:noFill/>
            <a:miter lim="800000"/>
            <a:headEnd/>
            <a:tailEnd/>
          </a:ln>
        </p:spPr>
        <p:txBody>
          <a:bodyPr>
            <a:spAutoFit/>
          </a:bodyPr>
          <a:lstStyle/>
          <a:p>
            <a:pPr algn="just">
              <a:spcBef>
                <a:spcPct val="50000"/>
              </a:spcBef>
            </a:pPr>
            <a:r>
              <a:rPr lang="es-ES_tradnl"/>
              <a:t>El Hogar de Cristo se puede analizar como una empresa sin fines de lucro, por lo tanto, ella seguirá reglas de asignación de recursos diferentes a las de la empresa Jumbo, que maximiza su utilidad económica. Discuta verbal y gráficamente.</a:t>
            </a:r>
          </a:p>
          <a:p>
            <a:pPr algn="just">
              <a:spcBef>
                <a:spcPct val="50000"/>
              </a:spcBef>
            </a:pPr>
            <a:r>
              <a:rPr lang="es-ES_tradnl"/>
              <a:t>RESPUESTA</a:t>
            </a:r>
          </a:p>
          <a:p>
            <a:pPr algn="just">
              <a:spcBef>
                <a:spcPct val="50000"/>
              </a:spcBef>
            </a:pPr>
            <a:r>
              <a:rPr lang="es-ES_tradnl"/>
              <a:t>Falso, tanto las empresas sin fines de lucro como las con fines de lucro deben ser eficientes para alcanzar sus correspondientes objetivos, y ello las obliga a cumplir las mismas reglas de asignación de recursos.</a:t>
            </a:r>
          </a:p>
          <a:p>
            <a:pPr algn="just">
              <a:spcBef>
                <a:spcPct val="50000"/>
              </a:spcBef>
            </a:pPr>
            <a:r>
              <a:rPr lang="es-ES_tradnl"/>
              <a:t>Las empresas sin fines de lucro para resolver eficientemente su asignación de  recursos buscan lo siguiente: maximizar la producción del bien o servicio entregado para un presupuesto dado, o alternativamente minimizar el costo de producción para alcanzar un de producción dado.</a:t>
            </a:r>
          </a:p>
          <a:p>
            <a:pPr algn="just">
              <a:spcBef>
                <a:spcPct val="50000"/>
              </a:spcBef>
            </a:pPr>
            <a:r>
              <a:rPr lang="es-ES_tradnl"/>
              <a:t>Las empresas con fines de lucro maximizan su utilidad económica y para hacerlo deben ser eficientes técnica y económicamente.</a:t>
            </a:r>
            <a:endParaRPr lang="es-CL"/>
          </a:p>
        </p:txBody>
      </p:sp>
    </p:spTree>
  </p:cSld>
  <p:clrMapOvr>
    <a:masterClrMapping/>
  </p:clrMapOvr>
  <p:timing>
    <p:tnLst>
      <p:par>
        <p:cTn id="1" dur="indefinite" restart="never" nodeType="tmRoot"/>
      </p:par>
    </p:tnLst>
  </p:timing>
</p:sld>
</file>

<file path=ppt/slides/slide6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5299" name="3 Marcador de número de diapositiva"/>
          <p:cNvSpPr>
            <a:spLocks noGrp="1"/>
          </p:cNvSpPr>
          <p:nvPr>
            <p:ph type="sldNum" sz="quarter" idx="12"/>
          </p:nvPr>
        </p:nvSpPr>
        <p:spPr>
          <a:noFill/>
        </p:spPr>
        <p:txBody>
          <a:bodyPr/>
          <a:lstStyle/>
          <a:p>
            <a:fld id="{0EDE132B-8850-4299-890E-23B954D8CA5C}" type="slidenum">
              <a:rPr lang="es-CL" smtClean="0"/>
              <a:pPr/>
              <a:t>64</a:t>
            </a:fld>
            <a:endParaRPr lang="es-CL" smtClean="0"/>
          </a:p>
        </p:txBody>
      </p:sp>
      <p:sp>
        <p:nvSpPr>
          <p:cNvPr id="55300" name="Rectangle 2"/>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55301"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73764"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55303"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55304" name="Text Box 6"/>
          <p:cNvSpPr txBox="1">
            <a:spLocks noChangeArrowheads="1"/>
          </p:cNvSpPr>
          <p:nvPr/>
        </p:nvSpPr>
        <p:spPr bwMode="auto">
          <a:xfrm>
            <a:off x="755650" y="1622425"/>
            <a:ext cx="6840538" cy="366713"/>
          </a:xfrm>
          <a:prstGeom prst="rect">
            <a:avLst/>
          </a:prstGeom>
          <a:noFill/>
          <a:ln w="9525">
            <a:noFill/>
            <a:miter lim="800000"/>
            <a:headEnd/>
            <a:tailEnd/>
          </a:ln>
        </p:spPr>
        <p:txBody>
          <a:bodyPr>
            <a:spAutoFit/>
          </a:bodyPr>
          <a:lstStyle/>
          <a:p>
            <a:pPr algn="l">
              <a:spcBef>
                <a:spcPct val="50000"/>
              </a:spcBef>
            </a:pPr>
            <a:r>
              <a:rPr lang="es-CL" b="1" i="1">
                <a:solidFill>
                  <a:srgbClr val="FF0000"/>
                </a:solidFill>
              </a:rPr>
              <a:t>Otra pregunta tipo examen (examen otoño 2008)</a:t>
            </a:r>
            <a:endParaRPr lang="es-CL" b="1" i="1"/>
          </a:p>
        </p:txBody>
      </p:sp>
      <p:sp>
        <p:nvSpPr>
          <p:cNvPr id="55305" name="Rectangle 7"/>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
        <p:nvSpPr>
          <p:cNvPr id="55306" name="Rectangle 8"/>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
        <p:nvSpPr>
          <p:cNvPr id="55307" name="Rectangle 9"/>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55308" name="Text Box 10"/>
          <p:cNvSpPr txBox="1">
            <a:spLocks noChangeArrowheads="1"/>
          </p:cNvSpPr>
          <p:nvPr/>
        </p:nvSpPr>
        <p:spPr bwMode="auto">
          <a:xfrm>
            <a:off x="539750" y="2125663"/>
            <a:ext cx="8353425" cy="366712"/>
          </a:xfrm>
          <a:prstGeom prst="rect">
            <a:avLst/>
          </a:prstGeom>
          <a:noFill/>
          <a:ln w="9525">
            <a:noFill/>
            <a:miter lim="800000"/>
            <a:headEnd/>
            <a:tailEnd/>
          </a:ln>
        </p:spPr>
        <p:txBody>
          <a:bodyPr>
            <a:spAutoFit/>
          </a:bodyPr>
          <a:lstStyle/>
          <a:p>
            <a:pPr algn="just">
              <a:spcBef>
                <a:spcPct val="50000"/>
              </a:spcBef>
            </a:pPr>
            <a:r>
              <a:rPr lang="es-ES_tradnl"/>
              <a:t>La solución de estos 3 problemas es la misma:</a:t>
            </a:r>
            <a:endParaRPr lang="es-CL"/>
          </a:p>
        </p:txBody>
      </p:sp>
      <p:graphicFrame>
        <p:nvGraphicFramePr>
          <p:cNvPr id="55298" name="Object 11"/>
          <p:cNvGraphicFramePr>
            <a:graphicFrameLocks noChangeAspect="1"/>
          </p:cNvGraphicFramePr>
          <p:nvPr/>
        </p:nvGraphicFramePr>
        <p:xfrm>
          <a:off x="2916238" y="2420938"/>
          <a:ext cx="1882775" cy="1119187"/>
        </p:xfrm>
        <a:graphic>
          <a:graphicData uri="http://schemas.openxmlformats.org/presentationml/2006/ole">
            <p:oleObj spid="_x0000_s55298" name="Ecuación" r:id="rId4" imgW="939600" imgH="558720" progId="Equation.3">
              <p:embed/>
            </p:oleObj>
          </a:graphicData>
        </a:graphic>
      </p:graphicFrame>
      <p:sp>
        <p:nvSpPr>
          <p:cNvPr id="55309" name="Text Box 12"/>
          <p:cNvSpPr txBox="1">
            <a:spLocks noChangeArrowheads="1"/>
          </p:cNvSpPr>
          <p:nvPr/>
        </p:nvSpPr>
        <p:spPr bwMode="auto">
          <a:xfrm>
            <a:off x="2628900" y="3181350"/>
            <a:ext cx="1655763" cy="639763"/>
          </a:xfrm>
          <a:prstGeom prst="rect">
            <a:avLst/>
          </a:prstGeom>
          <a:noFill/>
          <a:ln w="9525">
            <a:noFill/>
            <a:miter lim="800000"/>
            <a:headEnd/>
            <a:tailEnd/>
          </a:ln>
        </p:spPr>
        <p:txBody>
          <a:bodyPr>
            <a:spAutoFit/>
          </a:bodyPr>
          <a:lstStyle/>
          <a:p>
            <a:pPr algn="just">
              <a:spcBef>
                <a:spcPct val="50000"/>
              </a:spcBef>
            </a:pPr>
            <a:r>
              <a:rPr lang="es-ES_tradnl" sz="1200"/>
              <a:t>Tasa marginal de sustitución técnica entre capital y trabajo</a:t>
            </a:r>
            <a:endParaRPr lang="es-CL" sz="1200"/>
          </a:p>
        </p:txBody>
      </p:sp>
      <p:sp>
        <p:nvSpPr>
          <p:cNvPr id="55310" name="Text Box 13"/>
          <p:cNvSpPr txBox="1">
            <a:spLocks noChangeArrowheads="1"/>
          </p:cNvSpPr>
          <p:nvPr/>
        </p:nvSpPr>
        <p:spPr bwMode="auto">
          <a:xfrm>
            <a:off x="4356100" y="3324225"/>
            <a:ext cx="1728788" cy="457200"/>
          </a:xfrm>
          <a:prstGeom prst="rect">
            <a:avLst/>
          </a:prstGeom>
          <a:noFill/>
          <a:ln w="9525">
            <a:noFill/>
            <a:miter lim="800000"/>
            <a:headEnd/>
            <a:tailEnd/>
          </a:ln>
        </p:spPr>
        <p:txBody>
          <a:bodyPr>
            <a:spAutoFit/>
          </a:bodyPr>
          <a:lstStyle/>
          <a:p>
            <a:pPr algn="just">
              <a:spcBef>
                <a:spcPct val="50000"/>
              </a:spcBef>
            </a:pPr>
            <a:r>
              <a:rPr lang="es-ES_tradnl" sz="1200"/>
              <a:t>Precio relativo de los factores productivos</a:t>
            </a:r>
            <a:endParaRPr lang="es-CL" sz="1200"/>
          </a:p>
        </p:txBody>
      </p:sp>
      <p:grpSp>
        <p:nvGrpSpPr>
          <p:cNvPr id="55311" name="Group 45"/>
          <p:cNvGrpSpPr>
            <a:grpSpLocks/>
          </p:cNvGrpSpPr>
          <p:nvPr/>
        </p:nvGrpSpPr>
        <p:grpSpPr bwMode="auto">
          <a:xfrm>
            <a:off x="2881313" y="4024313"/>
            <a:ext cx="5651500" cy="2801937"/>
            <a:chOff x="1815" y="2535"/>
            <a:chExt cx="3560" cy="1765"/>
          </a:xfrm>
        </p:grpSpPr>
        <p:sp>
          <p:nvSpPr>
            <p:cNvPr id="55312" name="Line 15"/>
            <p:cNvSpPr>
              <a:spLocks noChangeShapeType="1"/>
            </p:cNvSpPr>
            <p:nvPr/>
          </p:nvSpPr>
          <p:spPr bwMode="auto">
            <a:xfrm rot="5400000">
              <a:off x="2421" y="3777"/>
              <a:ext cx="603" cy="0"/>
            </a:xfrm>
            <a:prstGeom prst="line">
              <a:avLst/>
            </a:prstGeom>
            <a:noFill/>
            <a:ln w="9525">
              <a:solidFill>
                <a:schemeClr val="tx1"/>
              </a:solidFill>
              <a:prstDash val="dash"/>
              <a:round/>
              <a:headEnd/>
              <a:tailEnd/>
            </a:ln>
          </p:spPr>
          <p:txBody>
            <a:bodyPr anchor="ctr">
              <a:spAutoFit/>
            </a:bodyPr>
            <a:lstStyle/>
            <a:p>
              <a:endParaRPr lang="es-CL"/>
            </a:p>
          </p:txBody>
        </p:sp>
        <p:sp>
          <p:nvSpPr>
            <p:cNvPr id="55313" name="Line 16"/>
            <p:cNvSpPr>
              <a:spLocks noChangeShapeType="1"/>
            </p:cNvSpPr>
            <p:nvPr/>
          </p:nvSpPr>
          <p:spPr bwMode="auto">
            <a:xfrm flipV="1">
              <a:off x="2062" y="2544"/>
              <a:ext cx="0" cy="1534"/>
            </a:xfrm>
            <a:prstGeom prst="line">
              <a:avLst/>
            </a:prstGeom>
            <a:noFill/>
            <a:ln w="9525">
              <a:solidFill>
                <a:schemeClr val="tx1"/>
              </a:solidFill>
              <a:round/>
              <a:headEnd/>
              <a:tailEnd type="triangle" w="med" len="med"/>
            </a:ln>
          </p:spPr>
          <p:txBody>
            <a:bodyPr anchor="ctr">
              <a:spAutoFit/>
            </a:bodyPr>
            <a:lstStyle/>
            <a:p>
              <a:endParaRPr lang="es-CL"/>
            </a:p>
          </p:txBody>
        </p:sp>
        <p:sp>
          <p:nvSpPr>
            <p:cNvPr id="55314" name="Line 17"/>
            <p:cNvSpPr>
              <a:spLocks noChangeShapeType="1"/>
            </p:cNvSpPr>
            <p:nvPr/>
          </p:nvSpPr>
          <p:spPr bwMode="auto">
            <a:xfrm>
              <a:off x="2062" y="4078"/>
              <a:ext cx="1779" cy="0"/>
            </a:xfrm>
            <a:prstGeom prst="line">
              <a:avLst/>
            </a:prstGeom>
            <a:noFill/>
            <a:ln w="9525">
              <a:solidFill>
                <a:schemeClr val="tx1"/>
              </a:solidFill>
              <a:round/>
              <a:headEnd/>
              <a:tailEnd type="triangle" w="med" len="med"/>
            </a:ln>
          </p:spPr>
          <p:txBody>
            <a:bodyPr anchor="ctr">
              <a:spAutoFit/>
            </a:bodyPr>
            <a:lstStyle/>
            <a:p>
              <a:endParaRPr lang="es-CL"/>
            </a:p>
          </p:txBody>
        </p:sp>
        <p:sp>
          <p:nvSpPr>
            <p:cNvPr id="55315" name="Text Box 18"/>
            <p:cNvSpPr txBox="1">
              <a:spLocks noChangeArrowheads="1"/>
            </p:cNvSpPr>
            <p:nvPr/>
          </p:nvSpPr>
          <p:spPr bwMode="auto">
            <a:xfrm>
              <a:off x="1826" y="2535"/>
              <a:ext cx="316" cy="231"/>
            </a:xfrm>
            <a:prstGeom prst="rect">
              <a:avLst/>
            </a:prstGeom>
            <a:noFill/>
            <a:ln w="9525" algn="ctr">
              <a:noFill/>
              <a:miter lim="800000"/>
              <a:headEnd/>
              <a:tailEnd/>
            </a:ln>
          </p:spPr>
          <p:txBody>
            <a:bodyPr>
              <a:spAutoFit/>
            </a:bodyPr>
            <a:lstStyle/>
            <a:p>
              <a:pPr algn="l">
                <a:spcBef>
                  <a:spcPct val="50000"/>
                </a:spcBef>
              </a:pPr>
              <a:r>
                <a:rPr lang="es-CL" b="1" i="1"/>
                <a:t>K</a:t>
              </a:r>
              <a:endParaRPr lang="es-ES" b="1"/>
            </a:p>
          </p:txBody>
        </p:sp>
        <p:sp>
          <p:nvSpPr>
            <p:cNvPr id="55316" name="Text Box 19"/>
            <p:cNvSpPr txBox="1">
              <a:spLocks noChangeArrowheads="1"/>
            </p:cNvSpPr>
            <p:nvPr/>
          </p:nvSpPr>
          <p:spPr bwMode="auto">
            <a:xfrm>
              <a:off x="3731" y="4069"/>
              <a:ext cx="283" cy="231"/>
            </a:xfrm>
            <a:prstGeom prst="rect">
              <a:avLst/>
            </a:prstGeom>
            <a:noFill/>
            <a:ln w="9525" algn="ctr">
              <a:noFill/>
              <a:miter lim="800000"/>
              <a:headEnd/>
              <a:tailEnd/>
            </a:ln>
          </p:spPr>
          <p:txBody>
            <a:bodyPr>
              <a:spAutoFit/>
            </a:bodyPr>
            <a:lstStyle/>
            <a:p>
              <a:pPr algn="l">
                <a:spcBef>
                  <a:spcPct val="50000"/>
                </a:spcBef>
              </a:pPr>
              <a:r>
                <a:rPr lang="es-CL" b="1" i="1"/>
                <a:t>L</a:t>
              </a:r>
              <a:endParaRPr lang="es-ES" b="1"/>
            </a:p>
          </p:txBody>
        </p:sp>
        <p:sp>
          <p:nvSpPr>
            <p:cNvPr id="55317" name="Rectangle 20"/>
            <p:cNvSpPr>
              <a:spLocks noChangeArrowheads="1"/>
            </p:cNvSpPr>
            <p:nvPr/>
          </p:nvSpPr>
          <p:spPr bwMode="auto">
            <a:xfrm>
              <a:off x="2608" y="4078"/>
              <a:ext cx="315" cy="198"/>
            </a:xfrm>
            <a:prstGeom prst="rect">
              <a:avLst/>
            </a:prstGeom>
            <a:noFill/>
            <a:ln w="9525">
              <a:noFill/>
              <a:miter lim="800000"/>
              <a:headEnd/>
              <a:tailEnd/>
            </a:ln>
          </p:spPr>
          <p:txBody>
            <a:bodyPr/>
            <a:lstStyle/>
            <a:p>
              <a:pPr marL="342900" indent="-342900" algn="just">
                <a:spcBef>
                  <a:spcPct val="20000"/>
                </a:spcBef>
              </a:pPr>
              <a:r>
                <a:rPr lang="es-ES_tradnl" i="1"/>
                <a:t>L</a:t>
              </a:r>
              <a:r>
                <a:rPr lang="es-ES_tradnl" i="1" baseline="30000"/>
                <a:t>e</a:t>
              </a:r>
            </a:p>
          </p:txBody>
        </p:sp>
        <p:sp>
          <p:nvSpPr>
            <p:cNvPr id="55318" name="Line 22"/>
            <p:cNvSpPr>
              <a:spLocks noChangeShapeType="1"/>
            </p:cNvSpPr>
            <p:nvPr/>
          </p:nvSpPr>
          <p:spPr bwMode="auto">
            <a:xfrm>
              <a:off x="2062" y="2931"/>
              <a:ext cx="1408" cy="1134"/>
            </a:xfrm>
            <a:prstGeom prst="line">
              <a:avLst/>
            </a:prstGeom>
            <a:noFill/>
            <a:ln w="31750">
              <a:solidFill>
                <a:srgbClr val="3333CC"/>
              </a:solidFill>
              <a:round/>
              <a:headEnd/>
              <a:tailEnd/>
            </a:ln>
          </p:spPr>
          <p:txBody>
            <a:bodyPr anchor="ctr">
              <a:spAutoFit/>
            </a:bodyPr>
            <a:lstStyle/>
            <a:p>
              <a:endParaRPr lang="es-CL"/>
            </a:p>
          </p:txBody>
        </p:sp>
        <p:sp>
          <p:nvSpPr>
            <p:cNvPr id="55319" name="Rectangle 23"/>
            <p:cNvSpPr>
              <a:spLocks noChangeArrowheads="1"/>
            </p:cNvSpPr>
            <p:nvPr/>
          </p:nvSpPr>
          <p:spPr bwMode="auto">
            <a:xfrm>
              <a:off x="2745" y="3232"/>
              <a:ext cx="316" cy="198"/>
            </a:xfrm>
            <a:prstGeom prst="rect">
              <a:avLst/>
            </a:prstGeom>
            <a:noFill/>
            <a:ln w="9525">
              <a:noFill/>
              <a:miter lim="800000"/>
              <a:headEnd/>
              <a:tailEnd/>
            </a:ln>
          </p:spPr>
          <p:txBody>
            <a:bodyPr/>
            <a:lstStyle/>
            <a:p>
              <a:pPr marL="342900" indent="-342900" algn="l">
                <a:spcBef>
                  <a:spcPct val="20000"/>
                </a:spcBef>
              </a:pPr>
              <a:r>
                <a:rPr lang="es-ES_tradnl" i="1"/>
                <a:t>E</a:t>
              </a:r>
              <a:endParaRPr lang="es-ES_tradnl" i="1" baseline="-25000"/>
            </a:p>
          </p:txBody>
        </p:sp>
        <p:sp>
          <p:nvSpPr>
            <p:cNvPr id="55320" name="Arc 30"/>
            <p:cNvSpPr>
              <a:spLocks/>
            </p:cNvSpPr>
            <p:nvPr/>
          </p:nvSpPr>
          <p:spPr bwMode="auto">
            <a:xfrm rot="10800000">
              <a:off x="2456" y="2905"/>
              <a:ext cx="909" cy="752"/>
            </a:xfrm>
            <a:custGeom>
              <a:avLst/>
              <a:gdLst>
                <a:gd name="T0" fmla="*/ 0 w 21600"/>
                <a:gd name="T1" fmla="*/ 0 h 21600"/>
                <a:gd name="T2" fmla="*/ 38 w 21600"/>
                <a:gd name="T3" fmla="*/ 26 h 21600"/>
                <a:gd name="T4" fmla="*/ 0 w 21600"/>
                <a:gd name="T5" fmla="*/ 26 h 21600"/>
                <a:gd name="T6" fmla="*/ 0 60000 65536"/>
                <a:gd name="T7" fmla="*/ 0 60000 65536"/>
                <a:gd name="T8" fmla="*/ 0 60000 65536"/>
                <a:gd name="T9" fmla="*/ 0 w 21600"/>
                <a:gd name="T10" fmla="*/ 0 h 21600"/>
                <a:gd name="T11" fmla="*/ 21600 w 21600"/>
                <a:gd name="T12" fmla="*/ 21600 h 21600"/>
              </a:gdLst>
              <a:ahLst/>
              <a:cxnLst>
                <a:cxn ang="T6">
                  <a:pos x="T0" y="T1"/>
                </a:cxn>
                <a:cxn ang="T7">
                  <a:pos x="T2" y="T3"/>
                </a:cxn>
                <a:cxn ang="T8">
                  <a:pos x="T4" y="T5"/>
                </a:cxn>
              </a:cxnLst>
              <a:rect l="T9" t="T10" r="T11" b="T12"/>
              <a:pathLst>
                <a:path w="21600" h="21600" fill="none" extrusionOk="0">
                  <a:moveTo>
                    <a:pt x="-1" y="0"/>
                  </a:moveTo>
                  <a:cubicBezTo>
                    <a:pt x="11929" y="0"/>
                    <a:pt x="21600" y="9670"/>
                    <a:pt x="21600" y="21600"/>
                  </a:cubicBezTo>
                </a:path>
                <a:path w="21600" h="21600" stroke="0" extrusionOk="0">
                  <a:moveTo>
                    <a:pt x="-1" y="0"/>
                  </a:moveTo>
                  <a:cubicBezTo>
                    <a:pt x="11929" y="0"/>
                    <a:pt x="21600" y="9670"/>
                    <a:pt x="21600" y="21600"/>
                  </a:cubicBezTo>
                  <a:lnTo>
                    <a:pt x="0" y="21600"/>
                  </a:lnTo>
                  <a:close/>
                </a:path>
              </a:pathLst>
            </a:custGeom>
            <a:noFill/>
            <a:ln w="31750">
              <a:solidFill>
                <a:schemeClr val="tx1"/>
              </a:solidFill>
              <a:round/>
              <a:headEnd/>
              <a:tailEnd/>
            </a:ln>
          </p:spPr>
          <p:txBody>
            <a:bodyPr anchor="ctr">
              <a:spAutoFit/>
            </a:bodyPr>
            <a:lstStyle/>
            <a:p>
              <a:endParaRPr lang="es-CL"/>
            </a:p>
          </p:txBody>
        </p:sp>
        <p:sp>
          <p:nvSpPr>
            <p:cNvPr id="55321" name="Line 34"/>
            <p:cNvSpPr>
              <a:spLocks noChangeShapeType="1"/>
            </p:cNvSpPr>
            <p:nvPr/>
          </p:nvSpPr>
          <p:spPr bwMode="auto">
            <a:xfrm>
              <a:off x="2062" y="3475"/>
              <a:ext cx="682" cy="0"/>
            </a:xfrm>
            <a:prstGeom prst="line">
              <a:avLst/>
            </a:prstGeom>
            <a:noFill/>
            <a:ln w="9525">
              <a:solidFill>
                <a:schemeClr val="tx1"/>
              </a:solidFill>
              <a:prstDash val="dash"/>
              <a:round/>
              <a:headEnd/>
              <a:tailEnd/>
            </a:ln>
          </p:spPr>
          <p:txBody>
            <a:bodyPr anchor="ctr">
              <a:spAutoFit/>
            </a:bodyPr>
            <a:lstStyle/>
            <a:p>
              <a:endParaRPr lang="es-CL"/>
            </a:p>
          </p:txBody>
        </p:sp>
        <p:sp>
          <p:nvSpPr>
            <p:cNvPr id="55322" name="Rectangle 42"/>
            <p:cNvSpPr>
              <a:spLocks noChangeArrowheads="1"/>
            </p:cNvSpPr>
            <p:nvPr/>
          </p:nvSpPr>
          <p:spPr bwMode="auto">
            <a:xfrm>
              <a:off x="1815" y="3368"/>
              <a:ext cx="315" cy="198"/>
            </a:xfrm>
            <a:prstGeom prst="rect">
              <a:avLst/>
            </a:prstGeom>
            <a:noFill/>
            <a:ln w="9525">
              <a:noFill/>
              <a:miter lim="800000"/>
              <a:headEnd/>
              <a:tailEnd/>
            </a:ln>
          </p:spPr>
          <p:txBody>
            <a:bodyPr/>
            <a:lstStyle/>
            <a:p>
              <a:pPr marL="342900" indent="-342900" algn="just">
                <a:spcBef>
                  <a:spcPct val="20000"/>
                </a:spcBef>
              </a:pPr>
              <a:r>
                <a:rPr lang="es-ES_tradnl" i="1"/>
                <a:t>K</a:t>
              </a:r>
              <a:r>
                <a:rPr lang="es-ES_tradnl" i="1" baseline="30000"/>
                <a:t>e</a:t>
              </a:r>
            </a:p>
          </p:txBody>
        </p:sp>
        <p:sp>
          <p:nvSpPr>
            <p:cNvPr id="55323" name="Text Box 43"/>
            <p:cNvSpPr txBox="1">
              <a:spLocks noChangeArrowheads="1"/>
            </p:cNvSpPr>
            <p:nvPr/>
          </p:nvSpPr>
          <p:spPr bwMode="auto">
            <a:xfrm>
              <a:off x="2381" y="2659"/>
              <a:ext cx="1996" cy="231"/>
            </a:xfrm>
            <a:prstGeom prst="rect">
              <a:avLst/>
            </a:prstGeom>
            <a:noFill/>
            <a:ln w="9525" algn="ctr">
              <a:noFill/>
              <a:miter lim="800000"/>
              <a:headEnd/>
              <a:tailEnd/>
            </a:ln>
          </p:spPr>
          <p:txBody>
            <a:bodyPr>
              <a:spAutoFit/>
            </a:bodyPr>
            <a:lstStyle/>
            <a:p>
              <a:pPr algn="l">
                <a:spcBef>
                  <a:spcPct val="50000"/>
                </a:spcBef>
              </a:pPr>
              <a:r>
                <a:rPr lang="es-CL" i="1"/>
                <a:t>Q</a:t>
              </a:r>
              <a:r>
                <a:rPr lang="es-CL" i="1" baseline="30000"/>
                <a:t>*</a:t>
              </a:r>
              <a:r>
                <a:rPr lang="es-CL" i="1" baseline="-25000"/>
                <a:t>x</a:t>
              </a:r>
              <a:r>
                <a:rPr lang="es-CL"/>
                <a:t> </a:t>
              </a:r>
              <a:r>
                <a:rPr lang="es-CL">
                  <a:sym typeface="Wingdings" pitchFamily="2" charset="2"/>
                </a:rPr>
                <a:t> Isocuanta: </a:t>
              </a:r>
              <a:r>
                <a:rPr lang="es-CL" i="1"/>
                <a:t>Q</a:t>
              </a:r>
              <a:r>
                <a:rPr lang="es-CL" i="1" baseline="30000"/>
                <a:t>*</a:t>
              </a:r>
              <a:r>
                <a:rPr lang="es-CL" i="1" baseline="-25000"/>
                <a:t>x</a:t>
              </a:r>
              <a:r>
                <a:rPr lang="es-CL" i="1"/>
                <a:t> = f(K,L)</a:t>
              </a:r>
              <a:endParaRPr lang="es-ES" i="1"/>
            </a:p>
          </p:txBody>
        </p:sp>
        <p:sp>
          <p:nvSpPr>
            <p:cNvPr id="55324" name="Text Box 44"/>
            <p:cNvSpPr txBox="1">
              <a:spLocks noChangeArrowheads="1"/>
            </p:cNvSpPr>
            <p:nvPr/>
          </p:nvSpPr>
          <p:spPr bwMode="auto">
            <a:xfrm>
              <a:off x="3379" y="3743"/>
              <a:ext cx="1996" cy="231"/>
            </a:xfrm>
            <a:prstGeom prst="rect">
              <a:avLst/>
            </a:prstGeom>
            <a:noFill/>
            <a:ln w="9525" algn="ctr">
              <a:noFill/>
              <a:miter lim="800000"/>
              <a:headEnd/>
              <a:tailEnd/>
            </a:ln>
          </p:spPr>
          <p:txBody>
            <a:bodyPr>
              <a:spAutoFit/>
            </a:bodyPr>
            <a:lstStyle/>
            <a:p>
              <a:pPr algn="l">
                <a:spcBef>
                  <a:spcPct val="50000"/>
                </a:spcBef>
              </a:pPr>
              <a:r>
                <a:rPr lang="es-CL">
                  <a:sym typeface="Wingdings" pitchFamily="2" charset="2"/>
                </a:rPr>
                <a:t>Isocosto: </a:t>
              </a:r>
              <a:r>
                <a:rPr lang="es-CL" i="1"/>
                <a:t>K = (C/r) – (w/r)L</a:t>
              </a:r>
              <a:endParaRPr lang="es-ES" i="1"/>
            </a:p>
          </p:txBody>
        </p:sp>
      </p:grpSp>
    </p:spTree>
  </p:cSld>
  <p:clrMapOvr>
    <a:masterClrMapping/>
  </p:clrMapOvr>
  <p:timing>
    <p:tnLst>
      <p:par>
        <p:cTn id="1" dur="indefinite" restart="never" nodeType="tmRoot"/>
      </p:par>
    </p:tnLst>
  </p:timing>
</p:sld>
</file>

<file path=ppt/slides/slide6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7586" name="3 Marcador de número de diapositiva"/>
          <p:cNvSpPr>
            <a:spLocks noGrp="1"/>
          </p:cNvSpPr>
          <p:nvPr>
            <p:ph type="sldNum" sz="quarter" idx="12"/>
          </p:nvPr>
        </p:nvSpPr>
        <p:spPr>
          <a:noFill/>
        </p:spPr>
        <p:txBody>
          <a:bodyPr/>
          <a:lstStyle/>
          <a:p>
            <a:fld id="{1CDE4577-4A94-4981-BF8A-8D0BFFA18959}" type="slidenum">
              <a:rPr lang="es-CL" smtClean="0"/>
              <a:pPr/>
              <a:t>65</a:t>
            </a:fld>
            <a:endParaRPr lang="es-CL" smtClean="0"/>
          </a:p>
        </p:txBody>
      </p:sp>
      <p:sp>
        <p:nvSpPr>
          <p:cNvPr id="67587" name="Rectangle 2"/>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67588"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74788"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67590"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67591" name="Text Box 6"/>
          <p:cNvSpPr txBox="1">
            <a:spLocks noChangeArrowheads="1"/>
          </p:cNvSpPr>
          <p:nvPr/>
        </p:nvSpPr>
        <p:spPr bwMode="auto">
          <a:xfrm>
            <a:off x="755650" y="1622425"/>
            <a:ext cx="6840538" cy="366713"/>
          </a:xfrm>
          <a:prstGeom prst="rect">
            <a:avLst/>
          </a:prstGeom>
          <a:noFill/>
          <a:ln w="9525">
            <a:noFill/>
            <a:miter lim="800000"/>
            <a:headEnd/>
            <a:tailEnd/>
          </a:ln>
        </p:spPr>
        <p:txBody>
          <a:bodyPr>
            <a:spAutoFit/>
          </a:bodyPr>
          <a:lstStyle/>
          <a:p>
            <a:pPr algn="l">
              <a:spcBef>
                <a:spcPct val="50000"/>
              </a:spcBef>
            </a:pPr>
            <a:r>
              <a:rPr lang="es-CL" b="1" i="1">
                <a:solidFill>
                  <a:srgbClr val="FF0000"/>
                </a:solidFill>
              </a:rPr>
              <a:t>Otra pregunta tipo examen (examen otoño 2008)</a:t>
            </a:r>
            <a:endParaRPr lang="es-CL" b="1" i="1"/>
          </a:p>
        </p:txBody>
      </p:sp>
      <p:sp>
        <p:nvSpPr>
          <p:cNvPr id="67592" name="Rectangle 7"/>
          <p:cNvSpPr>
            <a:spLocks noChangeArrowheads="1"/>
          </p:cNvSpPr>
          <p:nvPr/>
        </p:nvSpPr>
        <p:spPr bwMode="auto">
          <a:xfrm>
            <a:off x="0" y="3309938"/>
            <a:ext cx="9144000" cy="0"/>
          </a:xfrm>
          <a:prstGeom prst="rect">
            <a:avLst/>
          </a:prstGeom>
          <a:noFill/>
          <a:ln w="9525">
            <a:noFill/>
            <a:miter lim="800000"/>
            <a:headEnd/>
            <a:tailEnd/>
          </a:ln>
        </p:spPr>
        <p:txBody>
          <a:bodyPr wrap="none" anchor="ctr">
            <a:spAutoFit/>
          </a:bodyPr>
          <a:lstStyle/>
          <a:p>
            <a:endParaRPr lang="es-ES"/>
          </a:p>
        </p:txBody>
      </p:sp>
      <p:sp>
        <p:nvSpPr>
          <p:cNvPr id="67593" name="Rectangle 8"/>
          <p:cNvSpPr>
            <a:spLocks noChangeArrowheads="1"/>
          </p:cNvSpPr>
          <p:nvPr/>
        </p:nvSpPr>
        <p:spPr bwMode="auto">
          <a:xfrm>
            <a:off x="0" y="3300413"/>
            <a:ext cx="9144000" cy="0"/>
          </a:xfrm>
          <a:prstGeom prst="rect">
            <a:avLst/>
          </a:prstGeom>
          <a:noFill/>
          <a:ln w="9525">
            <a:noFill/>
            <a:miter lim="800000"/>
            <a:headEnd/>
            <a:tailEnd/>
          </a:ln>
        </p:spPr>
        <p:txBody>
          <a:bodyPr wrap="none" anchor="ctr">
            <a:spAutoFit/>
          </a:bodyPr>
          <a:lstStyle/>
          <a:p>
            <a:endParaRPr lang="es-ES"/>
          </a:p>
        </p:txBody>
      </p:sp>
      <p:sp>
        <p:nvSpPr>
          <p:cNvPr id="67594" name="Rectangle 9"/>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67595" name="Text Box 10"/>
          <p:cNvSpPr txBox="1">
            <a:spLocks noChangeArrowheads="1"/>
          </p:cNvSpPr>
          <p:nvPr/>
        </p:nvSpPr>
        <p:spPr bwMode="auto">
          <a:xfrm>
            <a:off x="539750" y="2125663"/>
            <a:ext cx="8353425" cy="1466850"/>
          </a:xfrm>
          <a:prstGeom prst="rect">
            <a:avLst/>
          </a:prstGeom>
          <a:noFill/>
          <a:ln w="9525">
            <a:noFill/>
            <a:miter lim="800000"/>
            <a:headEnd/>
            <a:tailEnd/>
          </a:ln>
        </p:spPr>
        <p:txBody>
          <a:bodyPr>
            <a:spAutoFit/>
          </a:bodyPr>
          <a:lstStyle/>
          <a:p>
            <a:pPr algn="just">
              <a:spcBef>
                <a:spcPct val="50000"/>
              </a:spcBef>
            </a:pPr>
            <a:r>
              <a:rPr lang="es-ES_tradnl"/>
              <a:t>La pendiente de la isocuanta es igual a la TMgST</a:t>
            </a:r>
            <a:r>
              <a:rPr lang="es-ES_tradnl" baseline="-25000"/>
              <a:t>K,L</a:t>
            </a:r>
            <a:r>
              <a:rPr lang="es-ES_tradnl"/>
              <a:t> = (</a:t>
            </a:r>
            <a:r>
              <a:rPr lang="el-GR">
                <a:cs typeface="Arial" charset="0"/>
              </a:rPr>
              <a:t>Δ</a:t>
            </a:r>
            <a:r>
              <a:rPr lang="es-ES_tradnl">
                <a:cs typeface="Arial" charset="0"/>
              </a:rPr>
              <a:t>K/ </a:t>
            </a:r>
            <a:r>
              <a:rPr lang="el-GR"/>
              <a:t>Δ</a:t>
            </a:r>
            <a:r>
              <a:rPr lang="es-ES_tradnl"/>
              <a:t>L)|</a:t>
            </a:r>
            <a:r>
              <a:rPr lang="es-ES_tradnl" baseline="-25000"/>
              <a:t>Qx</a:t>
            </a:r>
            <a:endParaRPr lang="es-ES_tradnl"/>
          </a:p>
          <a:p>
            <a:pPr algn="just">
              <a:spcBef>
                <a:spcPct val="50000"/>
              </a:spcBef>
            </a:pPr>
            <a:r>
              <a:rPr lang="es-ES_tradnl"/>
              <a:t>La pendiente de la isocosto es igual a los precios relativos (w/r)</a:t>
            </a:r>
          </a:p>
          <a:p>
            <a:pPr algn="just">
              <a:spcBef>
                <a:spcPct val="50000"/>
              </a:spcBef>
            </a:pPr>
            <a:r>
              <a:rPr lang="es-ES_tradnl"/>
              <a:t>La solución del problema de la eficiencia técnica y económica se alcanza en el punto de tangencia “E”, donde las pendientes de ambas funciones son iguales.</a:t>
            </a:r>
            <a:endParaRPr lang="es-CL" baseline="-25000"/>
          </a:p>
        </p:txBody>
      </p:sp>
    </p:spTree>
  </p:cSld>
  <p:clrMapOvr>
    <a:masterClrMapping/>
  </p:clrMapOvr>
  <p:timing>
    <p:tnLst>
      <p:par>
        <p:cTn id="1" dur="indefinite" restart="never" nodeType="tmRoot"/>
      </p:par>
    </p:tnLst>
  </p:timing>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9394" name="3 Marcador de número de diapositiva"/>
          <p:cNvSpPr>
            <a:spLocks noGrp="1"/>
          </p:cNvSpPr>
          <p:nvPr>
            <p:ph type="sldNum" sz="quarter" idx="12"/>
          </p:nvPr>
        </p:nvSpPr>
        <p:spPr>
          <a:noFill/>
        </p:spPr>
        <p:txBody>
          <a:bodyPr/>
          <a:lstStyle/>
          <a:p>
            <a:fld id="{91A6860C-D4FA-4CB9-A052-DE7AABE96BF2}" type="slidenum">
              <a:rPr lang="es-CL" smtClean="0"/>
              <a:pPr/>
              <a:t>7</a:t>
            </a:fld>
            <a:endParaRPr lang="es-CL" smtClean="0"/>
          </a:p>
        </p:txBody>
      </p:sp>
      <p:sp>
        <p:nvSpPr>
          <p:cNvPr id="59395" name="Rectangle 8"/>
          <p:cNvSpPr>
            <a:spLocks noChangeArrowheads="1"/>
          </p:cNvSpPr>
          <p:nvPr/>
        </p:nvSpPr>
        <p:spPr bwMode="auto">
          <a:xfrm>
            <a:off x="179388" y="115888"/>
            <a:ext cx="8856662" cy="1009650"/>
          </a:xfrm>
          <a:prstGeom prst="rect">
            <a:avLst/>
          </a:prstGeom>
          <a:blipFill dpi="0" rotWithShape="1">
            <a:blip r:embed="rId2" cstate="print"/>
            <a:srcRect/>
            <a:stretch>
              <a:fillRect/>
            </a:stretch>
          </a:blipFill>
          <a:ln w="9525" algn="ctr">
            <a:solidFill>
              <a:schemeClr val="tx1"/>
            </a:solidFill>
            <a:miter lim="800000"/>
            <a:headEnd/>
            <a:tailEnd/>
          </a:ln>
        </p:spPr>
        <p:txBody>
          <a:bodyPr anchor="ctr">
            <a:spAutoFit/>
          </a:bodyPr>
          <a:lstStyle/>
          <a:p>
            <a:endParaRPr lang="es-ES"/>
          </a:p>
        </p:txBody>
      </p:sp>
      <p:sp>
        <p:nvSpPr>
          <p:cNvPr id="59396" name="Line 3"/>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5396" name="Text Box 4"/>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59398" name="Text Box 5"/>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59399" name="Text Box 6"/>
          <p:cNvSpPr txBox="1">
            <a:spLocks noChangeArrowheads="1"/>
          </p:cNvSpPr>
          <p:nvPr/>
        </p:nvSpPr>
        <p:spPr bwMode="auto">
          <a:xfrm>
            <a:off x="468313" y="1916113"/>
            <a:ext cx="8424862" cy="3937000"/>
          </a:xfrm>
          <a:prstGeom prst="rect">
            <a:avLst/>
          </a:prstGeom>
          <a:noFill/>
          <a:ln w="9525">
            <a:noFill/>
            <a:miter lim="800000"/>
            <a:headEnd/>
            <a:tailEnd/>
          </a:ln>
        </p:spPr>
        <p:txBody>
          <a:bodyPr>
            <a:spAutoFit/>
          </a:bodyPr>
          <a:lstStyle/>
          <a:p>
            <a:pPr algn="just"/>
            <a:r>
              <a:rPr lang="es-ES_tradnl" b="1"/>
              <a:t>Conceptualmente hablando</a:t>
            </a:r>
            <a:r>
              <a:rPr lang="es-ES_tradnl"/>
              <a:t>…</a:t>
            </a:r>
          </a:p>
          <a:p>
            <a:pPr algn="just">
              <a:buFontTx/>
              <a:buChar char="•"/>
            </a:pPr>
            <a:r>
              <a:rPr lang="es-ES_tradnl"/>
              <a:t> El Producto Marginal (PMg), es la variación (o incremento) en el Producto Total a medida que se utiliza una unidad adicional de trabajo; y</a:t>
            </a:r>
          </a:p>
          <a:p>
            <a:pPr algn="just">
              <a:buFontTx/>
              <a:buChar char="•"/>
            </a:pPr>
            <a:endParaRPr lang="es-ES_tradnl"/>
          </a:p>
          <a:p>
            <a:pPr algn="just">
              <a:buFontTx/>
              <a:buChar char="•"/>
            </a:pPr>
            <a:r>
              <a:rPr lang="es-ES_tradnl"/>
              <a:t> El Producto Medio (PMe) es el aporte que en promedio realizan todos los trabajadores contratados en términos de unidades de productos.</a:t>
            </a:r>
          </a:p>
          <a:p>
            <a:pPr algn="just"/>
            <a:endParaRPr lang="es-ES_tradnl"/>
          </a:p>
          <a:p>
            <a:pPr algn="just"/>
            <a:endParaRPr lang="es-ES_tradnl"/>
          </a:p>
          <a:p>
            <a:pPr algn="just"/>
            <a:r>
              <a:rPr lang="es-ES_tradnl" b="1"/>
              <a:t>Gráficamente hablando</a:t>
            </a:r>
            <a:r>
              <a:rPr lang="es-ES_tradnl"/>
              <a:t>…</a:t>
            </a:r>
          </a:p>
          <a:p>
            <a:pPr algn="just">
              <a:buFontTx/>
              <a:buChar char="•"/>
            </a:pPr>
            <a:r>
              <a:rPr lang="es-ES_tradnl"/>
              <a:t> La PMg se mide gráficamente por la </a:t>
            </a:r>
            <a:r>
              <a:rPr lang="es-ES_tradnl" b="1"/>
              <a:t>pendiente</a:t>
            </a:r>
            <a:r>
              <a:rPr lang="es-ES_tradnl"/>
              <a:t> de la </a:t>
            </a:r>
            <a:r>
              <a:rPr lang="es-ES_tradnl" b="1"/>
              <a:t>tangente</a:t>
            </a:r>
            <a:r>
              <a:rPr lang="es-ES_tradnl"/>
              <a:t> a cada uno de los puntos de la curva de Producto Total.</a:t>
            </a:r>
          </a:p>
          <a:p>
            <a:pPr algn="just">
              <a:buFontTx/>
              <a:buChar char="•"/>
            </a:pPr>
            <a:endParaRPr lang="es-ES_tradnl"/>
          </a:p>
          <a:p>
            <a:pPr algn="just">
              <a:buFontTx/>
              <a:buChar char="•"/>
            </a:pPr>
            <a:r>
              <a:rPr lang="es-ES_tradnl"/>
              <a:t> La PMe se mide gráficamente por la </a:t>
            </a:r>
            <a:r>
              <a:rPr lang="es-ES_tradnl" b="1"/>
              <a:t>pendiente del rayo</a:t>
            </a:r>
            <a:r>
              <a:rPr lang="es-ES_tradnl"/>
              <a:t> que sale del origen a cada punto de la curva.</a:t>
            </a:r>
            <a:endParaRPr lang="es-CL"/>
          </a:p>
        </p:txBody>
      </p:sp>
    </p:spTree>
  </p:cSld>
  <p:clrMapOvr>
    <a:masterClrMapping/>
  </p:clrMapOvr>
  <p:timing>
    <p:tnLst>
      <p:par>
        <p:cTn id="1" dur="indefinite" restart="never" nodeType="tmRoot"/>
      </p:par>
    </p:tnLst>
  </p:timing>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5123" name="3 Marcador de número de diapositiva"/>
          <p:cNvSpPr>
            <a:spLocks noGrp="1"/>
          </p:cNvSpPr>
          <p:nvPr>
            <p:ph type="sldNum" sz="quarter" idx="12"/>
          </p:nvPr>
        </p:nvSpPr>
        <p:spPr>
          <a:noFill/>
        </p:spPr>
        <p:txBody>
          <a:bodyPr/>
          <a:lstStyle/>
          <a:p>
            <a:fld id="{0209A838-C24F-447F-8AC6-9899B2FD6CB2}" type="slidenum">
              <a:rPr lang="es-CL" smtClean="0"/>
              <a:pPr/>
              <a:t>8</a:t>
            </a:fld>
            <a:endParaRPr lang="es-CL" smtClean="0"/>
          </a:p>
        </p:txBody>
      </p:sp>
      <p:sp>
        <p:nvSpPr>
          <p:cNvPr id="5124" name="Rectangle 15"/>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graphicFrame>
        <p:nvGraphicFramePr>
          <p:cNvPr id="5122" name="Object 14"/>
          <p:cNvGraphicFramePr>
            <a:graphicFrameLocks noChangeAspect="1"/>
          </p:cNvGraphicFramePr>
          <p:nvPr/>
        </p:nvGraphicFramePr>
        <p:xfrm>
          <a:off x="1776413" y="1946275"/>
          <a:ext cx="5033962" cy="4219575"/>
        </p:xfrm>
        <a:graphic>
          <a:graphicData uri="http://schemas.openxmlformats.org/presentationml/2006/ole">
            <p:oleObj spid="_x0000_s5122" name="Ecuación" r:id="rId4" imgW="2514600" imgH="2108160" progId="Equation.3">
              <p:embed/>
            </p:oleObj>
          </a:graphicData>
        </a:graphic>
      </p:graphicFrame>
      <p:sp>
        <p:nvSpPr>
          <p:cNvPr id="5125" name="Line 5"/>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6422" name="Text Box 6"/>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5127" name="Text Box 7"/>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5128" name="Text Box 8"/>
          <p:cNvSpPr txBox="1">
            <a:spLocks noChangeArrowheads="1"/>
          </p:cNvSpPr>
          <p:nvPr/>
        </p:nvSpPr>
        <p:spPr bwMode="auto">
          <a:xfrm>
            <a:off x="755650" y="1484313"/>
            <a:ext cx="4537075" cy="366712"/>
          </a:xfrm>
          <a:prstGeom prst="rect">
            <a:avLst/>
          </a:prstGeom>
          <a:noFill/>
          <a:ln w="9525">
            <a:noFill/>
            <a:miter lim="800000"/>
            <a:headEnd/>
            <a:tailEnd/>
          </a:ln>
        </p:spPr>
        <p:txBody>
          <a:bodyPr>
            <a:spAutoFit/>
          </a:bodyPr>
          <a:lstStyle/>
          <a:p>
            <a:pPr algn="l">
              <a:spcBef>
                <a:spcPct val="50000"/>
              </a:spcBef>
            </a:pPr>
            <a:r>
              <a:rPr lang="es-CL"/>
              <a:t>Elasticidad Producto Factor</a:t>
            </a:r>
          </a:p>
        </p:txBody>
      </p:sp>
      <p:sp>
        <p:nvSpPr>
          <p:cNvPr id="5129" name="Rectangle 9"/>
          <p:cNvSpPr>
            <a:spLocks noChangeArrowheads="1"/>
          </p:cNvSpPr>
          <p:nvPr/>
        </p:nvSpPr>
        <p:spPr bwMode="auto">
          <a:xfrm>
            <a:off x="0" y="2933700"/>
            <a:ext cx="9144000" cy="0"/>
          </a:xfrm>
          <a:prstGeom prst="rect">
            <a:avLst/>
          </a:prstGeom>
          <a:noFill/>
          <a:ln w="9525">
            <a:noFill/>
            <a:miter lim="800000"/>
            <a:headEnd/>
            <a:tailEnd/>
          </a:ln>
        </p:spPr>
        <p:txBody>
          <a:bodyPr wrap="none" anchor="ctr">
            <a:spAutoFit/>
          </a:bodyPr>
          <a:lstStyle/>
          <a:p>
            <a:endParaRPr lang="es-ES"/>
          </a:p>
        </p:txBody>
      </p:sp>
      <p:sp>
        <p:nvSpPr>
          <p:cNvPr id="5130" name="Rectangle 10"/>
          <p:cNvSpPr>
            <a:spLocks noChangeArrowheads="1"/>
          </p:cNvSpPr>
          <p:nvPr/>
        </p:nvSpPr>
        <p:spPr bwMode="auto">
          <a:xfrm>
            <a:off x="0" y="2986088"/>
            <a:ext cx="9144000" cy="0"/>
          </a:xfrm>
          <a:prstGeom prst="rect">
            <a:avLst/>
          </a:prstGeom>
          <a:noFill/>
          <a:ln w="9525">
            <a:noFill/>
            <a:miter lim="800000"/>
            <a:headEnd/>
            <a:tailEnd/>
          </a:ln>
        </p:spPr>
        <p:txBody>
          <a:bodyPr wrap="none" anchor="ctr">
            <a:spAutoFit/>
          </a:bodyPr>
          <a:lstStyle/>
          <a:p>
            <a:endParaRPr lang="es-ES"/>
          </a:p>
        </p:txBody>
      </p:sp>
      <p:sp>
        <p:nvSpPr>
          <p:cNvPr id="5131" name="Text Box 11"/>
          <p:cNvSpPr txBox="1">
            <a:spLocks noChangeArrowheads="1"/>
          </p:cNvSpPr>
          <p:nvPr/>
        </p:nvSpPr>
        <p:spPr bwMode="auto">
          <a:xfrm>
            <a:off x="2484438" y="6375400"/>
            <a:ext cx="2735262" cy="366713"/>
          </a:xfrm>
          <a:prstGeom prst="rect">
            <a:avLst/>
          </a:prstGeom>
          <a:noFill/>
          <a:ln w="9525">
            <a:noFill/>
            <a:miter lim="800000"/>
            <a:headEnd/>
            <a:tailEnd/>
          </a:ln>
        </p:spPr>
        <p:txBody>
          <a:bodyPr>
            <a:spAutoFit/>
          </a:bodyPr>
          <a:lstStyle/>
          <a:p>
            <a:pPr algn="l">
              <a:spcBef>
                <a:spcPct val="50000"/>
              </a:spcBef>
            </a:pPr>
            <a:r>
              <a:rPr lang="es-ES_tradnl"/>
              <a:t>Esto implica que…</a:t>
            </a:r>
            <a:endParaRPr lang="es-CL"/>
          </a:p>
        </p:txBody>
      </p:sp>
      <p:sp>
        <p:nvSpPr>
          <p:cNvPr id="5132" name="Rectangle 12"/>
          <p:cNvSpPr>
            <a:spLocks noChangeArrowheads="1"/>
          </p:cNvSpPr>
          <p:nvPr/>
        </p:nvSpPr>
        <p:spPr bwMode="auto">
          <a:xfrm>
            <a:off x="1763713" y="5229225"/>
            <a:ext cx="3671887" cy="1008063"/>
          </a:xfrm>
          <a:prstGeom prst="rect">
            <a:avLst/>
          </a:prstGeom>
          <a:noFill/>
          <a:ln w="19050">
            <a:solidFill>
              <a:srgbClr val="FF0000"/>
            </a:solidFill>
            <a:miter lim="800000"/>
            <a:headEnd/>
            <a:tailEnd/>
          </a:ln>
        </p:spPr>
        <p:txBody>
          <a:bodyPr wrap="none" anchor="ctr"/>
          <a:lstStyle/>
          <a:p>
            <a:endParaRPr lang="es-ES"/>
          </a:p>
        </p:txBody>
      </p:sp>
    </p:spTree>
  </p:cSld>
  <p:clrMapOvr>
    <a:masterClrMapping/>
  </p:clrMapOvr>
  <p:timing>
    <p:tnLst>
      <p:par>
        <p:cTn id="1" dur="indefinite" restart="never" nodeType="tmRoot"/>
      </p:par>
    </p:tnLst>
  </p:timing>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6149" name="3 Marcador de número de diapositiva"/>
          <p:cNvSpPr>
            <a:spLocks noGrp="1"/>
          </p:cNvSpPr>
          <p:nvPr>
            <p:ph type="sldNum" sz="quarter" idx="12"/>
          </p:nvPr>
        </p:nvSpPr>
        <p:spPr>
          <a:noFill/>
        </p:spPr>
        <p:txBody>
          <a:bodyPr/>
          <a:lstStyle/>
          <a:p>
            <a:fld id="{361EBDC6-E787-415F-B52F-B6774283BFC2}" type="slidenum">
              <a:rPr lang="es-CL" smtClean="0"/>
              <a:pPr/>
              <a:t>9</a:t>
            </a:fld>
            <a:endParaRPr lang="es-CL" smtClean="0"/>
          </a:p>
        </p:txBody>
      </p:sp>
      <p:sp>
        <p:nvSpPr>
          <p:cNvPr id="6150" name="Rectangle 18"/>
          <p:cNvSpPr>
            <a:spLocks noChangeArrowheads="1"/>
          </p:cNvSpPr>
          <p:nvPr/>
        </p:nvSpPr>
        <p:spPr bwMode="auto">
          <a:xfrm>
            <a:off x="179388" y="115888"/>
            <a:ext cx="8856662" cy="1009650"/>
          </a:xfrm>
          <a:prstGeom prst="rect">
            <a:avLst/>
          </a:prstGeom>
          <a:blipFill dpi="0" rotWithShape="1">
            <a:blip r:embed="rId3" cstate="print"/>
            <a:srcRect/>
            <a:stretch>
              <a:fillRect/>
            </a:stretch>
          </a:blipFill>
          <a:ln w="9525" algn="ctr">
            <a:solidFill>
              <a:schemeClr val="tx1"/>
            </a:solidFill>
            <a:miter lim="800000"/>
            <a:headEnd/>
            <a:tailEnd/>
          </a:ln>
        </p:spPr>
        <p:txBody>
          <a:bodyPr anchor="ctr">
            <a:spAutoFit/>
          </a:bodyPr>
          <a:lstStyle/>
          <a:p>
            <a:endParaRPr lang="es-ES"/>
          </a:p>
        </p:txBody>
      </p:sp>
      <p:sp>
        <p:nvSpPr>
          <p:cNvPr id="6151" name="Line 6"/>
          <p:cNvSpPr>
            <a:spLocks noChangeShapeType="1"/>
          </p:cNvSpPr>
          <p:nvPr/>
        </p:nvSpPr>
        <p:spPr bwMode="auto">
          <a:xfrm>
            <a:off x="179388" y="1196975"/>
            <a:ext cx="8856662" cy="0"/>
          </a:xfrm>
          <a:prstGeom prst="line">
            <a:avLst/>
          </a:prstGeom>
          <a:noFill/>
          <a:ln w="19050">
            <a:solidFill>
              <a:schemeClr val="tx1"/>
            </a:solidFill>
            <a:round/>
            <a:headEnd/>
            <a:tailEnd/>
          </a:ln>
        </p:spPr>
        <p:txBody>
          <a:bodyPr/>
          <a:lstStyle/>
          <a:p>
            <a:endParaRPr lang="es-CL"/>
          </a:p>
        </p:txBody>
      </p:sp>
      <p:sp>
        <p:nvSpPr>
          <p:cNvPr id="317447" name="Text Box 7"/>
          <p:cNvSpPr txBox="1">
            <a:spLocks noChangeArrowheads="1"/>
          </p:cNvSpPr>
          <p:nvPr/>
        </p:nvSpPr>
        <p:spPr bwMode="auto">
          <a:xfrm>
            <a:off x="3708400" y="163513"/>
            <a:ext cx="5327650" cy="457200"/>
          </a:xfrm>
          <a:prstGeom prst="rect">
            <a:avLst/>
          </a:prstGeom>
          <a:noFill/>
          <a:ln w="9525">
            <a:noFill/>
            <a:miter lim="800000"/>
            <a:headEnd/>
            <a:tailEnd/>
          </a:ln>
          <a:effectLst/>
        </p:spPr>
        <p:txBody>
          <a:bodyPr>
            <a:spAutoFit/>
          </a:bodyPr>
          <a:lstStyle/>
          <a:p>
            <a:pPr algn="r">
              <a:spcBef>
                <a:spcPct val="50000"/>
              </a:spcBef>
              <a:defRPr/>
            </a:pPr>
            <a:r>
              <a:rPr lang="es-ES_tradnl" sz="2400" b="1">
                <a:solidFill>
                  <a:schemeClr val="bg1"/>
                </a:solidFill>
                <a:effectLst>
                  <a:outerShdw blurRad="38100" dist="38100" dir="2700000" algn="tl">
                    <a:srgbClr val="C0C0C0"/>
                  </a:outerShdw>
                </a:effectLst>
              </a:rPr>
              <a:t>Introducción a la Microeconomía</a:t>
            </a:r>
            <a:endParaRPr lang="es-CL" sz="2400" b="1">
              <a:solidFill>
                <a:schemeClr val="bg1"/>
              </a:solidFill>
              <a:effectLst>
                <a:outerShdw blurRad="38100" dist="38100" dir="2700000" algn="tl">
                  <a:srgbClr val="C0C0C0"/>
                </a:outerShdw>
              </a:effectLst>
            </a:endParaRPr>
          </a:p>
        </p:txBody>
      </p:sp>
      <p:sp>
        <p:nvSpPr>
          <p:cNvPr id="6153" name="Text Box 8"/>
          <p:cNvSpPr txBox="1">
            <a:spLocks noChangeArrowheads="1"/>
          </p:cNvSpPr>
          <p:nvPr/>
        </p:nvSpPr>
        <p:spPr bwMode="auto">
          <a:xfrm>
            <a:off x="179388" y="685800"/>
            <a:ext cx="3671887" cy="396875"/>
          </a:xfrm>
          <a:prstGeom prst="rect">
            <a:avLst/>
          </a:prstGeom>
          <a:noFill/>
          <a:ln w="9525" algn="ctr">
            <a:noFill/>
            <a:miter lim="800000"/>
            <a:headEnd/>
            <a:tailEnd/>
          </a:ln>
        </p:spPr>
        <p:txBody>
          <a:bodyPr>
            <a:spAutoFit/>
          </a:bodyPr>
          <a:lstStyle/>
          <a:p>
            <a:pPr algn="l">
              <a:spcBef>
                <a:spcPct val="50000"/>
              </a:spcBef>
            </a:pPr>
            <a:r>
              <a:rPr lang="es-ES_tradnl" sz="2000" b="1">
                <a:solidFill>
                  <a:schemeClr val="bg1"/>
                </a:solidFill>
              </a:rPr>
              <a:t>3.- Teoría de la Producción</a:t>
            </a:r>
            <a:endParaRPr lang="es-CL" sz="2000" b="1">
              <a:solidFill>
                <a:schemeClr val="bg1"/>
              </a:solidFill>
            </a:endParaRPr>
          </a:p>
        </p:txBody>
      </p:sp>
      <p:sp>
        <p:nvSpPr>
          <p:cNvPr id="6154" name="Rectangle 9"/>
          <p:cNvSpPr>
            <a:spLocks noChangeArrowheads="1"/>
          </p:cNvSpPr>
          <p:nvPr/>
        </p:nvSpPr>
        <p:spPr bwMode="auto">
          <a:xfrm>
            <a:off x="1331913" y="1844675"/>
            <a:ext cx="2406650" cy="366713"/>
          </a:xfrm>
          <a:prstGeom prst="rect">
            <a:avLst/>
          </a:prstGeom>
          <a:noFill/>
          <a:ln w="9525">
            <a:noFill/>
            <a:miter lim="800000"/>
            <a:headEnd/>
            <a:tailEnd/>
          </a:ln>
        </p:spPr>
        <p:txBody>
          <a:bodyPr wrap="none" anchor="ctr">
            <a:spAutoFit/>
          </a:bodyPr>
          <a:lstStyle/>
          <a:p>
            <a:pPr algn="l"/>
            <a:r>
              <a:rPr lang="es-ES_tradnl"/>
              <a:t>Si PMeL es creciente</a:t>
            </a:r>
            <a:r>
              <a:rPr lang="es-CL"/>
              <a:t> </a:t>
            </a:r>
          </a:p>
        </p:txBody>
      </p:sp>
      <p:sp>
        <p:nvSpPr>
          <p:cNvPr id="6155" name="Rectangle 10"/>
          <p:cNvSpPr>
            <a:spLocks noChangeArrowheads="1"/>
          </p:cNvSpPr>
          <p:nvPr/>
        </p:nvSpPr>
        <p:spPr bwMode="auto">
          <a:xfrm>
            <a:off x="0" y="3319463"/>
            <a:ext cx="9144000" cy="0"/>
          </a:xfrm>
          <a:prstGeom prst="rect">
            <a:avLst/>
          </a:prstGeom>
          <a:noFill/>
          <a:ln w="9525">
            <a:noFill/>
            <a:miter lim="800000"/>
            <a:headEnd/>
            <a:tailEnd/>
          </a:ln>
        </p:spPr>
        <p:txBody>
          <a:bodyPr wrap="none" anchor="ctr">
            <a:spAutoFit/>
          </a:bodyPr>
          <a:lstStyle/>
          <a:p>
            <a:endParaRPr lang="es-ES"/>
          </a:p>
        </p:txBody>
      </p:sp>
      <p:sp>
        <p:nvSpPr>
          <p:cNvPr id="6156" name="Rectangle 11"/>
          <p:cNvSpPr>
            <a:spLocks noChangeArrowheads="1"/>
          </p:cNvSpPr>
          <p:nvPr/>
        </p:nvSpPr>
        <p:spPr bwMode="auto">
          <a:xfrm>
            <a:off x="1331913" y="2565400"/>
            <a:ext cx="2660650" cy="366713"/>
          </a:xfrm>
          <a:prstGeom prst="rect">
            <a:avLst/>
          </a:prstGeom>
          <a:noFill/>
          <a:ln w="9525">
            <a:noFill/>
            <a:miter lim="800000"/>
            <a:headEnd/>
            <a:tailEnd/>
          </a:ln>
        </p:spPr>
        <p:txBody>
          <a:bodyPr wrap="none" anchor="ctr">
            <a:spAutoFit/>
          </a:bodyPr>
          <a:lstStyle/>
          <a:p>
            <a:pPr algn="l"/>
            <a:r>
              <a:rPr lang="es-ES_tradnl"/>
              <a:t>Si PMeL es decreciente</a:t>
            </a:r>
            <a:r>
              <a:rPr lang="es-CL"/>
              <a:t> </a:t>
            </a:r>
          </a:p>
        </p:txBody>
      </p:sp>
      <p:sp>
        <p:nvSpPr>
          <p:cNvPr id="6157" name="Rectangle 12"/>
          <p:cNvSpPr>
            <a:spLocks noChangeArrowheads="1"/>
          </p:cNvSpPr>
          <p:nvPr/>
        </p:nvSpPr>
        <p:spPr bwMode="auto">
          <a:xfrm>
            <a:off x="1331913" y="3287713"/>
            <a:ext cx="387350" cy="366712"/>
          </a:xfrm>
          <a:prstGeom prst="rect">
            <a:avLst/>
          </a:prstGeom>
          <a:noFill/>
          <a:ln w="9525">
            <a:noFill/>
            <a:miter lim="800000"/>
            <a:headEnd/>
            <a:tailEnd/>
          </a:ln>
        </p:spPr>
        <p:txBody>
          <a:bodyPr wrap="none" anchor="ctr">
            <a:spAutoFit/>
          </a:bodyPr>
          <a:lstStyle/>
          <a:p>
            <a:pPr algn="l"/>
            <a:r>
              <a:rPr lang="es-ES_tradnl"/>
              <a:t>Si</a:t>
            </a:r>
            <a:endParaRPr lang="es-CL"/>
          </a:p>
        </p:txBody>
      </p:sp>
      <p:sp>
        <p:nvSpPr>
          <p:cNvPr id="6158" name="Rectangle 13"/>
          <p:cNvSpPr>
            <a:spLocks noChangeArrowheads="1"/>
          </p:cNvSpPr>
          <p:nvPr/>
        </p:nvSpPr>
        <p:spPr bwMode="auto">
          <a:xfrm>
            <a:off x="0" y="3233738"/>
            <a:ext cx="9144000" cy="0"/>
          </a:xfrm>
          <a:prstGeom prst="rect">
            <a:avLst/>
          </a:prstGeom>
          <a:noFill/>
          <a:ln w="9525">
            <a:noFill/>
            <a:miter lim="800000"/>
            <a:headEnd/>
            <a:tailEnd/>
          </a:ln>
        </p:spPr>
        <p:txBody>
          <a:bodyPr wrap="none" anchor="ctr">
            <a:spAutoFit/>
          </a:bodyPr>
          <a:lstStyle/>
          <a:p>
            <a:endParaRPr lang="es-ES"/>
          </a:p>
        </p:txBody>
      </p:sp>
      <p:graphicFrame>
        <p:nvGraphicFramePr>
          <p:cNvPr id="6146" name="Object 15"/>
          <p:cNvGraphicFramePr>
            <a:graphicFrameLocks noChangeAspect="1"/>
          </p:cNvGraphicFramePr>
          <p:nvPr/>
        </p:nvGraphicFramePr>
        <p:xfrm>
          <a:off x="3708400" y="1844675"/>
          <a:ext cx="2287588" cy="407988"/>
        </p:xfrm>
        <a:graphic>
          <a:graphicData uri="http://schemas.openxmlformats.org/presentationml/2006/ole">
            <p:oleObj spid="_x0000_s6146" name="Ecuación" r:id="rId4" imgW="1143000" imgH="203040" progId="Equation.3">
              <p:embed/>
            </p:oleObj>
          </a:graphicData>
        </a:graphic>
      </p:graphicFrame>
      <p:graphicFrame>
        <p:nvGraphicFramePr>
          <p:cNvPr id="6147" name="Object 16"/>
          <p:cNvGraphicFramePr>
            <a:graphicFrameLocks noChangeAspect="1"/>
          </p:cNvGraphicFramePr>
          <p:nvPr/>
        </p:nvGraphicFramePr>
        <p:xfrm>
          <a:off x="3924300" y="2565400"/>
          <a:ext cx="2287588" cy="407988"/>
        </p:xfrm>
        <a:graphic>
          <a:graphicData uri="http://schemas.openxmlformats.org/presentationml/2006/ole">
            <p:oleObj spid="_x0000_s6147" name="Ecuación" r:id="rId5" imgW="1143000" imgH="203040" progId="Equation.3">
              <p:embed/>
            </p:oleObj>
          </a:graphicData>
        </a:graphic>
      </p:graphicFrame>
      <p:graphicFrame>
        <p:nvGraphicFramePr>
          <p:cNvPr id="6148" name="Object 17"/>
          <p:cNvGraphicFramePr>
            <a:graphicFrameLocks noChangeAspect="1"/>
          </p:cNvGraphicFramePr>
          <p:nvPr/>
        </p:nvGraphicFramePr>
        <p:xfrm>
          <a:off x="1763713" y="3070225"/>
          <a:ext cx="3787775" cy="790575"/>
        </p:xfrm>
        <a:graphic>
          <a:graphicData uri="http://schemas.openxmlformats.org/presentationml/2006/ole">
            <p:oleObj spid="_x0000_s6148" name="Ecuación" r:id="rId6" imgW="1892160" imgH="393480" progId="Equation.3">
              <p:embed/>
            </p:oleObj>
          </a:graphicData>
        </a:graphic>
      </p:graphicFrame>
    </p:spTree>
  </p:cSld>
  <p:clrMapOvr>
    <a:masterClrMapping/>
  </p:clrMapOvr>
  <p:timing>
    <p:tnLst>
      <p:par>
        <p:cTn id="1" dur="indefinite" restart="never" nodeType="tmRoot"/>
      </p:par>
    </p:tnLst>
  </p:timing>
</p:sld>
</file>

<file path=ppt/theme/theme1.xml><?xml version="1.0" encoding="utf-8"?>
<a:theme xmlns:a="http://schemas.openxmlformats.org/drawingml/2006/main" name="Diseño predeterminado">
  <a:themeElements>
    <a:clrScheme name="Diseño predeterminad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Diseño predeterminado">
      <a:majorFont>
        <a:latin typeface="Arial"/>
        <a:ea typeface=""/>
        <a:cs typeface=""/>
      </a:majorFont>
      <a:minorFont>
        <a:latin typeface="Arial"/>
        <a:ea typeface=""/>
        <a:cs typeface=""/>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sp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none" lIns="91440" tIns="45720" rIns="91440" bIns="45720" numCol="1" anchor="ctr" anchorCtr="0" compatLnSpc="1">
        <a:prstTxWarp prst="textNoShape">
          <a:avLst/>
        </a:prstTxWarp>
        <a:spAutoFit/>
      </a:bodyPr>
      <a:lstStyle>
        <a:defPPr marL="0" marR="0" indent="0" algn="ctr" defTabSz="914400" rtl="0" eaLnBrk="1" fontAlgn="base" latinLnBrk="0" hangingPunct="1">
          <a:lnSpc>
            <a:spcPct val="100000"/>
          </a:lnSpc>
          <a:spcBef>
            <a:spcPct val="0"/>
          </a:spcBef>
          <a:spcAft>
            <a:spcPct val="0"/>
          </a:spcAft>
          <a:buClrTx/>
          <a:buSzTx/>
          <a:buFontTx/>
          <a:buNone/>
          <a:tabLst/>
          <a:defRPr kumimoji="0" lang="es-CL" sz="1800" b="0" i="0" u="none" strike="noStrike" cap="none" normalizeH="0" baseline="0" smtClean="0">
            <a:ln>
              <a:noFill/>
            </a:ln>
            <a:solidFill>
              <a:schemeClr val="tx1"/>
            </a:solidFill>
            <a:effectLst/>
            <a:latin typeface="Arial" charset="0"/>
          </a:defRPr>
        </a:defPPr>
      </a:lstStyle>
    </a:spDef>
    <a:lnDef>
      <a:spPr bwMode="auto">
        <a:xfrm>
          <a:off x="0" y="0"/>
          <a:ext cx="1" cy="1"/>
        </a:xfrm>
        <a:custGeom>
          <a:avLst/>
          <a:gdLst/>
          <a:ahLst/>
          <a:cxnLst/>
          <a:rect l="0" t="0" r="0" b="0"/>
          <a:pathLst/>
        </a:custGeom>
        <a:noFill/>
        <a:ln w="9525" cap="flat" cmpd="sng" algn="ctr">
          <a:noFill/>
          <a:prstDash val="solid"/>
          <a:round/>
          <a:headEnd type="none" w="med" len="med"/>
          <a:tailEnd type="none" w="med" len="med"/>
        </a:ln>
        <a:effectLst/>
      </a:spPr>
      <a:bodyPr vert="horz" wrap="none" lIns="91440" tIns="45720" rIns="91440" bIns="45720" numCol="1" anchor="ctr" anchorCtr="0" compatLnSpc="1">
        <a:prstTxWarp prst="textNoShape">
          <a:avLst/>
        </a:prstTxWarp>
        <a:spAutoFit/>
      </a:bodyPr>
      <a:lstStyle>
        <a:defPPr marL="0" marR="0" indent="0" algn="ctr" defTabSz="914400" rtl="0" eaLnBrk="1" fontAlgn="base" latinLnBrk="0" hangingPunct="1">
          <a:lnSpc>
            <a:spcPct val="100000"/>
          </a:lnSpc>
          <a:spcBef>
            <a:spcPct val="0"/>
          </a:spcBef>
          <a:spcAft>
            <a:spcPct val="0"/>
          </a:spcAft>
          <a:buClrTx/>
          <a:buSzTx/>
          <a:buFontTx/>
          <a:buNone/>
          <a:tabLst/>
          <a:defRPr kumimoji="0" lang="es-CL" sz="1800" b="0" i="0" u="none" strike="noStrike" cap="none" normalizeH="0" baseline="0" smtClean="0">
            <a:ln>
              <a:noFill/>
            </a:ln>
            <a:solidFill>
              <a:schemeClr val="tx1"/>
            </a:solidFill>
            <a:effectLst/>
            <a:latin typeface="Arial" charset="0"/>
          </a:defRPr>
        </a:defPPr>
      </a:lstStyle>
    </a:lnDef>
  </a:objectDefaults>
  <a:extraClrSchemeLst>
    <a:extraClrScheme>
      <a:clrScheme name="Diseño predeterminado 1">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clrMap bg1="lt1" tx1="dk1" bg2="lt2" tx2="dk2" accent1="accent1" accent2="accent2" accent3="accent3" accent4="accent4" accent5="accent5" accent6="accent6" hlink="hlink" folHlink="folHlink"/>
    </a:extraClrScheme>
    <a:extraClrScheme>
      <a:clrScheme name="Diseño predeterminado 2">
        <a:dk1>
          <a:srgbClr val="000000"/>
        </a:dk1>
        <a:lt1>
          <a:srgbClr val="FFFFFF"/>
        </a:lt1>
        <a:dk2>
          <a:srgbClr val="000000"/>
        </a:dk2>
        <a:lt2>
          <a:srgbClr val="969696"/>
        </a:lt2>
        <a:accent1>
          <a:srgbClr val="FBDF53"/>
        </a:accent1>
        <a:accent2>
          <a:srgbClr val="FF9966"/>
        </a:accent2>
        <a:accent3>
          <a:srgbClr val="FFFFFF"/>
        </a:accent3>
        <a:accent4>
          <a:srgbClr val="000000"/>
        </a:accent4>
        <a:accent5>
          <a:srgbClr val="FDECB3"/>
        </a:accent5>
        <a:accent6>
          <a:srgbClr val="E78A5C"/>
        </a:accent6>
        <a:hlink>
          <a:srgbClr val="CC3300"/>
        </a:hlink>
        <a:folHlink>
          <a:srgbClr val="996600"/>
        </a:folHlink>
      </a:clrScheme>
      <a:clrMap bg1="lt1" tx1="dk1" bg2="lt2" tx2="dk2" accent1="accent1" accent2="accent2" accent3="accent3" accent4="accent4" accent5="accent5" accent6="accent6" hlink="hlink" folHlink="folHlink"/>
    </a:extraClrScheme>
    <a:extraClrScheme>
      <a:clrScheme name="Diseño predeterminado 3">
        <a:dk1>
          <a:srgbClr val="000000"/>
        </a:dk1>
        <a:lt1>
          <a:srgbClr val="FFFFFF"/>
        </a:lt1>
        <a:dk2>
          <a:srgbClr val="000000"/>
        </a:dk2>
        <a:lt2>
          <a:srgbClr val="808080"/>
        </a:lt2>
        <a:accent1>
          <a:srgbClr val="99CCFF"/>
        </a:accent1>
        <a:accent2>
          <a:srgbClr val="CCCCFF"/>
        </a:accent2>
        <a:accent3>
          <a:srgbClr val="FFFFFF"/>
        </a:accent3>
        <a:accent4>
          <a:srgbClr val="000000"/>
        </a:accent4>
        <a:accent5>
          <a:srgbClr val="CAE2FF"/>
        </a:accent5>
        <a:accent6>
          <a:srgbClr val="B9B9E7"/>
        </a:accent6>
        <a:hlink>
          <a:srgbClr val="3333CC"/>
        </a:hlink>
        <a:folHlink>
          <a:srgbClr val="AF67FF"/>
        </a:folHlink>
      </a:clrScheme>
      <a:clrMap bg1="lt1" tx1="dk1" bg2="lt2" tx2="dk2" accent1="accent1" accent2="accent2" accent3="accent3" accent4="accent4" accent5="accent5" accent6="accent6" hlink="hlink" folHlink="folHlink"/>
    </a:extraClrScheme>
    <a:extraClrScheme>
      <a:clrScheme name="Diseño predeterminado 4">
        <a:dk1>
          <a:srgbClr val="000000"/>
        </a:dk1>
        <a:lt1>
          <a:srgbClr val="DEF6F1"/>
        </a:lt1>
        <a:dk2>
          <a:srgbClr val="000000"/>
        </a:dk2>
        <a:lt2>
          <a:srgbClr val="969696"/>
        </a:lt2>
        <a:accent1>
          <a:srgbClr val="FFFFFF"/>
        </a:accent1>
        <a:accent2>
          <a:srgbClr val="8DC6FF"/>
        </a:accent2>
        <a:accent3>
          <a:srgbClr val="ECFAF7"/>
        </a:accent3>
        <a:accent4>
          <a:srgbClr val="000000"/>
        </a:accent4>
        <a:accent5>
          <a:srgbClr val="FFFFFF"/>
        </a:accent5>
        <a:accent6>
          <a:srgbClr val="7FB3E7"/>
        </a:accent6>
        <a:hlink>
          <a:srgbClr val="0066CC"/>
        </a:hlink>
        <a:folHlink>
          <a:srgbClr val="00A800"/>
        </a:folHlink>
      </a:clrScheme>
      <a:clrMap bg1="lt1" tx1="dk1" bg2="lt2" tx2="dk2" accent1="accent1" accent2="accent2" accent3="accent3" accent4="accent4" accent5="accent5" accent6="accent6" hlink="hlink" folHlink="folHlink"/>
    </a:extraClrScheme>
    <a:extraClrScheme>
      <a:clrScheme name="Diseño predeterminado 5">
        <a:dk1>
          <a:srgbClr val="000000"/>
        </a:dk1>
        <a:lt1>
          <a:srgbClr val="FFFFD9"/>
        </a:lt1>
        <a:dk2>
          <a:srgbClr val="000000"/>
        </a:dk2>
        <a:lt2>
          <a:srgbClr val="777777"/>
        </a:lt2>
        <a:accent1>
          <a:srgbClr val="FFFFF7"/>
        </a:accent1>
        <a:accent2>
          <a:srgbClr val="33CCCC"/>
        </a:accent2>
        <a:accent3>
          <a:srgbClr val="FFFFE9"/>
        </a:accent3>
        <a:accent4>
          <a:srgbClr val="000000"/>
        </a:accent4>
        <a:accent5>
          <a:srgbClr val="FFFFFA"/>
        </a:accent5>
        <a:accent6>
          <a:srgbClr val="2DB9B9"/>
        </a:accent6>
        <a:hlink>
          <a:srgbClr val="FF5050"/>
        </a:hlink>
        <a:folHlink>
          <a:srgbClr val="FF9900"/>
        </a:folHlink>
      </a:clrScheme>
      <a:clrMap bg1="lt1" tx1="dk1" bg2="lt2" tx2="dk2" accent1="accent1" accent2="accent2" accent3="accent3" accent4="accent4" accent5="accent5" accent6="accent6" hlink="hlink" folHlink="folHlink"/>
    </a:extraClrScheme>
    <a:extraClrScheme>
      <a:clrScheme name="Diseño predeterminado 6">
        <a:dk1>
          <a:srgbClr val="005A58"/>
        </a:dk1>
        <a:lt1>
          <a:srgbClr val="FFFFFF"/>
        </a:lt1>
        <a:dk2>
          <a:srgbClr val="008080"/>
        </a:dk2>
        <a:lt2>
          <a:srgbClr val="FFFF99"/>
        </a:lt2>
        <a:accent1>
          <a:srgbClr val="006462"/>
        </a:accent1>
        <a:accent2>
          <a:srgbClr val="6D6FC7"/>
        </a:accent2>
        <a:accent3>
          <a:srgbClr val="AAC0C0"/>
        </a:accent3>
        <a:accent4>
          <a:srgbClr val="DADADA"/>
        </a:accent4>
        <a:accent5>
          <a:srgbClr val="AAB8B7"/>
        </a:accent5>
        <a:accent6>
          <a:srgbClr val="6264B4"/>
        </a:accent6>
        <a:hlink>
          <a:srgbClr val="00FFFF"/>
        </a:hlink>
        <a:folHlink>
          <a:srgbClr val="00FF00"/>
        </a:folHlink>
      </a:clrScheme>
      <a:clrMap bg1="dk2" tx1="lt1" bg2="dk1" tx2="lt2" accent1="accent1" accent2="accent2" accent3="accent3" accent4="accent4" accent5="accent5" accent6="accent6" hlink="hlink" folHlink="folHlink"/>
    </a:extraClrScheme>
    <a:extraClrScheme>
      <a:clrScheme name="Diseño predeterminado 7">
        <a:dk1>
          <a:srgbClr val="5C1F00"/>
        </a:dk1>
        <a:lt1>
          <a:srgbClr val="FFFFFF"/>
        </a:lt1>
        <a:dk2>
          <a:srgbClr val="800000"/>
        </a:dk2>
        <a:lt2>
          <a:srgbClr val="DFD293"/>
        </a:lt2>
        <a:accent1>
          <a:srgbClr val="CC3300"/>
        </a:accent1>
        <a:accent2>
          <a:srgbClr val="BE7960"/>
        </a:accent2>
        <a:accent3>
          <a:srgbClr val="C0AAAA"/>
        </a:accent3>
        <a:accent4>
          <a:srgbClr val="DADADA"/>
        </a:accent4>
        <a:accent5>
          <a:srgbClr val="E2ADAA"/>
        </a:accent5>
        <a:accent6>
          <a:srgbClr val="AC6D56"/>
        </a:accent6>
        <a:hlink>
          <a:srgbClr val="FFFF99"/>
        </a:hlink>
        <a:folHlink>
          <a:srgbClr val="D3A219"/>
        </a:folHlink>
      </a:clrScheme>
      <a:clrMap bg1="dk2" tx1="lt1" bg2="dk1" tx2="lt2" accent1="accent1" accent2="accent2" accent3="accent3" accent4="accent4" accent5="accent5" accent6="accent6" hlink="hlink" folHlink="folHlink"/>
    </a:extraClrScheme>
    <a:extraClrScheme>
      <a:clrScheme name="Diseño predeterminado 8">
        <a:dk1>
          <a:srgbClr val="003366"/>
        </a:dk1>
        <a:lt1>
          <a:srgbClr val="FFFFFF"/>
        </a:lt1>
        <a:dk2>
          <a:srgbClr val="000099"/>
        </a:dk2>
        <a:lt2>
          <a:srgbClr val="CCFFFF"/>
        </a:lt2>
        <a:accent1>
          <a:srgbClr val="3366CC"/>
        </a:accent1>
        <a:accent2>
          <a:srgbClr val="00B000"/>
        </a:accent2>
        <a:accent3>
          <a:srgbClr val="AAAACA"/>
        </a:accent3>
        <a:accent4>
          <a:srgbClr val="DADADA"/>
        </a:accent4>
        <a:accent5>
          <a:srgbClr val="ADB8E2"/>
        </a:accent5>
        <a:accent6>
          <a:srgbClr val="009F00"/>
        </a:accent6>
        <a:hlink>
          <a:srgbClr val="66CCFF"/>
        </a:hlink>
        <a:folHlink>
          <a:srgbClr val="FFE701"/>
        </a:folHlink>
      </a:clrScheme>
      <a:clrMap bg1="dk2" tx1="lt1" bg2="dk1" tx2="lt2" accent1="accent1" accent2="accent2" accent3="accent3" accent4="accent4" accent5="accent5" accent6="accent6" hlink="hlink" folHlink="folHlink"/>
    </a:extraClrScheme>
    <a:extraClrScheme>
      <a:clrScheme name="Diseño predeterminado 9">
        <a:dk1>
          <a:srgbClr val="336699"/>
        </a:dk1>
        <a:lt1>
          <a:srgbClr val="FFFFFF"/>
        </a:lt1>
        <a:dk2>
          <a:srgbClr val="000000"/>
        </a:dk2>
        <a:lt2>
          <a:srgbClr val="E3EBF1"/>
        </a:lt2>
        <a:accent1>
          <a:srgbClr val="003399"/>
        </a:accent1>
        <a:accent2>
          <a:srgbClr val="468A4B"/>
        </a:accent2>
        <a:accent3>
          <a:srgbClr val="AAAAAA"/>
        </a:accent3>
        <a:accent4>
          <a:srgbClr val="DADADA"/>
        </a:accent4>
        <a:accent5>
          <a:srgbClr val="AAADCA"/>
        </a:accent5>
        <a:accent6>
          <a:srgbClr val="3F7D43"/>
        </a:accent6>
        <a:hlink>
          <a:srgbClr val="66CCFF"/>
        </a:hlink>
        <a:folHlink>
          <a:srgbClr val="F0E500"/>
        </a:folHlink>
      </a:clrScheme>
      <a:clrMap bg1="dk2" tx1="lt1" bg2="dk1" tx2="lt2" accent1="accent1" accent2="accent2" accent3="accent3" accent4="accent4" accent5="accent5" accent6="accent6" hlink="hlink" folHlink="folHlink"/>
    </a:extraClrScheme>
    <a:extraClrScheme>
      <a:clrScheme name="Diseño predeterminado 10">
        <a:dk1>
          <a:srgbClr val="777777"/>
        </a:dk1>
        <a:lt1>
          <a:srgbClr val="FFFFFF"/>
        </a:lt1>
        <a:dk2>
          <a:srgbClr val="686B5D"/>
        </a:dk2>
        <a:lt2>
          <a:srgbClr val="D1D1CB"/>
        </a:lt2>
        <a:accent1>
          <a:srgbClr val="909082"/>
        </a:accent1>
        <a:accent2>
          <a:srgbClr val="809EA8"/>
        </a:accent2>
        <a:accent3>
          <a:srgbClr val="B9BAB6"/>
        </a:accent3>
        <a:accent4>
          <a:srgbClr val="DADADA"/>
        </a:accent4>
        <a:accent5>
          <a:srgbClr val="C6C6C1"/>
        </a:accent5>
        <a:accent6>
          <a:srgbClr val="738F98"/>
        </a:accent6>
        <a:hlink>
          <a:srgbClr val="FFCC66"/>
        </a:hlink>
        <a:folHlink>
          <a:srgbClr val="E9DCB9"/>
        </a:folHlink>
      </a:clrScheme>
      <a:clrMap bg1="dk2" tx1="lt1" bg2="dk1" tx2="lt2" accent1="accent1" accent2="accent2" accent3="accent3" accent4="accent4" accent5="accent5" accent6="accent6" hlink="hlink" folHlink="folHlink"/>
    </a:extraClrScheme>
    <a:extraClrScheme>
      <a:clrScheme name="Diseño predeterminado 11">
        <a:dk1>
          <a:srgbClr val="3E3E5C"/>
        </a:dk1>
        <a:lt1>
          <a:srgbClr val="FFFFFF"/>
        </a:lt1>
        <a:dk2>
          <a:srgbClr val="666699"/>
        </a:dk2>
        <a:lt2>
          <a:srgbClr val="FFFFFF"/>
        </a:lt2>
        <a:accent1>
          <a:srgbClr val="60597B"/>
        </a:accent1>
        <a:accent2>
          <a:srgbClr val="6666FF"/>
        </a:accent2>
        <a:accent3>
          <a:srgbClr val="B8B8CA"/>
        </a:accent3>
        <a:accent4>
          <a:srgbClr val="DADADA"/>
        </a:accent4>
        <a:accent5>
          <a:srgbClr val="B6B5BF"/>
        </a:accent5>
        <a:accent6>
          <a:srgbClr val="5C5CE7"/>
        </a:accent6>
        <a:hlink>
          <a:srgbClr val="99CCFF"/>
        </a:hlink>
        <a:folHlink>
          <a:srgbClr val="FFFF99"/>
        </a:folHlink>
      </a:clrScheme>
      <a:clrMap bg1="dk2" tx1="lt1" bg2="dk1" tx2="lt2" accent1="accent1" accent2="accent2" accent3="accent3" accent4="accent4" accent5="accent5" accent6="accent6" hlink="hlink" folHlink="folHlink"/>
    </a:extraClrScheme>
    <a:extraClrScheme>
      <a:clrScheme name="Diseño predeterminado 12">
        <a:dk1>
          <a:srgbClr val="2D2015"/>
        </a:dk1>
        <a:lt1>
          <a:srgbClr val="FFFFFF"/>
        </a:lt1>
        <a:dk2>
          <a:srgbClr val="523E26"/>
        </a:dk2>
        <a:lt2>
          <a:srgbClr val="DFC08D"/>
        </a:lt2>
        <a:accent1>
          <a:srgbClr val="8C7B70"/>
        </a:accent1>
        <a:accent2>
          <a:srgbClr val="8F5F2F"/>
        </a:accent2>
        <a:accent3>
          <a:srgbClr val="B3AFAC"/>
        </a:accent3>
        <a:accent4>
          <a:srgbClr val="DADADA"/>
        </a:accent4>
        <a:accent5>
          <a:srgbClr val="C5BFBB"/>
        </a:accent5>
        <a:accent6>
          <a:srgbClr val="81552A"/>
        </a:accent6>
        <a:hlink>
          <a:srgbClr val="CCB400"/>
        </a:hlink>
        <a:folHlink>
          <a:srgbClr val="8C9EA0"/>
        </a:folHlink>
      </a:clrScheme>
      <a:clrMap bg1="dk2" tx1="lt1" bg2="dk1" tx2="lt2" accent1="accent1" accent2="accent2" accent3="accent3" accent4="accent4" accent5="accent5" accent6="accent6" hlink="hlink" folHlink="folHlink"/>
    </a:extraClrScheme>
  </a:extraClrSchemeLst>
</a:theme>
</file>

<file path=ppt/theme/theme2.xml><?xml version="1.0" encoding="utf-8"?>
<a:theme xmlns:a="http://schemas.openxmlformats.org/drawingml/2006/main" name="Tema de Office">
  <a:themeElements>
    <a:clrScheme name="">
      <a:dk1>
        <a:srgbClr val="000000"/>
      </a:dk1>
      <a:lt1>
        <a:srgbClr val="FFFFFF"/>
      </a:lt1>
      <a:dk2>
        <a:srgbClr val="000000"/>
      </a:dk2>
      <a:lt2>
        <a:srgbClr val="808080"/>
      </a:lt2>
      <a:accent1>
        <a:srgbClr val="BBE0E3"/>
      </a:accent1>
      <a:accent2>
        <a:srgbClr val="333399"/>
      </a:accent2>
      <a:accent3>
        <a:srgbClr val="FFFFFF"/>
      </a:accent3>
      <a:accent4>
        <a:srgbClr val="000000"/>
      </a:accent4>
      <a:accent5>
        <a:srgbClr val="DAEDEF"/>
      </a:accent5>
      <a:accent6>
        <a:srgbClr val="2D2D8A"/>
      </a:accent6>
      <a:hlink>
        <a:srgbClr val="009999"/>
      </a:hlink>
      <a:folHlink>
        <a:srgbClr val="99CC00"/>
      </a:folHlink>
    </a:clrScheme>
    <a:fontScheme name="Office">
      <a:majorFont>
        <a:latin typeface="Calibri"/>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majorFont>
      <a:minorFont>
        <a:latin typeface="Calibri"/>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shade val="51000"/>
                <a:satMod val="130000"/>
              </a:schemeClr>
            </a:gs>
            <a:gs pos="80000">
              <a:schemeClr val="phClr">
                <a:shade val="93000"/>
                <a:satMod val="130000"/>
              </a:schemeClr>
            </a:gs>
            <a:gs pos="100000">
              <a:schemeClr val="phClr">
                <a:shade val="94000"/>
                <a:satMod val="135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objectDefaults/>
  <a:extraClrSchemeLst/>
</a:theme>
</file>

<file path=docProps/app.xml><?xml version="1.0" encoding="utf-8"?>
<Properties xmlns="http://schemas.openxmlformats.org/officeDocument/2006/extended-properties" xmlns:vt="http://schemas.openxmlformats.org/officeDocument/2006/docPropsVTypes">
  <TotalTime>1780</TotalTime>
  <Words>4283</Words>
  <Application>Microsoft Office PowerPoint</Application>
  <PresentationFormat>Presentación en pantalla (4:3)</PresentationFormat>
  <Paragraphs>652</Paragraphs>
  <Slides>65</Slides>
  <Notes>1</Notes>
  <HiddenSlides>0</HiddenSlides>
  <MMClips>0</MMClips>
  <ScaleCrop>false</ScaleCrop>
  <HeadingPairs>
    <vt:vector size="6" baseType="variant">
      <vt:variant>
        <vt:lpstr>Tema</vt:lpstr>
      </vt:variant>
      <vt:variant>
        <vt:i4>1</vt:i4>
      </vt:variant>
      <vt:variant>
        <vt:lpstr>Servidores OLE incrustados</vt:lpstr>
      </vt:variant>
      <vt:variant>
        <vt:i4>1</vt:i4>
      </vt:variant>
      <vt:variant>
        <vt:lpstr>Títulos de diapositiva</vt:lpstr>
      </vt:variant>
      <vt:variant>
        <vt:i4>65</vt:i4>
      </vt:variant>
    </vt:vector>
  </HeadingPairs>
  <TitlesOfParts>
    <vt:vector size="67" baseType="lpstr">
      <vt:lpstr>Diseño predeterminado</vt:lpstr>
      <vt:lpstr>Ecuación</vt:lpstr>
      <vt:lpstr>Diapositiva 1</vt:lpstr>
      <vt:lpstr>Diapositiva 2</vt:lpstr>
      <vt:lpstr>Diapositiva 3</vt:lpstr>
      <vt:lpstr>Diapositiva 4</vt:lpstr>
      <vt:lpstr>Diapositiva 5</vt:lpstr>
      <vt:lpstr>Diapositiva 6</vt:lpstr>
      <vt:lpstr>Diapositiva 7</vt:lpstr>
      <vt:lpstr>Diapositiva 8</vt:lpstr>
      <vt:lpstr>Diapositiva 9</vt:lpstr>
      <vt:lpstr>Diapositiva 10</vt:lpstr>
      <vt:lpstr>Diapositiva 11</vt:lpstr>
      <vt:lpstr>Diapositiva 12</vt:lpstr>
      <vt:lpstr>Diapositiva 13</vt:lpstr>
      <vt:lpstr>Diapositiva 14</vt:lpstr>
      <vt:lpstr>Diapositiva 15</vt:lpstr>
      <vt:lpstr>Diapositiva 16</vt:lpstr>
      <vt:lpstr>Diapositiva 17</vt:lpstr>
      <vt:lpstr>Diapositiva 18</vt:lpstr>
      <vt:lpstr>Diapositiva 19</vt:lpstr>
      <vt:lpstr>Diapositiva 20</vt:lpstr>
      <vt:lpstr>Diapositiva 21</vt:lpstr>
      <vt:lpstr>Diapositiva 22</vt:lpstr>
      <vt:lpstr>Diapositiva 23</vt:lpstr>
      <vt:lpstr>Diapositiva 24</vt:lpstr>
      <vt:lpstr>Diapositiva 25</vt:lpstr>
      <vt:lpstr>Diapositiva 26</vt:lpstr>
      <vt:lpstr>Diapositiva 27</vt:lpstr>
      <vt:lpstr>Diapositiva 28</vt:lpstr>
      <vt:lpstr>Diapositiva 29</vt:lpstr>
      <vt:lpstr>Diapositiva 30</vt:lpstr>
      <vt:lpstr>Diapositiva 31</vt:lpstr>
      <vt:lpstr>Diapositiva 32</vt:lpstr>
      <vt:lpstr>Diapositiva 33</vt:lpstr>
      <vt:lpstr>Diapositiva 34</vt:lpstr>
      <vt:lpstr>Diapositiva 35</vt:lpstr>
      <vt:lpstr>Diapositiva 36</vt:lpstr>
      <vt:lpstr>Diapositiva 37</vt:lpstr>
      <vt:lpstr>Diapositiva 38</vt:lpstr>
      <vt:lpstr>Diapositiva 39</vt:lpstr>
      <vt:lpstr>Diapositiva 40</vt:lpstr>
      <vt:lpstr>Diapositiva 41</vt:lpstr>
      <vt:lpstr>Diapositiva 42</vt:lpstr>
      <vt:lpstr>Diapositiva 43</vt:lpstr>
      <vt:lpstr>Diapositiva 44</vt:lpstr>
      <vt:lpstr>Diapositiva 45</vt:lpstr>
      <vt:lpstr>Diapositiva 46</vt:lpstr>
      <vt:lpstr>Diapositiva 47</vt:lpstr>
      <vt:lpstr>Diapositiva 48</vt:lpstr>
      <vt:lpstr>Diapositiva 49</vt:lpstr>
      <vt:lpstr>Diapositiva 50</vt:lpstr>
      <vt:lpstr>Diapositiva 51</vt:lpstr>
      <vt:lpstr>Diapositiva 52</vt:lpstr>
      <vt:lpstr>Diapositiva 53</vt:lpstr>
      <vt:lpstr>Diapositiva 54</vt:lpstr>
      <vt:lpstr>Diapositiva 55</vt:lpstr>
      <vt:lpstr>Diapositiva 56</vt:lpstr>
      <vt:lpstr>Diapositiva 57</vt:lpstr>
      <vt:lpstr>Diapositiva 58</vt:lpstr>
      <vt:lpstr>Diapositiva 59</vt:lpstr>
      <vt:lpstr>Diapositiva 60</vt:lpstr>
      <vt:lpstr>Diapositiva 61</vt:lpstr>
      <vt:lpstr>Diapositiva 62</vt:lpstr>
      <vt:lpstr>Diapositiva 63</vt:lpstr>
      <vt:lpstr>Diapositiva 64</vt:lpstr>
      <vt:lpstr>Diapositiva 65</vt:lpstr>
    </vt:vector>
  </TitlesOfParts>
  <Company>Casa</Company>
  <LinksUpToDate>false</LinksUpToDate>
  <SharedDoc>false</SharedDoc>
  <HyperlinksChanged>false</HyperlinksChanged>
  <AppVersion>12.0000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Diapositiva 1</dc:title>
  <dc:creator>Francisco Leiva</dc:creator>
  <cp:lastModifiedBy>FEN</cp:lastModifiedBy>
  <cp:revision>162</cp:revision>
  <dcterms:created xsi:type="dcterms:W3CDTF">2006-03-04T03:24:48Z</dcterms:created>
  <dcterms:modified xsi:type="dcterms:W3CDTF">2011-10-13T16:32:06Z</dcterms:modified>
</cp:coreProperties>
</file>

<file path=docProps/thumbnail.jpeg>
</file>