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2" r:id="rId2"/>
    <p:sldMasterId id="2147484035" r:id="rId3"/>
    <p:sldMasterId id="2147484096" r:id="rId4"/>
    <p:sldMasterId id="2147484109" r:id="rId5"/>
    <p:sldMasterId id="2147484168" r:id="rId6"/>
    <p:sldMasterId id="2147484197" r:id="rId7"/>
  </p:sldMasterIdLst>
  <p:notesMasterIdLst>
    <p:notesMasterId r:id="rId26"/>
  </p:notesMasterIdLst>
  <p:sldIdLst>
    <p:sldId id="256" r:id="rId8"/>
    <p:sldId id="401" r:id="rId9"/>
    <p:sldId id="1093" r:id="rId10"/>
    <p:sldId id="263" r:id="rId11"/>
    <p:sldId id="264" r:id="rId12"/>
    <p:sldId id="279" r:id="rId13"/>
    <p:sldId id="262" r:id="rId14"/>
    <p:sldId id="1080" r:id="rId15"/>
    <p:sldId id="575" r:id="rId16"/>
    <p:sldId id="576" r:id="rId17"/>
    <p:sldId id="294" r:id="rId18"/>
    <p:sldId id="295" r:id="rId19"/>
    <p:sldId id="290" r:id="rId20"/>
    <p:sldId id="371" r:id="rId21"/>
    <p:sldId id="292" r:id="rId22"/>
    <p:sldId id="1094" r:id="rId23"/>
    <p:sldId id="1092" r:id="rId24"/>
    <p:sldId id="1078"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86"/>
    <p:restoredTop sz="94648"/>
  </p:normalViewPr>
  <p:slideViewPr>
    <p:cSldViewPr snapToGrid="0">
      <p:cViewPr>
        <p:scale>
          <a:sx n="47" d="100"/>
          <a:sy n="47" d="100"/>
        </p:scale>
        <p:origin x="1672" y="712"/>
      </p:cViewPr>
      <p:guideLst/>
    </p:cSldViewPr>
  </p:slideViewPr>
  <p:notesTextViewPr>
    <p:cViewPr>
      <p:scale>
        <a:sx n="1" d="1"/>
        <a:sy n="1" d="1"/>
      </p:scale>
      <p:origin x="0" y="0"/>
    </p:cViewPr>
  </p:notesTextViewPr>
  <p:sorterViewPr>
    <p:cViewPr>
      <p:scale>
        <a:sx n="148" d="100"/>
        <a:sy n="14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658C312-DC30-1246-BC71-504989C7CFDB}" type="slidenum">
              <a:rPr kumimoji="0" lang="es-CL"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s-CL"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733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0eb1a346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0eb1a346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0eb1a346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0eb1a346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88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0eb1a346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0eb1a346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49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0eb1a3462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0eb1a346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19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28800" y="4251960"/>
            <a:ext cx="20726401" cy="1231747"/>
          </a:xfrm>
          <a:prstGeom prst="rect">
            <a:avLst/>
          </a:prstGeom>
        </p:spPr>
        <p:txBody>
          <a:bodyPr wrap="square" lIns="0" tIns="0" rIns="0" bIns="0">
            <a:spAutoFit/>
          </a:bodyPr>
          <a:lstStyle>
            <a:lvl1pPr>
              <a:defRPr sz="8004" b="1" i="0">
                <a:solidFill>
                  <a:schemeClr val="bg1"/>
                </a:solidFill>
                <a:latin typeface="Calibri"/>
                <a:cs typeface="Calibri"/>
              </a:defRPr>
            </a:lvl1pPr>
          </a:lstStyle>
          <a:p>
            <a:endParaRPr/>
          </a:p>
        </p:txBody>
      </p:sp>
      <p:sp>
        <p:nvSpPr>
          <p:cNvPr id="3" name="Holder 3"/>
          <p:cNvSpPr>
            <a:spLocks noGrp="1"/>
          </p:cNvSpPr>
          <p:nvPr>
            <p:ph type="subTitle" idx="4"/>
          </p:nvPr>
        </p:nvSpPr>
        <p:spPr>
          <a:xfrm>
            <a:off x="3657600" y="7680961"/>
            <a:ext cx="17068800" cy="923779"/>
          </a:xfrm>
          <a:prstGeom prst="rect">
            <a:avLst/>
          </a:prstGeom>
        </p:spPr>
        <p:txBody>
          <a:bodyPr wrap="square" lIns="0" tIns="0" rIns="0" bIns="0">
            <a:spAutoFit/>
          </a:bodyPr>
          <a:lstStyle>
            <a:lvl1pPr>
              <a:defRPr sz="6003" b="0" i="0">
                <a:solidFill>
                  <a:srgbClr val="BF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738117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736252956"/>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93" name="Shape 93"/>
          <p:cNvSpPr>
            <a:spLocks noGrp="1"/>
          </p:cNvSpPr>
          <p:nvPr>
            <p:ph type="pic" sz="half" idx="13"/>
          </p:nvPr>
        </p:nvSpPr>
        <p:spPr>
          <a:xfrm>
            <a:off x="12192000" y="6861168"/>
            <a:ext cx="12192000" cy="6858001"/>
          </a:xfrm>
          <a:prstGeom prst="rect">
            <a:avLst/>
          </a:prstGeom>
        </p:spPr>
        <p:txBody>
          <a:bodyPr lIns="91439" tIns="45719" rIns="91439" bIns="45719" anchor="t">
            <a:noAutofit/>
          </a:bodyPr>
          <a:lstStyle/>
          <a:p>
            <a:endParaRPr/>
          </a:p>
        </p:txBody>
      </p:sp>
      <p:sp>
        <p:nvSpPr>
          <p:cNvPr id="94" name="Shape 94"/>
          <p:cNvSpPr>
            <a:spLocks noGrp="1"/>
          </p:cNvSpPr>
          <p:nvPr>
            <p:ph type="pic" sz="half" idx="14"/>
          </p:nvPr>
        </p:nvSpPr>
        <p:spPr>
          <a:xfrm>
            <a:off x="12192000" y="1"/>
            <a:ext cx="12192000" cy="6858000"/>
          </a:xfrm>
          <a:prstGeom prst="rect">
            <a:avLst/>
          </a:prstGeom>
        </p:spPr>
        <p:txBody>
          <a:bodyPr lIns="91439" tIns="45719" rIns="91439" bIns="45719" anchor="t">
            <a:noAutofit/>
          </a:bodyPr>
          <a:lstStyle/>
          <a:p>
            <a:endParaRPr/>
          </a:p>
        </p:txBody>
      </p:sp>
      <p:sp>
        <p:nvSpPr>
          <p:cNvPr id="95" name="Shape 95"/>
          <p:cNvSpPr>
            <a:spLocks noGrp="1"/>
          </p:cNvSpPr>
          <p:nvPr>
            <p:ph type="pic" idx="15"/>
          </p:nvPr>
        </p:nvSpPr>
        <p:spPr>
          <a:xfrm>
            <a:off x="0" y="0"/>
            <a:ext cx="12192000" cy="13716000"/>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1527030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2374901" y="9013422"/>
            <a:ext cx="19621500" cy="616755"/>
          </a:xfrm>
          <a:prstGeom prst="rect">
            <a:avLst/>
          </a:prstGeom>
        </p:spPr>
        <p:txBody>
          <a:bodyPr>
            <a:spAutoFit/>
          </a:bodyPr>
          <a:lstStyle>
            <a:lvl1pPr marL="0" indent="0" algn="ctr">
              <a:spcBef>
                <a:spcPts val="0"/>
              </a:spcBef>
              <a:buClrTx/>
              <a:buSzTx/>
              <a:buNone/>
              <a:defRPr sz="3199" cap="all" spc="512">
                <a:solidFill>
                  <a:schemeClr val="accent2">
                    <a:satOff val="44164"/>
                    <a:lumOff val="14231"/>
                  </a:schemeClr>
                </a:solidFill>
              </a:defRPr>
            </a:lvl1pPr>
          </a:lstStyle>
          <a:p>
            <a:r>
              <a:t>– Juan López</a:t>
            </a:r>
          </a:p>
        </p:txBody>
      </p:sp>
      <p:sp>
        <p:nvSpPr>
          <p:cNvPr id="104" name="Shape 104"/>
          <p:cNvSpPr>
            <a:spLocks noGrp="1"/>
          </p:cNvSpPr>
          <p:nvPr>
            <p:ph type="body" sz="quarter" idx="14"/>
          </p:nvPr>
        </p:nvSpPr>
        <p:spPr>
          <a:xfrm>
            <a:off x="2374901" y="6035007"/>
            <a:ext cx="19621500" cy="893909"/>
          </a:xfrm>
          <a:prstGeom prst="rect">
            <a:avLst/>
          </a:prstGeom>
        </p:spPr>
        <p:txBody>
          <a:bodyPr>
            <a:spAutoFit/>
          </a:bodyPr>
          <a:lstStyle>
            <a:lvl1pPr marL="0" indent="0" algn="ctr">
              <a:spcBef>
                <a:spcPts val="0"/>
              </a:spcBef>
              <a:buClrTx/>
              <a:buSzTx/>
              <a:buNone/>
            </a:lvl1pPr>
          </a:lstStyle>
          <a:p>
            <a:r>
              <a:t>“Escribir una cita aquí” </a:t>
            </a:r>
          </a:p>
        </p:txBody>
      </p:sp>
      <p:sp>
        <p:nvSpPr>
          <p:cNvPr id="105" name="Shape 10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2190776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Foto de cita">
    <p:spTree>
      <p:nvGrpSpPr>
        <p:cNvPr id="1" name=""/>
        <p:cNvGrpSpPr/>
        <p:nvPr/>
      </p:nvGrpSpPr>
      <p:grpSpPr>
        <a:xfrm>
          <a:off x="0" y="0"/>
          <a:ext cx="0" cy="0"/>
          <a:chOff x="0" y="0"/>
          <a:chExt cx="0" cy="0"/>
        </a:xfrm>
      </p:grpSpPr>
      <p:sp>
        <p:nvSpPr>
          <p:cNvPr id="112" name="Shape 112"/>
          <p:cNvSpPr>
            <a:spLocks noGrp="1"/>
          </p:cNvSpPr>
          <p:nvPr>
            <p:ph type="body" sz="quarter" idx="13"/>
          </p:nvPr>
        </p:nvSpPr>
        <p:spPr>
          <a:xfrm>
            <a:off x="2374901" y="4165601"/>
            <a:ext cx="19621500" cy="616755"/>
          </a:xfrm>
          <a:prstGeom prst="rect">
            <a:avLst/>
          </a:prstGeom>
        </p:spPr>
        <p:txBody>
          <a:bodyPr anchor="t">
            <a:spAutoFit/>
          </a:bodyPr>
          <a:lstStyle>
            <a:lvl1pPr marL="0" indent="0" algn="ctr">
              <a:spcBef>
                <a:spcPts val="0"/>
              </a:spcBef>
              <a:buClrTx/>
              <a:buSzTx/>
              <a:buNone/>
              <a:defRPr sz="3199" cap="all" spc="512">
                <a:solidFill>
                  <a:schemeClr val="accent2">
                    <a:satOff val="44164"/>
                    <a:lumOff val="14231"/>
                  </a:schemeClr>
                </a:solidFill>
              </a:defRPr>
            </a:lvl1pPr>
          </a:lstStyle>
          <a:p>
            <a:r>
              <a:t>– Juan López</a:t>
            </a:r>
          </a:p>
        </p:txBody>
      </p:sp>
      <p:sp>
        <p:nvSpPr>
          <p:cNvPr id="113" name="Shape 113"/>
          <p:cNvSpPr>
            <a:spLocks noGrp="1"/>
          </p:cNvSpPr>
          <p:nvPr>
            <p:ph type="body" sz="quarter" idx="14"/>
          </p:nvPr>
        </p:nvSpPr>
        <p:spPr>
          <a:xfrm>
            <a:off x="2374901" y="1953346"/>
            <a:ext cx="19621500" cy="893909"/>
          </a:xfrm>
          <a:prstGeom prst="rect">
            <a:avLst/>
          </a:prstGeom>
        </p:spPr>
        <p:txBody>
          <a:bodyPr>
            <a:spAutoFit/>
          </a:bodyPr>
          <a:lstStyle>
            <a:lvl1pPr marL="0" indent="0" algn="ctr">
              <a:spcBef>
                <a:spcPts val="0"/>
              </a:spcBef>
              <a:buClrTx/>
              <a:buSzTx/>
              <a:buNone/>
            </a:lvl1pPr>
          </a:lstStyle>
          <a:p>
            <a:r>
              <a:t>“Escribir una cita aquí” </a:t>
            </a:r>
          </a:p>
        </p:txBody>
      </p:sp>
      <p:sp>
        <p:nvSpPr>
          <p:cNvPr id="114" name="Shape 114"/>
          <p:cNvSpPr>
            <a:spLocks noGrp="1"/>
          </p:cNvSpPr>
          <p:nvPr>
            <p:ph type="pic" idx="15"/>
          </p:nvPr>
        </p:nvSpPr>
        <p:spPr>
          <a:xfrm>
            <a:off x="0" y="5080992"/>
            <a:ext cx="24384000" cy="8626079"/>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6190414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3212885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30" name="Shape 130"/>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6192884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473201" y="1790700"/>
            <a:ext cx="21437601" cy="49276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473201" y="6845300"/>
            <a:ext cx="21437601"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23001434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1473200" y="-2692399"/>
            <a:ext cx="21437602" cy="16070758"/>
          </a:xfrm>
          <a:prstGeom prst="rect">
            <a:avLst/>
          </a:prstGeom>
          <a:ln w="9525">
            <a:round/>
          </a:ln>
        </p:spPr>
        <p:txBody>
          <a:bodyPr lIns="91439" tIns="45719" rIns="91439" bIns="45719" anchor="t">
            <a:noAutofit/>
          </a:bodyPr>
          <a:lstStyle/>
          <a:p>
            <a:endParaRPr/>
          </a:p>
        </p:txBody>
      </p:sp>
      <p:sp>
        <p:nvSpPr>
          <p:cNvPr id="21" name="Texto del título"/>
          <p:cNvSpPr txBox="1">
            <a:spLocks noGrp="1"/>
          </p:cNvSpPr>
          <p:nvPr>
            <p:ph type="title"/>
          </p:nvPr>
        </p:nvSpPr>
        <p:spPr>
          <a:xfrm>
            <a:off x="1473201" y="9575801"/>
            <a:ext cx="21437601" cy="17145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1473201" y="11290300"/>
            <a:ext cx="21437601"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82738098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473201" y="5143500"/>
            <a:ext cx="21437601" cy="3429001"/>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29019717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143070716_1012x1350.jpeg"/>
          <p:cNvSpPr>
            <a:spLocks noGrp="1"/>
          </p:cNvSpPr>
          <p:nvPr>
            <p:ph type="pic" sz="half" idx="13"/>
          </p:nvPr>
        </p:nvSpPr>
        <p:spPr>
          <a:xfrm>
            <a:off x="13169901" y="2376299"/>
            <a:ext cx="9522179" cy="12702588"/>
          </a:xfrm>
          <a:prstGeom prst="rect">
            <a:avLst/>
          </a:prstGeom>
          <a:ln w="9525">
            <a:round/>
          </a:ln>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473201"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44341702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1501930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xfrm>
            <a:off x="1473201" y="3898900"/>
            <a:ext cx="21437601"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080250055"/>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143070718_1000x750.jpeg"/>
          <p:cNvSpPr>
            <a:spLocks noGrp="1"/>
          </p:cNvSpPr>
          <p:nvPr>
            <p:ph type="pic" sz="quarter" idx="13"/>
          </p:nvPr>
        </p:nvSpPr>
        <p:spPr>
          <a:xfrm>
            <a:off x="15225184" y="6694488"/>
            <a:ext cx="8551334" cy="6413501"/>
          </a:xfrm>
          <a:prstGeom prst="rect">
            <a:avLst/>
          </a:prstGeom>
          <a:ln w="9525">
            <a:round/>
          </a:ln>
        </p:spPr>
        <p:txBody>
          <a:bodyPr lIns="91439" tIns="45719" rIns="91439" bIns="45719" anchor="t">
            <a:noAutofit/>
          </a:bodyPr>
          <a:lstStyle/>
          <a:p>
            <a:endParaRPr/>
          </a:p>
        </p:txBody>
      </p:sp>
      <p:sp>
        <p:nvSpPr>
          <p:cNvPr id="84" name="143070724_2880x2159.jpeg"/>
          <p:cNvSpPr>
            <a:spLocks noGrp="1"/>
          </p:cNvSpPr>
          <p:nvPr>
            <p:ph type="pic" sz="quarter" idx="14"/>
          </p:nvPr>
        </p:nvSpPr>
        <p:spPr>
          <a:xfrm>
            <a:off x="15773401" y="914401"/>
            <a:ext cx="7476848" cy="5605040"/>
          </a:xfrm>
          <a:prstGeom prst="rect">
            <a:avLst/>
          </a:prstGeom>
          <a:ln w="9525">
            <a:round/>
          </a:ln>
        </p:spPr>
        <p:txBody>
          <a:bodyPr lIns="91439" tIns="45719" rIns="91439" bIns="45719" anchor="t">
            <a:noAutofit/>
          </a:bodyPr>
          <a:lstStyle/>
          <a:p>
            <a:endParaRPr/>
          </a:p>
        </p:txBody>
      </p:sp>
      <p:sp>
        <p:nvSpPr>
          <p:cNvPr id="85" name="143070716_1012x1350.jpeg"/>
          <p:cNvSpPr>
            <a:spLocks noGrp="1"/>
          </p:cNvSpPr>
          <p:nvPr>
            <p:ph type="pic" idx="15"/>
          </p:nvPr>
        </p:nvSpPr>
        <p:spPr>
          <a:xfrm>
            <a:off x="1077600" y="355600"/>
            <a:ext cx="14423165" cy="19240500"/>
          </a:xfrm>
          <a:prstGeom prst="rect">
            <a:avLst/>
          </a:prstGeom>
          <a:ln w="9525">
            <a:round/>
          </a:ln>
        </p:spPr>
        <p:txBody>
          <a:bodyPr lIns="91439" tIns="45719" rIns="91439" bIns="45719" anchor="t">
            <a:noAutofit/>
          </a:bodyPr>
          <a:lstStyle/>
          <a:p>
            <a:endParaRPr/>
          </a:p>
        </p:txBody>
      </p:sp>
      <p:sp>
        <p:nvSpPr>
          <p:cNvPr id="86" name="Número de diapositiva"/>
          <p:cNvSpPr txBox="1">
            <a:spLocks noGrp="1"/>
          </p:cNvSpPr>
          <p:nvPr>
            <p:ph type="sldNum" sz="quarter" idx="2"/>
          </p:nvPr>
        </p:nvSpPr>
        <p:spPr>
          <a:xfrm>
            <a:off x="23621442" y="13126155"/>
            <a:ext cx="471283" cy="379591"/>
          </a:xfrm>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95792280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13"/>
          </p:nvPr>
        </p:nvSpPr>
        <p:spPr>
          <a:xfrm>
            <a:off x="2387599" y="8966200"/>
            <a:ext cx="19621500" cy="616755"/>
          </a:xfrm>
          <a:prstGeom prst="rect">
            <a:avLst/>
          </a:prstGeom>
        </p:spPr>
        <p:txBody>
          <a:bodyPr anchor="t">
            <a:spAutoFit/>
          </a:bodyPr>
          <a:lstStyle>
            <a:lvl1pPr marL="0" indent="0" algn="ctr">
              <a:spcBef>
                <a:spcPts val="0"/>
              </a:spcBef>
              <a:buSzTx/>
              <a:buNone/>
              <a:defRPr sz="3199"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 Juan Pérez</a:t>
            </a:r>
          </a:p>
        </p:txBody>
      </p:sp>
      <p:sp>
        <p:nvSpPr>
          <p:cNvPr id="94" name="“Escribe una cita aquí”"/>
          <p:cNvSpPr txBox="1">
            <a:spLocks noGrp="1"/>
          </p:cNvSpPr>
          <p:nvPr>
            <p:ph type="body" sz="quarter" idx="14"/>
          </p:nvPr>
        </p:nvSpPr>
        <p:spPr>
          <a:xfrm>
            <a:off x="2387599" y="6037786"/>
            <a:ext cx="19621500" cy="893909"/>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46912400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143070724_2880x2159.jpeg"/>
          <p:cNvSpPr>
            <a:spLocks noGrp="1"/>
          </p:cNvSpPr>
          <p:nvPr>
            <p:ph type="pic" idx="13"/>
          </p:nvPr>
        </p:nvSpPr>
        <p:spPr>
          <a:xfrm>
            <a:off x="-12700" y="-3924299"/>
            <a:ext cx="24384000" cy="18279533"/>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59764509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30702637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Foto (horizontal A)">
    <p:bg>
      <p:bgPr>
        <a:solidFill>
          <a:srgbClr val="000000"/>
        </a:solidFill>
        <a:effectLst/>
      </p:bgPr>
    </p:bg>
    <p:spTree>
      <p:nvGrpSpPr>
        <p:cNvPr id="1" name=""/>
        <p:cNvGrpSpPr/>
        <p:nvPr/>
      </p:nvGrpSpPr>
      <p:grpSpPr>
        <a:xfrm>
          <a:off x="0" y="0"/>
          <a:ext cx="0" cy="0"/>
          <a:chOff x="0" y="0"/>
          <a:chExt cx="0" cy="0"/>
        </a:xfrm>
      </p:grpSpPr>
      <p:sp>
        <p:nvSpPr>
          <p:cNvPr id="126" name="Imagen"/>
          <p:cNvSpPr>
            <a:spLocks noGrp="1"/>
          </p:cNvSpPr>
          <p:nvPr>
            <p:ph type="pic" idx="13"/>
          </p:nvPr>
        </p:nvSpPr>
        <p:spPr>
          <a:xfrm>
            <a:off x="0" y="2680692"/>
            <a:ext cx="24434801" cy="13307861"/>
          </a:xfrm>
          <a:prstGeom prst="rect">
            <a:avLst/>
          </a:prstGeom>
        </p:spPr>
        <p:txBody>
          <a:bodyPr lIns="91439" tIns="45719" rIns="91439" bIns="45719" anchor="t">
            <a:noAutofit/>
          </a:bodyPr>
          <a:lstStyle/>
          <a:p>
            <a:endParaRPr/>
          </a:p>
        </p:txBody>
      </p:sp>
      <p:sp>
        <p:nvSpPr>
          <p:cNvPr id="127" name="Texto del título"/>
          <p:cNvSpPr txBox="1">
            <a:spLocks noGrp="1"/>
          </p:cNvSpPr>
          <p:nvPr>
            <p:ph type="title"/>
          </p:nvPr>
        </p:nvSpPr>
        <p:spPr>
          <a:xfrm>
            <a:off x="1231901" y="1409701"/>
            <a:ext cx="21907500" cy="2057401"/>
          </a:xfrm>
          <a:prstGeom prst="rect">
            <a:avLst/>
          </a:prstGeom>
        </p:spPr>
        <p:txBody>
          <a:bodyPr anchor="t"/>
          <a:lstStyle>
            <a:lvl1pPr>
              <a:defRPr sz="8600" cap="all" spc="1375">
                <a:latin typeface="Avenir Light"/>
                <a:ea typeface="Avenir Light"/>
                <a:cs typeface="Avenir Light"/>
                <a:sym typeface="Avenir Light"/>
              </a:defRPr>
            </a:lvl1pPr>
          </a:lstStyle>
          <a:p>
            <a:pPr>
              <a:defRPr>
                <a:effectLst/>
              </a:defRPr>
            </a:pPr>
            <a:r>
              <a:t>Texto del título</a:t>
            </a:r>
          </a:p>
        </p:txBody>
      </p:sp>
      <p:sp>
        <p:nvSpPr>
          <p:cNvPr id="128" name="Nivel de texto 1…"/>
          <p:cNvSpPr txBox="1">
            <a:spLocks noGrp="1"/>
          </p:cNvSpPr>
          <p:nvPr>
            <p:ph type="body" sz="quarter" idx="1"/>
          </p:nvPr>
        </p:nvSpPr>
        <p:spPr>
          <a:xfrm>
            <a:off x="1231901" y="698501"/>
            <a:ext cx="21907500" cy="711200"/>
          </a:xfrm>
          <a:prstGeom prst="rect">
            <a:avLst/>
          </a:prstGeom>
        </p:spPr>
        <p:txBody>
          <a:bodyPr/>
          <a:lstStyle>
            <a:lvl1pPr marL="0" indent="0">
              <a:spcBef>
                <a:spcPts val="0"/>
              </a:spcBef>
              <a:buSzTx/>
              <a:buNone/>
              <a:defRPr sz="3199" cap="all" spc="512">
                <a:latin typeface="Avenir Book"/>
                <a:ea typeface="Avenir Book"/>
                <a:cs typeface="Avenir Book"/>
                <a:sym typeface="Avenir Book"/>
              </a:defRPr>
            </a:lvl1pPr>
            <a:lvl2pPr marL="0" indent="228590">
              <a:spcBef>
                <a:spcPts val="0"/>
              </a:spcBef>
              <a:buSzTx/>
              <a:buNone/>
              <a:defRPr sz="3199" cap="all" spc="512">
                <a:latin typeface="Avenir Book"/>
                <a:ea typeface="Avenir Book"/>
                <a:cs typeface="Avenir Book"/>
                <a:sym typeface="Avenir Book"/>
              </a:defRPr>
            </a:lvl2pPr>
            <a:lvl3pPr marL="0" indent="457178">
              <a:spcBef>
                <a:spcPts val="0"/>
              </a:spcBef>
              <a:buSzTx/>
              <a:buNone/>
              <a:defRPr sz="3199" cap="all" spc="512">
                <a:latin typeface="Avenir Book"/>
                <a:ea typeface="Avenir Book"/>
                <a:cs typeface="Avenir Book"/>
                <a:sym typeface="Avenir Book"/>
              </a:defRPr>
            </a:lvl3pPr>
            <a:lvl4pPr marL="0" indent="685768">
              <a:spcBef>
                <a:spcPts val="0"/>
              </a:spcBef>
              <a:buSzTx/>
              <a:buNone/>
              <a:defRPr sz="3199" cap="all" spc="512">
                <a:latin typeface="Avenir Book"/>
                <a:ea typeface="Avenir Book"/>
                <a:cs typeface="Avenir Book"/>
                <a:sym typeface="Avenir Book"/>
              </a:defRPr>
            </a:lvl4pPr>
            <a:lvl5pPr marL="0" indent="914358">
              <a:spcBef>
                <a:spcPts val="0"/>
              </a:spcBef>
              <a:buSzTx/>
              <a:buNone/>
              <a:defRPr sz="3199" cap="all" spc="512">
                <a:latin typeface="Avenir Book"/>
                <a:ea typeface="Avenir Book"/>
                <a:cs typeface="Avenir Book"/>
                <a:sym typeface="Avenir Book"/>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129" name="Número de diapositiva"/>
          <p:cNvSpPr txBox="1">
            <a:spLocks noGrp="1"/>
          </p:cNvSpPr>
          <p:nvPr>
            <p:ph type="sldNum" sz="quarter" idx="2"/>
          </p:nvPr>
        </p:nvSpPr>
        <p:spPr>
          <a:xfrm>
            <a:off x="11840227" y="13049251"/>
            <a:ext cx="652422" cy="471924"/>
          </a:xfrm>
          <a:prstGeom prst="rect">
            <a:avLst/>
          </a:prstGeom>
        </p:spPr>
        <p:txBody>
          <a:bodyPr anchor="t"/>
          <a:lstStyle>
            <a:lvl1pPr algn="ctr">
              <a:defRPr sz="2400" b="0">
                <a:solidFill>
                  <a:srgbClr val="FFFFFF"/>
                </a:solidFill>
                <a:latin typeface="Avenir Light"/>
                <a:ea typeface="Avenir Light"/>
                <a:cs typeface="Avenir Light"/>
                <a:sym typeface="Avenir Light"/>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03807904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3 fotos">
    <p:bg>
      <p:bgPr>
        <a:solidFill>
          <a:srgbClr val="000000"/>
        </a:solidFill>
        <a:effectLst/>
      </p:bgPr>
    </p:bg>
    <p:spTree>
      <p:nvGrpSpPr>
        <p:cNvPr id="1" name=""/>
        <p:cNvGrpSpPr/>
        <p:nvPr/>
      </p:nvGrpSpPr>
      <p:grpSpPr>
        <a:xfrm>
          <a:off x="0" y="0"/>
          <a:ext cx="0" cy="0"/>
          <a:chOff x="0" y="0"/>
          <a:chExt cx="0" cy="0"/>
        </a:xfrm>
      </p:grpSpPr>
      <p:sp>
        <p:nvSpPr>
          <p:cNvPr id="136" name="Imagen"/>
          <p:cNvSpPr>
            <a:spLocks noGrp="1"/>
          </p:cNvSpPr>
          <p:nvPr>
            <p:ph type="pic" sz="half" idx="13"/>
          </p:nvPr>
        </p:nvSpPr>
        <p:spPr>
          <a:xfrm>
            <a:off x="11907501" y="5275274"/>
            <a:ext cx="12700001" cy="8781134"/>
          </a:xfrm>
          <a:prstGeom prst="rect">
            <a:avLst/>
          </a:prstGeom>
        </p:spPr>
        <p:txBody>
          <a:bodyPr lIns="91439" tIns="45719" rIns="91439" bIns="45719" anchor="t">
            <a:noAutofit/>
          </a:bodyPr>
          <a:lstStyle/>
          <a:p>
            <a:endParaRPr/>
          </a:p>
        </p:txBody>
      </p:sp>
      <p:sp>
        <p:nvSpPr>
          <p:cNvPr id="137" name="Imagen"/>
          <p:cNvSpPr>
            <a:spLocks noGrp="1"/>
          </p:cNvSpPr>
          <p:nvPr>
            <p:ph type="pic" idx="14"/>
          </p:nvPr>
        </p:nvSpPr>
        <p:spPr>
          <a:xfrm>
            <a:off x="12192000" y="-2387599"/>
            <a:ext cx="12192000" cy="12207051"/>
          </a:xfrm>
          <a:prstGeom prst="rect">
            <a:avLst/>
          </a:prstGeom>
        </p:spPr>
        <p:txBody>
          <a:bodyPr lIns="91439" tIns="45719" rIns="91439" bIns="45719" anchor="t">
            <a:noAutofit/>
          </a:bodyPr>
          <a:lstStyle/>
          <a:p>
            <a:endParaRPr/>
          </a:p>
        </p:txBody>
      </p:sp>
      <p:sp>
        <p:nvSpPr>
          <p:cNvPr id="138" name="Imagen"/>
          <p:cNvSpPr>
            <a:spLocks noGrp="1"/>
          </p:cNvSpPr>
          <p:nvPr>
            <p:ph type="pic" idx="15"/>
          </p:nvPr>
        </p:nvSpPr>
        <p:spPr>
          <a:xfrm>
            <a:off x="-114299" y="-139700"/>
            <a:ext cx="12458700" cy="14008100"/>
          </a:xfrm>
          <a:prstGeom prst="rect">
            <a:avLst/>
          </a:prstGeom>
        </p:spPr>
        <p:txBody>
          <a:bodyPr lIns="91439" tIns="45719" rIns="91439" bIns="45719" anchor="t">
            <a:noAutofit/>
          </a:bodyPr>
          <a:lstStyle/>
          <a:p>
            <a:endParaRPr/>
          </a:p>
        </p:txBody>
      </p:sp>
      <p:sp>
        <p:nvSpPr>
          <p:cNvPr id="139" name="Número de diapositiva"/>
          <p:cNvSpPr txBox="1">
            <a:spLocks noGrp="1"/>
          </p:cNvSpPr>
          <p:nvPr>
            <p:ph type="sldNum" sz="quarter" idx="2"/>
          </p:nvPr>
        </p:nvSpPr>
        <p:spPr>
          <a:xfrm>
            <a:off x="11840227" y="13049251"/>
            <a:ext cx="652422" cy="471924"/>
          </a:xfrm>
          <a:prstGeom prst="rect">
            <a:avLst/>
          </a:prstGeom>
        </p:spPr>
        <p:txBody>
          <a:bodyPr anchor="t"/>
          <a:lstStyle>
            <a:lvl1pPr algn="ctr">
              <a:defRPr sz="2400" b="0">
                <a:solidFill>
                  <a:srgbClr val="FFFFFF"/>
                </a:solidFill>
                <a:latin typeface="Avenir Light"/>
                <a:ea typeface="Avenir Light"/>
                <a:cs typeface="Avenir Light"/>
                <a:sym typeface="Avenir Light"/>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83197741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Foto (vertical)">
    <p:bg>
      <p:bgPr>
        <a:solidFill>
          <a:srgbClr val="000000"/>
        </a:solidFill>
        <a:effectLst/>
      </p:bgPr>
    </p:bg>
    <p:spTree>
      <p:nvGrpSpPr>
        <p:cNvPr id="1" name=""/>
        <p:cNvGrpSpPr/>
        <p:nvPr/>
      </p:nvGrpSpPr>
      <p:grpSpPr>
        <a:xfrm>
          <a:off x="0" y="0"/>
          <a:ext cx="0" cy="0"/>
          <a:chOff x="0" y="0"/>
          <a:chExt cx="0" cy="0"/>
        </a:xfrm>
      </p:grpSpPr>
      <p:sp>
        <p:nvSpPr>
          <p:cNvPr id="146" name="Imagen"/>
          <p:cNvSpPr>
            <a:spLocks noGrp="1"/>
          </p:cNvSpPr>
          <p:nvPr>
            <p:ph type="pic" idx="13"/>
          </p:nvPr>
        </p:nvSpPr>
        <p:spPr>
          <a:xfrm>
            <a:off x="11299229" y="-38100"/>
            <a:ext cx="13756503" cy="13773486"/>
          </a:xfrm>
          <a:prstGeom prst="rect">
            <a:avLst/>
          </a:prstGeom>
        </p:spPr>
        <p:txBody>
          <a:bodyPr lIns="91439" tIns="45719" rIns="91439" bIns="45719" anchor="t">
            <a:noAutofit/>
          </a:bodyPr>
          <a:lstStyle/>
          <a:p>
            <a:endParaRPr/>
          </a:p>
        </p:txBody>
      </p:sp>
      <p:sp>
        <p:nvSpPr>
          <p:cNvPr id="147" name="Texto del título"/>
          <p:cNvSpPr txBox="1">
            <a:spLocks noGrp="1"/>
          </p:cNvSpPr>
          <p:nvPr>
            <p:ph type="title"/>
          </p:nvPr>
        </p:nvSpPr>
        <p:spPr>
          <a:xfrm>
            <a:off x="1028701" y="6057901"/>
            <a:ext cx="10147299" cy="4191000"/>
          </a:xfrm>
          <a:prstGeom prst="rect">
            <a:avLst/>
          </a:prstGeom>
        </p:spPr>
        <p:txBody>
          <a:bodyPr anchor="t"/>
          <a:lstStyle>
            <a:lvl1pPr>
              <a:defRPr sz="6200" cap="all" spc="992">
                <a:latin typeface="Avenir Light"/>
                <a:ea typeface="Avenir Light"/>
                <a:cs typeface="Avenir Light"/>
                <a:sym typeface="Avenir Light"/>
              </a:defRPr>
            </a:lvl1pPr>
          </a:lstStyle>
          <a:p>
            <a:pPr>
              <a:defRPr>
                <a:effectLst/>
              </a:defRPr>
            </a:pPr>
            <a:r>
              <a:t>Texto del título</a:t>
            </a:r>
          </a:p>
        </p:txBody>
      </p:sp>
      <p:sp>
        <p:nvSpPr>
          <p:cNvPr id="148" name="Nivel de texto 1…"/>
          <p:cNvSpPr txBox="1">
            <a:spLocks noGrp="1"/>
          </p:cNvSpPr>
          <p:nvPr>
            <p:ph type="body" sz="quarter" idx="1"/>
          </p:nvPr>
        </p:nvSpPr>
        <p:spPr>
          <a:xfrm>
            <a:off x="1028701" y="4813301"/>
            <a:ext cx="10147299" cy="1244600"/>
          </a:xfrm>
          <a:prstGeom prst="rect">
            <a:avLst/>
          </a:prstGeom>
        </p:spPr>
        <p:txBody>
          <a:bodyPr/>
          <a:lstStyle>
            <a:lvl1pPr marL="0" indent="0">
              <a:spcBef>
                <a:spcPts val="0"/>
              </a:spcBef>
              <a:buSzTx/>
              <a:buNone/>
              <a:defRPr sz="3199" cap="all" spc="512">
                <a:solidFill>
                  <a:srgbClr val="55D7FF"/>
                </a:solidFill>
                <a:latin typeface="Avenir Book"/>
                <a:ea typeface="Avenir Book"/>
                <a:cs typeface="Avenir Book"/>
                <a:sym typeface="Avenir Book"/>
              </a:defRPr>
            </a:lvl1pPr>
            <a:lvl2pPr marL="0" indent="228590">
              <a:spcBef>
                <a:spcPts val="0"/>
              </a:spcBef>
              <a:buSzTx/>
              <a:buNone/>
              <a:defRPr sz="3199" cap="all" spc="512">
                <a:solidFill>
                  <a:srgbClr val="55D7FF"/>
                </a:solidFill>
                <a:latin typeface="Avenir Book"/>
                <a:ea typeface="Avenir Book"/>
                <a:cs typeface="Avenir Book"/>
                <a:sym typeface="Avenir Book"/>
              </a:defRPr>
            </a:lvl2pPr>
            <a:lvl3pPr marL="0" indent="457178">
              <a:spcBef>
                <a:spcPts val="0"/>
              </a:spcBef>
              <a:buSzTx/>
              <a:buNone/>
              <a:defRPr sz="3199" cap="all" spc="512">
                <a:solidFill>
                  <a:srgbClr val="55D7FF"/>
                </a:solidFill>
                <a:latin typeface="Avenir Book"/>
                <a:ea typeface="Avenir Book"/>
                <a:cs typeface="Avenir Book"/>
                <a:sym typeface="Avenir Book"/>
              </a:defRPr>
            </a:lvl3pPr>
            <a:lvl4pPr marL="0" indent="685768">
              <a:spcBef>
                <a:spcPts val="0"/>
              </a:spcBef>
              <a:buSzTx/>
              <a:buNone/>
              <a:defRPr sz="3199" cap="all" spc="512">
                <a:solidFill>
                  <a:srgbClr val="55D7FF"/>
                </a:solidFill>
                <a:latin typeface="Avenir Book"/>
                <a:ea typeface="Avenir Book"/>
                <a:cs typeface="Avenir Book"/>
                <a:sym typeface="Avenir Book"/>
              </a:defRPr>
            </a:lvl4pPr>
            <a:lvl5pPr marL="0" indent="914358">
              <a:spcBef>
                <a:spcPts val="0"/>
              </a:spcBef>
              <a:buSzTx/>
              <a:buNone/>
              <a:defRPr sz="3199" cap="all" spc="512">
                <a:solidFill>
                  <a:srgbClr val="55D7FF"/>
                </a:solidFill>
                <a:latin typeface="Avenir Book"/>
                <a:ea typeface="Avenir Book"/>
                <a:cs typeface="Avenir Book"/>
                <a:sym typeface="Avenir Book"/>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149" name="Número de diapositiva"/>
          <p:cNvSpPr txBox="1">
            <a:spLocks noGrp="1"/>
          </p:cNvSpPr>
          <p:nvPr>
            <p:ph type="sldNum" sz="quarter" idx="2"/>
          </p:nvPr>
        </p:nvSpPr>
        <p:spPr>
          <a:xfrm>
            <a:off x="11840227" y="13049251"/>
            <a:ext cx="652422" cy="471924"/>
          </a:xfrm>
          <a:prstGeom prst="rect">
            <a:avLst/>
          </a:prstGeom>
        </p:spPr>
        <p:txBody>
          <a:bodyPr anchor="t"/>
          <a:lstStyle>
            <a:lvl1pPr algn="ctr">
              <a:defRPr sz="2400" b="0">
                <a:solidFill>
                  <a:srgbClr val="FFFFFF"/>
                </a:solidFill>
                <a:latin typeface="Avenir Light"/>
                <a:ea typeface="Avenir Light"/>
                <a:cs typeface="Avenir Light"/>
                <a:sym typeface="Avenir Light"/>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96461788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ítulo (arriba)">
    <p:bg>
      <p:bgPr>
        <a:solidFill>
          <a:srgbClr val="000000"/>
        </a:solidFill>
        <a:effectLst/>
      </p:bgPr>
    </p:bg>
    <p:spTree>
      <p:nvGrpSpPr>
        <p:cNvPr id="1" name=""/>
        <p:cNvGrpSpPr/>
        <p:nvPr/>
      </p:nvGrpSpPr>
      <p:grpSpPr>
        <a:xfrm>
          <a:off x="0" y="0"/>
          <a:ext cx="0" cy="0"/>
          <a:chOff x="0" y="0"/>
          <a:chExt cx="0" cy="0"/>
        </a:xfrm>
      </p:grpSpPr>
      <p:sp>
        <p:nvSpPr>
          <p:cNvPr id="156" name="Texto del título"/>
          <p:cNvSpPr txBox="1">
            <a:spLocks noGrp="1"/>
          </p:cNvSpPr>
          <p:nvPr>
            <p:ph type="title"/>
          </p:nvPr>
        </p:nvSpPr>
        <p:spPr>
          <a:xfrm>
            <a:off x="1231901" y="863600"/>
            <a:ext cx="21907500" cy="2006600"/>
          </a:xfrm>
          <a:prstGeom prst="rect">
            <a:avLst/>
          </a:prstGeom>
        </p:spPr>
        <p:txBody>
          <a:bodyPr anchor="t"/>
          <a:lstStyle>
            <a:lvl1pPr>
              <a:defRPr sz="6200" cap="all" spc="992">
                <a:latin typeface="Avenir Light"/>
                <a:ea typeface="Avenir Light"/>
                <a:cs typeface="Avenir Light"/>
                <a:sym typeface="Avenir Light"/>
              </a:defRPr>
            </a:lvl1pPr>
          </a:lstStyle>
          <a:p>
            <a:pPr>
              <a:defRPr>
                <a:effectLst/>
              </a:defRPr>
            </a:pPr>
            <a:r>
              <a:t>Texto del título</a:t>
            </a:r>
          </a:p>
        </p:txBody>
      </p:sp>
      <p:sp>
        <p:nvSpPr>
          <p:cNvPr id="157" name="Número de diapositiva"/>
          <p:cNvSpPr txBox="1">
            <a:spLocks noGrp="1"/>
          </p:cNvSpPr>
          <p:nvPr>
            <p:ph type="sldNum" sz="quarter" idx="2"/>
          </p:nvPr>
        </p:nvSpPr>
        <p:spPr>
          <a:xfrm>
            <a:off x="11840227" y="13049251"/>
            <a:ext cx="652422" cy="471924"/>
          </a:xfrm>
          <a:prstGeom prst="rect">
            <a:avLst/>
          </a:prstGeom>
        </p:spPr>
        <p:txBody>
          <a:bodyPr anchor="t"/>
          <a:lstStyle>
            <a:lvl1pPr algn="ctr">
              <a:defRPr sz="2400" b="0">
                <a:solidFill>
                  <a:srgbClr val="FFFFFF"/>
                </a:solidFill>
                <a:latin typeface="Avenir Light"/>
                <a:ea typeface="Avenir Light"/>
                <a:cs typeface="Avenir Light"/>
                <a:sym typeface="Avenir Light"/>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70789544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Foto (horizontal)">
    <p:bg>
      <p:bgPr>
        <a:solidFill>
          <a:srgbClr val="000000"/>
        </a:solidFill>
        <a:effectLst/>
      </p:bgPr>
    </p:bg>
    <p:spTree>
      <p:nvGrpSpPr>
        <p:cNvPr id="1" name=""/>
        <p:cNvGrpSpPr/>
        <p:nvPr/>
      </p:nvGrpSpPr>
      <p:grpSpPr>
        <a:xfrm>
          <a:off x="0" y="0"/>
          <a:ext cx="0" cy="0"/>
          <a:chOff x="0" y="0"/>
          <a:chExt cx="0" cy="0"/>
        </a:xfrm>
      </p:grpSpPr>
      <p:sp>
        <p:nvSpPr>
          <p:cNvPr id="164" name="Imagen"/>
          <p:cNvSpPr>
            <a:spLocks noGrp="1"/>
          </p:cNvSpPr>
          <p:nvPr>
            <p:ph type="pic" idx="13"/>
          </p:nvPr>
        </p:nvSpPr>
        <p:spPr>
          <a:xfrm>
            <a:off x="0" y="-1587500"/>
            <a:ext cx="24383998" cy="16859792"/>
          </a:xfrm>
          <a:prstGeom prst="rect">
            <a:avLst/>
          </a:prstGeom>
        </p:spPr>
        <p:txBody>
          <a:bodyPr lIns="91439" tIns="45719" rIns="91439" bIns="45719" anchor="t">
            <a:noAutofit/>
          </a:bodyPr>
          <a:lstStyle/>
          <a:p>
            <a:endParaRPr/>
          </a:p>
        </p:txBody>
      </p:sp>
      <p:sp>
        <p:nvSpPr>
          <p:cNvPr id="165" name="Texto del título"/>
          <p:cNvSpPr txBox="1">
            <a:spLocks noGrp="1"/>
          </p:cNvSpPr>
          <p:nvPr>
            <p:ph type="title"/>
          </p:nvPr>
        </p:nvSpPr>
        <p:spPr>
          <a:xfrm>
            <a:off x="1231901" y="1409701"/>
            <a:ext cx="21907500" cy="2057401"/>
          </a:xfrm>
          <a:prstGeom prst="rect">
            <a:avLst/>
          </a:prstGeom>
        </p:spPr>
        <p:txBody>
          <a:bodyPr anchor="t"/>
          <a:lstStyle>
            <a:lvl1pPr>
              <a:defRPr sz="8600" cap="all" spc="1375">
                <a:latin typeface="Avenir Light"/>
                <a:ea typeface="Avenir Light"/>
                <a:cs typeface="Avenir Light"/>
                <a:sym typeface="Avenir Light"/>
              </a:defRPr>
            </a:lvl1pPr>
          </a:lstStyle>
          <a:p>
            <a:pPr>
              <a:defRPr>
                <a:effectLst/>
              </a:defRPr>
            </a:pPr>
            <a:r>
              <a:t>Texto del título</a:t>
            </a:r>
          </a:p>
        </p:txBody>
      </p:sp>
      <p:sp>
        <p:nvSpPr>
          <p:cNvPr id="166" name="Nivel de texto 1…"/>
          <p:cNvSpPr txBox="1">
            <a:spLocks noGrp="1"/>
          </p:cNvSpPr>
          <p:nvPr>
            <p:ph type="body" sz="quarter" idx="1"/>
          </p:nvPr>
        </p:nvSpPr>
        <p:spPr>
          <a:xfrm>
            <a:off x="1231901" y="698501"/>
            <a:ext cx="21907500" cy="711200"/>
          </a:xfrm>
          <a:prstGeom prst="rect">
            <a:avLst/>
          </a:prstGeom>
        </p:spPr>
        <p:txBody>
          <a:bodyPr/>
          <a:lstStyle>
            <a:lvl1pPr marL="0" indent="0">
              <a:spcBef>
                <a:spcPts val="0"/>
              </a:spcBef>
              <a:buSzTx/>
              <a:buNone/>
              <a:defRPr sz="3199" cap="all" spc="512">
                <a:latin typeface="Avenir Book"/>
                <a:ea typeface="Avenir Book"/>
                <a:cs typeface="Avenir Book"/>
                <a:sym typeface="Avenir Book"/>
              </a:defRPr>
            </a:lvl1pPr>
            <a:lvl2pPr marL="0" indent="228590">
              <a:spcBef>
                <a:spcPts val="0"/>
              </a:spcBef>
              <a:buSzTx/>
              <a:buNone/>
              <a:defRPr sz="3199" cap="all" spc="512">
                <a:latin typeface="Avenir Book"/>
                <a:ea typeface="Avenir Book"/>
                <a:cs typeface="Avenir Book"/>
                <a:sym typeface="Avenir Book"/>
              </a:defRPr>
            </a:lvl2pPr>
            <a:lvl3pPr marL="0" indent="457178">
              <a:spcBef>
                <a:spcPts val="0"/>
              </a:spcBef>
              <a:buSzTx/>
              <a:buNone/>
              <a:defRPr sz="3199" cap="all" spc="512">
                <a:latin typeface="Avenir Book"/>
                <a:ea typeface="Avenir Book"/>
                <a:cs typeface="Avenir Book"/>
                <a:sym typeface="Avenir Book"/>
              </a:defRPr>
            </a:lvl3pPr>
            <a:lvl4pPr marL="0" indent="685768">
              <a:spcBef>
                <a:spcPts val="0"/>
              </a:spcBef>
              <a:buSzTx/>
              <a:buNone/>
              <a:defRPr sz="3199" cap="all" spc="512">
                <a:latin typeface="Avenir Book"/>
                <a:ea typeface="Avenir Book"/>
                <a:cs typeface="Avenir Book"/>
                <a:sym typeface="Avenir Book"/>
              </a:defRPr>
            </a:lvl4pPr>
            <a:lvl5pPr marL="0" indent="914358">
              <a:spcBef>
                <a:spcPts val="0"/>
              </a:spcBef>
              <a:buSzTx/>
              <a:buNone/>
              <a:defRPr sz="3199" cap="all" spc="512">
                <a:latin typeface="Avenir Book"/>
                <a:ea typeface="Avenir Book"/>
                <a:cs typeface="Avenir Book"/>
                <a:sym typeface="Avenir Book"/>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167" name="Número de diapositiva"/>
          <p:cNvSpPr txBox="1">
            <a:spLocks noGrp="1"/>
          </p:cNvSpPr>
          <p:nvPr>
            <p:ph type="sldNum" sz="quarter" idx="2"/>
          </p:nvPr>
        </p:nvSpPr>
        <p:spPr>
          <a:xfrm>
            <a:off x="11840227" y="13049251"/>
            <a:ext cx="652422" cy="471924"/>
          </a:xfrm>
          <a:prstGeom prst="rect">
            <a:avLst/>
          </a:prstGeom>
        </p:spPr>
        <p:txBody>
          <a:bodyPr anchor="t"/>
          <a:lstStyle>
            <a:lvl1pPr algn="ctr">
              <a:defRPr sz="2400" b="0">
                <a:solidFill>
                  <a:srgbClr val="FFFFFF"/>
                </a:solidFill>
                <a:latin typeface="Avenir Light"/>
                <a:ea typeface="Avenir Light"/>
                <a:cs typeface="Avenir Light"/>
                <a:sym typeface="Avenir Light"/>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72140375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cSld name="Título y subtítulo">
    <p:bg>
      <p:bgPr>
        <a:solidFill>
          <a:srgbClr val="222222"/>
        </a:solidFill>
        <a:effectLst/>
      </p:bgPr>
    </p:bg>
    <p:spTree>
      <p:nvGrpSpPr>
        <p:cNvPr id="1" name=""/>
        <p:cNvGrpSpPr/>
        <p:nvPr/>
      </p:nvGrpSpPr>
      <p:grpSpPr>
        <a:xfrm>
          <a:off x="0" y="0"/>
          <a:ext cx="0" cy="0"/>
          <a:chOff x="0" y="0"/>
          <a:chExt cx="0" cy="0"/>
        </a:xfrm>
      </p:grpSpPr>
      <p:sp>
        <p:nvSpPr>
          <p:cNvPr id="12" name="Líne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exto del título"/>
          <p:cNvSpPr txBox="1">
            <a:spLocks noGrp="1"/>
          </p:cNvSpPr>
          <p:nvPr>
            <p:ph type="title"/>
          </p:nvPr>
        </p:nvSpPr>
        <p:spPr>
          <a:xfrm>
            <a:off x="762000" y="9042400"/>
            <a:ext cx="22860000" cy="3810000"/>
          </a:xfrm>
          <a:prstGeom prst="rect">
            <a:avLst/>
          </a:prstGeom>
        </p:spPr>
        <p:txBody>
          <a:bodyPr/>
          <a:lstStyle>
            <a:lvl1pPr>
              <a:spcBef>
                <a:spcPts val="0"/>
              </a:spcBef>
              <a:defRPr sz="30300"/>
            </a:lvl1pPr>
          </a:lstStyle>
          <a:p>
            <a:r>
              <a:t>Texto del título</a:t>
            </a:r>
          </a:p>
        </p:txBody>
      </p:sp>
      <p:sp>
        <p:nvSpPr>
          <p:cNvPr id="14" name="Nivel de texto 1…"/>
          <p:cNvSpPr txBox="1">
            <a:spLocks noGrp="1"/>
          </p:cNvSpPr>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Nivel de texto 1</a:t>
            </a:r>
          </a:p>
          <a:p>
            <a:pPr lvl="1"/>
            <a:r>
              <a:t>Nivel de texto 2</a:t>
            </a:r>
          </a:p>
          <a:p>
            <a:pPr lvl="2"/>
            <a:r>
              <a:t>Nivel de texto 3</a:t>
            </a:r>
          </a:p>
          <a:p>
            <a:pPr lvl="3"/>
            <a:r>
              <a:t>Nivel de texto 4</a:t>
            </a:r>
          </a:p>
          <a:p>
            <a:pPr lvl="4"/>
            <a:r>
              <a:t>Nivel de texto 5</a:t>
            </a:r>
          </a:p>
        </p:txBody>
      </p:sp>
      <p:sp>
        <p:nvSpPr>
          <p:cNvPr id="15" name="Número de diapositiva"/>
          <p:cNvSpPr txBox="1">
            <a:spLocks noGrp="1"/>
          </p:cNvSpPr>
          <p:nvPr>
            <p:ph type="sldNum" sz="quarter" idx="2"/>
          </p:nvPr>
        </p:nvSpPr>
        <p:spPr>
          <a:xfrm>
            <a:off x="23063199" y="609600"/>
            <a:ext cx="553196" cy="635000"/>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5135521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Acercamiento de los engranes de una bicicleta"/>
          <p:cNvSpPr>
            <a:spLocks noGrp="1"/>
          </p:cNvSpPr>
          <p:nvPr>
            <p:ph type="pic" sz="half" idx="21"/>
          </p:nvPr>
        </p:nvSpPr>
        <p:spPr>
          <a:xfrm>
            <a:off x="13169901" y="2376299"/>
            <a:ext cx="9522179" cy="12702588"/>
          </a:xfrm>
          <a:prstGeom prst="rect">
            <a:avLst/>
          </a:prstGeom>
          <a:ln w="9525">
            <a:round/>
          </a:ln>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473201"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263026553"/>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Foto (horizontal)">
    <p:bg>
      <p:bgPr>
        <a:solidFill>
          <a:srgbClr val="222222"/>
        </a:solidFill>
        <a:effectLst/>
      </p:bgPr>
    </p:bg>
    <p:spTree>
      <p:nvGrpSpPr>
        <p:cNvPr id="1" name=""/>
        <p:cNvGrpSpPr/>
        <p:nvPr/>
      </p:nvGrpSpPr>
      <p:grpSpPr>
        <a:xfrm>
          <a:off x="0" y="0"/>
          <a:ext cx="0" cy="0"/>
          <a:chOff x="0" y="0"/>
          <a:chExt cx="0" cy="0"/>
        </a:xfrm>
      </p:grpSpPr>
      <p:sp>
        <p:nvSpPr>
          <p:cNvPr id="22" name="Imagen"/>
          <p:cNvSpPr>
            <a:spLocks noGrp="1"/>
          </p:cNvSpPr>
          <p:nvPr>
            <p:ph type="pic" idx="21"/>
          </p:nvPr>
        </p:nvSpPr>
        <p:spPr>
          <a:xfrm>
            <a:off x="-38100" y="-1219200"/>
            <a:ext cx="24460200" cy="16145934"/>
          </a:xfrm>
          <a:prstGeom prst="rect">
            <a:avLst/>
          </a:prstGeom>
        </p:spPr>
        <p:txBody>
          <a:bodyPr lIns="91439" tIns="45719" rIns="91439" bIns="45719">
            <a:noAutofit/>
          </a:bodyPr>
          <a:lstStyle/>
          <a:p>
            <a:endParaRPr/>
          </a:p>
        </p:txBody>
      </p:sp>
      <p:sp>
        <p:nvSpPr>
          <p:cNvPr id="23" name="Líne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24" name="Texto del título"/>
          <p:cNvSpPr txBox="1">
            <a:spLocks noGrp="1"/>
          </p:cNvSpPr>
          <p:nvPr>
            <p:ph type="title"/>
          </p:nvPr>
        </p:nvSpPr>
        <p:spPr>
          <a:xfrm>
            <a:off x="762000" y="9042400"/>
            <a:ext cx="22860000" cy="3810000"/>
          </a:xfrm>
          <a:prstGeom prst="rect">
            <a:avLst/>
          </a:prstGeom>
        </p:spPr>
        <p:txBody>
          <a:bodyPr/>
          <a:lstStyle>
            <a:lvl1pPr>
              <a:spcBef>
                <a:spcPts val="0"/>
              </a:spcBef>
              <a:defRPr sz="30300"/>
            </a:lvl1pPr>
          </a:lstStyle>
          <a:p>
            <a:r>
              <a:t>Texto del título</a:t>
            </a:r>
          </a:p>
        </p:txBody>
      </p:sp>
      <p:sp>
        <p:nvSpPr>
          <p:cNvPr id="25" name="Nivel de texto 1…"/>
          <p:cNvSpPr txBox="1">
            <a:spLocks noGrp="1"/>
          </p:cNvSpPr>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Nivel de texto 1</a:t>
            </a:r>
          </a:p>
          <a:p>
            <a:pPr lvl="1"/>
            <a:r>
              <a:t>Nivel de texto 2</a:t>
            </a:r>
          </a:p>
          <a:p>
            <a:pPr lvl="2"/>
            <a:r>
              <a:t>Nivel de texto 3</a:t>
            </a:r>
          </a:p>
          <a:p>
            <a:pPr lvl="3"/>
            <a:r>
              <a:t>Nivel de texto 4</a:t>
            </a:r>
          </a:p>
          <a:p>
            <a:pPr lvl="4"/>
            <a:r>
              <a:t>Nivel de texto 5</a:t>
            </a:r>
          </a:p>
        </p:txBody>
      </p:sp>
      <p:sp>
        <p:nvSpPr>
          <p:cNvPr id="26" name="Número de diapositiva"/>
          <p:cNvSpPr txBox="1">
            <a:spLocks noGrp="1"/>
          </p:cNvSpPr>
          <p:nvPr>
            <p:ph type="sldNum" sz="quarter" idx="2"/>
          </p:nvPr>
        </p:nvSpPr>
        <p:spPr>
          <a:xfrm>
            <a:off x="23063199" y="609600"/>
            <a:ext cx="553196" cy="635000"/>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4978902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ítulo y subtítulo alt.">
    <p:spTree>
      <p:nvGrpSpPr>
        <p:cNvPr id="1" name=""/>
        <p:cNvGrpSpPr/>
        <p:nvPr/>
      </p:nvGrpSpPr>
      <p:grpSpPr>
        <a:xfrm>
          <a:off x="0" y="0"/>
          <a:ext cx="0" cy="0"/>
          <a:chOff x="0" y="0"/>
          <a:chExt cx="0" cy="0"/>
        </a:xfrm>
      </p:grpSpPr>
      <p:sp>
        <p:nvSpPr>
          <p:cNvPr id="33" name="Líne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exto del título"/>
          <p:cNvSpPr txBox="1">
            <a:spLocks noGrp="1"/>
          </p:cNvSpPr>
          <p:nvPr>
            <p:ph type="title"/>
          </p:nvPr>
        </p:nvSpPr>
        <p:spPr>
          <a:xfrm>
            <a:off x="762000" y="9042400"/>
            <a:ext cx="22860000" cy="3810000"/>
          </a:xfrm>
          <a:prstGeom prst="rect">
            <a:avLst/>
          </a:prstGeom>
        </p:spPr>
        <p:txBody>
          <a:bodyPr/>
          <a:lstStyle>
            <a:lvl1pPr>
              <a:spcBef>
                <a:spcPts val="0"/>
              </a:spcBef>
              <a:defRPr sz="30300"/>
            </a:lvl1pPr>
          </a:lstStyle>
          <a:p>
            <a:r>
              <a:t>Texto del título</a:t>
            </a:r>
          </a:p>
        </p:txBody>
      </p:sp>
      <p:sp>
        <p:nvSpPr>
          <p:cNvPr id="35" name="Nivel de texto 1…"/>
          <p:cNvSpPr txBox="1">
            <a:spLocks noGrp="1"/>
          </p:cNvSpPr>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Nivel de texto 1</a:t>
            </a:r>
          </a:p>
          <a:p>
            <a:pPr lvl="1"/>
            <a:r>
              <a:t>Nivel de texto 2</a:t>
            </a:r>
          </a:p>
          <a:p>
            <a:pPr lvl="2"/>
            <a:r>
              <a:t>Nivel de texto 3</a:t>
            </a:r>
          </a:p>
          <a:p>
            <a:pPr lvl="3"/>
            <a:r>
              <a:t>Nivel de texto 4</a:t>
            </a:r>
          </a:p>
          <a:p>
            <a:pPr lvl="4"/>
            <a:r>
              <a:t>Nivel de texto 5</a:t>
            </a:r>
          </a:p>
        </p:txBody>
      </p:sp>
      <p:sp>
        <p:nvSpPr>
          <p:cNvPr id="36" name="Número de diapositiva"/>
          <p:cNvSpPr txBox="1">
            <a:spLocks noGrp="1"/>
          </p:cNvSpPr>
          <p:nvPr>
            <p:ph type="sldNum" sz="quarter" idx="2"/>
          </p:nvPr>
        </p:nvSpPr>
        <p:spPr>
          <a:xfrm>
            <a:off x="23013221" y="584200"/>
            <a:ext cx="553195" cy="635000"/>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3730781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ítulo (centro)">
    <p:bg>
      <p:bgPr>
        <a:solidFill>
          <a:srgbClr val="222222"/>
        </a:solidFill>
        <a:effectLst/>
      </p:bgPr>
    </p:bg>
    <p:spTree>
      <p:nvGrpSpPr>
        <p:cNvPr id="1" name=""/>
        <p:cNvGrpSpPr/>
        <p:nvPr/>
      </p:nvGrpSpPr>
      <p:grpSpPr>
        <a:xfrm>
          <a:off x="0" y="0"/>
          <a:ext cx="0" cy="0"/>
          <a:chOff x="0" y="0"/>
          <a:chExt cx="0" cy="0"/>
        </a:xfrm>
      </p:grpSpPr>
      <p:sp>
        <p:nvSpPr>
          <p:cNvPr id="43" name="Texto del título"/>
          <p:cNvSpPr txBox="1">
            <a:spLocks noGrp="1"/>
          </p:cNvSpPr>
          <p:nvPr>
            <p:ph type="title"/>
          </p:nvPr>
        </p:nvSpPr>
        <p:spPr>
          <a:xfrm>
            <a:off x="762000" y="5676900"/>
            <a:ext cx="22860000" cy="6350000"/>
          </a:xfrm>
          <a:prstGeom prst="rect">
            <a:avLst/>
          </a:prstGeom>
        </p:spPr>
        <p:txBody>
          <a:bodyPr/>
          <a:lstStyle>
            <a:lvl1pPr>
              <a:spcBef>
                <a:spcPts val="0"/>
              </a:spcBef>
              <a:defRPr sz="30300"/>
            </a:lvl1pPr>
          </a:lstStyle>
          <a:p>
            <a:r>
              <a:t>Texto del título</a:t>
            </a:r>
          </a:p>
        </p:txBody>
      </p:sp>
      <p:sp>
        <p:nvSpPr>
          <p:cNvPr id="44" name="Número de diapositiva"/>
          <p:cNvSpPr txBox="1">
            <a:spLocks noGrp="1"/>
          </p:cNvSpPr>
          <p:nvPr>
            <p:ph type="sldNum" sz="quarter" idx="2"/>
          </p:nvPr>
        </p:nvSpPr>
        <p:spPr>
          <a:xfrm>
            <a:off x="23063199" y="609600"/>
            <a:ext cx="553196" cy="635000"/>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69699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Foto (vertical)">
    <p:bg>
      <p:bgPr>
        <a:solidFill>
          <a:srgbClr val="222222"/>
        </a:solidFill>
        <a:effectLst/>
      </p:bgPr>
    </p:bg>
    <p:spTree>
      <p:nvGrpSpPr>
        <p:cNvPr id="1" name=""/>
        <p:cNvGrpSpPr/>
        <p:nvPr/>
      </p:nvGrpSpPr>
      <p:grpSpPr>
        <a:xfrm>
          <a:off x="0" y="0"/>
          <a:ext cx="0" cy="0"/>
          <a:chOff x="0" y="0"/>
          <a:chExt cx="0" cy="0"/>
        </a:xfrm>
      </p:grpSpPr>
      <p:sp>
        <p:nvSpPr>
          <p:cNvPr id="51" name="Línea"/>
          <p:cNvSpPr/>
          <p:nvPr/>
        </p:nvSpPr>
        <p:spPr>
          <a:xfrm flipV="1">
            <a:off x="11049000" y="8635798"/>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n"/>
          <p:cNvSpPr>
            <a:spLocks noGrp="1"/>
          </p:cNvSpPr>
          <p:nvPr>
            <p:ph type="pic" idx="21"/>
          </p:nvPr>
        </p:nvSpPr>
        <p:spPr>
          <a:xfrm>
            <a:off x="-190500" y="0"/>
            <a:ext cx="12428272" cy="13716000"/>
          </a:xfrm>
          <a:prstGeom prst="rect">
            <a:avLst/>
          </a:prstGeom>
        </p:spPr>
        <p:txBody>
          <a:bodyPr lIns="91439" tIns="45719" rIns="91439" bIns="45719">
            <a:noAutofit/>
          </a:bodyPr>
          <a:lstStyle/>
          <a:p>
            <a:endParaRPr/>
          </a:p>
        </p:txBody>
      </p:sp>
      <p:sp>
        <p:nvSpPr>
          <p:cNvPr id="53" name="Texto del título"/>
          <p:cNvSpPr txBox="1">
            <a:spLocks noGrp="1"/>
          </p:cNvSpPr>
          <p:nvPr>
            <p:ph type="title"/>
          </p:nvPr>
        </p:nvSpPr>
        <p:spPr>
          <a:xfrm>
            <a:off x="11049000" y="9042400"/>
            <a:ext cx="12573000" cy="3810000"/>
          </a:xfrm>
          <a:prstGeom prst="rect">
            <a:avLst/>
          </a:prstGeom>
        </p:spPr>
        <p:txBody>
          <a:bodyPr/>
          <a:lstStyle>
            <a:lvl1pPr>
              <a:spcBef>
                <a:spcPts val="0"/>
              </a:spcBef>
              <a:defRPr sz="30300"/>
            </a:lvl1pPr>
          </a:lstStyle>
          <a:p>
            <a:r>
              <a:t>Texto del título</a:t>
            </a:r>
          </a:p>
        </p:txBody>
      </p:sp>
      <p:sp>
        <p:nvSpPr>
          <p:cNvPr id="54" name="Nivel de texto 1…"/>
          <p:cNvSpPr txBox="1">
            <a:spLocks noGrp="1"/>
          </p:cNvSpPr>
          <p:nvPr>
            <p:ph type="body" sz="quarter" idx="1"/>
          </p:nvPr>
        </p:nvSpPr>
        <p:spPr>
          <a:xfrm>
            <a:off x="11049000" y="5994400"/>
            <a:ext cx="12573000" cy="2540000"/>
          </a:xfrm>
          <a:prstGeom prst="rect">
            <a:avLst/>
          </a:prstGeom>
        </p:spPr>
        <p:txBody>
          <a:bodyPr anchor="b"/>
          <a:lstStyle>
            <a:lvl1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Nivel de texto 1</a:t>
            </a:r>
          </a:p>
          <a:p>
            <a:pPr lvl="1"/>
            <a:r>
              <a:t>Nivel de texto 2</a:t>
            </a:r>
          </a:p>
          <a:p>
            <a:pPr lvl="2"/>
            <a:r>
              <a:t>Nivel de texto 3</a:t>
            </a:r>
          </a:p>
          <a:p>
            <a:pPr lvl="3"/>
            <a:r>
              <a:t>Nivel de texto 4</a:t>
            </a:r>
          </a:p>
          <a:p>
            <a:pPr lvl="4"/>
            <a:r>
              <a:t>Nivel de texto 5</a:t>
            </a:r>
          </a:p>
        </p:txBody>
      </p:sp>
      <p:sp>
        <p:nvSpPr>
          <p:cNvPr id="55" name="Número de diapositiva"/>
          <p:cNvSpPr txBox="1">
            <a:spLocks noGrp="1"/>
          </p:cNvSpPr>
          <p:nvPr>
            <p:ph type="sldNum" sz="quarter" idx="2"/>
          </p:nvPr>
        </p:nvSpPr>
        <p:spPr>
          <a:xfrm>
            <a:off x="23063199" y="609600"/>
            <a:ext cx="553196" cy="635000"/>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4493091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2"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63" name="Texto del título"/>
          <p:cNvSpPr txBox="1">
            <a:spLocks noGrp="1"/>
          </p:cNvSpPr>
          <p:nvPr>
            <p:ph type="title"/>
          </p:nvPr>
        </p:nvSpPr>
        <p:spPr>
          <a:prstGeom prst="rect">
            <a:avLst/>
          </a:prstGeom>
        </p:spPr>
        <p:txBody>
          <a:bodyPr/>
          <a:lstStyle/>
          <a:p>
            <a:r>
              <a:t>Texto del título</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1256395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222222"/>
        </a:solidFill>
        <a:effectLst/>
      </p:bgPr>
    </p:bg>
    <p:spTree>
      <p:nvGrpSpPr>
        <p:cNvPr id="1" name=""/>
        <p:cNvGrpSpPr/>
        <p:nvPr/>
      </p:nvGrpSpPr>
      <p:grpSpPr>
        <a:xfrm>
          <a:off x="0" y="0"/>
          <a:ext cx="0" cy="0"/>
          <a:chOff x="0" y="0"/>
          <a:chExt cx="0" cy="0"/>
        </a:xfrm>
      </p:grpSpPr>
      <p:sp>
        <p:nvSpPr>
          <p:cNvPr id="71"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72" name="Texto del título"/>
          <p:cNvSpPr txBox="1">
            <a:spLocks noGrp="1"/>
          </p:cNvSpPr>
          <p:nvPr>
            <p:ph type="title"/>
          </p:nvPr>
        </p:nvSpPr>
        <p:spPr>
          <a:prstGeom prst="rect">
            <a:avLst/>
          </a:prstGeom>
        </p:spPr>
        <p:txBody>
          <a:bodyPr/>
          <a:lstStyle/>
          <a:p>
            <a:r>
              <a:t>Texto del título</a:t>
            </a:r>
          </a:p>
        </p:txBody>
      </p:sp>
      <p:sp>
        <p:nvSpPr>
          <p:cNvPr id="7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7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2960377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ítulo y viñetas alt.">
    <p:spTree>
      <p:nvGrpSpPr>
        <p:cNvPr id="1" name=""/>
        <p:cNvGrpSpPr/>
        <p:nvPr/>
      </p:nvGrpSpPr>
      <p:grpSpPr>
        <a:xfrm>
          <a:off x="0" y="0"/>
          <a:ext cx="0" cy="0"/>
          <a:chOff x="0" y="0"/>
          <a:chExt cx="0" cy="0"/>
        </a:xfrm>
      </p:grpSpPr>
      <p:sp>
        <p:nvSpPr>
          <p:cNvPr id="81"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82" name="Texto del título"/>
          <p:cNvSpPr txBox="1">
            <a:spLocks noGrp="1"/>
          </p:cNvSpPr>
          <p:nvPr>
            <p:ph type="title"/>
          </p:nvPr>
        </p:nvSpPr>
        <p:spPr>
          <a:prstGeom prst="rect">
            <a:avLst/>
          </a:prstGeom>
        </p:spPr>
        <p:txBody>
          <a:bodyPr/>
          <a:lstStyle/>
          <a:p>
            <a:r>
              <a:t>Texto del título</a:t>
            </a:r>
          </a:p>
        </p:txBody>
      </p:sp>
      <p:sp>
        <p:nvSpPr>
          <p:cNvPr id="8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8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0922779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ítulo, viñetas y foto">
    <p:bg>
      <p:bgPr>
        <a:solidFill>
          <a:srgbClr val="222222"/>
        </a:solidFill>
        <a:effectLst/>
      </p:bgPr>
    </p:bg>
    <p:spTree>
      <p:nvGrpSpPr>
        <p:cNvPr id="1" name=""/>
        <p:cNvGrpSpPr/>
        <p:nvPr/>
      </p:nvGrpSpPr>
      <p:grpSpPr>
        <a:xfrm>
          <a:off x="0" y="0"/>
          <a:ext cx="0" cy="0"/>
          <a:chOff x="0" y="0"/>
          <a:chExt cx="0" cy="0"/>
        </a:xfrm>
      </p:grpSpPr>
      <p:sp>
        <p:nvSpPr>
          <p:cNvPr id="91"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92" name="Imagen"/>
          <p:cNvSpPr>
            <a:spLocks noGrp="1"/>
          </p:cNvSpPr>
          <p:nvPr>
            <p:ph type="pic" idx="22"/>
          </p:nvPr>
        </p:nvSpPr>
        <p:spPr>
          <a:xfrm>
            <a:off x="13258800" y="0"/>
            <a:ext cx="12428272" cy="13716000"/>
          </a:xfrm>
          <a:prstGeom prst="rect">
            <a:avLst/>
          </a:prstGeom>
        </p:spPr>
        <p:txBody>
          <a:bodyPr lIns="91439" tIns="45719" rIns="91439" bIns="45719">
            <a:noAutofit/>
          </a:bodyPr>
          <a:lstStyle/>
          <a:p>
            <a:endParaRPr/>
          </a:p>
        </p:txBody>
      </p:sp>
      <p:sp>
        <p:nvSpPr>
          <p:cNvPr id="93" name="Texto del título"/>
          <p:cNvSpPr txBox="1">
            <a:spLocks noGrp="1"/>
          </p:cNvSpPr>
          <p:nvPr>
            <p:ph type="title"/>
          </p:nvPr>
        </p:nvSpPr>
        <p:spPr>
          <a:xfrm>
            <a:off x="762000" y="2159000"/>
            <a:ext cx="11811000" cy="1016000"/>
          </a:xfrm>
          <a:prstGeom prst="rect">
            <a:avLst/>
          </a:prstGeom>
        </p:spPr>
        <p:txBody>
          <a:bodyPr/>
          <a:lstStyle/>
          <a:p>
            <a:r>
              <a:t>Texto del título</a:t>
            </a:r>
          </a:p>
        </p:txBody>
      </p:sp>
      <p:sp>
        <p:nvSpPr>
          <p:cNvPr id="94" name="Nivel de texto 1…"/>
          <p:cNvSpPr txBox="1">
            <a:spLocks noGrp="1"/>
          </p:cNvSpPr>
          <p:nvPr>
            <p:ph type="body" sz="half" idx="1"/>
          </p:nvPr>
        </p:nvSpPr>
        <p:spPr>
          <a:xfrm>
            <a:off x="762000" y="3860800"/>
            <a:ext cx="11811000" cy="8585200"/>
          </a:xfrm>
          <a:prstGeom prst="rect">
            <a:avLst/>
          </a:prstGeom>
        </p:spPr>
        <p:txBody>
          <a:bodyPr/>
          <a:lstStyle>
            <a:lvl1pPr>
              <a:buClr>
                <a:schemeClr val="accent1"/>
              </a:buClr>
              <a:buChar char="▸"/>
              <a:defRPr sz="4000"/>
            </a:lvl1pPr>
            <a:lvl2pPr>
              <a:buClr>
                <a:schemeClr val="accent1"/>
              </a:buClr>
              <a:buChar char="▸"/>
              <a:defRPr sz="4000"/>
            </a:lvl2pPr>
            <a:lvl3pPr>
              <a:buClr>
                <a:schemeClr val="accent1"/>
              </a:buClr>
              <a:buChar char="▸"/>
              <a:defRPr sz="4000"/>
            </a:lvl3pPr>
            <a:lvl4pPr>
              <a:buClr>
                <a:schemeClr val="accent1"/>
              </a:buClr>
              <a:buChar char="▸"/>
              <a:defRPr sz="4000"/>
            </a:lvl4pPr>
            <a:lvl5pPr>
              <a:buClr>
                <a:schemeClr val="accent1"/>
              </a:buClr>
              <a:buChar char="▸"/>
              <a:defRPr sz="4000"/>
            </a:lvl5pPr>
          </a:lstStyle>
          <a:p>
            <a:r>
              <a:t>Nivel de texto 1</a:t>
            </a:r>
          </a:p>
          <a:p>
            <a:pPr lvl="1"/>
            <a:r>
              <a:t>Nivel de texto 2</a:t>
            </a:r>
          </a:p>
          <a:p>
            <a:pPr lvl="2"/>
            <a:r>
              <a:t>Nivel de texto 3</a:t>
            </a:r>
          </a:p>
          <a:p>
            <a:pPr lvl="3"/>
            <a:r>
              <a:t>Nivel de texto 4</a:t>
            </a:r>
          </a:p>
          <a:p>
            <a:pPr lvl="4"/>
            <a:r>
              <a:t>Nivel de texto 5</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33024360"/>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Viñetas">
    <p:bg>
      <p:bgPr>
        <a:solidFill>
          <a:srgbClr val="222222"/>
        </a:solidFill>
        <a:effectLst/>
      </p:bgPr>
    </p:bg>
    <p:spTree>
      <p:nvGrpSpPr>
        <p:cNvPr id="1" name=""/>
        <p:cNvGrpSpPr/>
        <p:nvPr/>
      </p:nvGrpSpPr>
      <p:grpSpPr>
        <a:xfrm>
          <a:off x="0" y="0"/>
          <a:ext cx="0" cy="0"/>
          <a:chOff x="0" y="0"/>
          <a:chExt cx="0" cy="0"/>
        </a:xfrm>
      </p:grpSpPr>
      <p:sp>
        <p:nvSpPr>
          <p:cNvPr id="102"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103" name="Nivel de texto 1…"/>
          <p:cNvSpPr txBox="1">
            <a:spLocks noGrp="1"/>
          </p:cNvSpPr>
          <p:nvPr>
            <p:ph type="body" idx="1"/>
          </p:nvPr>
        </p:nvSpPr>
        <p:spPr>
          <a:prstGeom prst="rect">
            <a:avLst/>
          </a:prstGeom>
        </p:spPr>
        <p:txBody>
          <a:bodyPr/>
          <a:lstStyle>
            <a:lvl1pPr>
              <a:buClr>
                <a:schemeClr val="accent1"/>
              </a:buClr>
              <a:buSzPct val="125000"/>
              <a:buChar char="▸"/>
            </a:lvl1pPr>
            <a:lvl2pPr>
              <a:buClr>
                <a:schemeClr val="accent1"/>
              </a:buClr>
              <a:buSzPct val="125000"/>
              <a:buChar char="▸"/>
            </a:lvl2pPr>
            <a:lvl3pPr>
              <a:buClr>
                <a:schemeClr val="accent1"/>
              </a:buClr>
              <a:buSzPct val="125000"/>
              <a:buChar char="▸"/>
            </a:lvl3pPr>
            <a:lvl4pPr>
              <a:buClr>
                <a:schemeClr val="accent1"/>
              </a:buClr>
              <a:buSzPct val="125000"/>
              <a:buChar char="▸"/>
            </a:lvl4pPr>
            <a:lvl5pPr>
              <a:buClr>
                <a:schemeClr val="accent1"/>
              </a:buClr>
              <a:buSzPct val="125000"/>
              <a:buChar char="▸"/>
            </a:lvl5pPr>
          </a:lstStyle>
          <a:p>
            <a:r>
              <a:t>Nivel de texto 1</a:t>
            </a:r>
          </a:p>
          <a:p>
            <a:pPr lvl="1"/>
            <a:r>
              <a:t>Nivel de texto 2</a:t>
            </a:r>
          </a:p>
          <a:p>
            <a:pPr lvl="2"/>
            <a:r>
              <a:t>Nivel de texto 3</a:t>
            </a:r>
          </a:p>
          <a:p>
            <a:pPr lvl="3"/>
            <a:r>
              <a:t>Nivel de texto 4</a:t>
            </a:r>
          </a:p>
          <a:p>
            <a:pPr lvl="4"/>
            <a:r>
              <a:t>Nivel de texto 5</a:t>
            </a:r>
          </a:p>
        </p:txBody>
      </p:sp>
      <p:sp>
        <p:nvSpPr>
          <p:cNvPr id="10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16553173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3 fotos">
    <p:bg>
      <p:bgPr>
        <a:solidFill>
          <a:srgbClr val="222222"/>
        </a:solidFill>
        <a:effectLst/>
      </p:bgPr>
    </p:bg>
    <p:spTree>
      <p:nvGrpSpPr>
        <p:cNvPr id="1" name=""/>
        <p:cNvGrpSpPr/>
        <p:nvPr/>
      </p:nvGrpSpPr>
      <p:grpSpPr>
        <a:xfrm>
          <a:off x="0" y="0"/>
          <a:ext cx="0" cy="0"/>
          <a:chOff x="0" y="0"/>
          <a:chExt cx="0" cy="0"/>
        </a:xfrm>
      </p:grpSpPr>
      <p:sp>
        <p:nvSpPr>
          <p:cNvPr id="111" name="Imagen"/>
          <p:cNvSpPr>
            <a:spLocks noGrp="1"/>
          </p:cNvSpPr>
          <p:nvPr>
            <p:ph type="pic" sz="half" idx="21"/>
          </p:nvPr>
        </p:nvSpPr>
        <p:spPr>
          <a:xfrm>
            <a:off x="12192000" y="-177800"/>
            <a:ext cx="12192000" cy="7162800"/>
          </a:xfrm>
          <a:prstGeom prst="rect">
            <a:avLst/>
          </a:prstGeom>
        </p:spPr>
        <p:txBody>
          <a:bodyPr lIns="91439" tIns="45719" rIns="91439" bIns="45719">
            <a:noAutofit/>
          </a:bodyPr>
          <a:lstStyle/>
          <a:p>
            <a:endParaRPr/>
          </a:p>
        </p:txBody>
      </p:sp>
      <p:sp>
        <p:nvSpPr>
          <p:cNvPr id="112" name="Imagen"/>
          <p:cNvSpPr>
            <a:spLocks noGrp="1"/>
          </p:cNvSpPr>
          <p:nvPr>
            <p:ph type="pic" sz="half" idx="22"/>
          </p:nvPr>
        </p:nvSpPr>
        <p:spPr>
          <a:xfrm>
            <a:off x="12192000" y="6451600"/>
            <a:ext cx="12192000" cy="8297334"/>
          </a:xfrm>
          <a:prstGeom prst="rect">
            <a:avLst/>
          </a:prstGeom>
        </p:spPr>
        <p:txBody>
          <a:bodyPr lIns="91439" tIns="45719" rIns="91439" bIns="45719">
            <a:noAutofit/>
          </a:bodyPr>
          <a:lstStyle/>
          <a:p>
            <a:endParaRPr/>
          </a:p>
        </p:txBody>
      </p:sp>
      <p:sp>
        <p:nvSpPr>
          <p:cNvPr id="113" name="Imagen"/>
          <p:cNvSpPr>
            <a:spLocks noGrp="1"/>
          </p:cNvSpPr>
          <p:nvPr>
            <p:ph type="pic" idx="23"/>
          </p:nvPr>
        </p:nvSpPr>
        <p:spPr>
          <a:xfrm>
            <a:off x="-190500" y="0"/>
            <a:ext cx="12428272" cy="13716000"/>
          </a:xfrm>
          <a:prstGeom prst="rect">
            <a:avLst/>
          </a:prstGeom>
        </p:spPr>
        <p:txBody>
          <a:bodyPr lIns="91439" tIns="45719" rIns="91439" bIns="45719">
            <a:noAutofit/>
          </a:bodyPr>
          <a:lstStyle/>
          <a:p>
            <a:endParaRPr/>
          </a:p>
        </p:txBody>
      </p:sp>
      <p:sp>
        <p:nvSpPr>
          <p:cNvPr id="1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617048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3016037358"/>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Cita">
    <p:bg>
      <p:bgPr>
        <a:solidFill>
          <a:srgbClr val="222222"/>
        </a:solidFill>
        <a:effectLst/>
      </p:bgPr>
    </p:bg>
    <p:spTree>
      <p:nvGrpSpPr>
        <p:cNvPr id="1" name=""/>
        <p:cNvGrpSpPr/>
        <p:nvPr/>
      </p:nvGrpSpPr>
      <p:grpSpPr>
        <a:xfrm>
          <a:off x="0" y="0"/>
          <a:ext cx="0" cy="0"/>
          <a:chOff x="0" y="0"/>
          <a:chExt cx="0" cy="0"/>
        </a:xfrm>
      </p:grpSpPr>
      <p:sp>
        <p:nvSpPr>
          <p:cNvPr id="121" name="Globo cuadrado"/>
          <p:cNvSpPr/>
          <p:nvPr/>
        </p:nvSpPr>
        <p:spPr>
          <a:xfrm>
            <a:off x="876300" y="3314700"/>
            <a:ext cx="22631400" cy="7317185"/>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n-lt"/>
                <a:ea typeface="+mn-ea"/>
                <a:cs typeface="+mn-cs"/>
                <a:sym typeface="DIN Condensed Bold"/>
              </a:defRPr>
            </a:pPr>
            <a:endParaRPr/>
          </a:p>
        </p:txBody>
      </p:sp>
      <p:sp>
        <p:nvSpPr>
          <p:cNvPr id="122" name="Escribe una cita aquí"/>
          <p:cNvSpPr txBox="1">
            <a:spLocks noGrp="1"/>
          </p:cNvSpPr>
          <p:nvPr>
            <p:ph type="body" sz="quarter" idx="21"/>
          </p:nvPr>
        </p:nvSpPr>
        <p:spPr>
          <a:xfrm>
            <a:off x="1676400" y="4089400"/>
            <a:ext cx="21056600" cy="1805946"/>
          </a:xfrm>
          <a:prstGeom prst="rect">
            <a:avLst/>
          </a:prstGeom>
        </p:spPr>
        <p:txBody>
          <a:bodyPr>
            <a:spAutoFit/>
          </a:bodyPr>
          <a:lstStyle>
            <a:lvl1pPr marL="0" indent="0">
              <a:lnSpc>
                <a:spcPct val="80000"/>
              </a:lnSpc>
              <a:spcBef>
                <a:spcPts val="0"/>
              </a:spcBef>
              <a:buClrTx/>
              <a:buSzTx/>
              <a:buFontTx/>
              <a:buNone/>
              <a:defRPr sz="13400" cap="all">
                <a:solidFill>
                  <a:srgbClr val="FFFFFF"/>
                </a:solidFill>
                <a:latin typeface="+mn-lt"/>
                <a:ea typeface="+mn-ea"/>
                <a:cs typeface="+mn-cs"/>
                <a:sym typeface="DIN Condensed Bold"/>
              </a:defRPr>
            </a:lvl1pPr>
          </a:lstStyle>
          <a:p>
            <a:r>
              <a:t>Escribe una cita aquí</a:t>
            </a:r>
          </a:p>
        </p:txBody>
      </p:sp>
      <p:sp>
        <p:nvSpPr>
          <p:cNvPr id="123" name="Juan Pérez"/>
          <p:cNvSpPr txBox="1">
            <a:spLocks noGrp="1"/>
          </p:cNvSpPr>
          <p:nvPr>
            <p:ph type="body" sz="quarter" idx="22"/>
          </p:nvPr>
        </p:nvSpPr>
        <p:spPr>
          <a:xfrm>
            <a:off x="762000" y="10953750"/>
            <a:ext cx="22860000" cy="1206500"/>
          </a:xfrm>
          <a:prstGeom prst="rect">
            <a:avLst/>
          </a:prstGeom>
        </p:spPr>
        <p:txBody>
          <a:bodyPr anchor="ctr">
            <a:spAutoFit/>
          </a:bodyPr>
          <a:lstStyle>
            <a:lvl1pPr marL="0" indent="0" algn="r">
              <a:lnSpc>
                <a:spcPct val="80000"/>
              </a:lnSpc>
              <a:spcBef>
                <a:spcPts val="0"/>
              </a:spcBef>
              <a:buClrTx/>
              <a:buSzTx/>
              <a:buFontTx/>
              <a:buNone/>
              <a:defRPr sz="8700">
                <a:latin typeface="+mn-lt"/>
                <a:ea typeface="+mn-ea"/>
                <a:cs typeface="+mn-cs"/>
                <a:sym typeface="DIN Condensed Bold"/>
              </a:defRPr>
            </a:lvl1pPr>
          </a:lstStyle>
          <a:p>
            <a:r>
              <a:t>Juan Pérez</a:t>
            </a:r>
          </a:p>
        </p:txBody>
      </p:sp>
      <p:sp>
        <p:nvSpPr>
          <p:cNvPr id="124" name="Texto"/>
          <p:cNvSpPr txBox="1">
            <a:spLocks noGrp="1"/>
          </p:cNvSpPr>
          <p:nvPr>
            <p:ph type="body" sz="quarter" idx="2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8145141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Cita alt.">
    <p:bg>
      <p:bgPr>
        <a:solidFill>
          <a:schemeClr val="accent1"/>
        </a:solidFill>
        <a:effectLst/>
      </p:bgPr>
    </p:bg>
    <p:spTree>
      <p:nvGrpSpPr>
        <p:cNvPr id="1" name=""/>
        <p:cNvGrpSpPr/>
        <p:nvPr/>
      </p:nvGrpSpPr>
      <p:grpSpPr>
        <a:xfrm>
          <a:off x="0" y="0"/>
          <a:ext cx="0" cy="0"/>
          <a:chOff x="0" y="0"/>
          <a:chExt cx="0" cy="0"/>
        </a:xfrm>
      </p:grpSpPr>
      <p:sp>
        <p:nvSpPr>
          <p:cNvPr id="132" name="Escribe una cita aquí"/>
          <p:cNvSpPr txBox="1">
            <a:spLocks noGrp="1"/>
          </p:cNvSpPr>
          <p:nvPr>
            <p:ph type="body" sz="quarter" idx="21"/>
          </p:nvPr>
        </p:nvSpPr>
        <p:spPr>
          <a:xfrm>
            <a:off x="11049000" y="3721100"/>
            <a:ext cx="12573000" cy="1805946"/>
          </a:xfrm>
          <a:prstGeom prst="rect">
            <a:avLst/>
          </a:prstGeom>
        </p:spPr>
        <p:txBody>
          <a:bodyPr>
            <a:spAutoFit/>
          </a:bodyPr>
          <a:lstStyle>
            <a:lvl1pPr marL="0" indent="0">
              <a:lnSpc>
                <a:spcPct val="80000"/>
              </a:lnSpc>
              <a:spcBef>
                <a:spcPts val="0"/>
              </a:spcBef>
              <a:buClrTx/>
              <a:buSzTx/>
              <a:buFontTx/>
              <a:buNone/>
              <a:defRPr sz="13400" cap="all">
                <a:solidFill>
                  <a:srgbClr val="FFFFFF"/>
                </a:solidFill>
                <a:latin typeface="+mn-lt"/>
                <a:ea typeface="+mn-ea"/>
                <a:cs typeface="+mn-cs"/>
                <a:sym typeface="DIN Condensed Bold"/>
              </a:defRPr>
            </a:lvl1pPr>
          </a:lstStyle>
          <a:p>
            <a:r>
              <a:t>Escribe una cita aquí</a:t>
            </a:r>
          </a:p>
        </p:txBody>
      </p:sp>
      <p:sp>
        <p:nvSpPr>
          <p:cNvPr id="133" name="Imagen"/>
          <p:cNvSpPr>
            <a:spLocks noGrp="1"/>
          </p:cNvSpPr>
          <p:nvPr>
            <p:ph type="pic" idx="22"/>
          </p:nvPr>
        </p:nvSpPr>
        <p:spPr>
          <a:xfrm>
            <a:off x="-190500" y="0"/>
            <a:ext cx="12428272" cy="13716000"/>
          </a:xfrm>
          <a:prstGeom prst="rect">
            <a:avLst/>
          </a:prstGeom>
        </p:spPr>
        <p:txBody>
          <a:bodyPr lIns="91439" tIns="45719" rIns="91439" bIns="45719">
            <a:noAutofit/>
          </a:bodyPr>
          <a:lstStyle/>
          <a:p>
            <a:endParaRPr/>
          </a:p>
        </p:txBody>
      </p:sp>
      <p:sp>
        <p:nvSpPr>
          <p:cNvPr id="134" name="Juan Pérez"/>
          <p:cNvSpPr txBox="1">
            <a:spLocks noGrp="1"/>
          </p:cNvSpPr>
          <p:nvPr>
            <p:ph type="body" sz="quarter" idx="23"/>
          </p:nvPr>
        </p:nvSpPr>
        <p:spPr>
          <a:xfrm>
            <a:off x="11049000" y="10953750"/>
            <a:ext cx="12573000" cy="1206500"/>
          </a:xfrm>
          <a:prstGeom prst="rect">
            <a:avLst/>
          </a:prstGeom>
        </p:spPr>
        <p:txBody>
          <a:bodyPr anchor="ctr">
            <a:spAutoFit/>
          </a:bodyPr>
          <a:lstStyle>
            <a:lvl1pPr marL="0" indent="0" defTabSz="647700">
              <a:spcBef>
                <a:spcPts val="0"/>
              </a:spcBef>
              <a:buClrTx/>
              <a:buSzTx/>
              <a:buFontTx/>
              <a:buNone/>
              <a:defRPr sz="8700">
                <a:solidFill>
                  <a:srgbClr val="232323"/>
                </a:solidFill>
                <a:latin typeface="+mn-lt"/>
                <a:ea typeface="+mn-ea"/>
                <a:cs typeface="+mn-cs"/>
                <a:sym typeface="DIN Condensed Bold"/>
              </a:defRPr>
            </a:lvl1pPr>
          </a:lstStyle>
          <a:p>
            <a:r>
              <a:t>Juan Pérez</a:t>
            </a:r>
          </a:p>
        </p:txBody>
      </p:sp>
      <p:sp>
        <p:nvSpPr>
          <p:cNvPr id="13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1303919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222222"/>
        </a:solidFill>
        <a:effectLst/>
      </p:bgPr>
    </p:bg>
    <p:spTree>
      <p:nvGrpSpPr>
        <p:cNvPr id="1" name=""/>
        <p:cNvGrpSpPr/>
        <p:nvPr/>
      </p:nvGrpSpPr>
      <p:grpSpPr>
        <a:xfrm>
          <a:off x="0" y="0"/>
          <a:ext cx="0" cy="0"/>
          <a:chOff x="0" y="0"/>
          <a:chExt cx="0" cy="0"/>
        </a:xfrm>
      </p:grpSpPr>
      <p:sp>
        <p:nvSpPr>
          <p:cNvPr id="142" name="Imagen"/>
          <p:cNvSpPr>
            <a:spLocks noGrp="1"/>
          </p:cNvSpPr>
          <p:nvPr>
            <p:ph type="pic" idx="21"/>
          </p:nvPr>
        </p:nvSpPr>
        <p:spPr>
          <a:xfrm>
            <a:off x="-38100" y="-1219200"/>
            <a:ext cx="24460200" cy="16145934"/>
          </a:xfrm>
          <a:prstGeom prst="rect">
            <a:avLst/>
          </a:prstGeom>
        </p:spPr>
        <p:txBody>
          <a:bodyPr lIns="91439" tIns="45719" rIns="91439" bIns="45719">
            <a:noAutofit/>
          </a:bodyPr>
          <a:lstStyle/>
          <a:p>
            <a:endParaRPr/>
          </a:p>
        </p:txBody>
      </p:sp>
      <p:sp>
        <p:nvSpPr>
          <p:cNvPr id="14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0698383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222222"/>
        </a:solidFill>
        <a:effectLst/>
      </p:bgPr>
    </p:bg>
    <p:spTree>
      <p:nvGrpSpPr>
        <p:cNvPr id="1" name=""/>
        <p:cNvGrpSpPr/>
        <p:nvPr/>
      </p:nvGrpSpPr>
      <p:grpSpPr>
        <a:xfrm>
          <a:off x="0" y="0"/>
          <a:ext cx="0" cy="0"/>
          <a:chOff x="0" y="0"/>
          <a:chExt cx="0" cy="0"/>
        </a:xfrm>
      </p:grpSpPr>
      <p:sp>
        <p:nvSpPr>
          <p:cNvPr id="1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6526534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En blanco alt.">
    <p:spTree>
      <p:nvGrpSpPr>
        <p:cNvPr id="1" name=""/>
        <p:cNvGrpSpPr/>
        <p:nvPr/>
      </p:nvGrpSpPr>
      <p:grpSpPr>
        <a:xfrm>
          <a:off x="0" y="0"/>
          <a:ext cx="0" cy="0"/>
          <a:chOff x="0" y="0"/>
          <a:chExt cx="0" cy="0"/>
        </a:xfrm>
      </p:grpSpPr>
      <p:sp>
        <p:nvSpPr>
          <p:cNvPr id="15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1216979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Foto (4 horizonta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Línea"/>
          <p:cNvSpPr/>
          <p:nvPr/>
        </p:nvSpPr>
        <p:spPr>
          <a:xfrm>
            <a:off x="522128" y="12534900"/>
            <a:ext cx="23337998" cy="0"/>
          </a:xfrm>
          <a:prstGeom prst="line">
            <a:avLst/>
          </a:prstGeom>
          <a:ln w="25400">
            <a:solidFill>
              <a:srgbClr val="83827D"/>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5" name="Línea"/>
          <p:cNvSpPr/>
          <p:nvPr/>
        </p:nvSpPr>
        <p:spPr>
          <a:xfrm>
            <a:off x="9856866" y="12522200"/>
            <a:ext cx="1" cy="832802"/>
          </a:xfrm>
          <a:prstGeom prst="line">
            <a:avLst/>
          </a:prstGeom>
          <a:ln w="25400">
            <a:solidFill>
              <a:srgbClr val="83827D"/>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6" name="Línea"/>
          <p:cNvSpPr/>
          <p:nvPr/>
        </p:nvSpPr>
        <p:spPr>
          <a:xfrm>
            <a:off x="522128" y="10109200"/>
            <a:ext cx="23337998" cy="0"/>
          </a:xfrm>
          <a:prstGeom prst="line">
            <a:avLst/>
          </a:prstGeom>
          <a:ln w="25400">
            <a:solidFill>
              <a:srgbClr val="83827D"/>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7" name="Rectángulo"/>
          <p:cNvSpPr/>
          <p:nvPr/>
        </p:nvSpPr>
        <p:spPr>
          <a:xfrm>
            <a:off x="520700" y="393700"/>
            <a:ext cx="23342600" cy="12966700"/>
          </a:xfrm>
          <a:prstGeom prst="rect">
            <a:avLst/>
          </a:prstGeom>
          <a:ln w="25400">
            <a:solidFill>
              <a:srgbClr val="83827D"/>
            </a:solidFill>
            <a:miter lim="400000"/>
          </a:ln>
        </p:spPr>
        <p:txBody>
          <a:bodyPr lIns="50800" tIns="50800" rIns="50800" bIns="50800" anchor="ctr"/>
          <a:lstStyle/>
          <a:p>
            <a:pPr algn="ctr">
              <a:spcBef>
                <a:spcPts val="0"/>
              </a:spcBef>
              <a:defRPr sz="5000">
                <a:solidFill>
                  <a:srgbClr val="558AAB"/>
                </a:solidFill>
                <a:latin typeface="Helvetica Neue Bold Condensed"/>
                <a:ea typeface="Helvetica Neue Bold Condensed"/>
                <a:cs typeface="Helvetica Neue Bold Condensed"/>
                <a:sym typeface="Helvetica Neue Bold Condensed"/>
              </a:defRPr>
            </a:pPr>
            <a:endParaRPr/>
          </a:p>
        </p:txBody>
      </p:sp>
      <p:sp>
        <p:nvSpPr>
          <p:cNvPr id="168" name="Nombre"/>
          <p:cNvSpPr txBox="1">
            <a:spLocks noGrp="1"/>
          </p:cNvSpPr>
          <p:nvPr>
            <p:ph type="body" sz="quarter" idx="21"/>
          </p:nvPr>
        </p:nvSpPr>
        <p:spPr>
          <a:xfrm>
            <a:off x="11416451" y="12515850"/>
            <a:ext cx="2313306" cy="850900"/>
          </a:xfrm>
          <a:prstGeom prst="rect">
            <a:avLst/>
          </a:prstGeom>
        </p:spPr>
        <p:txBody>
          <a:bodyPr wrap="none" anchor="ctr">
            <a:spAutoFit/>
          </a:bodyPr>
          <a:lstStyle>
            <a:lvl1pPr marL="0" indent="0">
              <a:spcBef>
                <a:spcPts val="0"/>
              </a:spcBef>
              <a:buClrTx/>
              <a:buSzTx/>
              <a:buFontTx/>
              <a:buNone/>
              <a:defRPr sz="5000" cap="all">
                <a:solidFill>
                  <a:srgbClr val="558AAB"/>
                </a:solidFill>
                <a:latin typeface="Helvetica Neue Bold Condensed"/>
                <a:ea typeface="Helvetica Neue Bold Condensed"/>
                <a:cs typeface="Helvetica Neue Bold Condensed"/>
                <a:sym typeface="Helvetica Neue Bold Condensed"/>
              </a:defRPr>
            </a:lvl1pPr>
          </a:lstStyle>
          <a:p>
            <a:r>
              <a:t>Nombre</a:t>
            </a:r>
          </a:p>
        </p:txBody>
      </p:sp>
      <p:sp>
        <p:nvSpPr>
          <p:cNvPr id="169" name="PROYECTO"/>
          <p:cNvSpPr txBox="1">
            <a:spLocks noGrp="1"/>
          </p:cNvSpPr>
          <p:nvPr>
            <p:ph type="body" sz="quarter" idx="22"/>
          </p:nvPr>
        </p:nvSpPr>
        <p:spPr>
          <a:xfrm>
            <a:off x="547465" y="10151567"/>
            <a:ext cx="1388670" cy="461366"/>
          </a:xfrm>
          <a:prstGeom prst="rect">
            <a:avLst/>
          </a:prstGeom>
        </p:spPr>
        <p:txBody>
          <a:bodyPr wrap="none" anchor="ctr">
            <a:spAutoFit/>
          </a:bodyPr>
          <a:lstStyle>
            <a:lvl1pPr marL="0" indent="0" algn="ctr">
              <a:spcBef>
                <a:spcPts val="0"/>
              </a:spcBef>
              <a:buClrTx/>
              <a:buSzTx/>
              <a:buFontTx/>
              <a:buNone/>
              <a:defRPr sz="2400" cap="all">
                <a:solidFill>
                  <a:srgbClr val="737373"/>
                </a:solidFill>
                <a:latin typeface="Helvetica Neue Bold Condensed"/>
                <a:ea typeface="Helvetica Neue Bold Condensed"/>
                <a:cs typeface="Helvetica Neue Bold Condensed"/>
                <a:sym typeface="Helvetica Neue Bold Condensed"/>
              </a:defRPr>
            </a:lvl1pPr>
          </a:lstStyle>
          <a:p>
            <a:r>
              <a:t>PROYECTO</a:t>
            </a:r>
          </a:p>
        </p:txBody>
      </p:sp>
      <p:sp>
        <p:nvSpPr>
          <p:cNvPr id="170" name="FECHA"/>
          <p:cNvSpPr txBox="1">
            <a:spLocks noGrp="1"/>
          </p:cNvSpPr>
          <p:nvPr>
            <p:ph type="body" sz="quarter" idx="23"/>
          </p:nvPr>
        </p:nvSpPr>
        <p:spPr>
          <a:xfrm>
            <a:off x="552436" y="12564567"/>
            <a:ext cx="904648" cy="461366"/>
          </a:xfrm>
          <a:prstGeom prst="rect">
            <a:avLst/>
          </a:prstGeom>
        </p:spPr>
        <p:txBody>
          <a:bodyPr wrap="none" anchor="ctr">
            <a:spAutoFit/>
          </a:bodyPr>
          <a:lstStyle>
            <a:lvl1pPr marL="0" indent="0" algn="ctr">
              <a:spcBef>
                <a:spcPts val="0"/>
              </a:spcBef>
              <a:buClrTx/>
              <a:buSzTx/>
              <a:buFontTx/>
              <a:buNone/>
              <a:defRPr sz="2400" cap="all">
                <a:solidFill>
                  <a:srgbClr val="737373"/>
                </a:solidFill>
                <a:latin typeface="Helvetica Neue Bold Condensed"/>
                <a:ea typeface="Helvetica Neue Bold Condensed"/>
                <a:cs typeface="Helvetica Neue Bold Condensed"/>
                <a:sym typeface="Helvetica Neue Bold Condensed"/>
              </a:defRPr>
            </a:lvl1pPr>
          </a:lstStyle>
          <a:p>
            <a:r>
              <a:t>FECHA</a:t>
            </a:r>
          </a:p>
        </p:txBody>
      </p:sp>
      <p:sp>
        <p:nvSpPr>
          <p:cNvPr id="171" name="Cliente"/>
          <p:cNvSpPr txBox="1">
            <a:spLocks noGrp="1"/>
          </p:cNvSpPr>
          <p:nvPr>
            <p:ph type="body" sz="quarter" idx="24"/>
          </p:nvPr>
        </p:nvSpPr>
        <p:spPr>
          <a:xfrm>
            <a:off x="9898516" y="12564567"/>
            <a:ext cx="1112216" cy="461366"/>
          </a:xfrm>
          <a:prstGeom prst="rect">
            <a:avLst/>
          </a:prstGeom>
        </p:spPr>
        <p:txBody>
          <a:bodyPr wrap="none" anchor="ctr">
            <a:spAutoFit/>
          </a:bodyPr>
          <a:lstStyle>
            <a:lvl1pPr marL="0" indent="0" algn="ctr">
              <a:spcBef>
                <a:spcPts val="0"/>
              </a:spcBef>
              <a:buClrTx/>
              <a:buSzTx/>
              <a:buFontTx/>
              <a:buNone/>
              <a:defRPr sz="2400" cap="all">
                <a:solidFill>
                  <a:srgbClr val="737373"/>
                </a:solidFill>
                <a:latin typeface="Helvetica Neue Bold Condensed"/>
                <a:ea typeface="Helvetica Neue Bold Condensed"/>
                <a:cs typeface="Helvetica Neue Bold Condensed"/>
                <a:sym typeface="Helvetica Neue Bold Condensed"/>
              </a:defRPr>
            </a:lvl1pPr>
          </a:lstStyle>
          <a:p>
            <a:r>
              <a:t>Cliente</a:t>
            </a:r>
          </a:p>
        </p:txBody>
      </p:sp>
      <p:sp>
        <p:nvSpPr>
          <p:cNvPr id="172" name="FECHA"/>
          <p:cNvSpPr txBox="1">
            <a:spLocks noGrp="1"/>
          </p:cNvSpPr>
          <p:nvPr>
            <p:ph type="body" sz="quarter" idx="25"/>
          </p:nvPr>
        </p:nvSpPr>
        <p:spPr>
          <a:xfrm>
            <a:off x="2153390" y="12515850"/>
            <a:ext cx="1760856" cy="850900"/>
          </a:xfrm>
          <a:prstGeom prst="rect">
            <a:avLst/>
          </a:prstGeom>
        </p:spPr>
        <p:txBody>
          <a:bodyPr wrap="none" anchor="ctr">
            <a:spAutoFit/>
          </a:bodyPr>
          <a:lstStyle>
            <a:lvl1pPr marL="0" indent="0">
              <a:spcBef>
                <a:spcPts val="0"/>
              </a:spcBef>
              <a:buClrTx/>
              <a:buSzTx/>
              <a:buFontTx/>
              <a:buNone/>
              <a:defRPr sz="5000" cap="all">
                <a:solidFill>
                  <a:srgbClr val="558AAB"/>
                </a:solidFill>
                <a:latin typeface="Helvetica Neue Bold Condensed"/>
                <a:ea typeface="Helvetica Neue Bold Condensed"/>
                <a:cs typeface="Helvetica Neue Bold Condensed"/>
                <a:sym typeface="Helvetica Neue Bold Condensed"/>
              </a:defRPr>
            </a:lvl1pPr>
          </a:lstStyle>
          <a:p>
            <a:r>
              <a:t>FECHA</a:t>
            </a:r>
          </a:p>
        </p:txBody>
      </p:sp>
      <p:sp>
        <p:nvSpPr>
          <p:cNvPr id="173" name="Imagen"/>
          <p:cNvSpPr>
            <a:spLocks noGrp="1"/>
          </p:cNvSpPr>
          <p:nvPr>
            <p:ph type="pic" sz="half" idx="26"/>
          </p:nvPr>
        </p:nvSpPr>
        <p:spPr>
          <a:xfrm>
            <a:off x="635000" y="-835079"/>
            <a:ext cx="9211734" cy="13817601"/>
          </a:xfrm>
          <a:prstGeom prst="rect">
            <a:avLst/>
          </a:prstGeom>
        </p:spPr>
        <p:txBody>
          <a:bodyPr lIns="91439" tIns="45719" rIns="91439" bIns="45719">
            <a:noAutofit/>
          </a:bodyPr>
          <a:lstStyle/>
          <a:p>
            <a:endParaRPr/>
          </a:p>
        </p:txBody>
      </p:sp>
      <p:sp>
        <p:nvSpPr>
          <p:cNvPr id="174" name="Imagen"/>
          <p:cNvSpPr>
            <a:spLocks noGrp="1"/>
          </p:cNvSpPr>
          <p:nvPr>
            <p:ph type="pic" sz="quarter" idx="27"/>
          </p:nvPr>
        </p:nvSpPr>
        <p:spPr>
          <a:xfrm>
            <a:off x="9893300" y="279400"/>
            <a:ext cx="4572000" cy="6096000"/>
          </a:xfrm>
          <a:prstGeom prst="rect">
            <a:avLst/>
          </a:prstGeom>
        </p:spPr>
        <p:txBody>
          <a:bodyPr lIns="91439" tIns="45719" rIns="91439" bIns="45719">
            <a:noAutofit/>
          </a:bodyPr>
          <a:lstStyle/>
          <a:p>
            <a:endParaRPr/>
          </a:p>
        </p:txBody>
      </p:sp>
      <p:sp>
        <p:nvSpPr>
          <p:cNvPr id="175" name="Imagen"/>
          <p:cNvSpPr>
            <a:spLocks noGrp="1"/>
          </p:cNvSpPr>
          <p:nvPr>
            <p:ph type="pic" sz="quarter" idx="28"/>
          </p:nvPr>
        </p:nvSpPr>
        <p:spPr>
          <a:xfrm>
            <a:off x="9906000" y="3708400"/>
            <a:ext cx="4572000" cy="6858000"/>
          </a:xfrm>
          <a:prstGeom prst="rect">
            <a:avLst/>
          </a:prstGeom>
        </p:spPr>
        <p:txBody>
          <a:bodyPr lIns="91439" tIns="45719" rIns="91439" bIns="45719">
            <a:noAutofit/>
          </a:bodyPr>
          <a:lstStyle/>
          <a:p>
            <a:endParaRPr/>
          </a:p>
        </p:txBody>
      </p:sp>
      <p:sp>
        <p:nvSpPr>
          <p:cNvPr id="176" name="Imagen"/>
          <p:cNvSpPr>
            <a:spLocks noGrp="1"/>
          </p:cNvSpPr>
          <p:nvPr>
            <p:ph type="pic" sz="half" idx="29"/>
          </p:nvPr>
        </p:nvSpPr>
        <p:spPr>
          <a:xfrm>
            <a:off x="14559244" y="-835079"/>
            <a:ext cx="9245601" cy="13868403"/>
          </a:xfrm>
          <a:prstGeom prst="rect">
            <a:avLst/>
          </a:prstGeom>
        </p:spPr>
        <p:txBody>
          <a:bodyPr lIns="91439" tIns="45719" rIns="91439" bIns="45719">
            <a:noAutofit/>
          </a:bodyPr>
          <a:lstStyle/>
          <a:p>
            <a:endParaRPr/>
          </a:p>
        </p:txBody>
      </p:sp>
      <p:sp>
        <p:nvSpPr>
          <p:cNvPr id="177" name="Texto del título"/>
          <p:cNvSpPr txBox="1">
            <a:spLocks noGrp="1"/>
          </p:cNvSpPr>
          <p:nvPr>
            <p:ph type="title"/>
          </p:nvPr>
        </p:nvSpPr>
        <p:spPr>
          <a:xfrm>
            <a:off x="2159000" y="10121900"/>
            <a:ext cx="19685000" cy="1460500"/>
          </a:xfrm>
          <a:prstGeom prst="rect">
            <a:avLst/>
          </a:prstGeom>
        </p:spPr>
        <p:txBody>
          <a:bodyPr anchor="b"/>
          <a:lstStyle>
            <a:lvl1pPr>
              <a:lnSpc>
                <a:spcPct val="90000"/>
              </a:lnSpc>
              <a:spcBef>
                <a:spcPts val="0"/>
              </a:spcBef>
              <a:defRPr sz="10000">
                <a:solidFill>
                  <a:srgbClr val="DEDEDE"/>
                </a:solidFill>
                <a:latin typeface="Helvetica Neue Bold Condensed"/>
                <a:ea typeface="Helvetica Neue Bold Condensed"/>
                <a:cs typeface="Helvetica Neue Bold Condensed"/>
                <a:sym typeface="Helvetica Neue Bold Condensed"/>
              </a:defRPr>
            </a:lvl1pPr>
          </a:lstStyle>
          <a:p>
            <a:r>
              <a:t>Texto del título</a:t>
            </a:r>
          </a:p>
        </p:txBody>
      </p:sp>
      <p:sp>
        <p:nvSpPr>
          <p:cNvPr id="178" name="Nivel de texto 1…"/>
          <p:cNvSpPr txBox="1">
            <a:spLocks noGrp="1"/>
          </p:cNvSpPr>
          <p:nvPr>
            <p:ph type="body" sz="quarter" idx="1"/>
          </p:nvPr>
        </p:nvSpPr>
        <p:spPr>
          <a:xfrm>
            <a:off x="2159000" y="11569700"/>
            <a:ext cx="19685000" cy="977900"/>
          </a:xfrm>
          <a:prstGeom prst="rect">
            <a:avLst/>
          </a:prstGeom>
        </p:spPr>
        <p:txBody>
          <a:bodyPr/>
          <a:lstStyle>
            <a:lvl1pPr marL="0" indent="0">
              <a:lnSpc>
                <a:spcPct val="150000"/>
              </a:lnSpc>
              <a:spcBef>
                <a:spcPts val="0"/>
              </a:spcBef>
              <a:buClrTx/>
              <a:buSzTx/>
              <a:buFontTx/>
              <a:buNone/>
              <a:defRPr sz="5800" cap="all">
                <a:solidFill>
                  <a:srgbClr val="DEDEDE"/>
                </a:solidFill>
                <a:latin typeface="Helvetica Neue Bold Condensed"/>
                <a:ea typeface="Helvetica Neue Bold Condensed"/>
                <a:cs typeface="Helvetica Neue Bold Condensed"/>
                <a:sym typeface="Helvetica Neue Bold Condensed"/>
              </a:defRPr>
            </a:lvl1pPr>
            <a:lvl2pPr marL="0" indent="228600">
              <a:spcBef>
                <a:spcPts val="0"/>
              </a:spcBef>
              <a:buClrTx/>
              <a:buSzTx/>
              <a:buFontTx/>
              <a:buNone/>
              <a:defRPr sz="6200" cap="all">
                <a:solidFill>
                  <a:srgbClr val="DDDDDE"/>
                </a:solidFill>
                <a:latin typeface="Helvetica Neue Bold Condensed"/>
                <a:ea typeface="Helvetica Neue Bold Condensed"/>
                <a:cs typeface="Helvetica Neue Bold Condensed"/>
                <a:sym typeface="Helvetica Neue Bold Condensed"/>
              </a:defRPr>
            </a:lvl2pPr>
            <a:lvl3pPr marL="0" indent="457200">
              <a:spcBef>
                <a:spcPts val="0"/>
              </a:spcBef>
              <a:buClrTx/>
              <a:buSzTx/>
              <a:buFontTx/>
              <a:buNone/>
              <a:defRPr sz="6200" cap="all">
                <a:solidFill>
                  <a:srgbClr val="DDDDDE"/>
                </a:solidFill>
                <a:latin typeface="Helvetica Neue Bold Condensed"/>
                <a:ea typeface="Helvetica Neue Bold Condensed"/>
                <a:cs typeface="Helvetica Neue Bold Condensed"/>
                <a:sym typeface="Helvetica Neue Bold Condensed"/>
              </a:defRPr>
            </a:lvl3pPr>
            <a:lvl4pPr marL="0" indent="685800">
              <a:spcBef>
                <a:spcPts val="0"/>
              </a:spcBef>
              <a:buClrTx/>
              <a:buSzTx/>
              <a:buFontTx/>
              <a:buNone/>
              <a:defRPr sz="6200" cap="all">
                <a:solidFill>
                  <a:srgbClr val="DDDDDE"/>
                </a:solidFill>
                <a:latin typeface="Helvetica Neue Bold Condensed"/>
                <a:ea typeface="Helvetica Neue Bold Condensed"/>
                <a:cs typeface="Helvetica Neue Bold Condensed"/>
                <a:sym typeface="Helvetica Neue Bold Condensed"/>
              </a:defRPr>
            </a:lvl4pPr>
            <a:lvl5pPr marL="0" indent="914400">
              <a:spcBef>
                <a:spcPts val="0"/>
              </a:spcBef>
              <a:buClrTx/>
              <a:buSzTx/>
              <a:buFontTx/>
              <a:buNone/>
              <a:defRPr sz="6200" cap="all">
                <a:solidFill>
                  <a:srgbClr val="DDDDDE"/>
                </a:solidFill>
                <a:latin typeface="Helvetica Neue Bold Condensed"/>
                <a:ea typeface="Helvetica Neue Bold Condensed"/>
                <a:cs typeface="Helvetica Neue Bold Condensed"/>
                <a:sym typeface="Helvetica Neue Bold Condensed"/>
              </a:defRPr>
            </a:lvl5pPr>
          </a:lstStyle>
          <a:p>
            <a:r>
              <a:t>Nivel de texto 1</a:t>
            </a:r>
          </a:p>
          <a:p>
            <a:pPr lvl="1"/>
            <a:r>
              <a:t>Nivel de texto 2</a:t>
            </a:r>
          </a:p>
          <a:p>
            <a:pPr lvl="2"/>
            <a:r>
              <a:t>Nivel de texto 3</a:t>
            </a:r>
          </a:p>
          <a:p>
            <a:pPr lvl="3"/>
            <a:r>
              <a:t>Nivel de texto 4</a:t>
            </a:r>
          </a:p>
          <a:p>
            <a:pPr lvl="4"/>
            <a:r>
              <a:t>Nivel de texto 5</a:t>
            </a:r>
          </a:p>
        </p:txBody>
      </p:sp>
      <p:sp>
        <p:nvSpPr>
          <p:cNvPr id="179" name="Número de diapositiva"/>
          <p:cNvSpPr txBox="1">
            <a:spLocks noGrp="1"/>
          </p:cNvSpPr>
          <p:nvPr>
            <p:ph type="sldNum" sz="quarter" idx="2"/>
          </p:nvPr>
        </p:nvSpPr>
        <p:spPr>
          <a:xfrm>
            <a:off x="12019654" y="13354050"/>
            <a:ext cx="368504" cy="374600"/>
          </a:xfrm>
          <a:prstGeom prst="rect">
            <a:avLst/>
          </a:prstGeom>
        </p:spPr>
        <p:txBody>
          <a:bodyPr/>
          <a:lstStyle>
            <a:lvl1pPr algn="ctr">
              <a:lnSpc>
                <a:spcPct val="100000"/>
              </a:lnSpc>
              <a:defRPr sz="1800">
                <a:solidFill>
                  <a:srgbClr val="5C88A5"/>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106236147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1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Rectángulo"/>
          <p:cNvSpPr/>
          <p:nvPr/>
        </p:nvSpPr>
        <p:spPr>
          <a:xfrm>
            <a:off x="520700" y="393700"/>
            <a:ext cx="23342600" cy="12966700"/>
          </a:xfrm>
          <a:prstGeom prst="rect">
            <a:avLst/>
          </a:prstGeom>
          <a:ln w="25400">
            <a:solidFill>
              <a:srgbClr val="83827D"/>
            </a:solidFill>
            <a:miter lim="400000"/>
          </a:ln>
        </p:spPr>
        <p:txBody>
          <a:bodyPr lIns="50800" tIns="50800" rIns="50800" bIns="50800" anchor="ctr"/>
          <a:lstStyle/>
          <a:p>
            <a:pPr algn="ctr">
              <a:spcBef>
                <a:spcPts val="0"/>
              </a:spcBef>
              <a:defRPr sz="5000">
                <a:solidFill>
                  <a:srgbClr val="558AAB"/>
                </a:solidFill>
                <a:latin typeface="Helvetica Neue Bold Condensed"/>
                <a:ea typeface="Helvetica Neue Bold Condensed"/>
                <a:cs typeface="Helvetica Neue Bold Condensed"/>
                <a:sym typeface="Helvetica Neue Bold Condensed"/>
              </a:defRPr>
            </a:pPr>
            <a:endParaRPr/>
          </a:p>
        </p:txBody>
      </p:sp>
      <p:sp>
        <p:nvSpPr>
          <p:cNvPr id="187" name="Texto del título"/>
          <p:cNvSpPr txBox="1">
            <a:spLocks noGrp="1"/>
          </p:cNvSpPr>
          <p:nvPr>
            <p:ph type="title"/>
          </p:nvPr>
        </p:nvSpPr>
        <p:spPr>
          <a:xfrm>
            <a:off x="1930400" y="355600"/>
            <a:ext cx="20510500" cy="3429000"/>
          </a:xfrm>
          <a:prstGeom prst="rect">
            <a:avLst/>
          </a:prstGeom>
        </p:spPr>
        <p:txBody>
          <a:bodyPr anchor="ctr"/>
          <a:lstStyle>
            <a:lvl1pPr>
              <a:lnSpc>
                <a:spcPct val="90000"/>
              </a:lnSpc>
              <a:spcBef>
                <a:spcPts val="0"/>
              </a:spcBef>
              <a:defRPr sz="10000" cap="none">
                <a:solidFill>
                  <a:srgbClr val="558AAB"/>
                </a:solidFill>
                <a:latin typeface="Helvetica Neue Light"/>
                <a:ea typeface="Helvetica Neue Light"/>
                <a:cs typeface="Helvetica Neue Light"/>
                <a:sym typeface="Helvetica Neue Light"/>
              </a:defRPr>
            </a:lvl1pPr>
          </a:lstStyle>
          <a:p>
            <a:r>
              <a:t>Texto del título</a:t>
            </a:r>
          </a:p>
        </p:txBody>
      </p:sp>
      <p:sp>
        <p:nvSpPr>
          <p:cNvPr id="188" name="Nivel de texto 1…"/>
          <p:cNvSpPr txBox="1">
            <a:spLocks noGrp="1"/>
          </p:cNvSpPr>
          <p:nvPr>
            <p:ph type="body" idx="1"/>
          </p:nvPr>
        </p:nvSpPr>
        <p:spPr>
          <a:xfrm>
            <a:off x="1930400" y="3937000"/>
            <a:ext cx="20510500" cy="8064500"/>
          </a:xfrm>
          <a:prstGeom prst="rect">
            <a:avLst/>
          </a:prstGeom>
        </p:spPr>
        <p:txBody>
          <a:bodyPr anchor="ctr"/>
          <a:lstStyle>
            <a:lvl1pPr marL="584200" indent="-584200">
              <a:spcBef>
                <a:spcPts val="4500"/>
              </a:spcBef>
              <a:buClrTx/>
              <a:buSzPct val="40000"/>
              <a:buFontTx/>
              <a:buBlip>
                <a:blip r:embed="rId3"/>
              </a:buBlip>
              <a:defRPr sz="5000">
                <a:solidFill>
                  <a:srgbClr val="737373"/>
                </a:solidFill>
                <a:latin typeface="Helvetica Neue"/>
                <a:ea typeface="Helvetica Neue"/>
                <a:cs typeface="Helvetica Neue"/>
                <a:sym typeface="Helvetica Neue"/>
              </a:defRPr>
            </a:lvl1pPr>
            <a:lvl2pPr marL="1168400" indent="-584200">
              <a:spcBef>
                <a:spcPts val="4500"/>
              </a:spcBef>
              <a:buClrTx/>
              <a:buSzPct val="40000"/>
              <a:buFontTx/>
              <a:buBlip>
                <a:blip r:embed="rId3"/>
              </a:buBlip>
              <a:defRPr sz="5000">
                <a:solidFill>
                  <a:srgbClr val="737373"/>
                </a:solidFill>
                <a:latin typeface="Helvetica Neue"/>
                <a:ea typeface="Helvetica Neue"/>
                <a:cs typeface="Helvetica Neue"/>
                <a:sym typeface="Helvetica Neue"/>
              </a:defRPr>
            </a:lvl2pPr>
            <a:lvl3pPr marL="1752600" indent="-584200">
              <a:spcBef>
                <a:spcPts val="4500"/>
              </a:spcBef>
              <a:buClrTx/>
              <a:buSzPct val="40000"/>
              <a:buFontTx/>
              <a:buBlip>
                <a:blip r:embed="rId3"/>
              </a:buBlip>
              <a:defRPr sz="5000">
                <a:solidFill>
                  <a:srgbClr val="737373"/>
                </a:solidFill>
                <a:latin typeface="Helvetica Neue"/>
                <a:ea typeface="Helvetica Neue"/>
                <a:cs typeface="Helvetica Neue"/>
                <a:sym typeface="Helvetica Neue"/>
              </a:defRPr>
            </a:lvl3pPr>
            <a:lvl4pPr marL="2336800" indent="-584200">
              <a:spcBef>
                <a:spcPts val="4500"/>
              </a:spcBef>
              <a:buClrTx/>
              <a:buSzPct val="40000"/>
              <a:buFontTx/>
              <a:buBlip>
                <a:blip r:embed="rId3"/>
              </a:buBlip>
              <a:defRPr sz="5000">
                <a:solidFill>
                  <a:srgbClr val="737373"/>
                </a:solidFill>
                <a:latin typeface="Helvetica Neue"/>
                <a:ea typeface="Helvetica Neue"/>
                <a:cs typeface="Helvetica Neue"/>
                <a:sym typeface="Helvetica Neue"/>
              </a:defRPr>
            </a:lvl4pPr>
            <a:lvl5pPr marL="2921000" indent="-584200">
              <a:spcBef>
                <a:spcPts val="4500"/>
              </a:spcBef>
              <a:buClrTx/>
              <a:buSzPct val="40000"/>
              <a:buFontTx/>
              <a:buBlip>
                <a:blip r:embed="rId3"/>
              </a:buBlip>
              <a:defRPr sz="5000">
                <a:solidFill>
                  <a:srgbClr val="737373"/>
                </a:solidFill>
                <a:latin typeface="Helvetica Neue"/>
                <a:ea typeface="Helvetica Neue"/>
                <a:cs typeface="Helvetica Neue"/>
                <a:sym typeface="Helvetica Neue"/>
              </a:defRPr>
            </a:lvl5pPr>
          </a:lstStyle>
          <a:p>
            <a:r>
              <a:t>Nivel de texto 1</a:t>
            </a:r>
          </a:p>
          <a:p>
            <a:pPr lvl="1"/>
            <a:r>
              <a:t>Nivel de texto 2</a:t>
            </a:r>
          </a:p>
          <a:p>
            <a:pPr lvl="2"/>
            <a:r>
              <a:t>Nivel de texto 3</a:t>
            </a:r>
          </a:p>
          <a:p>
            <a:pPr lvl="3"/>
            <a:r>
              <a:t>Nivel de texto 4</a:t>
            </a:r>
          </a:p>
          <a:p>
            <a:pPr lvl="4"/>
            <a:r>
              <a:t>Nivel de texto 5</a:t>
            </a:r>
          </a:p>
        </p:txBody>
      </p:sp>
      <p:sp>
        <p:nvSpPr>
          <p:cNvPr id="189" name="Número de diapositiva"/>
          <p:cNvSpPr txBox="1">
            <a:spLocks noGrp="1"/>
          </p:cNvSpPr>
          <p:nvPr>
            <p:ph type="sldNum" sz="quarter" idx="2"/>
          </p:nvPr>
        </p:nvSpPr>
        <p:spPr>
          <a:xfrm>
            <a:off x="12019654" y="13354050"/>
            <a:ext cx="368504" cy="374600"/>
          </a:xfrm>
          <a:prstGeom prst="rect">
            <a:avLst/>
          </a:prstGeom>
        </p:spPr>
        <p:txBody>
          <a:bodyPr/>
          <a:lstStyle>
            <a:lvl1pPr algn="ctr">
              <a:lnSpc>
                <a:spcPct val="100000"/>
              </a:lnSpc>
              <a:defRPr sz="1800">
                <a:solidFill>
                  <a:srgbClr val="5C88A5"/>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315155228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6" name="Rectángulo"/>
          <p:cNvSpPr/>
          <p:nvPr/>
        </p:nvSpPr>
        <p:spPr>
          <a:xfrm>
            <a:off x="520700" y="393700"/>
            <a:ext cx="23342600" cy="12966700"/>
          </a:xfrm>
          <a:prstGeom prst="rect">
            <a:avLst/>
          </a:prstGeom>
          <a:ln w="25400">
            <a:solidFill>
              <a:srgbClr val="83827D"/>
            </a:solidFill>
            <a:miter lim="400000"/>
          </a:ln>
        </p:spPr>
        <p:txBody>
          <a:bodyPr lIns="50800" tIns="50800" rIns="50800" bIns="50800" anchor="ctr"/>
          <a:lstStyle/>
          <a:p>
            <a:pPr algn="ctr">
              <a:spcBef>
                <a:spcPts val="0"/>
              </a:spcBef>
              <a:defRPr sz="5000">
                <a:solidFill>
                  <a:srgbClr val="558AAB"/>
                </a:solidFill>
                <a:latin typeface="Helvetica Neue Bold Condensed"/>
                <a:ea typeface="Helvetica Neue Bold Condensed"/>
                <a:cs typeface="Helvetica Neue Bold Condensed"/>
                <a:sym typeface="Helvetica Neue Bold Condensed"/>
              </a:defRPr>
            </a:pPr>
            <a:endParaRPr/>
          </a:p>
        </p:txBody>
      </p:sp>
      <p:sp>
        <p:nvSpPr>
          <p:cNvPr id="197" name="Número de diapositiva"/>
          <p:cNvSpPr txBox="1">
            <a:spLocks noGrp="1"/>
          </p:cNvSpPr>
          <p:nvPr>
            <p:ph type="sldNum" sz="quarter" idx="2"/>
          </p:nvPr>
        </p:nvSpPr>
        <p:spPr>
          <a:xfrm>
            <a:off x="12019654" y="13354050"/>
            <a:ext cx="368504" cy="374600"/>
          </a:xfrm>
          <a:prstGeom prst="rect">
            <a:avLst/>
          </a:prstGeom>
        </p:spPr>
        <p:txBody>
          <a:bodyPr/>
          <a:lstStyle>
            <a:lvl1pPr algn="ctr">
              <a:lnSpc>
                <a:spcPct val="100000"/>
              </a:lnSpc>
              <a:defRPr sz="1800">
                <a:solidFill>
                  <a:srgbClr val="5C88A5"/>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268693082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Título (cent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Rectángulo"/>
          <p:cNvSpPr/>
          <p:nvPr/>
        </p:nvSpPr>
        <p:spPr>
          <a:xfrm>
            <a:off x="520700" y="393700"/>
            <a:ext cx="23342600" cy="12966700"/>
          </a:xfrm>
          <a:prstGeom prst="rect">
            <a:avLst/>
          </a:prstGeom>
          <a:ln w="25400">
            <a:solidFill>
              <a:srgbClr val="83827D"/>
            </a:solidFill>
            <a:miter lim="400000"/>
          </a:ln>
        </p:spPr>
        <p:txBody>
          <a:bodyPr lIns="50800" tIns="50800" rIns="50800" bIns="50800" anchor="ctr"/>
          <a:lstStyle/>
          <a:p>
            <a:pPr algn="ctr">
              <a:spcBef>
                <a:spcPts val="0"/>
              </a:spcBef>
              <a:defRPr sz="5000">
                <a:solidFill>
                  <a:srgbClr val="558AAB"/>
                </a:solidFill>
                <a:latin typeface="Helvetica Neue Bold Condensed"/>
                <a:ea typeface="Helvetica Neue Bold Condensed"/>
                <a:cs typeface="Helvetica Neue Bold Condensed"/>
                <a:sym typeface="Helvetica Neue Bold Condensed"/>
              </a:defRPr>
            </a:pPr>
            <a:endParaRPr/>
          </a:p>
        </p:txBody>
      </p:sp>
      <p:sp>
        <p:nvSpPr>
          <p:cNvPr id="205" name="Texto del título"/>
          <p:cNvSpPr txBox="1">
            <a:spLocks noGrp="1"/>
          </p:cNvSpPr>
          <p:nvPr>
            <p:ph type="title"/>
          </p:nvPr>
        </p:nvSpPr>
        <p:spPr>
          <a:xfrm>
            <a:off x="1943100" y="5016500"/>
            <a:ext cx="20510500" cy="3683000"/>
          </a:xfrm>
          <a:prstGeom prst="rect">
            <a:avLst/>
          </a:prstGeom>
        </p:spPr>
        <p:txBody>
          <a:bodyPr anchor="ctr"/>
          <a:lstStyle>
            <a:lvl1pPr>
              <a:lnSpc>
                <a:spcPct val="90000"/>
              </a:lnSpc>
              <a:spcBef>
                <a:spcPts val="0"/>
              </a:spcBef>
              <a:defRPr sz="10000">
                <a:solidFill>
                  <a:srgbClr val="DEDEDE"/>
                </a:solidFill>
                <a:latin typeface="Helvetica Neue Bold Condensed"/>
                <a:ea typeface="Helvetica Neue Bold Condensed"/>
                <a:cs typeface="Helvetica Neue Bold Condensed"/>
                <a:sym typeface="Helvetica Neue Bold Condensed"/>
              </a:defRPr>
            </a:lvl1pPr>
          </a:lstStyle>
          <a:p>
            <a:r>
              <a:t>Texto del título</a:t>
            </a:r>
          </a:p>
        </p:txBody>
      </p:sp>
      <p:sp>
        <p:nvSpPr>
          <p:cNvPr id="206" name="Número de diapositiva"/>
          <p:cNvSpPr txBox="1">
            <a:spLocks noGrp="1"/>
          </p:cNvSpPr>
          <p:nvPr>
            <p:ph type="sldNum" sz="quarter" idx="2"/>
          </p:nvPr>
        </p:nvSpPr>
        <p:spPr>
          <a:xfrm>
            <a:off x="12020860" y="13322300"/>
            <a:ext cx="368504" cy="374600"/>
          </a:xfrm>
          <a:prstGeom prst="rect">
            <a:avLst/>
          </a:prstGeom>
        </p:spPr>
        <p:txBody>
          <a:bodyPr/>
          <a:lstStyle>
            <a:lvl1pPr algn="ctr">
              <a:lnSpc>
                <a:spcPct val="100000"/>
              </a:lnSpc>
              <a:defRPr sz="1800">
                <a:solidFill>
                  <a:srgbClr val="5C88A5"/>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186618361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_Título (arrib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Rectángulo"/>
          <p:cNvSpPr/>
          <p:nvPr/>
        </p:nvSpPr>
        <p:spPr>
          <a:xfrm>
            <a:off x="520700" y="393700"/>
            <a:ext cx="23342600" cy="12966700"/>
          </a:xfrm>
          <a:prstGeom prst="rect">
            <a:avLst/>
          </a:prstGeom>
          <a:ln w="25400">
            <a:solidFill>
              <a:srgbClr val="83827D"/>
            </a:solidFill>
            <a:miter lim="400000"/>
          </a:ln>
        </p:spPr>
        <p:txBody>
          <a:bodyPr lIns="50800" tIns="50800" rIns="50800" bIns="50800" anchor="ctr"/>
          <a:lstStyle/>
          <a:p>
            <a:pPr algn="ctr">
              <a:spcBef>
                <a:spcPts val="0"/>
              </a:spcBef>
              <a:defRPr sz="5000">
                <a:solidFill>
                  <a:srgbClr val="558AAB"/>
                </a:solidFill>
                <a:latin typeface="Helvetica Neue Bold Condensed"/>
                <a:ea typeface="Helvetica Neue Bold Condensed"/>
                <a:cs typeface="Helvetica Neue Bold Condensed"/>
                <a:sym typeface="Helvetica Neue Bold Condensed"/>
              </a:defRPr>
            </a:pPr>
            <a:endParaRPr/>
          </a:p>
        </p:txBody>
      </p:sp>
      <p:sp>
        <p:nvSpPr>
          <p:cNvPr id="214" name="Texto del título"/>
          <p:cNvSpPr txBox="1">
            <a:spLocks noGrp="1"/>
          </p:cNvSpPr>
          <p:nvPr>
            <p:ph type="title"/>
          </p:nvPr>
        </p:nvSpPr>
        <p:spPr>
          <a:xfrm>
            <a:off x="1930400" y="355600"/>
            <a:ext cx="20510500" cy="3429000"/>
          </a:xfrm>
          <a:prstGeom prst="rect">
            <a:avLst/>
          </a:prstGeom>
        </p:spPr>
        <p:txBody>
          <a:bodyPr anchor="ctr"/>
          <a:lstStyle>
            <a:lvl1pPr>
              <a:lnSpc>
                <a:spcPct val="90000"/>
              </a:lnSpc>
              <a:spcBef>
                <a:spcPts val="0"/>
              </a:spcBef>
              <a:defRPr sz="10000" cap="none">
                <a:solidFill>
                  <a:srgbClr val="558AAB"/>
                </a:solidFill>
                <a:latin typeface="Helvetica Neue Light"/>
                <a:ea typeface="Helvetica Neue Light"/>
                <a:cs typeface="Helvetica Neue Light"/>
                <a:sym typeface="Helvetica Neue Light"/>
              </a:defRPr>
            </a:lvl1pPr>
          </a:lstStyle>
          <a:p>
            <a:r>
              <a:t>Texto del título</a:t>
            </a:r>
          </a:p>
        </p:txBody>
      </p:sp>
      <p:sp>
        <p:nvSpPr>
          <p:cNvPr id="215" name="Número de diapositiva"/>
          <p:cNvSpPr txBox="1">
            <a:spLocks noGrp="1"/>
          </p:cNvSpPr>
          <p:nvPr>
            <p:ph type="sldNum" sz="quarter" idx="2"/>
          </p:nvPr>
        </p:nvSpPr>
        <p:spPr>
          <a:xfrm>
            <a:off x="12019654" y="13354050"/>
            <a:ext cx="368504" cy="374600"/>
          </a:xfrm>
          <a:prstGeom prst="rect">
            <a:avLst/>
          </a:prstGeom>
        </p:spPr>
        <p:txBody>
          <a:bodyPr/>
          <a:lstStyle>
            <a:lvl1pPr algn="ctr">
              <a:lnSpc>
                <a:spcPct val="100000"/>
              </a:lnSpc>
              <a:defRPr sz="1800">
                <a:solidFill>
                  <a:srgbClr val="5C88A5"/>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31942980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Acercamiento de la parte inferior de la rueda de una bicicleta"/>
          <p:cNvSpPr>
            <a:spLocks noGrp="1"/>
          </p:cNvSpPr>
          <p:nvPr>
            <p:ph type="pic" sz="quarter" idx="21"/>
          </p:nvPr>
        </p:nvSpPr>
        <p:spPr>
          <a:xfrm>
            <a:off x="15225184" y="6694488"/>
            <a:ext cx="8551334" cy="6413501"/>
          </a:xfrm>
          <a:prstGeom prst="rect">
            <a:avLst/>
          </a:prstGeom>
          <a:ln w="9525">
            <a:round/>
          </a:ln>
        </p:spPr>
        <p:txBody>
          <a:bodyPr lIns="91439" tIns="45719" rIns="91439" bIns="45719" anchor="t">
            <a:noAutofit/>
          </a:bodyPr>
          <a:lstStyle/>
          <a:p>
            <a:endParaRPr/>
          </a:p>
        </p:txBody>
      </p:sp>
      <p:sp>
        <p:nvSpPr>
          <p:cNvPr id="84" name="Acercamiento de una cadena de bicicleta en un engrane"/>
          <p:cNvSpPr>
            <a:spLocks noGrp="1"/>
          </p:cNvSpPr>
          <p:nvPr>
            <p:ph type="pic" sz="quarter" idx="22"/>
          </p:nvPr>
        </p:nvSpPr>
        <p:spPr>
          <a:xfrm>
            <a:off x="15773401" y="914401"/>
            <a:ext cx="7476848" cy="5605040"/>
          </a:xfrm>
          <a:prstGeom prst="rect">
            <a:avLst/>
          </a:prstGeom>
          <a:ln w="9525">
            <a:round/>
          </a:ln>
        </p:spPr>
        <p:txBody>
          <a:bodyPr lIns="91439" tIns="45719" rIns="91439" bIns="45719" anchor="t">
            <a:noAutofit/>
          </a:bodyPr>
          <a:lstStyle/>
          <a:p>
            <a:endParaRPr/>
          </a:p>
        </p:txBody>
      </p:sp>
      <p:sp>
        <p:nvSpPr>
          <p:cNvPr id="85" name="Acercamiento de los engranes de una bicicleta"/>
          <p:cNvSpPr>
            <a:spLocks noGrp="1"/>
          </p:cNvSpPr>
          <p:nvPr>
            <p:ph type="pic" idx="23"/>
          </p:nvPr>
        </p:nvSpPr>
        <p:spPr>
          <a:xfrm>
            <a:off x="1077600" y="355600"/>
            <a:ext cx="14423165" cy="19240500"/>
          </a:xfrm>
          <a:prstGeom prst="rect">
            <a:avLst/>
          </a:prstGeom>
          <a:ln w="9525">
            <a:round/>
          </a:ln>
        </p:spPr>
        <p:txBody>
          <a:bodyPr lIns="91439" tIns="45719" rIns="91439" bIns="45719" anchor="t">
            <a:noAutofit/>
          </a:bodyPr>
          <a:lstStyle/>
          <a:p>
            <a:endParaRPr/>
          </a:p>
        </p:txBody>
      </p:sp>
      <p:sp>
        <p:nvSpPr>
          <p:cNvPr id="86" name="Número de diapositiva"/>
          <p:cNvSpPr txBox="1">
            <a:spLocks noGrp="1"/>
          </p:cNvSpPr>
          <p:nvPr>
            <p:ph type="sldNum" sz="quarter" idx="2"/>
          </p:nvPr>
        </p:nvSpPr>
        <p:spPr>
          <a:xfrm>
            <a:off x="23621442" y="13126155"/>
            <a:ext cx="471283" cy="379591"/>
          </a:xfrm>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452446972"/>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222" name="Texto del título"/>
          <p:cNvSpPr txBox="1">
            <a:spLocks noGrp="1"/>
          </p:cNvSpPr>
          <p:nvPr>
            <p:ph type="title"/>
          </p:nvPr>
        </p:nvSpPr>
        <p:spPr>
          <a:xfrm>
            <a:off x="831221" y="1985533"/>
            <a:ext cx="22721601" cy="5473601"/>
          </a:xfrm>
          <a:prstGeom prst="rect">
            <a:avLst/>
          </a:prstGeom>
        </p:spPr>
        <p:txBody>
          <a:bodyPr lIns="243799" tIns="243799" rIns="243799" bIns="243799" anchor="b"/>
          <a:lstStyle>
            <a:lvl1pPr algn="ctr" defTabSz="2438400">
              <a:lnSpc>
                <a:spcPct val="100000"/>
              </a:lnSpc>
              <a:spcBef>
                <a:spcPts val="0"/>
              </a:spcBef>
              <a:defRPr sz="13800" cap="none">
                <a:solidFill>
                  <a:srgbClr val="000000"/>
                </a:solidFill>
                <a:latin typeface="Arial"/>
                <a:ea typeface="Arial"/>
                <a:cs typeface="Arial"/>
                <a:sym typeface="Arial"/>
              </a:defRPr>
            </a:lvl1pPr>
          </a:lstStyle>
          <a:p>
            <a:r>
              <a:t>Texto del título</a:t>
            </a:r>
          </a:p>
        </p:txBody>
      </p:sp>
      <p:sp>
        <p:nvSpPr>
          <p:cNvPr id="223" name="Nivel de texto 1…"/>
          <p:cNvSpPr txBox="1">
            <a:spLocks noGrp="1"/>
          </p:cNvSpPr>
          <p:nvPr>
            <p:ph type="body" sz="quarter" idx="1"/>
          </p:nvPr>
        </p:nvSpPr>
        <p:spPr>
          <a:xfrm>
            <a:off x="831199" y="7557666"/>
            <a:ext cx="22721602" cy="2113601"/>
          </a:xfrm>
          <a:prstGeom prst="rect">
            <a:avLst/>
          </a:prstGeom>
        </p:spPr>
        <p:txBody>
          <a:bodyPr lIns="243799" tIns="243799" rIns="243799" bIns="243799"/>
          <a:lstStyle>
            <a:lvl1pPr marL="914400" indent="-800100" algn="ctr" defTabSz="2438400">
              <a:spcBef>
                <a:spcPts val="0"/>
              </a:spcBef>
              <a:buClrTx/>
              <a:buSzTx/>
              <a:buFontTx/>
              <a:buNone/>
              <a:defRPr sz="7400">
                <a:solidFill>
                  <a:srgbClr val="595959"/>
                </a:solidFill>
                <a:latin typeface="Arial"/>
                <a:ea typeface="Arial"/>
                <a:cs typeface="Arial"/>
                <a:sym typeface="Arial"/>
              </a:defRPr>
            </a:lvl1pPr>
            <a:lvl2pPr marL="914400" indent="-317500" algn="ctr" defTabSz="2438400">
              <a:spcBef>
                <a:spcPts val="0"/>
              </a:spcBef>
              <a:buClrTx/>
              <a:buSzTx/>
              <a:buFontTx/>
              <a:buNone/>
              <a:defRPr sz="7400">
                <a:solidFill>
                  <a:srgbClr val="595959"/>
                </a:solidFill>
                <a:latin typeface="Arial"/>
                <a:ea typeface="Arial"/>
                <a:cs typeface="Arial"/>
                <a:sym typeface="Arial"/>
              </a:defRPr>
            </a:lvl2pPr>
            <a:lvl3pPr marL="914400" indent="139700" algn="ctr" defTabSz="2438400">
              <a:spcBef>
                <a:spcPts val="0"/>
              </a:spcBef>
              <a:buClrTx/>
              <a:buSzTx/>
              <a:buFontTx/>
              <a:buNone/>
              <a:defRPr sz="7400">
                <a:solidFill>
                  <a:srgbClr val="595959"/>
                </a:solidFill>
                <a:latin typeface="Arial"/>
                <a:ea typeface="Arial"/>
                <a:cs typeface="Arial"/>
                <a:sym typeface="Arial"/>
              </a:defRPr>
            </a:lvl3pPr>
            <a:lvl4pPr marL="914400" indent="596900" algn="ctr" defTabSz="2438400">
              <a:spcBef>
                <a:spcPts val="0"/>
              </a:spcBef>
              <a:buClrTx/>
              <a:buSzTx/>
              <a:buFontTx/>
              <a:buNone/>
              <a:defRPr sz="7400">
                <a:solidFill>
                  <a:srgbClr val="595959"/>
                </a:solidFill>
                <a:latin typeface="Arial"/>
                <a:ea typeface="Arial"/>
                <a:cs typeface="Arial"/>
                <a:sym typeface="Arial"/>
              </a:defRPr>
            </a:lvl4pPr>
            <a:lvl5pPr marL="914400" indent="1054100" algn="ctr" defTabSz="2438400">
              <a:spcBef>
                <a:spcPts val="0"/>
              </a:spcBef>
              <a:buClrTx/>
              <a:buSzTx/>
              <a:buFontTx/>
              <a:buNone/>
              <a:defRPr sz="7400">
                <a:solidFill>
                  <a:srgbClr val="595959"/>
                </a:solidFill>
                <a:latin typeface="Arial"/>
                <a:ea typeface="Arial"/>
                <a:cs typeface="Arial"/>
                <a:sym typeface="Arial"/>
              </a:defRPr>
            </a:lvl5pPr>
          </a:lstStyle>
          <a:p>
            <a:r>
              <a:t>Nivel de texto 1</a:t>
            </a:r>
          </a:p>
          <a:p>
            <a:pPr lvl="1"/>
            <a:r>
              <a:t>Nivel de texto 2</a:t>
            </a:r>
          </a:p>
          <a:p>
            <a:pPr lvl="2"/>
            <a:r>
              <a:t>Nivel de texto 3</a:t>
            </a:r>
          </a:p>
          <a:p>
            <a:pPr lvl="3"/>
            <a:r>
              <a:t>Nivel de texto 4</a:t>
            </a:r>
          </a:p>
          <a:p>
            <a:pPr lvl="4"/>
            <a:r>
              <a:t>Nivel de texto 5</a:t>
            </a:r>
          </a:p>
        </p:txBody>
      </p:sp>
      <p:sp>
        <p:nvSpPr>
          <p:cNvPr id="224" name="Número de diapositiva"/>
          <p:cNvSpPr txBox="1">
            <a:spLocks noGrp="1"/>
          </p:cNvSpPr>
          <p:nvPr>
            <p:ph type="sldNum" sz="quarter" idx="2"/>
          </p:nvPr>
        </p:nvSpPr>
        <p:spPr>
          <a:xfrm>
            <a:off x="23188838" y="12524796"/>
            <a:ext cx="867584" cy="870499"/>
          </a:xfrm>
          <a:prstGeom prst="rect">
            <a:avLst/>
          </a:prstGeom>
        </p:spPr>
        <p:txBody>
          <a:bodyPr lIns="243799" tIns="243799" rIns="243799" bIns="243799" anchor="ctr"/>
          <a:lstStyle>
            <a:lvl1pPr defTabSz="2438400">
              <a:lnSpc>
                <a:spcPct val="100000"/>
              </a:lnSpc>
              <a:defRPr sz="2600">
                <a:solidFill>
                  <a:srgbClr val="595959"/>
                </a:solidFill>
                <a:latin typeface="Arial"/>
                <a:ea typeface="Arial"/>
                <a:cs typeface="Arial"/>
                <a:sym typeface="Arial"/>
              </a:defRPr>
            </a:lvl1pPr>
          </a:lstStyle>
          <a:p>
            <a:fld id="{86CB4B4D-7CA3-9044-876B-883B54F8677D}" type="slidenum">
              <a:t>‹Nº›</a:t>
            </a:fld>
            <a:endParaRPr/>
          </a:p>
        </p:txBody>
      </p:sp>
    </p:spTree>
    <p:extLst>
      <p:ext uri="{BB962C8B-B14F-4D97-AF65-F5344CB8AC3E}">
        <p14:creationId xmlns:p14="http://schemas.microsoft.com/office/powerpoint/2010/main" val="264232482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31" name="Shape 2"/>
          <p:cNvSpPr/>
          <p:nvPr/>
        </p:nvSpPr>
        <p:spPr>
          <a:xfrm>
            <a:off x="474057" y="474161"/>
            <a:ext cx="23435885" cy="12767678"/>
          </a:xfrm>
          <a:prstGeom prst="rect">
            <a:avLst/>
          </a:prstGeom>
          <a:solidFill>
            <a:srgbClr val="DCE5EA"/>
          </a:solidFill>
          <a:ln w="12700">
            <a:miter lim="400000"/>
          </a:ln>
        </p:spPr>
        <p:txBody>
          <a:bodyPr tIns="91439" bIns="91439" anchor="ctr"/>
          <a:lstStyle/>
          <a:p>
            <a:pPr defTabSz="914400">
              <a:spcBef>
                <a:spcPts val="0"/>
              </a:spcBef>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2" name="graphicnode theme"/>
          <p:cNvSpPr txBox="1">
            <a:spLocks noGrp="1"/>
          </p:cNvSpPr>
          <p:nvPr>
            <p:ph type="body" sz="quarter" idx="21"/>
          </p:nvPr>
        </p:nvSpPr>
        <p:spPr>
          <a:xfrm>
            <a:off x="982600" y="12519456"/>
            <a:ext cx="3036622" cy="460376"/>
          </a:xfrm>
          <a:prstGeom prst="rect">
            <a:avLst/>
          </a:prstGeom>
        </p:spPr>
        <p:txBody>
          <a:bodyPr wrap="none" lIns="71437" tIns="71437" rIns="71437" bIns="71437" anchor="ctr">
            <a:spAutoFit/>
          </a:bodyPr>
          <a:lstStyle>
            <a:lvl1pPr marL="0" indent="0" algn="ctr" defTabSz="821531">
              <a:lnSpc>
                <a:spcPct val="90000"/>
              </a:lnSpc>
              <a:spcBef>
                <a:spcPts val="0"/>
              </a:spcBef>
              <a:buClrTx/>
              <a:buSzTx/>
              <a:buFontTx/>
              <a:buNone/>
              <a:defRPr sz="1800" cap="all" spc="180">
                <a:solidFill>
                  <a:srgbClr val="FFFFFF"/>
                </a:solidFill>
                <a:latin typeface="Avenir Next Regular"/>
                <a:ea typeface="Avenir Next Regular"/>
                <a:cs typeface="Avenir Next Regular"/>
                <a:sym typeface="Avenir Next Regular"/>
              </a:defRPr>
            </a:lvl1pPr>
          </a:lstStyle>
          <a:p>
            <a:r>
              <a:t>graphicnode theme</a:t>
            </a:r>
          </a:p>
        </p:txBody>
      </p:sp>
      <p:sp>
        <p:nvSpPr>
          <p:cNvPr id="233" name="Project plans"/>
          <p:cNvSpPr txBox="1">
            <a:spLocks noGrp="1"/>
          </p:cNvSpPr>
          <p:nvPr>
            <p:ph type="body" sz="quarter" idx="22"/>
          </p:nvPr>
        </p:nvSpPr>
        <p:spPr>
          <a:xfrm>
            <a:off x="4062085" y="2626359"/>
            <a:ext cx="7915657" cy="1986281"/>
          </a:xfrm>
          <a:prstGeom prst="rect">
            <a:avLst/>
          </a:prstGeom>
        </p:spPr>
        <p:txBody>
          <a:bodyPr wrap="none" lIns="91439" tIns="91439" rIns="91439" bIns="91439" anchor="ctr">
            <a:spAutoFit/>
          </a:bodyPr>
          <a:lstStyle>
            <a:lvl1pPr marL="0" indent="0" defTabSz="914400">
              <a:spcBef>
                <a:spcPts val="0"/>
              </a:spcBef>
              <a:buClrTx/>
              <a:buSzTx/>
              <a:buFontTx/>
              <a:buNone/>
              <a:defRPr sz="10400">
                <a:solidFill>
                  <a:srgbClr val="000000"/>
                </a:solidFill>
                <a:latin typeface="Avenir Next Ultra Light"/>
                <a:ea typeface="Avenir Next Ultra Light"/>
                <a:cs typeface="Avenir Next Ultra Light"/>
                <a:sym typeface="Avenir Next Ultra Light"/>
              </a:defRPr>
            </a:lvl1pPr>
          </a:lstStyle>
          <a:p>
            <a:r>
              <a:t>Project plans </a:t>
            </a:r>
          </a:p>
        </p:txBody>
      </p:sp>
      <p:sp>
        <p:nvSpPr>
          <p:cNvPr id="234" name="pexels-photo-796545.jpeg"/>
          <p:cNvSpPr>
            <a:spLocks noGrp="1"/>
          </p:cNvSpPr>
          <p:nvPr>
            <p:ph type="pic" sz="quarter" idx="23"/>
          </p:nvPr>
        </p:nvSpPr>
        <p:spPr>
          <a:xfrm>
            <a:off x="3906709" y="4897840"/>
            <a:ext cx="5082349" cy="3386909"/>
          </a:xfrm>
          <a:prstGeom prst="rect">
            <a:avLst/>
          </a:prstGeom>
        </p:spPr>
        <p:txBody>
          <a:bodyPr lIns="91439" tIns="45719" rIns="91439" bIns="45719">
            <a:noAutofit/>
          </a:bodyPr>
          <a:lstStyle/>
          <a:p>
            <a:endParaRPr/>
          </a:p>
        </p:txBody>
      </p:sp>
      <p:sp>
        <p:nvSpPr>
          <p:cNvPr id="235" name="Shape 3"/>
          <p:cNvSpPr>
            <a:spLocks noGrp="1"/>
          </p:cNvSpPr>
          <p:nvPr>
            <p:ph type="body" sz="quarter" idx="24"/>
          </p:nvPr>
        </p:nvSpPr>
        <p:spPr>
          <a:xfrm>
            <a:off x="4053516" y="8166669"/>
            <a:ext cx="4788902" cy="615583"/>
          </a:xfrm>
          <a:prstGeom prst="rect">
            <a:avLst/>
          </a:prstGeom>
          <a:solidFill>
            <a:srgbClr val="161A1D"/>
          </a:solidFill>
        </p:spPr>
        <p:txBody>
          <a:bodyPr lIns="91439" tIns="91439" rIns="91439" bIns="91439" anchor="ctr">
            <a:noAutofit/>
          </a:bodyPr>
          <a:lstStyle/>
          <a:p>
            <a:pPr marL="0" indent="0" defTabSz="914400">
              <a:spcBef>
                <a:spcPts val="0"/>
              </a:spcBef>
              <a:buClrTx/>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6" name="Text Placeholder 2"/>
          <p:cNvSpPr txBox="1">
            <a:spLocks noGrp="1"/>
          </p:cNvSpPr>
          <p:nvPr>
            <p:ph type="body" sz="quarter" idx="25"/>
          </p:nvPr>
        </p:nvSpPr>
        <p:spPr>
          <a:xfrm>
            <a:off x="4188194" y="8166668"/>
            <a:ext cx="4558258" cy="615585"/>
          </a:xfrm>
          <a:prstGeom prst="rect">
            <a:avLst/>
          </a:prstGeom>
        </p:spPr>
        <p:txBody>
          <a:bodyPr lIns="91439" tIns="91439" rIns="91439" bIns="91439"/>
          <a:lstStyle>
            <a:lvl1pPr marL="0" indent="0" algn="ctr" defTabSz="914400">
              <a:spcBef>
                <a:spcPts val="600"/>
              </a:spcBef>
              <a:buClrTx/>
              <a:buSzTx/>
              <a:buFontTx/>
              <a:buNone/>
              <a:defRPr sz="2400" cap="all">
                <a:solidFill>
                  <a:srgbClr val="E4E8E9"/>
                </a:solidFill>
                <a:latin typeface="Avenir Next Regular"/>
                <a:ea typeface="Avenir Next Regular"/>
                <a:cs typeface="Avenir Next Regular"/>
                <a:sym typeface="Avenir Next Regular"/>
              </a:defRPr>
            </a:lvl1pPr>
          </a:lstStyle>
          <a:p>
            <a:r>
              <a:t>Project no. 01</a:t>
            </a:r>
          </a:p>
        </p:txBody>
      </p:sp>
      <p:sp>
        <p:nvSpPr>
          <p:cNvPr id="237" name="vel illum dolore eu feugiat nulla facilisis at vero eros et accumsan et iusto odio dignissim qui blandit praesent luptatum zzril delenit augue duis dolore te"/>
          <p:cNvSpPr txBox="1">
            <a:spLocks noGrp="1"/>
          </p:cNvSpPr>
          <p:nvPr>
            <p:ph type="body" sz="quarter" idx="26"/>
          </p:nvPr>
        </p:nvSpPr>
        <p:spPr>
          <a:xfrm>
            <a:off x="3861357" y="9156739"/>
            <a:ext cx="5211932" cy="1452881"/>
          </a:xfrm>
          <a:prstGeom prst="rect">
            <a:avLst/>
          </a:prstGeom>
        </p:spPr>
        <p:txBody>
          <a:bodyPr lIns="91439" tIns="91439" rIns="91439" bIns="91439">
            <a:spAutoFit/>
          </a:bodyPr>
          <a:lstStyle>
            <a:lvl1pPr marL="0" indent="0" algn="ctr" defTabSz="821531">
              <a:spcBef>
                <a:spcPts val="1400"/>
              </a:spcBef>
              <a:buClrTx/>
              <a:buSzTx/>
              <a:buFontTx/>
              <a:buNone/>
              <a:defRPr sz="1800">
                <a:solidFill>
                  <a:srgbClr val="000000"/>
                </a:solidFill>
                <a:latin typeface="Avenir Next Regular"/>
                <a:ea typeface="Avenir Next Regular"/>
                <a:cs typeface="Avenir Next Regular"/>
                <a:sym typeface="Avenir Next Regular"/>
              </a:defRPr>
            </a:lvl1pPr>
          </a:lstStyle>
          <a:p>
            <a:r>
              <a:t>vel illum dolore eu feugiat nulla facilisis at vero eros et accumsan et iusto odio dignissim qui blandit praesent luptatum zzril delenit augue duis dolore te </a:t>
            </a:r>
          </a:p>
        </p:txBody>
      </p:sp>
      <p:sp>
        <p:nvSpPr>
          <p:cNvPr id="238" name="pexels-photo-936722.jpeg"/>
          <p:cNvSpPr>
            <a:spLocks noGrp="1"/>
          </p:cNvSpPr>
          <p:nvPr>
            <p:ph type="pic" sz="quarter" idx="27"/>
          </p:nvPr>
        </p:nvSpPr>
        <p:spPr>
          <a:xfrm>
            <a:off x="9641065" y="4897840"/>
            <a:ext cx="5082348" cy="3386909"/>
          </a:xfrm>
          <a:prstGeom prst="rect">
            <a:avLst/>
          </a:prstGeom>
        </p:spPr>
        <p:txBody>
          <a:bodyPr lIns="91439" tIns="45719" rIns="91439" bIns="45719">
            <a:noAutofit/>
          </a:bodyPr>
          <a:lstStyle/>
          <a:p>
            <a:endParaRPr/>
          </a:p>
        </p:txBody>
      </p:sp>
      <p:sp>
        <p:nvSpPr>
          <p:cNvPr id="239" name="Shape 3"/>
          <p:cNvSpPr>
            <a:spLocks noGrp="1"/>
          </p:cNvSpPr>
          <p:nvPr>
            <p:ph type="body" sz="quarter" idx="28"/>
          </p:nvPr>
        </p:nvSpPr>
        <p:spPr>
          <a:xfrm>
            <a:off x="9786375" y="8166669"/>
            <a:ext cx="4791895" cy="615583"/>
          </a:xfrm>
          <a:prstGeom prst="rect">
            <a:avLst/>
          </a:prstGeom>
          <a:solidFill>
            <a:srgbClr val="161A1D"/>
          </a:solidFill>
        </p:spPr>
        <p:txBody>
          <a:bodyPr lIns="91439" tIns="91439" rIns="91439" bIns="91439" anchor="ctr">
            <a:noAutofit/>
          </a:bodyPr>
          <a:lstStyle/>
          <a:p>
            <a:pPr marL="0" indent="0" defTabSz="914400">
              <a:spcBef>
                <a:spcPts val="0"/>
              </a:spcBef>
              <a:buClrTx/>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0" name="Text Placeholder 2"/>
          <p:cNvSpPr txBox="1">
            <a:spLocks noGrp="1"/>
          </p:cNvSpPr>
          <p:nvPr>
            <p:ph type="body" sz="quarter" idx="29"/>
          </p:nvPr>
        </p:nvSpPr>
        <p:spPr>
          <a:xfrm>
            <a:off x="9903194" y="8166668"/>
            <a:ext cx="4558258" cy="615585"/>
          </a:xfrm>
          <a:prstGeom prst="rect">
            <a:avLst/>
          </a:prstGeom>
        </p:spPr>
        <p:txBody>
          <a:bodyPr lIns="91439" tIns="91439" rIns="91439" bIns="91439"/>
          <a:lstStyle>
            <a:lvl1pPr marL="0" indent="0" algn="ctr" defTabSz="914400">
              <a:spcBef>
                <a:spcPts val="600"/>
              </a:spcBef>
              <a:buClrTx/>
              <a:buSzTx/>
              <a:buFontTx/>
              <a:buNone/>
              <a:defRPr sz="2400" cap="all">
                <a:solidFill>
                  <a:srgbClr val="E4E8E9"/>
                </a:solidFill>
                <a:latin typeface="Avenir Next Regular"/>
                <a:ea typeface="Avenir Next Regular"/>
                <a:cs typeface="Avenir Next Regular"/>
                <a:sym typeface="Avenir Next Regular"/>
              </a:defRPr>
            </a:lvl1pPr>
          </a:lstStyle>
          <a:p>
            <a:r>
              <a:t>Project no. 02</a:t>
            </a:r>
          </a:p>
        </p:txBody>
      </p:sp>
      <p:sp>
        <p:nvSpPr>
          <p:cNvPr id="241" name="vel illum dolore eu feugiat nulla facilisis at vero eros et accumsan et iusto odio dignissim qui blandit praesent luptatum zzril delenit augue duis dolore te"/>
          <p:cNvSpPr txBox="1">
            <a:spLocks noGrp="1"/>
          </p:cNvSpPr>
          <p:nvPr>
            <p:ph type="body" sz="quarter" idx="30"/>
          </p:nvPr>
        </p:nvSpPr>
        <p:spPr>
          <a:xfrm>
            <a:off x="9576357" y="9156739"/>
            <a:ext cx="5211932" cy="1452881"/>
          </a:xfrm>
          <a:prstGeom prst="rect">
            <a:avLst/>
          </a:prstGeom>
        </p:spPr>
        <p:txBody>
          <a:bodyPr lIns="91439" tIns="91439" rIns="91439" bIns="91439">
            <a:spAutoFit/>
          </a:bodyPr>
          <a:lstStyle>
            <a:lvl1pPr marL="0" indent="0" algn="ctr" defTabSz="821531">
              <a:spcBef>
                <a:spcPts val="1400"/>
              </a:spcBef>
              <a:buClrTx/>
              <a:buSzTx/>
              <a:buFontTx/>
              <a:buNone/>
              <a:defRPr sz="1800">
                <a:solidFill>
                  <a:srgbClr val="000000"/>
                </a:solidFill>
                <a:latin typeface="Avenir Next Regular"/>
                <a:ea typeface="Avenir Next Regular"/>
                <a:cs typeface="Avenir Next Regular"/>
                <a:sym typeface="Avenir Next Regular"/>
              </a:defRPr>
            </a:lvl1pPr>
          </a:lstStyle>
          <a:p>
            <a:r>
              <a:t>vel illum dolore eu feugiat nulla facilisis at vero eros et accumsan et iusto odio dignissim qui blandit praesent luptatum zzril delenit augue duis dolore te </a:t>
            </a:r>
          </a:p>
        </p:txBody>
      </p:sp>
      <p:sp>
        <p:nvSpPr>
          <p:cNvPr id="242" name="pexels-photo-106400.jpeg"/>
          <p:cNvSpPr>
            <a:spLocks noGrp="1"/>
          </p:cNvSpPr>
          <p:nvPr>
            <p:ph type="pic" sz="quarter" idx="31"/>
          </p:nvPr>
        </p:nvSpPr>
        <p:spPr>
          <a:xfrm>
            <a:off x="15375419" y="4897840"/>
            <a:ext cx="5082348" cy="3386909"/>
          </a:xfrm>
          <a:prstGeom prst="rect">
            <a:avLst/>
          </a:prstGeom>
        </p:spPr>
        <p:txBody>
          <a:bodyPr lIns="91439" tIns="45719" rIns="91439" bIns="45719">
            <a:noAutofit/>
          </a:bodyPr>
          <a:lstStyle/>
          <a:p>
            <a:endParaRPr/>
          </a:p>
        </p:txBody>
      </p:sp>
      <p:sp>
        <p:nvSpPr>
          <p:cNvPr id="243" name="Shape 3"/>
          <p:cNvSpPr>
            <a:spLocks noGrp="1"/>
          </p:cNvSpPr>
          <p:nvPr>
            <p:ph type="body" sz="quarter" idx="32"/>
          </p:nvPr>
        </p:nvSpPr>
        <p:spPr>
          <a:xfrm>
            <a:off x="15520730" y="8166669"/>
            <a:ext cx="4791894" cy="615583"/>
          </a:xfrm>
          <a:prstGeom prst="rect">
            <a:avLst/>
          </a:prstGeom>
          <a:solidFill>
            <a:srgbClr val="161A1D"/>
          </a:solidFill>
        </p:spPr>
        <p:txBody>
          <a:bodyPr lIns="91439" tIns="91439" rIns="91439" bIns="91439" anchor="ctr">
            <a:noAutofit/>
          </a:bodyPr>
          <a:lstStyle/>
          <a:p>
            <a:pPr marL="0" indent="0" defTabSz="914400">
              <a:spcBef>
                <a:spcPts val="0"/>
              </a:spcBef>
              <a:buClrTx/>
              <a:buSzTx/>
              <a:buFontTx/>
              <a:buNone/>
              <a:defRPr sz="7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4" name="Text Placeholder 2"/>
          <p:cNvSpPr txBox="1">
            <a:spLocks noGrp="1"/>
          </p:cNvSpPr>
          <p:nvPr>
            <p:ph type="body" sz="quarter" idx="33"/>
          </p:nvPr>
        </p:nvSpPr>
        <p:spPr>
          <a:xfrm>
            <a:off x="15637549" y="8166668"/>
            <a:ext cx="4558257" cy="615585"/>
          </a:xfrm>
          <a:prstGeom prst="rect">
            <a:avLst/>
          </a:prstGeom>
        </p:spPr>
        <p:txBody>
          <a:bodyPr lIns="91439" tIns="91439" rIns="91439" bIns="91439"/>
          <a:lstStyle>
            <a:lvl1pPr marL="0" indent="0" algn="ctr" defTabSz="914400">
              <a:spcBef>
                <a:spcPts val="600"/>
              </a:spcBef>
              <a:buClrTx/>
              <a:buSzTx/>
              <a:buFontTx/>
              <a:buNone/>
              <a:defRPr sz="2400" cap="all">
                <a:solidFill>
                  <a:srgbClr val="E4E8E9"/>
                </a:solidFill>
                <a:latin typeface="Avenir Next Regular"/>
                <a:ea typeface="Avenir Next Regular"/>
                <a:cs typeface="Avenir Next Regular"/>
                <a:sym typeface="Avenir Next Regular"/>
              </a:defRPr>
            </a:lvl1pPr>
          </a:lstStyle>
          <a:p>
            <a:r>
              <a:t>Project no. 03</a:t>
            </a:r>
          </a:p>
        </p:txBody>
      </p:sp>
      <p:sp>
        <p:nvSpPr>
          <p:cNvPr id="245" name="vel illum dolore eu feugiat nulla facilisis at vero eros et accumsan et iusto odio dignissim qui blandit praesent luptatum zzril delenit augue duis dolore te"/>
          <p:cNvSpPr txBox="1">
            <a:spLocks noGrp="1"/>
          </p:cNvSpPr>
          <p:nvPr>
            <p:ph type="body" sz="quarter" idx="34"/>
          </p:nvPr>
        </p:nvSpPr>
        <p:spPr>
          <a:xfrm>
            <a:off x="15310711" y="9156739"/>
            <a:ext cx="5211932" cy="1452881"/>
          </a:xfrm>
          <a:prstGeom prst="rect">
            <a:avLst/>
          </a:prstGeom>
        </p:spPr>
        <p:txBody>
          <a:bodyPr lIns="91439" tIns="91439" rIns="91439" bIns="91439">
            <a:spAutoFit/>
          </a:bodyPr>
          <a:lstStyle>
            <a:lvl1pPr marL="0" indent="0" algn="ctr" defTabSz="821531">
              <a:spcBef>
                <a:spcPts val="1400"/>
              </a:spcBef>
              <a:buClrTx/>
              <a:buSzTx/>
              <a:buFontTx/>
              <a:buNone/>
              <a:defRPr sz="1800">
                <a:solidFill>
                  <a:srgbClr val="000000"/>
                </a:solidFill>
                <a:latin typeface="Avenir Next Regular"/>
                <a:ea typeface="Avenir Next Regular"/>
                <a:cs typeface="Avenir Next Regular"/>
                <a:sym typeface="Avenir Next Regular"/>
              </a:defRPr>
            </a:lvl1pPr>
          </a:lstStyle>
          <a:p>
            <a:r>
              <a:t>vel illum dolore eu feugiat nulla facilisis at vero eros et accumsan et iusto odio dignissim qui blandit praesent luptatum zzril delenit augue duis dolore te </a:t>
            </a:r>
          </a:p>
        </p:txBody>
      </p:sp>
      <p:sp>
        <p:nvSpPr>
          <p:cNvPr id="246" name="Número de diapositiva"/>
          <p:cNvSpPr txBox="1">
            <a:spLocks noGrp="1"/>
          </p:cNvSpPr>
          <p:nvPr>
            <p:ph type="sldNum" sz="quarter" idx="2"/>
          </p:nvPr>
        </p:nvSpPr>
        <p:spPr>
          <a:xfrm>
            <a:off x="11887200" y="12344400"/>
            <a:ext cx="4267200" cy="736601"/>
          </a:xfrm>
          <a:prstGeom prst="rect">
            <a:avLst/>
          </a:prstGeom>
        </p:spPr>
        <p:txBody>
          <a:bodyPr lIns="91439" tIns="91439" rIns="91439" bIns="91439" anchor="ctr"/>
          <a:lstStyle>
            <a:lvl1pPr defTabSz="914400">
              <a:lnSpc>
                <a:spcPct val="100000"/>
              </a:lnSpc>
              <a:defRPr sz="2200">
                <a:solidFill>
                  <a:srgbClr val="000000"/>
                </a:solidFill>
                <a:latin typeface="Avenir Next Regular"/>
                <a:ea typeface="Avenir Next Regular"/>
                <a:cs typeface="Avenir Next Regular"/>
                <a:sym typeface="Avenir Next Regular"/>
              </a:defRPr>
            </a:lvl1pPr>
          </a:lstStyle>
          <a:p>
            <a:fld id="{86CB4B4D-7CA3-9044-876B-883B54F8677D}" type="slidenum">
              <a:t>‹Nº›</a:t>
            </a:fld>
            <a:endParaRPr/>
          </a:p>
        </p:txBody>
      </p:sp>
    </p:spTree>
    <p:extLst>
      <p:ext uri="{BB962C8B-B14F-4D97-AF65-F5344CB8AC3E}">
        <p14:creationId xmlns:p14="http://schemas.microsoft.com/office/powerpoint/2010/main" val="80828154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ítulo y objetos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Texto del título"/>
          <p:cNvSpPr txBox="1">
            <a:spLocks noGrp="1"/>
          </p:cNvSpPr>
          <p:nvPr>
            <p:ph type="title"/>
          </p:nvPr>
        </p:nvSpPr>
        <p:spPr>
          <a:xfrm>
            <a:off x="3962400" y="555626"/>
            <a:ext cx="16459200" cy="2279651"/>
          </a:xfrm>
          <a:prstGeom prst="rect">
            <a:avLst/>
          </a:prstGeom>
        </p:spPr>
        <p:txBody>
          <a:bodyPr lIns="91439" tIns="91439" rIns="91439" bIns="91439" anchor="ctr"/>
          <a:lstStyle>
            <a:lvl1pPr algn="ctr" defTabSz="1828800">
              <a:lnSpc>
                <a:spcPct val="100000"/>
              </a:lnSpc>
              <a:spcBef>
                <a:spcPts val="0"/>
              </a:spcBef>
              <a:defRPr sz="8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Texto del título</a:t>
            </a:r>
          </a:p>
        </p:txBody>
      </p:sp>
      <p:sp>
        <p:nvSpPr>
          <p:cNvPr id="254" name="Nivel de texto 1…"/>
          <p:cNvSpPr txBox="1">
            <a:spLocks noGrp="1"/>
          </p:cNvSpPr>
          <p:nvPr>
            <p:ph type="body" idx="1"/>
          </p:nvPr>
        </p:nvSpPr>
        <p:spPr>
          <a:xfrm>
            <a:off x="3962400" y="3200400"/>
            <a:ext cx="16459200" cy="9061450"/>
          </a:xfrm>
          <a:prstGeom prst="rect">
            <a:avLst/>
          </a:prstGeom>
        </p:spPr>
        <p:txBody>
          <a:bodyPr lIns="91439" tIns="91439" rIns="91439" bIns="91439"/>
          <a:lstStyle>
            <a:lvl1pPr marL="685800" indent="-685800" defTabSz="1828800">
              <a:spcBef>
                <a:spcPts val="1500"/>
              </a:spcBef>
              <a:buClr>
                <a:srgbClr val="EBF25A"/>
              </a:buClr>
              <a:buSzPct val="80000"/>
              <a:buFontTx/>
              <a:buChar char="●"/>
              <a:defRPr sz="6400">
                <a:solidFill>
                  <a:srgbClr val="FFFFFF"/>
                </a:solidFill>
                <a:effectLst>
                  <a:outerShdw blurRad="38100" dist="38100" dir="2700000" rotWithShape="0">
                    <a:srgbClr val="000000"/>
                  </a:outerShdw>
                </a:effectLst>
                <a:latin typeface="Tahoma"/>
                <a:ea typeface="Tahoma"/>
                <a:cs typeface="Tahoma"/>
                <a:sym typeface="Tahoma"/>
              </a:defRPr>
            </a:lvl1pPr>
            <a:lvl2pPr marL="1110342" indent="-653142" defTabSz="1828800">
              <a:spcBef>
                <a:spcPts val="1500"/>
              </a:spcBef>
              <a:buClr>
                <a:srgbClr val="EBF25A"/>
              </a:buClr>
              <a:buSzPct val="80000"/>
              <a:buFontTx/>
              <a:buChar char="●"/>
              <a:defRPr sz="6400">
                <a:solidFill>
                  <a:srgbClr val="FFFFFF"/>
                </a:solidFill>
                <a:effectLst>
                  <a:outerShdw blurRad="38100" dist="38100" dir="2700000" rotWithShape="0">
                    <a:srgbClr val="000000"/>
                  </a:outerShdw>
                </a:effectLst>
                <a:latin typeface="Tahoma"/>
                <a:ea typeface="Tahoma"/>
                <a:cs typeface="Tahoma"/>
                <a:sym typeface="Tahoma"/>
              </a:defRPr>
            </a:lvl2pPr>
            <a:lvl3pPr marL="1524000" indent="-609600" defTabSz="1828800">
              <a:spcBef>
                <a:spcPts val="1500"/>
              </a:spcBef>
              <a:buClr>
                <a:srgbClr val="EBF25A"/>
              </a:buClr>
              <a:buSzPct val="80000"/>
              <a:buFontTx/>
              <a:buChar char="●"/>
              <a:defRPr sz="6400">
                <a:solidFill>
                  <a:srgbClr val="FFFFFF"/>
                </a:solidFill>
                <a:effectLst>
                  <a:outerShdw blurRad="38100" dist="38100" dir="2700000" rotWithShape="0">
                    <a:srgbClr val="000000"/>
                  </a:outerShdw>
                </a:effectLst>
                <a:latin typeface="Tahoma"/>
                <a:ea typeface="Tahoma"/>
                <a:cs typeface="Tahoma"/>
                <a:sym typeface="Tahoma"/>
              </a:defRPr>
            </a:lvl3pPr>
            <a:lvl4pPr marL="2103120" indent="-731520" defTabSz="1828800">
              <a:spcBef>
                <a:spcPts val="1500"/>
              </a:spcBef>
              <a:buClr>
                <a:srgbClr val="EBF25A"/>
              </a:buClr>
              <a:buSzPct val="80000"/>
              <a:buFontTx/>
              <a:buChar char="●"/>
              <a:defRPr sz="6400">
                <a:solidFill>
                  <a:srgbClr val="FFFFFF"/>
                </a:solidFill>
                <a:effectLst>
                  <a:outerShdw blurRad="38100" dist="38100" dir="2700000" rotWithShape="0">
                    <a:srgbClr val="000000"/>
                  </a:outerShdw>
                </a:effectLst>
                <a:latin typeface="Tahoma"/>
                <a:ea typeface="Tahoma"/>
                <a:cs typeface="Tahoma"/>
                <a:sym typeface="Tahoma"/>
              </a:defRPr>
            </a:lvl4pPr>
            <a:lvl5pPr marL="2560320" indent="-731520" defTabSz="1828800">
              <a:spcBef>
                <a:spcPts val="1500"/>
              </a:spcBef>
              <a:buClr>
                <a:srgbClr val="EBF25A"/>
              </a:buClr>
              <a:buSzPct val="80000"/>
              <a:buFontTx/>
              <a:buChar char="●"/>
              <a:defRPr sz="6400">
                <a:solidFill>
                  <a:srgbClr val="FFFFFF"/>
                </a:solidFill>
                <a:effectLst>
                  <a:outerShdw blurRad="38100" dist="38100" dir="2700000" rotWithShape="0">
                    <a:srgbClr val="000000"/>
                  </a:outerShdw>
                </a:effectLst>
                <a:latin typeface="Tahoma"/>
                <a:ea typeface="Tahoma"/>
                <a:cs typeface="Tahoma"/>
                <a:sym typeface="Tahoma"/>
              </a:defRPr>
            </a:lvl5pPr>
          </a:lstStyle>
          <a:p>
            <a:r>
              <a:t>Nivel de texto 1</a:t>
            </a:r>
          </a:p>
          <a:p>
            <a:pPr lvl="1"/>
            <a:r>
              <a:t>Nivel de texto 2</a:t>
            </a:r>
          </a:p>
          <a:p>
            <a:pPr lvl="2"/>
            <a:r>
              <a:t>Nivel de texto 3</a:t>
            </a:r>
          </a:p>
          <a:p>
            <a:pPr lvl="3"/>
            <a:r>
              <a:t>Nivel de texto 4</a:t>
            </a:r>
          </a:p>
          <a:p>
            <a:pPr lvl="4"/>
            <a:r>
              <a:t>Nivel de texto 5</a:t>
            </a:r>
          </a:p>
        </p:txBody>
      </p:sp>
      <p:sp>
        <p:nvSpPr>
          <p:cNvPr id="255" name="Número de diapositiva"/>
          <p:cNvSpPr txBox="1">
            <a:spLocks noGrp="1"/>
          </p:cNvSpPr>
          <p:nvPr>
            <p:ph type="sldNum" sz="quarter" idx="2"/>
          </p:nvPr>
        </p:nvSpPr>
        <p:spPr>
          <a:xfrm>
            <a:off x="19948703" y="12487275"/>
            <a:ext cx="472898" cy="487681"/>
          </a:xfrm>
          <a:prstGeom prst="rect">
            <a:avLst/>
          </a:prstGeom>
        </p:spPr>
        <p:txBody>
          <a:bodyPr lIns="91439" tIns="91439" rIns="91439" bIns="91439"/>
          <a:lstStyle>
            <a:lvl1pPr defTabSz="1828800">
              <a:lnSpc>
                <a:spcPct val="100000"/>
              </a:lnSpc>
              <a:defRPr sz="2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‹Nº›</a:t>
            </a:fld>
            <a:endParaRPr/>
          </a:p>
        </p:txBody>
      </p:sp>
    </p:spTree>
    <p:extLst>
      <p:ext uri="{BB962C8B-B14F-4D97-AF65-F5344CB8AC3E}">
        <p14:creationId xmlns:p14="http://schemas.microsoft.com/office/powerpoint/2010/main" val="270392553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2_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2" name="Número de diapositiva"/>
          <p:cNvSpPr txBox="1">
            <a:spLocks noGrp="1"/>
          </p:cNvSpPr>
          <p:nvPr>
            <p:ph type="sldNum" sz="quarter" idx="2"/>
          </p:nvPr>
        </p:nvSpPr>
        <p:spPr>
          <a:xfrm>
            <a:off x="11976100" y="13017500"/>
            <a:ext cx="540817" cy="558800"/>
          </a:xfrm>
          <a:prstGeom prst="rect">
            <a:avLst/>
          </a:prstGeom>
        </p:spPr>
        <p:txBody>
          <a:bodyPr lIns="101600" tIns="101600" rIns="101600" bIns="101600"/>
          <a:lstStyle>
            <a:lvl1pPr algn="l" defTabSz="1828800">
              <a:lnSpc>
                <a:spcPct val="100000"/>
              </a:lnSpc>
              <a:defRPr sz="24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‹Nº›</a:t>
            </a:fld>
            <a:endParaRPr/>
          </a:p>
        </p:txBody>
      </p:sp>
    </p:spTree>
    <p:extLst>
      <p:ext uri="{BB962C8B-B14F-4D97-AF65-F5344CB8AC3E}">
        <p14:creationId xmlns:p14="http://schemas.microsoft.com/office/powerpoint/2010/main" val="68429479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En blanco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9" name="Número de diapositiva"/>
          <p:cNvSpPr txBox="1">
            <a:spLocks noGrp="1"/>
          </p:cNvSpPr>
          <p:nvPr>
            <p:ph type="sldNum" sz="quarter" idx="2"/>
          </p:nvPr>
        </p:nvSpPr>
        <p:spPr>
          <a:xfrm>
            <a:off x="19948703" y="12487275"/>
            <a:ext cx="472898" cy="487681"/>
          </a:xfrm>
          <a:prstGeom prst="rect">
            <a:avLst/>
          </a:prstGeom>
        </p:spPr>
        <p:txBody>
          <a:bodyPr lIns="91439" tIns="91439" rIns="91439" bIns="91439"/>
          <a:lstStyle>
            <a:lvl1pPr defTabSz="1828800">
              <a:lnSpc>
                <a:spcPct val="100000"/>
              </a:lnSpc>
              <a:defRPr sz="2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‹Nº›</a:t>
            </a:fld>
            <a:endParaRPr/>
          </a:p>
        </p:txBody>
      </p:sp>
    </p:spTree>
    <p:extLst>
      <p:ext uri="{BB962C8B-B14F-4D97-AF65-F5344CB8AC3E}">
        <p14:creationId xmlns:p14="http://schemas.microsoft.com/office/powerpoint/2010/main" val="246623558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6" name="Acercamiento de una cadena de bicicleta en un engrane"/>
          <p:cNvSpPr>
            <a:spLocks noGrp="1"/>
          </p:cNvSpPr>
          <p:nvPr>
            <p:ph type="pic" idx="21"/>
          </p:nvPr>
        </p:nvSpPr>
        <p:spPr>
          <a:xfrm>
            <a:off x="-12700" y="-3924300"/>
            <a:ext cx="24384000" cy="18279533"/>
          </a:xfrm>
          <a:prstGeom prst="rect">
            <a:avLst/>
          </a:prstGeom>
        </p:spPr>
        <p:txBody>
          <a:bodyPr lIns="91439" tIns="45719" rIns="91439" bIns="45719">
            <a:noAutofit/>
          </a:bodyPr>
          <a:lstStyle/>
          <a:p>
            <a:endParaRPr/>
          </a:p>
        </p:txBody>
      </p:sp>
      <p:sp>
        <p:nvSpPr>
          <p:cNvPr id="277" name="Número de diapositiva"/>
          <p:cNvSpPr txBox="1">
            <a:spLocks noGrp="1"/>
          </p:cNvSpPr>
          <p:nvPr>
            <p:ph type="sldNum" sz="quarter" idx="2"/>
          </p:nvPr>
        </p:nvSpPr>
        <p:spPr>
          <a:xfrm>
            <a:off x="23721936" y="13122415"/>
            <a:ext cx="368504" cy="387070"/>
          </a:xfrm>
          <a:prstGeom prst="rect">
            <a:avLst/>
          </a:prstGeom>
        </p:spPr>
        <p:txBody>
          <a:bodyPr anchor="ctr"/>
          <a:lstStyle>
            <a:lvl1pPr>
              <a:lnSpc>
                <a:spcPct val="100000"/>
              </a:lnSpc>
              <a:defRPr sz="1800" b="1">
                <a:solidFill>
                  <a:srgbClr val="FFFFFF">
                    <a:alpha val="70000"/>
                  </a:srgbClr>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139285323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2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4" name="Texto del título"/>
          <p:cNvSpPr txBox="1">
            <a:spLocks noGrp="1"/>
          </p:cNvSpPr>
          <p:nvPr>
            <p:ph type="title"/>
          </p:nvPr>
        </p:nvSpPr>
        <p:spPr>
          <a:xfrm>
            <a:off x="1473200" y="355600"/>
            <a:ext cx="21437600" cy="3429000"/>
          </a:xfrm>
          <a:prstGeom prst="rect">
            <a:avLst/>
          </a:prstGeom>
        </p:spPr>
        <p:txBody>
          <a:bodyPr anchor="ctr"/>
          <a:lstStyle>
            <a:lvl1pPr>
              <a:lnSpc>
                <a:spcPct val="100000"/>
              </a:lnSpc>
              <a:spcBef>
                <a:spcPts val="0"/>
              </a:spcBef>
              <a:defRPr sz="10000" cap="none">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Texto del título</a:t>
            </a:r>
          </a:p>
        </p:txBody>
      </p:sp>
      <p:sp>
        <p:nvSpPr>
          <p:cNvPr id="285" name="Nivel de texto 1…"/>
          <p:cNvSpPr txBox="1">
            <a:spLocks noGrp="1"/>
          </p:cNvSpPr>
          <p:nvPr>
            <p:ph type="body" idx="1"/>
          </p:nvPr>
        </p:nvSpPr>
        <p:spPr>
          <a:xfrm>
            <a:off x="1473200" y="3898900"/>
            <a:ext cx="21437600" cy="8039100"/>
          </a:xfrm>
          <a:prstGeom prst="rect">
            <a:avLst/>
          </a:prstGeom>
        </p:spPr>
        <p:txBody>
          <a:bodyPr anchor="ctr"/>
          <a:lstStyle>
            <a:lvl1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Nivel de texto 1</a:t>
            </a:r>
          </a:p>
          <a:p>
            <a:pPr lvl="1"/>
            <a:r>
              <a:t>Nivel de texto 2</a:t>
            </a:r>
          </a:p>
          <a:p>
            <a:pPr lvl="2"/>
            <a:r>
              <a:t>Nivel de texto 3</a:t>
            </a:r>
          </a:p>
          <a:p>
            <a:pPr lvl="3"/>
            <a:r>
              <a:t>Nivel de texto 4</a:t>
            </a:r>
          </a:p>
          <a:p>
            <a:pPr lvl="4"/>
            <a:r>
              <a:t>Nivel de texto 5</a:t>
            </a:r>
          </a:p>
        </p:txBody>
      </p:sp>
      <p:sp>
        <p:nvSpPr>
          <p:cNvPr id="286" name="Número de diapositiva"/>
          <p:cNvSpPr txBox="1">
            <a:spLocks noGrp="1"/>
          </p:cNvSpPr>
          <p:nvPr>
            <p:ph type="sldNum" sz="quarter" idx="2"/>
          </p:nvPr>
        </p:nvSpPr>
        <p:spPr>
          <a:xfrm>
            <a:off x="23721936" y="13122415"/>
            <a:ext cx="368504" cy="387070"/>
          </a:xfrm>
          <a:prstGeom prst="rect">
            <a:avLst/>
          </a:prstGeom>
        </p:spPr>
        <p:txBody>
          <a:bodyPr anchor="ctr"/>
          <a:lstStyle>
            <a:lvl1pPr>
              <a:lnSpc>
                <a:spcPct val="100000"/>
              </a:lnSpc>
              <a:defRPr sz="1800" b="1">
                <a:solidFill>
                  <a:srgbClr val="FFFFFF">
                    <a:alpha val="70000"/>
                  </a:srgbClr>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221232331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3_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3" name="Número de diapositiva"/>
          <p:cNvSpPr txBox="1">
            <a:spLocks noGrp="1"/>
          </p:cNvSpPr>
          <p:nvPr>
            <p:ph type="sldNum" sz="quarter" idx="2"/>
          </p:nvPr>
        </p:nvSpPr>
        <p:spPr>
          <a:xfrm>
            <a:off x="23721936" y="13122415"/>
            <a:ext cx="368504" cy="387070"/>
          </a:xfrm>
          <a:prstGeom prst="rect">
            <a:avLst/>
          </a:prstGeom>
        </p:spPr>
        <p:txBody>
          <a:bodyPr anchor="ctr"/>
          <a:lstStyle>
            <a:lvl1pPr>
              <a:lnSpc>
                <a:spcPct val="100000"/>
              </a:lnSpc>
              <a:defRPr sz="1800" b="1">
                <a:solidFill>
                  <a:srgbClr val="FFFFFF">
                    <a:alpha val="70000"/>
                  </a:srgbClr>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291917885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4_En blanco">
    <p:bg>
      <p:bgPr>
        <a:gradFill flip="none" rotWithShape="1">
          <a:gsLst>
            <a:gs pos="0">
              <a:srgbClr val="F68327"/>
            </a:gs>
            <a:gs pos="50000">
              <a:srgbClr val="D54209"/>
            </a:gs>
            <a:gs pos="100000">
              <a:srgbClr val="690D00"/>
            </a:gs>
          </a:gsLst>
          <a:lin ang="2519999" scaled="0"/>
        </a:gradFill>
        <a:effectLst/>
      </p:bgPr>
    </p:bg>
    <p:spTree>
      <p:nvGrpSpPr>
        <p:cNvPr id="1" name=""/>
        <p:cNvGrpSpPr/>
        <p:nvPr/>
      </p:nvGrpSpPr>
      <p:grpSpPr>
        <a:xfrm>
          <a:off x="0" y="0"/>
          <a:ext cx="0" cy="0"/>
          <a:chOff x="0" y="0"/>
          <a:chExt cx="0" cy="0"/>
        </a:xfrm>
      </p:grpSpPr>
      <p:pic>
        <p:nvPicPr>
          <p:cNvPr id="300" name="Picture 6" descr="Picture 6"/>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01" name="Picture 4" descr="Picture 4"/>
          <p:cNvPicPr>
            <a:picLocks noChangeAspect="1"/>
          </p:cNvPicPr>
          <p:nvPr/>
        </p:nvPicPr>
        <p:blipFill>
          <a:blip r:embed="rId3"/>
          <a:stretch>
            <a:fillRect/>
          </a:stretch>
        </p:blipFill>
        <p:spPr>
          <a:xfrm>
            <a:off x="21171651" y="3942467"/>
            <a:ext cx="3205995" cy="288541"/>
          </a:xfrm>
          <a:prstGeom prst="rect">
            <a:avLst/>
          </a:prstGeom>
          <a:ln w="12700">
            <a:miter lim="400000"/>
          </a:ln>
        </p:spPr>
      </p:pic>
      <p:sp>
        <p:nvSpPr>
          <p:cNvPr id="302" name="Rectangle 5"/>
          <p:cNvSpPr/>
          <p:nvPr/>
        </p:nvSpPr>
        <p:spPr>
          <a:xfrm>
            <a:off x="21171653" y="1219200"/>
            <a:ext cx="3205995" cy="2736396"/>
          </a:xfrm>
          <a:prstGeom prst="rect">
            <a:avLst/>
          </a:prstGeom>
          <a:solidFill>
            <a:srgbClr val="F09415"/>
          </a:solidFill>
          <a:ln w="12700">
            <a:miter lim="400000"/>
          </a:ln>
        </p:spPr>
        <p:txBody>
          <a:bodyPr tIns="91439" bIns="91439"/>
          <a:lstStyle/>
          <a:p>
            <a:pPr defTabSz="914400">
              <a:spcBef>
                <a:spcPts val="0"/>
              </a:spcBef>
              <a:defRPr sz="3600">
                <a:solidFill>
                  <a:srgbClr val="FFFFFF"/>
                </a:solidFill>
                <a:latin typeface="Trebuchet MS"/>
                <a:ea typeface="Trebuchet MS"/>
                <a:cs typeface="Trebuchet MS"/>
                <a:sym typeface="Trebuchet MS"/>
              </a:defRPr>
            </a:pPr>
            <a:endParaRPr/>
          </a:p>
        </p:txBody>
      </p:sp>
      <p:sp>
        <p:nvSpPr>
          <p:cNvPr id="303" name="Número de diapositiva"/>
          <p:cNvSpPr txBox="1">
            <a:spLocks noGrp="1"/>
          </p:cNvSpPr>
          <p:nvPr>
            <p:ph type="sldNum" sz="quarter" idx="2"/>
          </p:nvPr>
        </p:nvSpPr>
        <p:spPr>
          <a:xfrm>
            <a:off x="21458910" y="1972403"/>
            <a:ext cx="1154629" cy="1249681"/>
          </a:xfrm>
          <a:prstGeom prst="rect">
            <a:avLst/>
          </a:prstGeom>
        </p:spPr>
        <p:txBody>
          <a:bodyPr lIns="91439" tIns="91439" rIns="91439" bIns="91439" anchor="ctr"/>
          <a:lstStyle>
            <a:lvl1pPr algn="l" defTabSz="914400">
              <a:lnSpc>
                <a:spcPct val="100000"/>
              </a:lnSpc>
              <a:defRPr sz="7200">
                <a:solidFill>
                  <a:srgbClr val="FFFFFF"/>
                </a:solidFill>
                <a:latin typeface="Trebuchet MS"/>
                <a:ea typeface="Trebuchet MS"/>
                <a:cs typeface="Trebuchet MS"/>
                <a:sym typeface="Trebuchet MS"/>
              </a:defRPr>
            </a:lvl1pPr>
          </a:lstStyle>
          <a:p>
            <a:fld id="{86CB4B4D-7CA3-9044-876B-883B54F8677D}" type="slidenum">
              <a:t>‹Nº›</a:t>
            </a:fld>
            <a:endParaRPr/>
          </a:p>
        </p:txBody>
      </p:sp>
    </p:spTree>
    <p:extLst>
      <p:ext uri="{BB962C8B-B14F-4D97-AF65-F5344CB8AC3E}">
        <p14:creationId xmlns:p14="http://schemas.microsoft.com/office/powerpoint/2010/main" val="107766268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3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 name="Texto del título"/>
          <p:cNvSpPr txBox="1">
            <a:spLocks noGrp="1"/>
          </p:cNvSpPr>
          <p:nvPr>
            <p:ph type="title"/>
          </p:nvPr>
        </p:nvSpPr>
        <p:spPr>
          <a:xfrm>
            <a:off x="1473200" y="355600"/>
            <a:ext cx="21437600" cy="3429000"/>
          </a:xfrm>
          <a:prstGeom prst="rect">
            <a:avLst/>
          </a:prstGeom>
        </p:spPr>
        <p:txBody>
          <a:bodyPr anchor="ctr"/>
          <a:lstStyle>
            <a:lvl1pPr>
              <a:lnSpc>
                <a:spcPct val="120000"/>
              </a:lnSpc>
              <a:spcBef>
                <a:spcPts val="0"/>
              </a:spcBef>
              <a:defRPr sz="8000" cap="none">
                <a:solidFill>
                  <a:srgbClr val="FFD479"/>
                </a:solidFill>
                <a:effectLst>
                  <a:outerShdw blurRad="50800" dist="38100" dir="5400000" rotWithShape="0">
                    <a:srgbClr val="000000"/>
                  </a:outerShdw>
                </a:effectLst>
                <a:latin typeface="Calibri"/>
                <a:ea typeface="Calibri"/>
                <a:cs typeface="Calibri"/>
                <a:sym typeface="Calibri"/>
              </a:defRPr>
            </a:lvl1pPr>
          </a:lstStyle>
          <a:p>
            <a:r>
              <a:t>Texto del título</a:t>
            </a:r>
          </a:p>
        </p:txBody>
      </p:sp>
      <p:sp>
        <p:nvSpPr>
          <p:cNvPr id="311" name="Nivel de texto 1…"/>
          <p:cNvSpPr txBox="1">
            <a:spLocks noGrp="1"/>
          </p:cNvSpPr>
          <p:nvPr>
            <p:ph type="body" idx="1"/>
          </p:nvPr>
        </p:nvSpPr>
        <p:spPr>
          <a:xfrm>
            <a:off x="1473200" y="3898900"/>
            <a:ext cx="21437600" cy="8039100"/>
          </a:xfrm>
          <a:prstGeom prst="rect">
            <a:avLst/>
          </a:prstGeom>
        </p:spPr>
        <p:txBody>
          <a:bodyPr anchor="ctr"/>
          <a:lstStyle>
            <a:lvl1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a:spcBef>
                <a:spcPts val="5100"/>
              </a:spcBef>
              <a:buClrTx/>
              <a:buSzPct val="30000"/>
              <a:buFontTx/>
              <a:buBlip>
                <a:blip r:embed="rId3"/>
              </a:buBlip>
              <a:defRPr sz="5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Nivel de texto 1</a:t>
            </a:r>
          </a:p>
          <a:p>
            <a:pPr lvl="1"/>
            <a:r>
              <a:t>Nivel de texto 2</a:t>
            </a:r>
          </a:p>
          <a:p>
            <a:pPr lvl="2"/>
            <a:r>
              <a:t>Nivel de texto 3</a:t>
            </a:r>
          </a:p>
          <a:p>
            <a:pPr lvl="3"/>
            <a:r>
              <a:t>Nivel de texto 4</a:t>
            </a:r>
          </a:p>
          <a:p>
            <a:pPr lvl="4"/>
            <a:r>
              <a:t>Nivel de texto 5</a:t>
            </a:r>
          </a:p>
        </p:txBody>
      </p:sp>
      <p:sp>
        <p:nvSpPr>
          <p:cNvPr id="312" name="Número de diapositiva"/>
          <p:cNvSpPr txBox="1">
            <a:spLocks noGrp="1"/>
          </p:cNvSpPr>
          <p:nvPr>
            <p:ph type="sldNum" sz="quarter" idx="2"/>
          </p:nvPr>
        </p:nvSpPr>
        <p:spPr>
          <a:xfrm>
            <a:off x="23721936" y="13122415"/>
            <a:ext cx="368504" cy="387070"/>
          </a:xfrm>
          <a:prstGeom prst="rect">
            <a:avLst/>
          </a:prstGeom>
        </p:spPr>
        <p:txBody>
          <a:bodyPr anchor="ctr"/>
          <a:lstStyle>
            <a:lvl1pPr>
              <a:lnSpc>
                <a:spcPct val="100000"/>
              </a:lnSpc>
              <a:defRPr sz="1800" b="1">
                <a:solidFill>
                  <a:srgbClr val="FFFFFF">
                    <a:alpha val="70000"/>
                  </a:srgbClr>
                </a:solidFill>
                <a:latin typeface="Helvetica Neue"/>
                <a:ea typeface="Helvetica Neue"/>
                <a:cs typeface="Helvetica Neue"/>
                <a:sym typeface="Helvetica Neue"/>
              </a:defRPr>
            </a:lvl1pPr>
          </a:lstStyle>
          <a:p>
            <a:fld id="{86CB4B4D-7CA3-9044-876B-883B54F8677D}" type="slidenum">
              <a:t>‹Nº›</a:t>
            </a:fld>
            <a:endParaRPr/>
          </a:p>
        </p:txBody>
      </p:sp>
    </p:spTree>
    <p:extLst>
      <p:ext uri="{BB962C8B-B14F-4D97-AF65-F5344CB8AC3E}">
        <p14:creationId xmlns:p14="http://schemas.microsoft.com/office/powerpoint/2010/main" val="1094133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21"/>
          </p:nvPr>
        </p:nvSpPr>
        <p:spPr>
          <a:xfrm>
            <a:off x="2387599" y="8966200"/>
            <a:ext cx="19621500" cy="616755"/>
          </a:xfrm>
          <a:prstGeom prst="rect">
            <a:avLst/>
          </a:prstGeom>
        </p:spPr>
        <p:txBody>
          <a:bodyPr anchor="t">
            <a:spAutoFit/>
          </a:bodyPr>
          <a:lstStyle>
            <a:lvl1pPr marL="0" indent="0" algn="ctr">
              <a:spcBef>
                <a:spcPts val="0"/>
              </a:spcBef>
              <a:buSzTx/>
              <a:buNone/>
              <a:defRPr sz="3199"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 Juan Pérez</a:t>
            </a:r>
          </a:p>
        </p:txBody>
      </p:sp>
      <p:sp>
        <p:nvSpPr>
          <p:cNvPr id="94" name="“Escribe una cita aquí”"/>
          <p:cNvSpPr txBox="1">
            <a:spLocks noGrp="1"/>
          </p:cNvSpPr>
          <p:nvPr>
            <p:ph type="body" sz="quarter" idx="22"/>
          </p:nvPr>
        </p:nvSpPr>
        <p:spPr>
          <a:xfrm>
            <a:off x="2387599" y="6037786"/>
            <a:ext cx="19621500" cy="893909"/>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654010571"/>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2_Foto">
    <p:bg>
      <p:bgPr>
        <a:solidFill>
          <a:srgbClr val="222222"/>
        </a:solidFill>
        <a:effectLst/>
      </p:bgPr>
    </p:bg>
    <p:spTree>
      <p:nvGrpSpPr>
        <p:cNvPr id="1" name=""/>
        <p:cNvGrpSpPr/>
        <p:nvPr/>
      </p:nvGrpSpPr>
      <p:grpSpPr>
        <a:xfrm>
          <a:off x="0" y="0"/>
          <a:ext cx="0" cy="0"/>
          <a:chOff x="0" y="0"/>
          <a:chExt cx="0" cy="0"/>
        </a:xfrm>
      </p:grpSpPr>
      <p:sp>
        <p:nvSpPr>
          <p:cNvPr id="319" name="Imagen"/>
          <p:cNvSpPr>
            <a:spLocks noGrp="1"/>
          </p:cNvSpPr>
          <p:nvPr>
            <p:ph type="pic" idx="21"/>
          </p:nvPr>
        </p:nvSpPr>
        <p:spPr>
          <a:xfrm>
            <a:off x="-38100" y="-1219200"/>
            <a:ext cx="24460200" cy="16145934"/>
          </a:xfrm>
          <a:prstGeom prst="rect">
            <a:avLst/>
          </a:prstGeom>
        </p:spPr>
        <p:txBody>
          <a:bodyPr lIns="91439" tIns="45719" rIns="91439" bIns="45719">
            <a:noAutofit/>
          </a:bodyPr>
          <a:lstStyle/>
          <a:p>
            <a:endParaRPr/>
          </a:p>
        </p:txBody>
      </p:sp>
      <p:sp>
        <p:nvSpPr>
          <p:cNvPr id="320" name="Número de diapositiva"/>
          <p:cNvSpPr txBox="1">
            <a:spLocks noGrp="1"/>
          </p:cNvSpPr>
          <p:nvPr>
            <p:ph type="sldNum" sz="quarter" idx="2"/>
          </p:nvPr>
        </p:nvSpPr>
        <p:spPr>
          <a:xfrm>
            <a:off x="22958052" y="609600"/>
            <a:ext cx="654796" cy="736600"/>
          </a:xfrm>
          <a:prstGeom prst="rect">
            <a:avLst/>
          </a:prstGeom>
        </p:spPr>
        <p:txBody>
          <a:bodyPr lIns="101600" tIns="101600" rIns="101600" bIns="101600"/>
          <a:lstStyle>
            <a:lvl1pPr defTabSz="1828800"/>
          </a:lstStyle>
          <a:p>
            <a:fld id="{86CB4B4D-7CA3-9044-876B-883B54F8677D}" type="slidenum">
              <a:t>‹Nº›</a:t>
            </a:fld>
            <a:endParaRPr/>
          </a:p>
        </p:txBody>
      </p:sp>
    </p:spTree>
    <p:extLst>
      <p:ext uri="{BB962C8B-B14F-4D97-AF65-F5344CB8AC3E}">
        <p14:creationId xmlns:p14="http://schemas.microsoft.com/office/powerpoint/2010/main" val="1820738481"/>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Título, viñetas y foto">
    <p:bg>
      <p:bgPr>
        <a:solidFill>
          <a:srgbClr val="222222"/>
        </a:solidFill>
        <a:effectLst/>
      </p:bgPr>
    </p:bg>
    <p:spTree>
      <p:nvGrpSpPr>
        <p:cNvPr id="1" name=""/>
        <p:cNvGrpSpPr/>
        <p:nvPr/>
      </p:nvGrpSpPr>
      <p:grpSpPr>
        <a:xfrm>
          <a:off x="0" y="0"/>
          <a:ext cx="0" cy="0"/>
          <a:chOff x="0" y="0"/>
          <a:chExt cx="0" cy="0"/>
        </a:xfrm>
      </p:grpSpPr>
      <p:sp>
        <p:nvSpPr>
          <p:cNvPr id="327" name="Línea"/>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latin typeface="+mn-lt"/>
                <a:ea typeface="+mn-ea"/>
                <a:cs typeface="+mn-cs"/>
                <a:sym typeface="DIN Condensed Bold"/>
              </a:defRPr>
            </a:pPr>
            <a:endParaRPr/>
          </a:p>
        </p:txBody>
      </p:sp>
      <p:sp>
        <p:nvSpPr>
          <p:cNvPr id="328" name="Nivel de texto 1…"/>
          <p:cNvSpPr txBox="1">
            <a:spLocks noGrp="1"/>
          </p:cNvSpPr>
          <p:nvPr>
            <p:ph type="body" sz="quarter" idx="1"/>
          </p:nvPr>
        </p:nvSpPr>
        <p:spPr>
          <a:xfrm>
            <a:off x="762000" y="635000"/>
            <a:ext cx="20955000" cy="635000"/>
          </a:xfrm>
          <a:prstGeom prst="rect">
            <a:avLst/>
          </a:prstGeom>
        </p:spPr>
        <p:txBody>
          <a:bodyPr anchor="b"/>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vl2pPr marL="1111250" indent="-476250" defTabSz="647700">
              <a:lnSpc>
                <a:spcPct val="80000"/>
              </a:lnSpc>
              <a:spcBef>
                <a:spcPts val="0"/>
              </a:spcBef>
              <a:buClrTx/>
              <a:buSzPct val="104999"/>
              <a:buFontTx/>
              <a:defRPr sz="3600" cap="all" spc="180">
                <a:latin typeface="DIN Alternate Bold"/>
                <a:ea typeface="DIN Alternate Bold"/>
                <a:cs typeface="DIN Alternate Bold"/>
                <a:sym typeface="DIN Alternate Bold"/>
              </a:defRPr>
            </a:lvl2pPr>
            <a:lvl3pPr marL="1746250" indent="-476250" defTabSz="647700">
              <a:lnSpc>
                <a:spcPct val="80000"/>
              </a:lnSpc>
              <a:spcBef>
                <a:spcPts val="0"/>
              </a:spcBef>
              <a:buClrTx/>
              <a:buSzPct val="104999"/>
              <a:buFontTx/>
              <a:defRPr sz="3600" cap="all" spc="180">
                <a:latin typeface="DIN Alternate Bold"/>
                <a:ea typeface="DIN Alternate Bold"/>
                <a:cs typeface="DIN Alternate Bold"/>
                <a:sym typeface="DIN Alternate Bold"/>
              </a:defRPr>
            </a:lvl3pPr>
            <a:lvl4pPr marL="2381250" indent="-476250" defTabSz="647700">
              <a:lnSpc>
                <a:spcPct val="80000"/>
              </a:lnSpc>
              <a:spcBef>
                <a:spcPts val="0"/>
              </a:spcBef>
              <a:buClrTx/>
              <a:buSzPct val="104999"/>
              <a:buFontTx/>
              <a:defRPr sz="3600" cap="all" spc="180">
                <a:latin typeface="DIN Alternate Bold"/>
                <a:ea typeface="DIN Alternate Bold"/>
                <a:cs typeface="DIN Alternate Bold"/>
                <a:sym typeface="DIN Alternate Bold"/>
              </a:defRPr>
            </a:lvl4pPr>
            <a:lvl5pPr marL="3016250" indent="-476250" defTabSz="647700">
              <a:lnSpc>
                <a:spcPct val="80000"/>
              </a:lnSpc>
              <a:spcBef>
                <a:spcPts val="0"/>
              </a:spcBef>
              <a:buClrTx/>
              <a:buSzPct val="104999"/>
              <a:buFontTx/>
              <a:defRPr sz="3600" cap="all" spc="180">
                <a:latin typeface="DIN Alternate Bold"/>
                <a:ea typeface="DIN Alternate Bold"/>
                <a:cs typeface="DIN Alternate Bold"/>
                <a:sym typeface="DIN Alternate Bold"/>
              </a:defRPr>
            </a:lvl5pPr>
          </a:lstStyle>
          <a:p>
            <a:r>
              <a:t>Nivel de texto 1</a:t>
            </a:r>
          </a:p>
          <a:p>
            <a:pPr lvl="1"/>
            <a:r>
              <a:t>Nivel de texto 2</a:t>
            </a:r>
          </a:p>
          <a:p>
            <a:pPr lvl="2"/>
            <a:r>
              <a:t>Nivel de texto 3</a:t>
            </a:r>
          </a:p>
          <a:p>
            <a:pPr lvl="3"/>
            <a:r>
              <a:t>Nivel de texto 4</a:t>
            </a:r>
          </a:p>
          <a:p>
            <a:pPr lvl="4"/>
            <a:r>
              <a:t>Nivel de texto 5</a:t>
            </a:r>
          </a:p>
        </p:txBody>
      </p:sp>
      <p:sp>
        <p:nvSpPr>
          <p:cNvPr id="329" name="Imagen"/>
          <p:cNvSpPr>
            <a:spLocks noGrp="1"/>
          </p:cNvSpPr>
          <p:nvPr>
            <p:ph type="pic" idx="21"/>
          </p:nvPr>
        </p:nvSpPr>
        <p:spPr>
          <a:xfrm>
            <a:off x="13258800" y="0"/>
            <a:ext cx="12428272" cy="13716000"/>
          </a:xfrm>
          <a:prstGeom prst="rect">
            <a:avLst/>
          </a:prstGeom>
        </p:spPr>
        <p:txBody>
          <a:bodyPr lIns="91439" tIns="45719" rIns="91439" bIns="45719">
            <a:noAutofit/>
          </a:bodyPr>
          <a:lstStyle/>
          <a:p>
            <a:endParaRPr/>
          </a:p>
        </p:txBody>
      </p:sp>
      <p:sp>
        <p:nvSpPr>
          <p:cNvPr id="330" name="Texto del título"/>
          <p:cNvSpPr txBox="1">
            <a:spLocks noGrp="1"/>
          </p:cNvSpPr>
          <p:nvPr>
            <p:ph type="title"/>
          </p:nvPr>
        </p:nvSpPr>
        <p:spPr>
          <a:xfrm>
            <a:off x="762000" y="2159000"/>
            <a:ext cx="11811000" cy="1016000"/>
          </a:xfrm>
          <a:prstGeom prst="rect">
            <a:avLst/>
          </a:prstGeom>
        </p:spPr>
        <p:txBody>
          <a:bodyPr/>
          <a:lstStyle/>
          <a:p>
            <a:r>
              <a:t>Texto del título</a:t>
            </a:r>
          </a:p>
        </p:txBody>
      </p:sp>
      <p:sp>
        <p:nvSpPr>
          <p:cNvPr id="331" name="Nivel de texto 1…"/>
          <p:cNvSpPr txBox="1">
            <a:spLocks noGrp="1"/>
          </p:cNvSpPr>
          <p:nvPr>
            <p:ph type="body" sz="half" idx="22"/>
          </p:nvPr>
        </p:nvSpPr>
        <p:spPr>
          <a:xfrm>
            <a:off x="762000" y="3860800"/>
            <a:ext cx="11811000" cy="8585200"/>
          </a:xfrm>
          <a:prstGeom prst="rect">
            <a:avLst/>
          </a:prstGeom>
        </p:spPr>
        <p:txBody>
          <a:bodyPr/>
          <a:lstStyle/>
          <a:p>
            <a:pPr>
              <a:buClr>
                <a:schemeClr val="accent1"/>
              </a:buClr>
              <a:buSzPct val="104999"/>
              <a:buChar char="▸"/>
              <a:defRPr sz="4000"/>
            </a:pPr>
            <a:endParaRPr/>
          </a:p>
        </p:txBody>
      </p:sp>
      <p:sp>
        <p:nvSpPr>
          <p:cNvPr id="33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8785214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339" name="Texto del título"/>
          <p:cNvSpPr txBox="1">
            <a:spLocks noGrp="1"/>
          </p:cNvSpPr>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spcBef>
                <a:spcPts val="0"/>
              </a:spcBef>
              <a:defRPr sz="12000" cap="none">
                <a:solidFill>
                  <a:srgbClr val="000000"/>
                </a:solidFill>
                <a:latin typeface="Calibri Light"/>
                <a:ea typeface="Calibri Light"/>
                <a:cs typeface="Calibri Light"/>
                <a:sym typeface="Calibri Light"/>
              </a:defRPr>
            </a:lvl1pPr>
          </a:lstStyle>
          <a:p>
            <a:r>
              <a:t>Texto del título</a:t>
            </a:r>
          </a:p>
        </p:txBody>
      </p:sp>
      <p:sp>
        <p:nvSpPr>
          <p:cNvPr id="340" name="Nivel de texto 1…"/>
          <p:cNvSpPr txBox="1">
            <a:spLocks noGrp="1"/>
          </p:cNvSpPr>
          <p:nvPr>
            <p:ph type="body" sz="quarter" idx="1"/>
          </p:nvPr>
        </p:nvSpPr>
        <p:spPr>
          <a:xfrm>
            <a:off x="3048000" y="7204075"/>
            <a:ext cx="18288000" cy="3311525"/>
          </a:xfrm>
          <a:prstGeom prst="rect">
            <a:avLst/>
          </a:prstGeom>
        </p:spPr>
        <p:txBody>
          <a:bodyPr lIns="91439" tIns="91439" rIns="91439" bIns="91439"/>
          <a:lstStyle>
            <a:lvl1pPr marL="0" indent="0" algn="ctr" defTabSz="1828800">
              <a:lnSpc>
                <a:spcPct val="90000"/>
              </a:lnSpc>
              <a:spcBef>
                <a:spcPts val="2000"/>
              </a:spcBef>
              <a:buClrTx/>
              <a:buSzTx/>
              <a:buFontTx/>
              <a:buNone/>
              <a:defRPr>
                <a:solidFill>
                  <a:srgbClr val="000000"/>
                </a:solidFill>
                <a:latin typeface="Calibri"/>
                <a:ea typeface="Calibri"/>
                <a:cs typeface="Calibri"/>
                <a:sym typeface="Calibri"/>
              </a:defRPr>
            </a:lvl1pPr>
            <a:lvl2pPr marL="0" indent="457200" algn="ctr" defTabSz="1828800">
              <a:lnSpc>
                <a:spcPct val="90000"/>
              </a:lnSpc>
              <a:spcBef>
                <a:spcPts val="2000"/>
              </a:spcBef>
              <a:buClrTx/>
              <a:buSzTx/>
              <a:buFontTx/>
              <a:buNone/>
              <a:defRPr>
                <a:solidFill>
                  <a:srgbClr val="000000"/>
                </a:solidFill>
                <a:latin typeface="Calibri"/>
                <a:ea typeface="Calibri"/>
                <a:cs typeface="Calibri"/>
                <a:sym typeface="Calibri"/>
              </a:defRPr>
            </a:lvl2pPr>
            <a:lvl3pPr marL="0" indent="914400" algn="ctr" defTabSz="1828800">
              <a:lnSpc>
                <a:spcPct val="90000"/>
              </a:lnSpc>
              <a:spcBef>
                <a:spcPts val="2000"/>
              </a:spcBef>
              <a:buClrTx/>
              <a:buSzTx/>
              <a:buFontTx/>
              <a:buNone/>
              <a:defRPr>
                <a:solidFill>
                  <a:srgbClr val="000000"/>
                </a:solidFill>
                <a:latin typeface="Calibri"/>
                <a:ea typeface="Calibri"/>
                <a:cs typeface="Calibri"/>
                <a:sym typeface="Calibri"/>
              </a:defRPr>
            </a:lvl3pPr>
            <a:lvl4pPr marL="0" indent="1371600" algn="ctr" defTabSz="1828800">
              <a:lnSpc>
                <a:spcPct val="90000"/>
              </a:lnSpc>
              <a:spcBef>
                <a:spcPts val="2000"/>
              </a:spcBef>
              <a:buClrTx/>
              <a:buSzTx/>
              <a:buFontTx/>
              <a:buNone/>
              <a:defRPr>
                <a:solidFill>
                  <a:srgbClr val="000000"/>
                </a:solidFill>
                <a:latin typeface="Calibri"/>
                <a:ea typeface="Calibri"/>
                <a:cs typeface="Calibri"/>
                <a:sym typeface="Calibri"/>
              </a:defRPr>
            </a:lvl4pPr>
            <a:lvl5pPr marL="0" indent="1828800" algn="ctr" defTabSz="1828800">
              <a:lnSpc>
                <a:spcPct val="90000"/>
              </a:lnSpc>
              <a:spcBef>
                <a:spcPts val="2000"/>
              </a:spcBef>
              <a:buClrTx/>
              <a:buSzTx/>
              <a:buFontTx/>
              <a:buNone/>
              <a:defRPr>
                <a:solidFill>
                  <a:srgbClr val="000000"/>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341" name="Número de diapositiva"/>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defTabSz="1828800">
              <a:lnSpc>
                <a:spcPct val="100000"/>
              </a:lnSpc>
              <a:defRPr sz="24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61044175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4_Título y viñetas">
    <p:bg>
      <p:bgPr>
        <a:solidFill>
          <a:srgbClr val="222222"/>
        </a:solidFill>
        <a:effectLst/>
      </p:bgPr>
    </p:bg>
    <p:spTree>
      <p:nvGrpSpPr>
        <p:cNvPr id="1" name=""/>
        <p:cNvGrpSpPr/>
        <p:nvPr/>
      </p:nvGrpSpPr>
      <p:grpSpPr>
        <a:xfrm>
          <a:off x="0" y="0"/>
          <a:ext cx="0" cy="0"/>
          <a:chOff x="0" y="0"/>
          <a:chExt cx="0" cy="0"/>
        </a:xfrm>
      </p:grpSpPr>
      <p:sp>
        <p:nvSpPr>
          <p:cNvPr id="348" name="Línea"/>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9"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350" name="Texto del título"/>
          <p:cNvSpPr txBox="1">
            <a:spLocks noGrp="1"/>
          </p:cNvSpPr>
          <p:nvPr>
            <p:ph type="title"/>
          </p:nvPr>
        </p:nvSpPr>
        <p:spPr>
          <a:prstGeom prst="rect">
            <a:avLst/>
          </a:prstGeom>
        </p:spPr>
        <p:txBody>
          <a:bodyPr/>
          <a:lstStyle>
            <a:lvl1pPr>
              <a:defRPr sz="8400"/>
            </a:lvl1pPr>
          </a:lstStyle>
          <a:p>
            <a:r>
              <a:t>Texto del título</a:t>
            </a:r>
          </a:p>
        </p:txBody>
      </p:sp>
      <p:sp>
        <p:nvSpPr>
          <p:cNvPr id="351"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35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2162073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5_Título y viñetas">
    <p:spTree>
      <p:nvGrpSpPr>
        <p:cNvPr id="1" name=""/>
        <p:cNvGrpSpPr/>
        <p:nvPr/>
      </p:nvGrpSpPr>
      <p:grpSpPr>
        <a:xfrm>
          <a:off x="0" y="0"/>
          <a:ext cx="0" cy="0"/>
          <a:chOff x="0" y="0"/>
          <a:chExt cx="0" cy="0"/>
        </a:xfrm>
      </p:grpSpPr>
      <p:sp>
        <p:nvSpPr>
          <p:cNvPr id="359" name="Línea"/>
          <p:cNvSpPr/>
          <p:nvPr/>
        </p:nvSpPr>
        <p:spPr>
          <a:xfrm>
            <a:off x="952499" y="3048000"/>
            <a:ext cx="22494924"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60" name="Línea"/>
          <p:cNvSpPr/>
          <p:nvPr/>
        </p:nvSpPr>
        <p:spPr>
          <a:xfrm>
            <a:off x="952499" y="889000"/>
            <a:ext cx="22494924"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61" name="Texto del título"/>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spcBef>
                <a:spcPts val="0"/>
              </a:spcBef>
              <a:defRPr sz="8800" cap="none">
                <a:solidFill>
                  <a:srgbClr val="000000"/>
                </a:solidFill>
                <a:latin typeface="Calibri Light"/>
                <a:ea typeface="Calibri Light"/>
                <a:cs typeface="Calibri Light"/>
                <a:sym typeface="Calibri Light"/>
              </a:defRPr>
            </a:lvl1pPr>
          </a:lstStyle>
          <a:p>
            <a:r>
              <a:t>Texto del título</a:t>
            </a:r>
          </a:p>
        </p:txBody>
      </p:sp>
      <p:sp>
        <p:nvSpPr>
          <p:cNvPr id="362" name="Nivel de texto 1…"/>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lnSpc>
                <a:spcPct val="90000"/>
              </a:lnSpc>
              <a:spcBef>
                <a:spcPts val="2000"/>
              </a:spcBef>
              <a:buClrTx/>
              <a:buSzPct val="100000"/>
              <a:buFont typeface="Arial"/>
              <a:buChar char="•"/>
              <a:defRPr sz="5600">
                <a:solidFill>
                  <a:srgbClr val="000000"/>
                </a:solidFill>
                <a:latin typeface="Calibri"/>
                <a:ea typeface="Calibri"/>
                <a:cs typeface="Calibri"/>
                <a:sym typeface="Calibri"/>
              </a:defRPr>
            </a:lvl1pPr>
            <a:lvl2pPr marL="990600" indent="-533400" defTabSz="1828800">
              <a:lnSpc>
                <a:spcPct val="90000"/>
              </a:lnSpc>
              <a:spcBef>
                <a:spcPts val="2000"/>
              </a:spcBef>
              <a:buClrTx/>
              <a:buSzPct val="100000"/>
              <a:buFont typeface="Arial"/>
              <a:buChar char="•"/>
              <a:defRPr sz="5600">
                <a:solidFill>
                  <a:srgbClr val="000000"/>
                </a:solidFill>
                <a:latin typeface="Calibri"/>
                <a:ea typeface="Calibri"/>
                <a:cs typeface="Calibri"/>
                <a:sym typeface="Calibri"/>
              </a:defRPr>
            </a:lvl2pPr>
            <a:lvl3pPr marL="1554479" indent="-640079" defTabSz="1828800">
              <a:lnSpc>
                <a:spcPct val="90000"/>
              </a:lnSpc>
              <a:spcBef>
                <a:spcPts val="2000"/>
              </a:spcBef>
              <a:buClrTx/>
              <a:buSzPct val="100000"/>
              <a:buFont typeface="Arial"/>
              <a:buChar char="•"/>
              <a:defRPr sz="5600">
                <a:solidFill>
                  <a:srgbClr val="000000"/>
                </a:solidFill>
                <a:latin typeface="Calibri"/>
                <a:ea typeface="Calibri"/>
                <a:cs typeface="Calibri"/>
                <a:sym typeface="Calibri"/>
              </a:defRPr>
            </a:lvl3pPr>
            <a:lvl4pPr marL="2082800" indent="-711200" defTabSz="1828800">
              <a:lnSpc>
                <a:spcPct val="90000"/>
              </a:lnSpc>
              <a:spcBef>
                <a:spcPts val="2000"/>
              </a:spcBef>
              <a:buClrTx/>
              <a:buSzPct val="100000"/>
              <a:buFont typeface="Arial"/>
              <a:buChar char="•"/>
              <a:defRPr sz="5600">
                <a:solidFill>
                  <a:srgbClr val="000000"/>
                </a:solidFill>
                <a:latin typeface="Calibri"/>
                <a:ea typeface="Calibri"/>
                <a:cs typeface="Calibri"/>
                <a:sym typeface="Calibri"/>
              </a:defRPr>
            </a:lvl4pPr>
            <a:lvl5pPr marL="2540000" indent="-711200" defTabSz="1828800">
              <a:lnSpc>
                <a:spcPct val="90000"/>
              </a:lnSpc>
              <a:spcBef>
                <a:spcPts val="2000"/>
              </a:spcBef>
              <a:buClrTx/>
              <a:buSzPct val="100000"/>
              <a:buFont typeface="Arial"/>
              <a:buChar char="•"/>
              <a:defRPr sz="5600">
                <a:solidFill>
                  <a:srgbClr val="000000"/>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363" name="Número de diapositiva"/>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defTabSz="1828800">
              <a:lnSpc>
                <a:spcPct val="100000"/>
              </a:lnSpc>
              <a:defRPr sz="24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102755754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6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0" name="Línea"/>
          <p:cNvSpPr/>
          <p:nvPr/>
        </p:nvSpPr>
        <p:spPr>
          <a:xfrm>
            <a:off x="952499" y="3048000"/>
            <a:ext cx="22494924"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71" name="Línea"/>
          <p:cNvSpPr/>
          <p:nvPr/>
        </p:nvSpPr>
        <p:spPr>
          <a:xfrm>
            <a:off x="952499" y="889000"/>
            <a:ext cx="22494924"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72" name="Texto del título"/>
          <p:cNvSpPr txBox="1">
            <a:spLocks noGrp="1"/>
          </p:cNvSpPr>
          <p:nvPr>
            <p:ph type="title"/>
          </p:nvPr>
        </p:nvSpPr>
        <p:spPr>
          <a:xfrm>
            <a:off x="952500" y="1143000"/>
            <a:ext cx="22479000" cy="1663700"/>
          </a:xfrm>
          <a:prstGeom prst="rect">
            <a:avLst/>
          </a:prstGeom>
        </p:spPr>
        <p:txBody>
          <a:bodyPr lIns="101600" tIns="101600" rIns="101600" bIns="101600" anchor="ctr"/>
          <a:lstStyle>
            <a:lvl1pPr algn="ctr">
              <a:lnSpc>
                <a:spcPct val="90000"/>
              </a:lnSpc>
              <a:spcBef>
                <a:spcPts val="2200"/>
              </a:spcBef>
              <a:defRPr sz="9800" cap="none">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373" name="Nivel de texto 1…"/>
          <p:cNvSpPr txBox="1">
            <a:spLocks noGrp="1"/>
          </p:cNvSpPr>
          <p:nvPr>
            <p:ph type="body" idx="1"/>
          </p:nvPr>
        </p:nvSpPr>
        <p:spPr>
          <a:xfrm>
            <a:off x="952500" y="3695700"/>
            <a:ext cx="22479000" cy="8572500"/>
          </a:xfrm>
          <a:prstGeom prst="rect">
            <a:avLst/>
          </a:prstGeom>
        </p:spPr>
        <p:txBody>
          <a:bodyPr lIns="101600" tIns="101600" rIns="101600" bIns="101600" anchor="ctr"/>
          <a:lstStyle>
            <a:lvl1pPr marL="6096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1pPr>
            <a:lvl2pPr marL="9144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2pPr>
            <a:lvl3pPr marL="12192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3pPr>
            <a:lvl4pPr marL="15240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4pPr>
            <a:lvl5pPr marL="18288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374" name="Número de diapositiva"/>
          <p:cNvSpPr txBox="1">
            <a:spLocks noGrp="1"/>
          </p:cNvSpPr>
          <p:nvPr>
            <p:ph type="sldNum" sz="quarter" idx="2"/>
          </p:nvPr>
        </p:nvSpPr>
        <p:spPr>
          <a:xfrm>
            <a:off x="11976100" y="13017500"/>
            <a:ext cx="540817" cy="558800"/>
          </a:xfrm>
          <a:prstGeom prst="rect">
            <a:avLst/>
          </a:prstGeom>
        </p:spPr>
        <p:txBody>
          <a:bodyPr lIns="101600" tIns="101600" rIns="101600" bIns="101600"/>
          <a:lstStyle>
            <a:lvl1pPr algn="l" defTabSz="1828800">
              <a:lnSpc>
                <a:spcPct val="100000"/>
              </a:lnSpc>
              <a:defRPr sz="24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‹Nº›</a:t>
            </a:fld>
            <a:endParaRPr/>
          </a:p>
        </p:txBody>
      </p:sp>
    </p:spTree>
    <p:extLst>
      <p:ext uri="{BB962C8B-B14F-4D97-AF65-F5344CB8AC3E}">
        <p14:creationId xmlns:p14="http://schemas.microsoft.com/office/powerpoint/2010/main" val="133025548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_Foto (horizontal)">
    <p:spTree>
      <p:nvGrpSpPr>
        <p:cNvPr id="1" name=""/>
        <p:cNvGrpSpPr/>
        <p:nvPr/>
      </p:nvGrpSpPr>
      <p:grpSpPr>
        <a:xfrm>
          <a:off x="0" y="0"/>
          <a:ext cx="0" cy="0"/>
          <a:chOff x="0" y="0"/>
          <a:chExt cx="0" cy="0"/>
        </a:xfrm>
      </p:grpSpPr>
      <p:sp>
        <p:nvSpPr>
          <p:cNvPr id="381" name="Línea"/>
          <p:cNvSpPr/>
          <p:nvPr/>
        </p:nvSpPr>
        <p:spPr>
          <a:xfrm flipV="1">
            <a:off x="14989317" y="9919062"/>
            <a:ext cx="3" cy="2310131"/>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82" name="Línea"/>
          <p:cNvSpPr/>
          <p:nvPr/>
        </p:nvSpPr>
        <p:spPr>
          <a:xfrm>
            <a:off x="952500" y="12801600"/>
            <a:ext cx="22498974"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83" name="Línea"/>
          <p:cNvSpPr/>
          <p:nvPr/>
        </p:nvSpPr>
        <p:spPr>
          <a:xfrm>
            <a:off x="952500" y="9321800"/>
            <a:ext cx="22500036" cy="0"/>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84" name="Línea"/>
          <p:cNvSpPr/>
          <p:nvPr/>
        </p:nvSpPr>
        <p:spPr>
          <a:xfrm flipV="1">
            <a:off x="14989317" y="9919062"/>
            <a:ext cx="3" cy="2310131"/>
          </a:xfrm>
          <a:prstGeom prst="line">
            <a:avLst/>
          </a:prstGeom>
          <a:ln w="25400">
            <a:solidFill>
              <a:srgbClr val="444444">
                <a:alpha val="30000"/>
              </a:srgbClr>
            </a:solidFill>
            <a:miter lim="400000"/>
          </a:ln>
        </p:spPr>
        <p:txBody>
          <a:bodyPr tIns="91439" bIns="91439"/>
          <a:lstStyle/>
          <a:p>
            <a:pPr defTabSz="1828800">
              <a:spcBef>
                <a:spcPts val="0"/>
              </a:spcBef>
              <a:defRPr sz="3600">
                <a:solidFill>
                  <a:srgbClr val="000000"/>
                </a:solidFill>
                <a:latin typeface="Calibri"/>
                <a:ea typeface="Calibri"/>
                <a:cs typeface="Calibri"/>
                <a:sym typeface="Calibri"/>
              </a:defRPr>
            </a:pPr>
            <a:endParaRPr/>
          </a:p>
        </p:txBody>
      </p:sp>
      <p:sp>
        <p:nvSpPr>
          <p:cNvPr id="385" name="Nivel de texto 1…"/>
          <p:cNvSpPr txBox="1">
            <a:spLocks noGrp="1"/>
          </p:cNvSpPr>
          <p:nvPr>
            <p:ph type="body" sz="quarter" idx="1"/>
          </p:nvPr>
        </p:nvSpPr>
        <p:spPr>
          <a:xfrm>
            <a:off x="952500" y="8610600"/>
            <a:ext cx="13500100" cy="699166"/>
          </a:xfrm>
          <a:prstGeom prst="rect">
            <a:avLst/>
          </a:prstGeom>
        </p:spPr>
        <p:txBody>
          <a:bodyPr lIns="91439" tIns="91439" rIns="91439" bIns="91439"/>
          <a:lstStyle>
            <a:lvl1pPr marL="0" indent="0" defTabSz="1828800">
              <a:lnSpc>
                <a:spcPct val="110000"/>
              </a:lnSpc>
              <a:spcBef>
                <a:spcPts val="0"/>
              </a:spcBef>
              <a:buClrTx/>
              <a:buSzTx/>
              <a:buFontTx/>
              <a:buNone/>
              <a:defRPr sz="3200" i="1">
                <a:solidFill>
                  <a:srgbClr val="000000"/>
                </a:solidFill>
                <a:latin typeface="Calibri"/>
                <a:ea typeface="Calibri"/>
                <a:cs typeface="Calibri"/>
                <a:sym typeface="Calibri"/>
              </a:defRPr>
            </a:lvl1pPr>
            <a:lvl2pPr marL="762000" indent="-304800" defTabSz="1828800">
              <a:lnSpc>
                <a:spcPct val="110000"/>
              </a:lnSpc>
              <a:spcBef>
                <a:spcPts val="0"/>
              </a:spcBef>
              <a:buClrTx/>
              <a:buSzPct val="100000"/>
              <a:buFontTx/>
              <a:buChar char="•"/>
              <a:defRPr sz="3200" i="1">
                <a:solidFill>
                  <a:srgbClr val="000000"/>
                </a:solidFill>
                <a:latin typeface="Calibri"/>
                <a:ea typeface="Calibri"/>
                <a:cs typeface="Calibri"/>
                <a:sym typeface="Calibri"/>
              </a:defRPr>
            </a:lvl2pPr>
            <a:lvl3pPr marL="1280160" indent="-365760" defTabSz="1828800">
              <a:lnSpc>
                <a:spcPct val="110000"/>
              </a:lnSpc>
              <a:spcBef>
                <a:spcPts val="0"/>
              </a:spcBef>
              <a:buClrTx/>
              <a:buSzPct val="100000"/>
              <a:buFontTx/>
              <a:buChar char="•"/>
              <a:defRPr sz="3200" i="1">
                <a:solidFill>
                  <a:srgbClr val="000000"/>
                </a:solidFill>
                <a:latin typeface="Calibri"/>
                <a:ea typeface="Calibri"/>
                <a:cs typeface="Calibri"/>
                <a:sym typeface="Calibri"/>
              </a:defRPr>
            </a:lvl3pPr>
            <a:lvl4pPr marL="1778000" indent="-406400" defTabSz="1828800">
              <a:lnSpc>
                <a:spcPct val="110000"/>
              </a:lnSpc>
              <a:spcBef>
                <a:spcPts val="0"/>
              </a:spcBef>
              <a:buClrTx/>
              <a:buSzPct val="100000"/>
              <a:buFontTx/>
              <a:buChar char="•"/>
              <a:defRPr sz="3200" i="1">
                <a:solidFill>
                  <a:srgbClr val="000000"/>
                </a:solidFill>
                <a:latin typeface="Calibri"/>
                <a:ea typeface="Calibri"/>
                <a:cs typeface="Calibri"/>
                <a:sym typeface="Calibri"/>
              </a:defRPr>
            </a:lvl4pPr>
            <a:lvl5pPr marL="2235200" indent="-406400" defTabSz="1828800">
              <a:lnSpc>
                <a:spcPct val="110000"/>
              </a:lnSpc>
              <a:spcBef>
                <a:spcPts val="0"/>
              </a:spcBef>
              <a:buClrTx/>
              <a:buSzPct val="100000"/>
              <a:buFontTx/>
              <a:buChar char="•"/>
              <a:defRPr sz="3200" i="1">
                <a:solidFill>
                  <a:srgbClr val="000000"/>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386" name="Imagen"/>
          <p:cNvSpPr>
            <a:spLocks noGrp="1"/>
          </p:cNvSpPr>
          <p:nvPr>
            <p:ph type="pic" idx="21"/>
          </p:nvPr>
        </p:nvSpPr>
        <p:spPr>
          <a:xfrm>
            <a:off x="952500" y="-1460500"/>
            <a:ext cx="22479000" cy="13893800"/>
          </a:xfrm>
          <a:prstGeom prst="rect">
            <a:avLst/>
          </a:prstGeom>
        </p:spPr>
        <p:txBody>
          <a:bodyPr lIns="91439" tIns="45719" rIns="91439" bIns="45719">
            <a:noAutofit/>
          </a:bodyPr>
          <a:lstStyle/>
          <a:p>
            <a:endParaRPr/>
          </a:p>
        </p:txBody>
      </p:sp>
      <p:sp>
        <p:nvSpPr>
          <p:cNvPr id="387" name="Texto del título"/>
          <p:cNvSpPr txBox="1">
            <a:spLocks noGrp="1"/>
          </p:cNvSpPr>
          <p:nvPr>
            <p:ph type="title"/>
          </p:nvPr>
        </p:nvSpPr>
        <p:spPr>
          <a:xfrm>
            <a:off x="952500" y="9398000"/>
            <a:ext cx="13500100" cy="3340100"/>
          </a:xfrm>
          <a:prstGeom prst="rect">
            <a:avLst/>
          </a:prstGeom>
        </p:spPr>
        <p:txBody>
          <a:bodyPr lIns="91439" tIns="91439" rIns="91439" bIns="91439" anchor="ctr"/>
          <a:lstStyle>
            <a:lvl1pPr defTabSz="1828800">
              <a:lnSpc>
                <a:spcPct val="90000"/>
              </a:lnSpc>
              <a:spcBef>
                <a:spcPts val="0"/>
              </a:spcBef>
              <a:defRPr sz="8800" cap="none">
                <a:solidFill>
                  <a:srgbClr val="000000"/>
                </a:solidFill>
                <a:latin typeface="Calibri Light"/>
                <a:ea typeface="Calibri Light"/>
                <a:cs typeface="Calibri Light"/>
                <a:sym typeface="Calibri Light"/>
              </a:defRPr>
            </a:lvl1pPr>
          </a:lstStyle>
          <a:p>
            <a:r>
              <a:t>Texto del título</a:t>
            </a:r>
          </a:p>
        </p:txBody>
      </p:sp>
      <p:sp>
        <p:nvSpPr>
          <p:cNvPr id="388" name="Nivel de texto 1…"/>
          <p:cNvSpPr txBox="1">
            <a:spLocks noGrp="1"/>
          </p:cNvSpPr>
          <p:nvPr>
            <p:ph type="body" sz="quarter" idx="22"/>
          </p:nvPr>
        </p:nvSpPr>
        <p:spPr>
          <a:xfrm>
            <a:off x="15532100" y="9398000"/>
            <a:ext cx="7950200" cy="3340100"/>
          </a:xfrm>
          <a:prstGeom prst="rect">
            <a:avLst/>
          </a:prstGeom>
        </p:spPr>
        <p:txBody>
          <a:bodyPr lIns="91439" tIns="91439" rIns="91439" bIns="91439"/>
          <a:lstStyle/>
          <a:p>
            <a:pPr marL="0" indent="0" defTabSz="1828800">
              <a:lnSpc>
                <a:spcPct val="90000"/>
              </a:lnSpc>
              <a:spcBef>
                <a:spcPts val="0"/>
              </a:spcBef>
              <a:buClrTx/>
              <a:buSzTx/>
              <a:buFontTx/>
              <a:buNone/>
              <a:defRPr sz="3200">
                <a:solidFill>
                  <a:srgbClr val="000000"/>
                </a:solidFill>
                <a:latin typeface="Calibri"/>
                <a:ea typeface="Calibri"/>
                <a:cs typeface="Calibri"/>
                <a:sym typeface="Calibri"/>
              </a:defRPr>
            </a:pPr>
            <a:endParaRPr/>
          </a:p>
        </p:txBody>
      </p:sp>
      <p:sp>
        <p:nvSpPr>
          <p:cNvPr id="389" name="Número de diapositiva"/>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defTabSz="1828800">
              <a:lnSpc>
                <a:spcPct val="100000"/>
              </a:lnSpc>
              <a:defRPr sz="24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23265002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2_Título (arriba)">
    <p:spTree>
      <p:nvGrpSpPr>
        <p:cNvPr id="1" name=""/>
        <p:cNvGrpSpPr/>
        <p:nvPr/>
      </p:nvGrpSpPr>
      <p:grpSpPr>
        <a:xfrm>
          <a:off x="0" y="0"/>
          <a:ext cx="0" cy="0"/>
          <a:chOff x="0" y="0"/>
          <a:chExt cx="0" cy="0"/>
        </a:xfrm>
      </p:grpSpPr>
      <p:sp>
        <p:nvSpPr>
          <p:cNvPr id="396" name="Línea"/>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97" name="Texto"/>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latin typeface="DIN Alternate Bold"/>
                <a:ea typeface="DIN Alternate Bold"/>
                <a:cs typeface="DIN Alternate Bold"/>
                <a:sym typeface="DIN Alternate Bold"/>
              </a:defRPr>
            </a:lvl1pPr>
          </a:lstStyle>
          <a:p>
            <a:r>
              <a:t>Texto</a:t>
            </a:r>
          </a:p>
        </p:txBody>
      </p:sp>
      <p:sp>
        <p:nvSpPr>
          <p:cNvPr id="398" name="Texto del título"/>
          <p:cNvSpPr txBox="1">
            <a:spLocks noGrp="1"/>
          </p:cNvSpPr>
          <p:nvPr>
            <p:ph type="title"/>
          </p:nvPr>
        </p:nvSpPr>
        <p:spPr>
          <a:prstGeom prst="rect">
            <a:avLst/>
          </a:prstGeom>
        </p:spPr>
        <p:txBody>
          <a:bodyPr/>
          <a:lstStyle/>
          <a:p>
            <a:r>
              <a:t>Texto del título</a:t>
            </a:r>
          </a:p>
        </p:txBody>
      </p:sp>
      <p:sp>
        <p:nvSpPr>
          <p:cNvPr id="39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5242860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06" name="Rectangle 4"/>
          <p:cNvSpPr/>
          <p:nvPr/>
        </p:nvSpPr>
        <p:spPr>
          <a:xfrm>
            <a:off x="3352800" y="301838"/>
            <a:ext cx="17663605" cy="13112496"/>
          </a:xfrm>
          <a:prstGeom prst="rect">
            <a:avLst/>
          </a:prstGeom>
          <a:solidFill>
            <a:srgbClr val="FFFEE6"/>
          </a:solidFill>
          <a:ln w="12700">
            <a:miter lim="400000"/>
          </a:ln>
        </p:spPr>
        <p:txBody>
          <a:bodyPr tIns="91439" bIns="91439" anchor="ctr"/>
          <a:lstStyle/>
          <a:p>
            <a:pPr algn="ctr" defTabSz="1828800">
              <a:spcBef>
                <a:spcPts val="0"/>
              </a:spcBef>
              <a:defRPr sz="3600" b="1">
                <a:solidFill>
                  <a:srgbClr val="FFFFFF"/>
                </a:solidFill>
                <a:latin typeface="Franklin Gothic Medium"/>
                <a:ea typeface="Franklin Gothic Medium"/>
                <a:cs typeface="Franklin Gothic Medium"/>
                <a:sym typeface="Franklin Gothic Medium"/>
              </a:defRPr>
            </a:pPr>
            <a:endParaRPr/>
          </a:p>
        </p:txBody>
      </p:sp>
      <p:sp>
        <p:nvSpPr>
          <p:cNvPr id="407" name="Número de diapositiva"/>
          <p:cNvSpPr txBox="1">
            <a:spLocks noGrp="1"/>
          </p:cNvSpPr>
          <p:nvPr>
            <p:ph type="sldNum" sz="quarter" idx="2"/>
          </p:nvPr>
        </p:nvSpPr>
        <p:spPr>
          <a:xfrm>
            <a:off x="20176934" y="12727939"/>
            <a:ext cx="506359" cy="513081"/>
          </a:xfrm>
          <a:prstGeom prst="rect">
            <a:avLst/>
          </a:prstGeom>
        </p:spPr>
        <p:txBody>
          <a:bodyPr lIns="91439" tIns="91439" rIns="91439" bIns="91439" anchor="ctr"/>
          <a:lstStyle>
            <a:lvl1pPr defTabSz="1828800">
              <a:lnSpc>
                <a:spcPct val="100000"/>
              </a:lnSpc>
              <a:defRPr sz="2200" b="1">
                <a:solidFill>
                  <a:srgbClr val="4C1304"/>
                </a:solidFill>
                <a:latin typeface="Franklin Gothic Medium"/>
                <a:ea typeface="Franklin Gothic Medium"/>
                <a:cs typeface="Franklin Gothic Medium"/>
                <a:sym typeface="Franklin Gothic Medium"/>
              </a:defRPr>
            </a:lvl1pPr>
          </a:lstStyle>
          <a:p>
            <a:fld id="{86CB4B4D-7CA3-9044-876B-883B54F8677D}" type="slidenum">
              <a:t>‹Nº›</a:t>
            </a:fld>
            <a:endParaRPr/>
          </a:p>
        </p:txBody>
      </p:sp>
    </p:spTree>
    <p:extLst>
      <p:ext uri="{BB962C8B-B14F-4D97-AF65-F5344CB8AC3E}">
        <p14:creationId xmlns:p14="http://schemas.microsoft.com/office/powerpoint/2010/main" val="75708208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1_Diapositiva de título">
    <p:spTree>
      <p:nvGrpSpPr>
        <p:cNvPr id="1" name=""/>
        <p:cNvGrpSpPr/>
        <p:nvPr/>
      </p:nvGrpSpPr>
      <p:grpSpPr>
        <a:xfrm>
          <a:off x="0" y="0"/>
          <a:ext cx="0" cy="0"/>
          <a:chOff x="0" y="0"/>
          <a:chExt cx="0" cy="0"/>
        </a:xfrm>
      </p:grpSpPr>
      <p:sp>
        <p:nvSpPr>
          <p:cNvPr id="414" name="Texto del título"/>
          <p:cNvSpPr txBox="1">
            <a:spLocks noGrp="1"/>
          </p:cNvSpPr>
          <p:nvPr>
            <p:ph type="title"/>
          </p:nvPr>
        </p:nvSpPr>
        <p:spPr>
          <a:xfrm>
            <a:off x="4419600" y="2244725"/>
            <a:ext cx="15544800" cy="4775201"/>
          </a:xfrm>
          <a:prstGeom prst="rect">
            <a:avLst/>
          </a:prstGeom>
        </p:spPr>
        <p:txBody>
          <a:bodyPr lIns="91439" tIns="91439" rIns="91439" bIns="91439" anchor="b"/>
          <a:lstStyle>
            <a:lvl1pPr algn="ctr" defTabSz="1828800">
              <a:lnSpc>
                <a:spcPct val="90000"/>
              </a:lnSpc>
              <a:spcBef>
                <a:spcPts val="0"/>
              </a:spcBef>
              <a:defRPr sz="12000" cap="none">
                <a:solidFill>
                  <a:srgbClr val="000000"/>
                </a:solidFill>
                <a:latin typeface="Calibri Light"/>
                <a:ea typeface="Calibri Light"/>
                <a:cs typeface="Calibri Light"/>
                <a:sym typeface="Calibri Light"/>
              </a:defRPr>
            </a:lvl1pPr>
          </a:lstStyle>
          <a:p>
            <a:r>
              <a:t>Texto del título</a:t>
            </a:r>
          </a:p>
        </p:txBody>
      </p:sp>
      <p:sp>
        <p:nvSpPr>
          <p:cNvPr id="415" name="Nivel de texto 1…"/>
          <p:cNvSpPr txBox="1">
            <a:spLocks noGrp="1"/>
          </p:cNvSpPr>
          <p:nvPr>
            <p:ph type="body" sz="quarter" idx="1"/>
          </p:nvPr>
        </p:nvSpPr>
        <p:spPr>
          <a:xfrm>
            <a:off x="5334000" y="7204075"/>
            <a:ext cx="13716000" cy="3311525"/>
          </a:xfrm>
          <a:prstGeom prst="rect">
            <a:avLst/>
          </a:prstGeom>
        </p:spPr>
        <p:txBody>
          <a:bodyPr lIns="91439" tIns="91439" rIns="91439" bIns="91439"/>
          <a:lstStyle>
            <a:lvl1pPr marL="0" indent="0" algn="ctr" defTabSz="1828800">
              <a:lnSpc>
                <a:spcPct val="90000"/>
              </a:lnSpc>
              <a:spcBef>
                <a:spcPts val="2000"/>
              </a:spcBef>
              <a:buClrTx/>
              <a:buSzTx/>
              <a:buFontTx/>
              <a:buNone/>
              <a:defRPr>
                <a:solidFill>
                  <a:srgbClr val="000000"/>
                </a:solidFill>
                <a:latin typeface="Calibri"/>
                <a:ea typeface="Calibri"/>
                <a:cs typeface="Calibri"/>
                <a:sym typeface="Calibri"/>
              </a:defRPr>
            </a:lvl1pPr>
            <a:lvl2pPr marL="0" indent="457200" algn="ctr" defTabSz="1828800">
              <a:lnSpc>
                <a:spcPct val="90000"/>
              </a:lnSpc>
              <a:spcBef>
                <a:spcPts val="2000"/>
              </a:spcBef>
              <a:buClrTx/>
              <a:buSzTx/>
              <a:buFontTx/>
              <a:buNone/>
              <a:defRPr>
                <a:solidFill>
                  <a:srgbClr val="000000"/>
                </a:solidFill>
                <a:latin typeface="Calibri"/>
                <a:ea typeface="Calibri"/>
                <a:cs typeface="Calibri"/>
                <a:sym typeface="Calibri"/>
              </a:defRPr>
            </a:lvl2pPr>
            <a:lvl3pPr marL="0" indent="914400" algn="ctr" defTabSz="1828800">
              <a:lnSpc>
                <a:spcPct val="90000"/>
              </a:lnSpc>
              <a:spcBef>
                <a:spcPts val="2000"/>
              </a:spcBef>
              <a:buClrTx/>
              <a:buSzTx/>
              <a:buFontTx/>
              <a:buNone/>
              <a:defRPr>
                <a:solidFill>
                  <a:srgbClr val="000000"/>
                </a:solidFill>
                <a:latin typeface="Calibri"/>
                <a:ea typeface="Calibri"/>
                <a:cs typeface="Calibri"/>
                <a:sym typeface="Calibri"/>
              </a:defRPr>
            </a:lvl3pPr>
            <a:lvl4pPr marL="0" indent="1371600" algn="ctr" defTabSz="1828800">
              <a:lnSpc>
                <a:spcPct val="90000"/>
              </a:lnSpc>
              <a:spcBef>
                <a:spcPts val="2000"/>
              </a:spcBef>
              <a:buClrTx/>
              <a:buSzTx/>
              <a:buFontTx/>
              <a:buNone/>
              <a:defRPr>
                <a:solidFill>
                  <a:srgbClr val="000000"/>
                </a:solidFill>
                <a:latin typeface="Calibri"/>
                <a:ea typeface="Calibri"/>
                <a:cs typeface="Calibri"/>
                <a:sym typeface="Calibri"/>
              </a:defRPr>
            </a:lvl4pPr>
            <a:lvl5pPr marL="0" indent="1828800" algn="ctr" defTabSz="1828800">
              <a:lnSpc>
                <a:spcPct val="90000"/>
              </a:lnSpc>
              <a:spcBef>
                <a:spcPts val="2000"/>
              </a:spcBef>
              <a:buClrTx/>
              <a:buSzTx/>
              <a:buFontTx/>
              <a:buNone/>
              <a:defRPr>
                <a:solidFill>
                  <a:srgbClr val="000000"/>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416" name="Número de diapositiva"/>
          <p:cNvSpPr txBox="1">
            <a:spLocks noGrp="1"/>
          </p:cNvSpPr>
          <p:nvPr>
            <p:ph type="sldNum" sz="quarter" idx="2"/>
          </p:nvPr>
        </p:nvSpPr>
        <p:spPr>
          <a:xfrm>
            <a:off x="19574152" y="12835873"/>
            <a:ext cx="504548" cy="483910"/>
          </a:xfrm>
          <a:prstGeom prst="rect">
            <a:avLst/>
          </a:prstGeom>
        </p:spPr>
        <p:txBody>
          <a:bodyPr lIns="91439" tIns="91439" rIns="91439" bIns="91439" anchor="ctr"/>
          <a:lstStyle>
            <a:lvl1pPr defTabSz="914400">
              <a:lnSpc>
                <a:spcPct val="100000"/>
              </a:lnSpc>
              <a:defRPr sz="24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0461602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17" name="Texto del título"/>
          <p:cNvSpPr txBox="1">
            <a:spLocks noGrp="1"/>
          </p:cNvSpPr>
          <p:nvPr>
            <p:ph type="title"/>
          </p:nvPr>
        </p:nvSpPr>
        <p:spPr>
          <a:xfrm>
            <a:off x="5024614" y="1967994"/>
            <a:ext cx="14334775" cy="830998"/>
          </a:xfrm>
          <a:prstGeom prst="rect">
            <a:avLst/>
          </a:prstGeom>
        </p:spPr>
        <p:txBody>
          <a:bodyPr lIns="0" tIns="0" rIns="0" bIns="0" anchor="t"/>
          <a:lstStyle>
            <a:lvl1pPr defTabSz="2194459">
              <a:defRPr sz="5199" b="1">
                <a:solidFill>
                  <a:srgbClr val="C00000"/>
                </a:solidFill>
                <a:latin typeface="Trebuchet MS"/>
                <a:ea typeface="Trebuchet MS"/>
                <a:cs typeface="Trebuchet MS"/>
                <a:sym typeface="Trebuchet MS"/>
              </a:defRPr>
            </a:lvl1pPr>
          </a:lstStyle>
          <a:p>
            <a:pPr>
              <a:defRPr>
                <a:effectLst/>
              </a:defRPr>
            </a:pPr>
            <a:r>
              <a:t>Texto del título</a:t>
            </a:r>
          </a:p>
        </p:txBody>
      </p:sp>
      <p:sp>
        <p:nvSpPr>
          <p:cNvPr id="118" name="Nivel de texto 1…"/>
          <p:cNvSpPr txBox="1">
            <a:spLocks noGrp="1"/>
          </p:cNvSpPr>
          <p:nvPr>
            <p:ph type="body" sz="quarter" idx="1"/>
          </p:nvPr>
        </p:nvSpPr>
        <p:spPr>
          <a:xfrm>
            <a:off x="4289033" y="3114610"/>
            <a:ext cx="14194919" cy="664799"/>
          </a:xfrm>
          <a:prstGeom prst="rect">
            <a:avLst/>
          </a:prstGeom>
        </p:spPr>
        <p:txBody>
          <a:bodyPr lIns="0" tIns="0" rIns="0" bIns="0" anchor="t"/>
          <a:lstStyle>
            <a:lvl1pPr marL="0" indent="0" defTabSz="2194459">
              <a:spcBef>
                <a:spcPts val="0"/>
              </a:spcBef>
              <a:buSzTx/>
              <a:buNone/>
              <a:defRPr sz="4200">
                <a:solidFill>
                  <a:srgbClr val="000000"/>
                </a:solidFill>
                <a:latin typeface="Calibri"/>
                <a:ea typeface="Calibri"/>
                <a:cs typeface="Calibri"/>
                <a:sym typeface="Calibri"/>
              </a:defRPr>
            </a:lvl1pPr>
            <a:lvl2pPr marL="0" indent="342884" defTabSz="2194459">
              <a:spcBef>
                <a:spcPts val="0"/>
              </a:spcBef>
              <a:buSzTx/>
              <a:buNone/>
              <a:defRPr sz="4200">
                <a:solidFill>
                  <a:srgbClr val="000000"/>
                </a:solidFill>
                <a:latin typeface="Calibri"/>
                <a:ea typeface="Calibri"/>
                <a:cs typeface="Calibri"/>
                <a:sym typeface="Calibri"/>
              </a:defRPr>
            </a:lvl2pPr>
            <a:lvl3pPr marL="0" indent="685768" defTabSz="2194459">
              <a:spcBef>
                <a:spcPts val="0"/>
              </a:spcBef>
              <a:buSzTx/>
              <a:buNone/>
              <a:defRPr sz="4200">
                <a:solidFill>
                  <a:srgbClr val="000000"/>
                </a:solidFill>
                <a:latin typeface="Calibri"/>
                <a:ea typeface="Calibri"/>
                <a:cs typeface="Calibri"/>
                <a:sym typeface="Calibri"/>
              </a:defRPr>
            </a:lvl3pPr>
            <a:lvl4pPr marL="0" indent="1028652" defTabSz="2194459">
              <a:spcBef>
                <a:spcPts val="0"/>
              </a:spcBef>
              <a:buSzTx/>
              <a:buNone/>
              <a:defRPr sz="4200">
                <a:solidFill>
                  <a:srgbClr val="000000"/>
                </a:solidFill>
                <a:latin typeface="Calibri"/>
                <a:ea typeface="Calibri"/>
                <a:cs typeface="Calibri"/>
                <a:sym typeface="Calibri"/>
              </a:defRPr>
            </a:lvl4pPr>
            <a:lvl5pPr marL="0" indent="1371536" defTabSz="2194459">
              <a:spcBef>
                <a:spcPts val="0"/>
              </a:spcBef>
              <a:buSzTx/>
              <a:buNone/>
              <a:defRPr sz="4200">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119" name="Número de diapositiva"/>
          <p:cNvSpPr txBox="1">
            <a:spLocks noGrp="1"/>
          </p:cNvSpPr>
          <p:nvPr>
            <p:ph type="sldNum" sz="quarter" idx="2"/>
          </p:nvPr>
        </p:nvSpPr>
        <p:spPr>
          <a:xfrm>
            <a:off x="21126498" y="12755881"/>
            <a:ext cx="941023" cy="646306"/>
          </a:xfrm>
          <a:prstGeom prst="rect">
            <a:avLst/>
          </a:prstGeom>
        </p:spPr>
        <p:txBody>
          <a:bodyPr lIns="0" tIns="0" rIns="0" bIns="0" anchor="t"/>
          <a:lstStyle>
            <a:lvl1pPr defTabSz="1097229">
              <a:defRPr sz="42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4671405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Texto del título"/>
          <p:cNvSpPr txBox="1">
            <a:spLocks noGrp="1"/>
          </p:cNvSpPr>
          <p:nvPr>
            <p:ph type="title"/>
          </p:nvPr>
        </p:nvSpPr>
        <p:spPr>
          <a:xfrm>
            <a:off x="5024614" y="1967994"/>
            <a:ext cx="14334775" cy="830998"/>
          </a:xfrm>
          <a:prstGeom prst="rect">
            <a:avLst/>
          </a:prstGeom>
        </p:spPr>
        <p:txBody>
          <a:bodyPr lIns="0" tIns="0" rIns="0" bIns="0" anchor="t"/>
          <a:lstStyle>
            <a:lvl1pPr defTabSz="2194459">
              <a:defRPr sz="5199" b="1">
                <a:solidFill>
                  <a:srgbClr val="C00000"/>
                </a:solidFill>
                <a:latin typeface="Trebuchet MS"/>
                <a:ea typeface="Trebuchet MS"/>
                <a:cs typeface="Trebuchet MS"/>
                <a:sym typeface="Trebuchet MS"/>
              </a:defRPr>
            </a:lvl1pPr>
          </a:lstStyle>
          <a:p>
            <a:pPr>
              <a:defRPr>
                <a:effectLst/>
              </a:defRPr>
            </a:pPr>
            <a:r>
              <a:t>Texto del título</a:t>
            </a:r>
          </a:p>
        </p:txBody>
      </p:sp>
      <p:sp>
        <p:nvSpPr>
          <p:cNvPr id="127" name="Nivel de texto 1…"/>
          <p:cNvSpPr txBox="1">
            <a:spLocks noGrp="1"/>
          </p:cNvSpPr>
          <p:nvPr>
            <p:ph type="body" sz="quarter" idx="1"/>
          </p:nvPr>
        </p:nvSpPr>
        <p:spPr>
          <a:xfrm>
            <a:off x="4289033" y="3114610"/>
            <a:ext cx="14194919" cy="664799"/>
          </a:xfrm>
          <a:prstGeom prst="rect">
            <a:avLst/>
          </a:prstGeom>
        </p:spPr>
        <p:txBody>
          <a:bodyPr lIns="0" tIns="0" rIns="0" bIns="0" anchor="t"/>
          <a:lstStyle>
            <a:lvl1pPr marL="0" indent="0" defTabSz="2194459">
              <a:spcBef>
                <a:spcPts val="0"/>
              </a:spcBef>
              <a:buSzTx/>
              <a:buNone/>
              <a:defRPr sz="4200">
                <a:solidFill>
                  <a:srgbClr val="000000"/>
                </a:solidFill>
                <a:latin typeface="Calibri"/>
                <a:ea typeface="Calibri"/>
                <a:cs typeface="Calibri"/>
                <a:sym typeface="Calibri"/>
              </a:defRPr>
            </a:lvl1pPr>
            <a:lvl2pPr marL="0" indent="342884" defTabSz="2194459">
              <a:spcBef>
                <a:spcPts val="0"/>
              </a:spcBef>
              <a:buSzTx/>
              <a:buNone/>
              <a:defRPr sz="4200">
                <a:solidFill>
                  <a:srgbClr val="000000"/>
                </a:solidFill>
                <a:latin typeface="Calibri"/>
                <a:ea typeface="Calibri"/>
                <a:cs typeface="Calibri"/>
                <a:sym typeface="Calibri"/>
              </a:defRPr>
            </a:lvl2pPr>
            <a:lvl3pPr marL="0" indent="685768" defTabSz="2194459">
              <a:spcBef>
                <a:spcPts val="0"/>
              </a:spcBef>
              <a:buSzTx/>
              <a:buNone/>
              <a:defRPr sz="4200">
                <a:solidFill>
                  <a:srgbClr val="000000"/>
                </a:solidFill>
                <a:latin typeface="Calibri"/>
                <a:ea typeface="Calibri"/>
                <a:cs typeface="Calibri"/>
                <a:sym typeface="Calibri"/>
              </a:defRPr>
            </a:lvl3pPr>
            <a:lvl4pPr marL="0" indent="1028652" defTabSz="2194459">
              <a:spcBef>
                <a:spcPts val="0"/>
              </a:spcBef>
              <a:buSzTx/>
              <a:buNone/>
              <a:defRPr sz="4200">
                <a:solidFill>
                  <a:srgbClr val="000000"/>
                </a:solidFill>
                <a:latin typeface="Calibri"/>
                <a:ea typeface="Calibri"/>
                <a:cs typeface="Calibri"/>
                <a:sym typeface="Calibri"/>
              </a:defRPr>
            </a:lvl4pPr>
            <a:lvl5pPr marL="0" indent="1371536" defTabSz="2194459">
              <a:spcBef>
                <a:spcPts val="0"/>
              </a:spcBef>
              <a:buSzTx/>
              <a:buNone/>
              <a:defRPr sz="4200">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128" name="Número de diapositiva"/>
          <p:cNvSpPr txBox="1">
            <a:spLocks noGrp="1"/>
          </p:cNvSpPr>
          <p:nvPr>
            <p:ph type="sldNum" sz="quarter" idx="2"/>
          </p:nvPr>
        </p:nvSpPr>
        <p:spPr>
          <a:xfrm>
            <a:off x="21126498" y="12755881"/>
            <a:ext cx="941023" cy="646306"/>
          </a:xfrm>
          <a:prstGeom prst="rect">
            <a:avLst/>
          </a:prstGeom>
        </p:spPr>
        <p:txBody>
          <a:bodyPr lIns="0" tIns="0" rIns="0" bIns="0" anchor="t"/>
          <a:lstStyle>
            <a:lvl1pPr defTabSz="1097229">
              <a:defRPr sz="42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93107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35" name="Shape 2"/>
          <p:cNvSpPr/>
          <p:nvPr/>
        </p:nvSpPr>
        <p:spPr>
          <a:xfrm>
            <a:off x="474059" y="474162"/>
            <a:ext cx="23435885" cy="12767678"/>
          </a:xfrm>
          <a:prstGeom prst="rect">
            <a:avLst/>
          </a:prstGeom>
          <a:solidFill>
            <a:srgbClr val="DCE5EA"/>
          </a:solidFill>
          <a:ln w="12700">
            <a:miter lim="400000"/>
          </a:ln>
        </p:spPr>
        <p:txBody>
          <a:bodyPr tIns="91433" bIns="91433" anchor="ctr"/>
          <a:lstStyle/>
          <a:p>
            <a:pPr algn="l" defTabSz="914358">
              <a:defRPr sz="7800">
                <a:effectLst>
                  <a:outerShdw blurRad="38100" dist="12700" dir="5400000" rotWithShape="0">
                    <a:srgbClr val="000000">
                      <a:alpha val="50000"/>
                    </a:srgbClr>
                  </a:outerShdw>
                </a:effectLst>
                <a:latin typeface="Gill Sans"/>
                <a:ea typeface="Gill Sans"/>
                <a:cs typeface="Gill Sans"/>
                <a:sym typeface="Gill Sans"/>
              </a:defRPr>
            </a:pPr>
            <a:endParaRPr sz="7800"/>
          </a:p>
        </p:txBody>
      </p:sp>
      <p:sp>
        <p:nvSpPr>
          <p:cNvPr id="136" name="graphicnode theme"/>
          <p:cNvSpPr txBox="1">
            <a:spLocks noGrp="1"/>
          </p:cNvSpPr>
          <p:nvPr>
            <p:ph type="body" sz="quarter" idx="21"/>
          </p:nvPr>
        </p:nvSpPr>
        <p:spPr>
          <a:xfrm>
            <a:off x="973700" y="12549397"/>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latin typeface="Avenir Next Regular"/>
                <a:ea typeface="Avenir Next Regular"/>
                <a:cs typeface="Avenir Next Regular"/>
                <a:sym typeface="Avenir Next Regular"/>
              </a:defRPr>
            </a:lvl1pPr>
          </a:lstStyle>
          <a:p>
            <a:pPr>
              <a:defRPr>
                <a:effectLst/>
              </a:defRPr>
            </a:pPr>
            <a:r>
              <a:t>graphicnode theme</a:t>
            </a:r>
          </a:p>
        </p:txBody>
      </p:sp>
      <p:sp>
        <p:nvSpPr>
          <p:cNvPr id="137" name="Project plans"/>
          <p:cNvSpPr txBox="1">
            <a:spLocks noGrp="1"/>
          </p:cNvSpPr>
          <p:nvPr>
            <p:ph type="body" sz="quarter" idx="22"/>
          </p:nvPr>
        </p:nvSpPr>
        <p:spPr>
          <a:xfrm>
            <a:off x="4062086" y="2707318"/>
            <a:ext cx="8106012"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Project plans </a:t>
            </a:r>
          </a:p>
        </p:txBody>
      </p:sp>
      <p:sp>
        <p:nvSpPr>
          <p:cNvPr id="138" name="pexels-photo-796545.jpeg"/>
          <p:cNvSpPr>
            <a:spLocks noGrp="1"/>
          </p:cNvSpPr>
          <p:nvPr>
            <p:ph type="pic" sz="quarter" idx="23"/>
          </p:nvPr>
        </p:nvSpPr>
        <p:spPr>
          <a:xfrm>
            <a:off x="3906711" y="4897841"/>
            <a:ext cx="5082349" cy="3386909"/>
          </a:xfrm>
          <a:prstGeom prst="rect">
            <a:avLst/>
          </a:prstGeom>
        </p:spPr>
        <p:txBody>
          <a:bodyPr lIns="91439" tIns="45719" rIns="91439" bIns="45719" anchor="t">
            <a:noAutofit/>
          </a:bodyPr>
          <a:lstStyle/>
          <a:p>
            <a:endParaRPr/>
          </a:p>
        </p:txBody>
      </p:sp>
      <p:sp>
        <p:nvSpPr>
          <p:cNvPr id="139" name="Shape 3"/>
          <p:cNvSpPr>
            <a:spLocks noGrp="1"/>
          </p:cNvSpPr>
          <p:nvPr>
            <p:ph type="body" sz="quarter" idx="24"/>
          </p:nvPr>
        </p:nvSpPr>
        <p:spPr>
          <a:xfrm>
            <a:off x="4053515" y="8166670"/>
            <a:ext cx="4788902"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0" name="Text Placeholder 2"/>
          <p:cNvSpPr txBox="1">
            <a:spLocks noGrp="1"/>
          </p:cNvSpPr>
          <p:nvPr>
            <p:ph type="body" sz="quarter" idx="25"/>
          </p:nvPr>
        </p:nvSpPr>
        <p:spPr>
          <a:xfrm>
            <a:off x="4188195" y="8166669"/>
            <a:ext cx="4558258"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Project no. 01</a:t>
            </a:r>
          </a:p>
        </p:txBody>
      </p:sp>
      <p:sp>
        <p:nvSpPr>
          <p:cNvPr id="141" name="vel illum dolore eu feugiat nulla facilisis at vero eros et accumsan et iusto odio dignissim qui blandit praesent luptatum zzril delenit augue duis dolore te"/>
          <p:cNvSpPr txBox="1">
            <a:spLocks noGrp="1"/>
          </p:cNvSpPr>
          <p:nvPr>
            <p:ph type="body" sz="quarter" idx="26"/>
          </p:nvPr>
        </p:nvSpPr>
        <p:spPr>
          <a:xfrm>
            <a:off x="3861358" y="9156740"/>
            <a:ext cx="5211932" cy="1331956"/>
          </a:xfrm>
          <a:prstGeom prst="rect">
            <a:avLst/>
          </a:prstGeom>
        </p:spPr>
        <p:txBody>
          <a:bodyPr lIns="91439" tIns="91439" rIns="91439" bIns="91439" anchor="t">
            <a:spAutoFit/>
          </a:bodyPr>
          <a:lstStyle>
            <a:lvl1pPr marL="0" indent="0" algn="ctr" defTabSz="821493">
              <a:spcBef>
                <a:spcPts val="1400"/>
              </a:spcBef>
              <a:buSzTx/>
              <a:buNone/>
              <a:defRPr sz="1800">
                <a:solidFill>
                  <a:srgbClr val="000000"/>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 blandit praesent luptatum zzril delenit augue duis dolore te </a:t>
            </a:r>
          </a:p>
        </p:txBody>
      </p:sp>
      <p:sp>
        <p:nvSpPr>
          <p:cNvPr id="142" name="pexels-photo-936722.jpeg"/>
          <p:cNvSpPr>
            <a:spLocks noGrp="1"/>
          </p:cNvSpPr>
          <p:nvPr>
            <p:ph type="pic" sz="quarter" idx="27"/>
          </p:nvPr>
        </p:nvSpPr>
        <p:spPr>
          <a:xfrm>
            <a:off x="9641065" y="4897841"/>
            <a:ext cx="5082348" cy="3386909"/>
          </a:xfrm>
          <a:prstGeom prst="rect">
            <a:avLst/>
          </a:prstGeom>
        </p:spPr>
        <p:txBody>
          <a:bodyPr lIns="91439" tIns="45719" rIns="91439" bIns="45719" anchor="t">
            <a:noAutofit/>
          </a:bodyPr>
          <a:lstStyle/>
          <a:p>
            <a:endParaRPr/>
          </a:p>
        </p:txBody>
      </p:sp>
      <p:sp>
        <p:nvSpPr>
          <p:cNvPr id="143" name="Shape 3"/>
          <p:cNvSpPr>
            <a:spLocks noGrp="1"/>
          </p:cNvSpPr>
          <p:nvPr>
            <p:ph type="body" sz="quarter" idx="28"/>
          </p:nvPr>
        </p:nvSpPr>
        <p:spPr>
          <a:xfrm>
            <a:off x="9786376" y="8166670"/>
            <a:ext cx="4791895"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4" name="Text Placeholder 2"/>
          <p:cNvSpPr txBox="1">
            <a:spLocks noGrp="1"/>
          </p:cNvSpPr>
          <p:nvPr>
            <p:ph type="body" sz="quarter" idx="29"/>
          </p:nvPr>
        </p:nvSpPr>
        <p:spPr>
          <a:xfrm>
            <a:off x="9903195" y="8166669"/>
            <a:ext cx="4558258"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Project no. 02</a:t>
            </a:r>
          </a:p>
        </p:txBody>
      </p:sp>
      <p:sp>
        <p:nvSpPr>
          <p:cNvPr id="145" name="vel illum dolore eu feugiat nulla facilisis at vero eros et accumsan et iusto odio dignissim qui blandit praesent luptatum zzril delenit augue duis dolore te"/>
          <p:cNvSpPr txBox="1">
            <a:spLocks noGrp="1"/>
          </p:cNvSpPr>
          <p:nvPr>
            <p:ph type="body" sz="quarter" idx="30"/>
          </p:nvPr>
        </p:nvSpPr>
        <p:spPr>
          <a:xfrm>
            <a:off x="9576358" y="9156740"/>
            <a:ext cx="5211932" cy="1331956"/>
          </a:xfrm>
          <a:prstGeom prst="rect">
            <a:avLst/>
          </a:prstGeom>
        </p:spPr>
        <p:txBody>
          <a:bodyPr lIns="91439" tIns="91439" rIns="91439" bIns="91439" anchor="t">
            <a:spAutoFit/>
          </a:bodyPr>
          <a:lstStyle>
            <a:lvl1pPr marL="0" indent="0" algn="ctr" defTabSz="821493">
              <a:spcBef>
                <a:spcPts val="1400"/>
              </a:spcBef>
              <a:buSzTx/>
              <a:buNone/>
              <a:defRPr sz="1800">
                <a:solidFill>
                  <a:srgbClr val="000000"/>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 blandit praesent luptatum zzril delenit augue duis dolore te </a:t>
            </a:r>
          </a:p>
        </p:txBody>
      </p:sp>
      <p:sp>
        <p:nvSpPr>
          <p:cNvPr id="146" name="pexels-photo-106400.jpeg"/>
          <p:cNvSpPr>
            <a:spLocks noGrp="1"/>
          </p:cNvSpPr>
          <p:nvPr>
            <p:ph type="pic" sz="quarter" idx="31"/>
          </p:nvPr>
        </p:nvSpPr>
        <p:spPr>
          <a:xfrm>
            <a:off x="15375419" y="4897841"/>
            <a:ext cx="5082348" cy="3386909"/>
          </a:xfrm>
          <a:prstGeom prst="rect">
            <a:avLst/>
          </a:prstGeom>
        </p:spPr>
        <p:txBody>
          <a:bodyPr lIns="91439" tIns="45719" rIns="91439" bIns="45719" anchor="t">
            <a:noAutofit/>
          </a:bodyPr>
          <a:lstStyle/>
          <a:p>
            <a:endParaRPr/>
          </a:p>
        </p:txBody>
      </p:sp>
      <p:sp>
        <p:nvSpPr>
          <p:cNvPr id="147" name="Shape 3"/>
          <p:cNvSpPr>
            <a:spLocks noGrp="1"/>
          </p:cNvSpPr>
          <p:nvPr>
            <p:ph type="body" sz="quarter" idx="32"/>
          </p:nvPr>
        </p:nvSpPr>
        <p:spPr>
          <a:xfrm>
            <a:off x="15520730" y="8166670"/>
            <a:ext cx="4791894"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8" name="Text Placeholder 2"/>
          <p:cNvSpPr txBox="1">
            <a:spLocks noGrp="1"/>
          </p:cNvSpPr>
          <p:nvPr>
            <p:ph type="body" sz="quarter" idx="33"/>
          </p:nvPr>
        </p:nvSpPr>
        <p:spPr>
          <a:xfrm>
            <a:off x="15637550" y="8166669"/>
            <a:ext cx="4558257"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Project no. 03</a:t>
            </a:r>
          </a:p>
        </p:txBody>
      </p:sp>
      <p:sp>
        <p:nvSpPr>
          <p:cNvPr id="149" name="vel illum dolore eu feugiat nulla facilisis at vero eros et accumsan et iusto odio dignissim qui blandit praesent luptatum zzril delenit augue duis dolore te"/>
          <p:cNvSpPr txBox="1">
            <a:spLocks noGrp="1"/>
          </p:cNvSpPr>
          <p:nvPr>
            <p:ph type="body" sz="quarter" idx="34"/>
          </p:nvPr>
        </p:nvSpPr>
        <p:spPr>
          <a:xfrm>
            <a:off x="15310711" y="9156740"/>
            <a:ext cx="5211932" cy="1331956"/>
          </a:xfrm>
          <a:prstGeom prst="rect">
            <a:avLst/>
          </a:prstGeom>
        </p:spPr>
        <p:txBody>
          <a:bodyPr lIns="91439" tIns="91439" rIns="91439" bIns="91439" anchor="t">
            <a:spAutoFit/>
          </a:bodyPr>
          <a:lstStyle>
            <a:lvl1pPr marL="0" indent="0" algn="ctr" defTabSz="821493">
              <a:spcBef>
                <a:spcPts val="1400"/>
              </a:spcBef>
              <a:buSzTx/>
              <a:buNone/>
              <a:defRPr sz="1800">
                <a:solidFill>
                  <a:srgbClr val="000000"/>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 blandit praesent luptatum zzril delenit augue duis dolore te </a:t>
            </a:r>
          </a:p>
        </p:txBody>
      </p:sp>
      <p:sp>
        <p:nvSpPr>
          <p:cNvPr id="150"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8259253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Table">
    <p:bg>
      <p:bgPr>
        <a:solidFill>
          <a:srgbClr val="FFFFFF"/>
        </a:solidFill>
        <a:effectLst/>
      </p:bgPr>
    </p:bg>
    <p:spTree>
      <p:nvGrpSpPr>
        <p:cNvPr id="1" name=""/>
        <p:cNvGrpSpPr/>
        <p:nvPr/>
      </p:nvGrpSpPr>
      <p:grpSpPr>
        <a:xfrm>
          <a:off x="0" y="0"/>
          <a:ext cx="0" cy="0"/>
          <a:chOff x="0" y="0"/>
          <a:chExt cx="0" cy="0"/>
        </a:xfrm>
      </p:grpSpPr>
      <p:sp>
        <p:nvSpPr>
          <p:cNvPr id="157" name="Shape 2"/>
          <p:cNvSpPr/>
          <p:nvPr/>
        </p:nvSpPr>
        <p:spPr>
          <a:xfrm>
            <a:off x="474059" y="474162"/>
            <a:ext cx="23435885" cy="12767678"/>
          </a:xfrm>
          <a:prstGeom prst="rect">
            <a:avLst/>
          </a:prstGeom>
          <a:solidFill>
            <a:srgbClr val="DCE5EA"/>
          </a:solidFill>
          <a:ln w="12700">
            <a:miter lim="400000"/>
          </a:ln>
        </p:spPr>
        <p:txBody>
          <a:bodyPr tIns="91433" bIns="91433" anchor="ctr"/>
          <a:lstStyle/>
          <a:p>
            <a:pPr algn="l" defTabSz="914358">
              <a:defRPr sz="7800">
                <a:effectLst>
                  <a:outerShdw blurRad="38100" dist="12700" dir="5400000" rotWithShape="0">
                    <a:srgbClr val="000000">
                      <a:alpha val="50000"/>
                    </a:srgbClr>
                  </a:outerShdw>
                </a:effectLst>
                <a:latin typeface="Gill Sans"/>
                <a:ea typeface="Gill Sans"/>
                <a:cs typeface="Gill Sans"/>
                <a:sym typeface="Gill Sans"/>
              </a:defRPr>
            </a:pPr>
            <a:endParaRPr sz="7800"/>
          </a:p>
        </p:txBody>
      </p:sp>
      <p:sp>
        <p:nvSpPr>
          <p:cNvPr id="158" name="graphicnode theme"/>
          <p:cNvSpPr txBox="1">
            <a:spLocks noGrp="1"/>
          </p:cNvSpPr>
          <p:nvPr>
            <p:ph type="body" sz="quarter" idx="21"/>
          </p:nvPr>
        </p:nvSpPr>
        <p:spPr>
          <a:xfrm>
            <a:off x="973700" y="12549397"/>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latin typeface="Avenir Next Regular"/>
                <a:ea typeface="Avenir Next Regular"/>
                <a:cs typeface="Avenir Next Regular"/>
                <a:sym typeface="Avenir Next Regular"/>
              </a:defRPr>
            </a:lvl1pPr>
          </a:lstStyle>
          <a:p>
            <a:pPr>
              <a:defRPr>
                <a:effectLst/>
              </a:defRPr>
            </a:pPr>
            <a:r>
              <a:t>graphicnode theme</a:t>
            </a:r>
          </a:p>
        </p:txBody>
      </p:sp>
      <p:sp>
        <p:nvSpPr>
          <p:cNvPr id="159" name="Duis autem vel eum iriure dolor in hendrerit…"/>
          <p:cNvSpPr txBox="1">
            <a:spLocks noGrp="1"/>
          </p:cNvSpPr>
          <p:nvPr>
            <p:ph type="body" sz="quarter" idx="22"/>
          </p:nvPr>
        </p:nvSpPr>
        <p:spPr>
          <a:xfrm>
            <a:off x="6496115" y="7671449"/>
            <a:ext cx="5248145" cy="2847573"/>
          </a:xfrm>
          <a:prstGeom prst="rect">
            <a:avLst/>
          </a:prstGeom>
        </p:spPr>
        <p:txBody>
          <a:bodyPr lIns="71437" tIns="71437" rIns="71437" bIns="71437">
            <a:spAutoFit/>
          </a:bodyPr>
          <a:lstStyle>
            <a:lvl1pPr marL="0" indent="0" algn="ctr" defTabSz="996353">
              <a:spcBef>
                <a:spcPts val="1698"/>
              </a:spcBef>
              <a:buSzTx/>
              <a:buNone/>
              <a:defRPr sz="1800">
                <a:solidFill>
                  <a:srgbClr val="000000"/>
                </a:solidFill>
                <a:effectLst/>
                <a:latin typeface="Avenir Next Regular"/>
                <a:sym typeface="Avenir Next Regular"/>
              </a:defRPr>
            </a:lvl1pPr>
          </a:lstStyle>
          <a:p>
            <a:pPr marL="0" indent="0" algn="ctr" defTabSz="821531">
              <a:spcBef>
                <a:spcPts val="1400"/>
              </a:spcBef>
              <a:buSzTx/>
              <a:buNone/>
              <a:defRPr sz="2800">
                <a:solidFill>
                  <a:srgbClr val="000000"/>
                </a:solidFill>
                <a:effectLst/>
                <a:latin typeface="Avenir Next Ultra Light"/>
                <a:ea typeface="Avenir Next Ultra Light"/>
                <a:cs typeface="Avenir Next Ultra Light"/>
                <a:sym typeface="Avenir Next Ultra Light"/>
              </a:defRPr>
            </a:pPr>
            <a:r>
              <a:rPr cap="all"/>
              <a:t>Duis autem vel eum iriure dolor in hendrerit</a:t>
            </a:r>
            <a:r>
              <a:t> </a:t>
            </a:r>
          </a:p>
          <a:p>
            <a:pPr marL="0" indent="0" algn="ctr" defTabSz="821531">
              <a:spcBef>
                <a:spcPts val="1400"/>
              </a:spcBef>
              <a:buSzTx/>
              <a:buNone/>
              <a:defRPr sz="1800">
                <a:solidFill>
                  <a:srgbClr val="000000"/>
                </a:solidFill>
                <a:effectLst/>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160" name="Picture Placeholder 20"/>
          <p:cNvSpPr>
            <a:spLocks noGrp="1"/>
          </p:cNvSpPr>
          <p:nvPr>
            <p:ph type="pic" sz="half" idx="23"/>
          </p:nvPr>
        </p:nvSpPr>
        <p:spPr>
          <a:xfrm>
            <a:off x="5941472" y="-514982"/>
            <a:ext cx="12501073" cy="8330794"/>
          </a:xfrm>
          <a:prstGeom prst="rect">
            <a:avLst/>
          </a:prstGeom>
        </p:spPr>
        <p:txBody>
          <a:bodyPr lIns="91439" tIns="45719" rIns="91439" bIns="45719" anchor="t">
            <a:noAutofit/>
          </a:bodyPr>
          <a:lstStyle/>
          <a:p>
            <a:endParaRPr/>
          </a:p>
        </p:txBody>
      </p:sp>
      <p:sp>
        <p:nvSpPr>
          <p:cNvPr id="161" name="Shape 3"/>
          <p:cNvSpPr>
            <a:spLocks noGrp="1"/>
          </p:cNvSpPr>
          <p:nvPr>
            <p:ph type="body" sz="quarter" idx="24"/>
          </p:nvPr>
        </p:nvSpPr>
        <p:spPr>
          <a:xfrm>
            <a:off x="6558026" y="6023289"/>
            <a:ext cx="11267975"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2" name="Text Placeholder 2"/>
          <p:cNvSpPr txBox="1">
            <a:spLocks noGrp="1"/>
          </p:cNvSpPr>
          <p:nvPr>
            <p:ph type="body" sz="quarter" idx="25"/>
          </p:nvPr>
        </p:nvSpPr>
        <p:spPr>
          <a:xfrm>
            <a:off x="6835960" y="6059007"/>
            <a:ext cx="10697790"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Duis Autem vel eum iriure dolor in hendrerit in volputate velit </a:t>
            </a:r>
          </a:p>
        </p:txBody>
      </p:sp>
      <p:sp>
        <p:nvSpPr>
          <p:cNvPr id="163" name="Duis autem vel eum iriure dolor in hendrerit…"/>
          <p:cNvSpPr txBox="1">
            <a:spLocks noGrp="1"/>
          </p:cNvSpPr>
          <p:nvPr>
            <p:ph type="body" sz="quarter" idx="26"/>
          </p:nvPr>
        </p:nvSpPr>
        <p:spPr>
          <a:xfrm>
            <a:off x="12639741" y="7671449"/>
            <a:ext cx="5248145" cy="2847573"/>
          </a:xfrm>
          <a:prstGeom prst="rect">
            <a:avLst/>
          </a:prstGeom>
        </p:spPr>
        <p:txBody>
          <a:bodyPr lIns="71437" tIns="71437" rIns="71437" bIns="71437">
            <a:spAutoFit/>
          </a:bodyPr>
          <a:lstStyle>
            <a:lvl1pPr marL="0" indent="0" algn="ctr" defTabSz="996353">
              <a:spcBef>
                <a:spcPts val="1698"/>
              </a:spcBef>
              <a:buSzTx/>
              <a:buNone/>
              <a:defRPr sz="1800">
                <a:solidFill>
                  <a:srgbClr val="000000"/>
                </a:solidFill>
                <a:effectLst/>
                <a:latin typeface="Avenir Next Regular"/>
                <a:sym typeface="Avenir Next Regular"/>
              </a:defRPr>
            </a:lvl1pPr>
          </a:lstStyle>
          <a:p>
            <a:pPr marL="0" indent="0" algn="ctr" defTabSz="821531">
              <a:spcBef>
                <a:spcPts val="1400"/>
              </a:spcBef>
              <a:buSzTx/>
              <a:buNone/>
              <a:defRPr sz="2800">
                <a:solidFill>
                  <a:srgbClr val="000000"/>
                </a:solidFill>
                <a:effectLst/>
                <a:latin typeface="Avenir Next Ultra Light"/>
                <a:ea typeface="Avenir Next Ultra Light"/>
                <a:cs typeface="Avenir Next Ultra Light"/>
                <a:sym typeface="Avenir Next Ultra Light"/>
              </a:defRPr>
            </a:pPr>
            <a:r>
              <a:rPr cap="all"/>
              <a:t>Duis autem vel eum iriure dolor in hendrerit</a:t>
            </a:r>
            <a:r>
              <a:t> </a:t>
            </a:r>
          </a:p>
          <a:p>
            <a:pPr marL="0" indent="0" algn="ctr" defTabSz="821531">
              <a:spcBef>
                <a:spcPts val="1400"/>
              </a:spcBef>
              <a:buSzTx/>
              <a:buNone/>
              <a:defRPr sz="1800">
                <a:solidFill>
                  <a:srgbClr val="000000"/>
                </a:solidFill>
                <a:effectLst/>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164"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5729353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7832" y="-49944"/>
            <a:ext cx="20778772" cy="1231747"/>
          </a:xfrm>
        </p:spPr>
        <p:txBody>
          <a:bodyPr lIns="0" tIns="0" rIns="0" bIns="0"/>
          <a:lstStyle>
            <a:lvl1pPr>
              <a:defRPr sz="8004" b="1" i="0">
                <a:solidFill>
                  <a:schemeClr val="bg1"/>
                </a:solidFill>
                <a:latin typeface="Calibri"/>
                <a:cs typeface="Calibri"/>
              </a:defRPr>
            </a:lvl1pPr>
          </a:lstStyle>
          <a:p>
            <a:endParaRPr/>
          </a:p>
        </p:txBody>
      </p:sp>
      <p:sp>
        <p:nvSpPr>
          <p:cNvPr id="3" name="Holder 3"/>
          <p:cNvSpPr>
            <a:spLocks noGrp="1"/>
          </p:cNvSpPr>
          <p:nvPr>
            <p:ph type="body" idx="1"/>
          </p:nvPr>
        </p:nvSpPr>
        <p:spPr>
          <a:xfrm>
            <a:off x="1630122" y="3011048"/>
            <a:ext cx="21123756" cy="923779"/>
          </a:xfrm>
        </p:spPr>
        <p:txBody>
          <a:bodyPr lIns="0" tIns="0" rIns="0" bIns="0"/>
          <a:lstStyle>
            <a:lvl1pPr>
              <a:defRPr sz="6003" b="0" i="0">
                <a:solidFill>
                  <a:srgbClr val="BF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365350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71" name="Shape 2"/>
          <p:cNvSpPr/>
          <p:nvPr/>
        </p:nvSpPr>
        <p:spPr>
          <a:xfrm>
            <a:off x="474059" y="474162"/>
            <a:ext cx="23435885" cy="12767678"/>
          </a:xfrm>
          <a:prstGeom prst="rect">
            <a:avLst/>
          </a:prstGeom>
          <a:solidFill>
            <a:srgbClr val="DCE5EA"/>
          </a:solidFill>
          <a:ln w="12700">
            <a:miter lim="400000"/>
          </a:ln>
        </p:spPr>
        <p:txBody>
          <a:bodyPr tIns="91433" bIns="91433" anchor="ctr"/>
          <a:lstStyle/>
          <a:p>
            <a:pPr algn="l" defTabSz="914358">
              <a:defRPr sz="7800">
                <a:effectLst>
                  <a:outerShdw blurRad="38100" dist="12700" dir="5400000" rotWithShape="0">
                    <a:srgbClr val="000000">
                      <a:alpha val="50000"/>
                    </a:srgbClr>
                  </a:outerShdw>
                </a:effectLst>
                <a:latin typeface="Gill Sans"/>
                <a:ea typeface="Gill Sans"/>
                <a:cs typeface="Gill Sans"/>
                <a:sym typeface="Gill Sans"/>
              </a:defRPr>
            </a:pPr>
            <a:endParaRPr sz="7800"/>
          </a:p>
        </p:txBody>
      </p:sp>
      <p:sp>
        <p:nvSpPr>
          <p:cNvPr id="172" name="graphicnode theme"/>
          <p:cNvSpPr txBox="1">
            <a:spLocks noGrp="1"/>
          </p:cNvSpPr>
          <p:nvPr>
            <p:ph type="body" sz="quarter" idx="21"/>
          </p:nvPr>
        </p:nvSpPr>
        <p:spPr>
          <a:xfrm>
            <a:off x="973700" y="12549397"/>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latin typeface="Avenir Next Regular"/>
                <a:ea typeface="Avenir Next Regular"/>
                <a:cs typeface="Avenir Next Regular"/>
                <a:sym typeface="Avenir Next Regular"/>
              </a:defRPr>
            </a:lvl1pPr>
          </a:lstStyle>
          <a:p>
            <a:pPr>
              <a:defRPr>
                <a:effectLst/>
              </a:defRPr>
            </a:pPr>
            <a:r>
              <a:t>graphicnode theme</a:t>
            </a:r>
          </a:p>
        </p:txBody>
      </p:sp>
      <p:sp>
        <p:nvSpPr>
          <p:cNvPr id="173" name="Maescenas dolor"/>
          <p:cNvSpPr txBox="1">
            <a:spLocks noGrp="1"/>
          </p:cNvSpPr>
          <p:nvPr>
            <p:ph type="body" sz="quarter" idx="22"/>
          </p:nvPr>
        </p:nvSpPr>
        <p:spPr>
          <a:xfrm>
            <a:off x="4347836" y="2166417"/>
            <a:ext cx="10295250"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Maescenas dolor</a:t>
            </a:r>
          </a:p>
        </p:txBody>
      </p:sp>
      <p:sp>
        <p:nvSpPr>
          <p:cNvPr id="174" name="Shape 3"/>
          <p:cNvSpPr>
            <a:spLocks noGrp="1"/>
          </p:cNvSpPr>
          <p:nvPr>
            <p:ph type="body" sz="quarter" idx="23"/>
          </p:nvPr>
        </p:nvSpPr>
        <p:spPr>
          <a:xfrm>
            <a:off x="4715810" y="6595045"/>
            <a:ext cx="4363440"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5" name="Text Placeholder 2"/>
          <p:cNvSpPr txBox="1">
            <a:spLocks noGrp="1"/>
          </p:cNvSpPr>
          <p:nvPr>
            <p:ph type="body" sz="quarter" idx="24"/>
          </p:nvPr>
        </p:nvSpPr>
        <p:spPr>
          <a:xfrm>
            <a:off x="4831132" y="6648622"/>
            <a:ext cx="4558258" cy="615585"/>
          </a:xfrm>
          <a:prstGeom prst="rect">
            <a:avLst/>
          </a:prstGeom>
        </p:spPr>
        <p:txBody>
          <a:bodyPr lIns="91439" tIns="91439" rIns="91439" bIns="91439"/>
          <a:lstStyle>
            <a:lvl1pPr marL="0" indent="0"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Facillisis vero dolor </a:t>
            </a:r>
          </a:p>
        </p:txBody>
      </p:sp>
      <p:sp>
        <p:nvSpPr>
          <p:cNvPr id="176" name="7684"/>
          <p:cNvSpPr txBox="1">
            <a:spLocks noGrp="1"/>
          </p:cNvSpPr>
          <p:nvPr>
            <p:ph type="body" sz="quarter" idx="25"/>
          </p:nvPr>
        </p:nvSpPr>
        <p:spPr>
          <a:xfrm>
            <a:off x="4651445" y="7398381"/>
            <a:ext cx="3210361"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7684</a:t>
            </a:r>
          </a:p>
        </p:txBody>
      </p:sp>
      <p:sp>
        <p:nvSpPr>
          <p:cNvPr id="177" name="vel illum dolore eu feugiat nulla facilisis at vero eros et accumsan et iusto odio dignissim qui"/>
          <p:cNvSpPr txBox="1">
            <a:spLocks noGrp="1"/>
          </p:cNvSpPr>
          <p:nvPr>
            <p:ph type="body" sz="quarter" idx="26"/>
          </p:nvPr>
        </p:nvSpPr>
        <p:spPr>
          <a:xfrm>
            <a:off x="4752489" y="9004519"/>
            <a:ext cx="4000285" cy="1054957"/>
          </a:xfrm>
          <a:prstGeom prst="rect">
            <a:avLst/>
          </a:prstGeom>
        </p:spPr>
        <p:txBody>
          <a:bodyPr lIns="91439" tIns="91439" rIns="91439" bIns="91439" anchor="t">
            <a:spAutoFit/>
          </a:bodyPr>
          <a:lstStyle>
            <a:lvl1pPr marL="0" indent="0" defTabSz="821493">
              <a:spcBef>
                <a:spcPts val="1400"/>
              </a:spcBef>
              <a:buSzTx/>
              <a:buNone/>
              <a:defRPr sz="1800">
                <a:solidFill>
                  <a:srgbClr val="161A1D"/>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a:t>
            </a:r>
          </a:p>
        </p:txBody>
      </p:sp>
      <p:sp>
        <p:nvSpPr>
          <p:cNvPr id="178" name="Figura"/>
          <p:cNvSpPr>
            <a:spLocks noGrp="1"/>
          </p:cNvSpPr>
          <p:nvPr>
            <p:ph type="body" sz="quarter" idx="27"/>
          </p:nvPr>
        </p:nvSpPr>
        <p:spPr>
          <a:xfrm>
            <a:off x="4494517" y="4751423"/>
            <a:ext cx="1950969" cy="1950969"/>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p:spPr>
        <p:txBody>
          <a:bodyPr lIns="53578" tIns="53578" rIns="53578" bIns="53578">
            <a:noAutofit/>
          </a:bodyPr>
          <a:lstStyle>
            <a:lvl1pPr marL="0" indent="0" algn="ctr" defTabSz="779754">
              <a:lnSpc>
                <a:spcPct val="80000"/>
              </a:lnSpc>
              <a:spcBef>
                <a:spcPts val="9339"/>
              </a:spcBef>
              <a:buSzTx/>
              <a:buNone/>
              <a:defRPr sz="7000">
                <a:solidFill>
                  <a:srgbClr val="333333"/>
                </a:solidFill>
                <a:effectLst/>
                <a:latin typeface="Helvetica Neue Thin"/>
                <a:ea typeface="Helvetica Neue Thin"/>
                <a:sym typeface="Helvetica Neue Thin"/>
              </a:defRPr>
            </a:lvl1pPr>
          </a:lstStyle>
          <a:p>
            <a:pPr marL="0" indent="0" algn="ctr" defTabSz="642937">
              <a:lnSpc>
                <a:spcPct val="80000"/>
              </a:lnSpc>
              <a:spcBef>
                <a:spcPts val="7700"/>
              </a:spcBef>
              <a:buSzTx/>
              <a:buNone/>
              <a:defRPr sz="7000">
                <a:solidFill>
                  <a:srgbClr val="333333"/>
                </a:solidFill>
                <a:effectLst/>
                <a:latin typeface="Helvetica Neue Thin"/>
                <a:ea typeface="Helvetica Neue Thin"/>
                <a:cs typeface="Helvetica Neue Thin"/>
                <a:sym typeface="Helvetica Neue Thin"/>
              </a:defRPr>
            </a:pPr>
            <a:endParaRPr/>
          </a:p>
        </p:txBody>
      </p:sp>
      <p:sp>
        <p:nvSpPr>
          <p:cNvPr id="179" name="Shape 3"/>
          <p:cNvSpPr>
            <a:spLocks noGrp="1"/>
          </p:cNvSpPr>
          <p:nvPr>
            <p:ph type="body" sz="quarter" idx="28"/>
          </p:nvPr>
        </p:nvSpPr>
        <p:spPr>
          <a:xfrm>
            <a:off x="10121248" y="6621834"/>
            <a:ext cx="4363440"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0" name="Text Placeholder 2"/>
          <p:cNvSpPr txBox="1">
            <a:spLocks noGrp="1"/>
          </p:cNvSpPr>
          <p:nvPr>
            <p:ph type="body" sz="quarter" idx="29"/>
          </p:nvPr>
        </p:nvSpPr>
        <p:spPr>
          <a:xfrm>
            <a:off x="10236570" y="6675411"/>
            <a:ext cx="4558258" cy="615585"/>
          </a:xfrm>
          <a:prstGeom prst="rect">
            <a:avLst/>
          </a:prstGeom>
        </p:spPr>
        <p:txBody>
          <a:bodyPr lIns="91439" tIns="91439" rIns="91439" bIns="91439"/>
          <a:lstStyle>
            <a:lvl1pPr marL="0" indent="0"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Facillisis vero dolor </a:t>
            </a:r>
          </a:p>
        </p:txBody>
      </p:sp>
      <p:sp>
        <p:nvSpPr>
          <p:cNvPr id="181" name="6237"/>
          <p:cNvSpPr txBox="1">
            <a:spLocks noGrp="1"/>
          </p:cNvSpPr>
          <p:nvPr>
            <p:ph type="body" sz="quarter" idx="30"/>
          </p:nvPr>
        </p:nvSpPr>
        <p:spPr>
          <a:xfrm>
            <a:off x="10033993" y="7398381"/>
            <a:ext cx="3210361"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6237</a:t>
            </a:r>
          </a:p>
        </p:txBody>
      </p:sp>
      <p:sp>
        <p:nvSpPr>
          <p:cNvPr id="182" name="vel illum dolore eu feugiat nulla facilisis at vero eros et accumsan et iusto odio dignissim qui"/>
          <p:cNvSpPr txBox="1">
            <a:spLocks noGrp="1"/>
          </p:cNvSpPr>
          <p:nvPr>
            <p:ph type="body" sz="quarter" idx="31"/>
          </p:nvPr>
        </p:nvSpPr>
        <p:spPr>
          <a:xfrm>
            <a:off x="10110302" y="9004519"/>
            <a:ext cx="4000284" cy="1054957"/>
          </a:xfrm>
          <a:prstGeom prst="rect">
            <a:avLst/>
          </a:prstGeom>
        </p:spPr>
        <p:txBody>
          <a:bodyPr lIns="91439" tIns="91439" rIns="91439" bIns="91439" anchor="t">
            <a:spAutoFit/>
          </a:bodyPr>
          <a:lstStyle>
            <a:lvl1pPr marL="0" indent="0" defTabSz="821493">
              <a:spcBef>
                <a:spcPts val="1400"/>
              </a:spcBef>
              <a:buSzTx/>
              <a:buNone/>
              <a:defRPr sz="1800">
                <a:solidFill>
                  <a:srgbClr val="161A1D"/>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a:t>
            </a:r>
          </a:p>
        </p:txBody>
      </p:sp>
      <p:sp>
        <p:nvSpPr>
          <p:cNvPr id="183" name="Figura"/>
          <p:cNvSpPr>
            <a:spLocks noGrp="1"/>
          </p:cNvSpPr>
          <p:nvPr>
            <p:ph type="body" sz="quarter" idx="32"/>
          </p:nvPr>
        </p:nvSpPr>
        <p:spPr>
          <a:xfrm>
            <a:off x="9939971" y="4781557"/>
            <a:ext cx="1886134" cy="1950969"/>
          </a:xfrm>
          <a:custGeom>
            <a:avLst/>
            <a:gdLst/>
            <a:ahLst/>
            <a:cxnLst>
              <a:cxn ang="0">
                <a:pos x="wd2" y="hd2"/>
              </a:cxn>
              <a:cxn ang="5400000">
                <a:pos x="wd2" y="hd2"/>
              </a:cxn>
              <a:cxn ang="10800000">
                <a:pos x="wd2" y="hd2"/>
              </a:cxn>
              <a:cxn ang="16200000">
                <a:pos x="wd2" y="hd2"/>
              </a:cxn>
            </a:cxnLst>
            <a:rect l="0" t="0" r="r" b="b"/>
            <a:pathLst>
              <a:path w="21600" h="21600" extrusionOk="0">
                <a:moveTo>
                  <a:pt x="3645" y="0"/>
                </a:moveTo>
                <a:cubicBezTo>
                  <a:pt x="2654" y="0"/>
                  <a:pt x="1839" y="771"/>
                  <a:pt x="1839" y="1729"/>
                </a:cubicBezTo>
                <a:cubicBezTo>
                  <a:pt x="1839" y="2688"/>
                  <a:pt x="2654" y="3459"/>
                  <a:pt x="3645" y="3459"/>
                </a:cubicBezTo>
                <a:cubicBezTo>
                  <a:pt x="4636" y="3459"/>
                  <a:pt x="5434" y="2688"/>
                  <a:pt x="5434" y="1729"/>
                </a:cubicBezTo>
                <a:cubicBezTo>
                  <a:pt x="5434" y="771"/>
                  <a:pt x="4636" y="0"/>
                  <a:pt x="3645" y="0"/>
                </a:cubicBezTo>
                <a:close/>
                <a:moveTo>
                  <a:pt x="17955" y="0"/>
                </a:moveTo>
                <a:cubicBezTo>
                  <a:pt x="16964" y="0"/>
                  <a:pt x="16166" y="771"/>
                  <a:pt x="16166" y="1729"/>
                </a:cubicBezTo>
                <a:cubicBezTo>
                  <a:pt x="16166" y="2688"/>
                  <a:pt x="16964" y="3459"/>
                  <a:pt x="17955" y="3459"/>
                </a:cubicBezTo>
                <a:cubicBezTo>
                  <a:pt x="18946" y="3459"/>
                  <a:pt x="19761" y="2688"/>
                  <a:pt x="19761" y="1729"/>
                </a:cubicBezTo>
                <a:cubicBezTo>
                  <a:pt x="19761" y="771"/>
                  <a:pt x="18946" y="0"/>
                  <a:pt x="17955" y="0"/>
                </a:cubicBezTo>
                <a:close/>
                <a:moveTo>
                  <a:pt x="10614" y="3703"/>
                </a:moveTo>
                <a:cubicBezTo>
                  <a:pt x="9623" y="3703"/>
                  <a:pt x="8809" y="4474"/>
                  <a:pt x="8809" y="5433"/>
                </a:cubicBezTo>
                <a:cubicBezTo>
                  <a:pt x="8809" y="6391"/>
                  <a:pt x="9623" y="7178"/>
                  <a:pt x="10614" y="7178"/>
                </a:cubicBezTo>
                <a:cubicBezTo>
                  <a:pt x="11605" y="7178"/>
                  <a:pt x="12403" y="6391"/>
                  <a:pt x="12403" y="5433"/>
                </a:cubicBezTo>
                <a:cubicBezTo>
                  <a:pt x="12403" y="4474"/>
                  <a:pt x="11605" y="3703"/>
                  <a:pt x="10614" y="3703"/>
                </a:cubicBezTo>
                <a:close/>
                <a:moveTo>
                  <a:pt x="1131" y="4356"/>
                </a:moveTo>
                <a:cubicBezTo>
                  <a:pt x="510" y="4356"/>
                  <a:pt x="0" y="4833"/>
                  <a:pt x="0" y="5433"/>
                </a:cubicBezTo>
                <a:lnTo>
                  <a:pt x="0" y="7570"/>
                </a:lnTo>
                <a:lnTo>
                  <a:pt x="0" y="9772"/>
                </a:lnTo>
                <a:cubicBezTo>
                  <a:pt x="0" y="10372"/>
                  <a:pt x="510" y="10849"/>
                  <a:pt x="1131" y="10849"/>
                </a:cubicBezTo>
                <a:cubicBezTo>
                  <a:pt x="1225" y="10849"/>
                  <a:pt x="1313" y="10837"/>
                  <a:pt x="1401" y="10816"/>
                </a:cubicBezTo>
                <a:lnTo>
                  <a:pt x="1401" y="16804"/>
                </a:lnTo>
                <a:cubicBezTo>
                  <a:pt x="1401" y="17404"/>
                  <a:pt x="1894" y="17880"/>
                  <a:pt x="2514" y="17880"/>
                </a:cubicBezTo>
                <a:cubicBezTo>
                  <a:pt x="3135" y="17880"/>
                  <a:pt x="3645" y="17403"/>
                  <a:pt x="3645" y="16804"/>
                </a:cubicBezTo>
                <a:cubicBezTo>
                  <a:pt x="3645" y="17403"/>
                  <a:pt x="4138" y="17880"/>
                  <a:pt x="4759" y="17880"/>
                </a:cubicBezTo>
                <a:cubicBezTo>
                  <a:pt x="5379" y="17880"/>
                  <a:pt x="5889" y="17403"/>
                  <a:pt x="5889" y="16804"/>
                </a:cubicBezTo>
                <a:cubicBezTo>
                  <a:pt x="5889" y="16804"/>
                  <a:pt x="5889" y="9103"/>
                  <a:pt x="5889" y="9103"/>
                </a:cubicBezTo>
                <a:cubicBezTo>
                  <a:pt x="5889" y="8235"/>
                  <a:pt x="6472" y="7480"/>
                  <a:pt x="7290" y="7162"/>
                </a:cubicBezTo>
                <a:lnTo>
                  <a:pt x="7290" y="5433"/>
                </a:lnTo>
                <a:cubicBezTo>
                  <a:pt x="7290" y="4833"/>
                  <a:pt x="6780" y="4356"/>
                  <a:pt x="6159" y="4356"/>
                </a:cubicBezTo>
                <a:cubicBezTo>
                  <a:pt x="6074" y="4356"/>
                  <a:pt x="5982" y="4356"/>
                  <a:pt x="5889" y="4356"/>
                </a:cubicBezTo>
                <a:lnTo>
                  <a:pt x="5029" y="4356"/>
                </a:lnTo>
                <a:lnTo>
                  <a:pt x="2244" y="4356"/>
                </a:lnTo>
                <a:lnTo>
                  <a:pt x="1164" y="4356"/>
                </a:lnTo>
                <a:cubicBezTo>
                  <a:pt x="1150" y="4356"/>
                  <a:pt x="1145" y="4356"/>
                  <a:pt x="1131" y="4356"/>
                </a:cubicBezTo>
                <a:close/>
                <a:moveTo>
                  <a:pt x="15441" y="4356"/>
                </a:moveTo>
                <a:cubicBezTo>
                  <a:pt x="14820" y="4356"/>
                  <a:pt x="14327" y="4833"/>
                  <a:pt x="14327" y="5433"/>
                </a:cubicBezTo>
                <a:lnTo>
                  <a:pt x="14327" y="7162"/>
                </a:lnTo>
                <a:cubicBezTo>
                  <a:pt x="15145" y="7480"/>
                  <a:pt x="15711" y="8235"/>
                  <a:pt x="15711" y="9103"/>
                </a:cubicBezTo>
                <a:lnTo>
                  <a:pt x="15711" y="16804"/>
                </a:lnTo>
                <a:cubicBezTo>
                  <a:pt x="15711" y="17404"/>
                  <a:pt x="16221" y="17880"/>
                  <a:pt x="16841" y="17880"/>
                </a:cubicBezTo>
                <a:cubicBezTo>
                  <a:pt x="17461" y="17880"/>
                  <a:pt x="17955" y="17403"/>
                  <a:pt x="17955" y="16804"/>
                </a:cubicBezTo>
                <a:cubicBezTo>
                  <a:pt x="17955" y="17403"/>
                  <a:pt x="18465" y="17880"/>
                  <a:pt x="19086" y="17880"/>
                </a:cubicBezTo>
                <a:cubicBezTo>
                  <a:pt x="19706" y="17880"/>
                  <a:pt x="20216" y="17403"/>
                  <a:pt x="20216" y="16804"/>
                </a:cubicBezTo>
                <a:lnTo>
                  <a:pt x="20216" y="10816"/>
                </a:lnTo>
                <a:cubicBezTo>
                  <a:pt x="20303" y="10837"/>
                  <a:pt x="20392" y="10849"/>
                  <a:pt x="20486" y="10849"/>
                </a:cubicBezTo>
                <a:cubicBezTo>
                  <a:pt x="21106" y="10849"/>
                  <a:pt x="21600" y="10372"/>
                  <a:pt x="21600" y="9772"/>
                </a:cubicBezTo>
                <a:lnTo>
                  <a:pt x="21600" y="7570"/>
                </a:lnTo>
                <a:cubicBezTo>
                  <a:pt x="21600" y="7570"/>
                  <a:pt x="21600" y="5433"/>
                  <a:pt x="21600" y="5433"/>
                </a:cubicBezTo>
                <a:cubicBezTo>
                  <a:pt x="21600" y="4833"/>
                  <a:pt x="21106" y="4356"/>
                  <a:pt x="20486" y="4356"/>
                </a:cubicBezTo>
                <a:cubicBezTo>
                  <a:pt x="20400" y="4356"/>
                  <a:pt x="20309" y="4356"/>
                  <a:pt x="20216" y="4356"/>
                </a:cubicBezTo>
                <a:lnTo>
                  <a:pt x="19356" y="4356"/>
                </a:lnTo>
                <a:lnTo>
                  <a:pt x="16571" y="4356"/>
                </a:lnTo>
                <a:lnTo>
                  <a:pt x="15491" y="4356"/>
                </a:lnTo>
                <a:cubicBezTo>
                  <a:pt x="15477" y="4356"/>
                  <a:pt x="15455" y="4356"/>
                  <a:pt x="15441" y="4356"/>
                </a:cubicBezTo>
                <a:close/>
                <a:moveTo>
                  <a:pt x="8100" y="8059"/>
                </a:moveTo>
                <a:cubicBezTo>
                  <a:pt x="7480" y="8059"/>
                  <a:pt x="6969" y="8536"/>
                  <a:pt x="6969" y="9136"/>
                </a:cubicBezTo>
                <a:lnTo>
                  <a:pt x="6969" y="11273"/>
                </a:lnTo>
                <a:lnTo>
                  <a:pt x="6969" y="13476"/>
                </a:lnTo>
                <a:cubicBezTo>
                  <a:pt x="6969" y="14075"/>
                  <a:pt x="7480" y="14552"/>
                  <a:pt x="8100" y="14552"/>
                </a:cubicBezTo>
                <a:cubicBezTo>
                  <a:pt x="8194" y="14552"/>
                  <a:pt x="8283" y="14541"/>
                  <a:pt x="8370" y="14520"/>
                </a:cubicBezTo>
                <a:lnTo>
                  <a:pt x="8370" y="20507"/>
                </a:lnTo>
                <a:cubicBezTo>
                  <a:pt x="8370" y="21107"/>
                  <a:pt x="8863" y="21600"/>
                  <a:pt x="9484" y="21600"/>
                </a:cubicBezTo>
                <a:cubicBezTo>
                  <a:pt x="10104" y="21600"/>
                  <a:pt x="10614" y="21107"/>
                  <a:pt x="10614" y="20507"/>
                </a:cubicBezTo>
                <a:cubicBezTo>
                  <a:pt x="10615" y="21107"/>
                  <a:pt x="11108" y="21600"/>
                  <a:pt x="11728" y="21600"/>
                </a:cubicBezTo>
                <a:cubicBezTo>
                  <a:pt x="12348" y="21600"/>
                  <a:pt x="12859" y="21107"/>
                  <a:pt x="12859" y="20507"/>
                </a:cubicBezTo>
                <a:lnTo>
                  <a:pt x="12859" y="14520"/>
                </a:lnTo>
                <a:cubicBezTo>
                  <a:pt x="12946" y="14541"/>
                  <a:pt x="13035" y="14552"/>
                  <a:pt x="13129" y="14552"/>
                </a:cubicBezTo>
                <a:cubicBezTo>
                  <a:pt x="13749" y="14552"/>
                  <a:pt x="14242" y="14075"/>
                  <a:pt x="14242" y="13476"/>
                </a:cubicBezTo>
                <a:lnTo>
                  <a:pt x="14242" y="11273"/>
                </a:lnTo>
                <a:cubicBezTo>
                  <a:pt x="14242" y="11273"/>
                  <a:pt x="14242" y="9136"/>
                  <a:pt x="14242" y="9136"/>
                </a:cubicBezTo>
                <a:cubicBezTo>
                  <a:pt x="14242" y="8536"/>
                  <a:pt x="13749" y="8059"/>
                  <a:pt x="13129" y="8059"/>
                </a:cubicBezTo>
                <a:cubicBezTo>
                  <a:pt x="13043" y="8059"/>
                  <a:pt x="12952" y="8059"/>
                  <a:pt x="12859" y="8059"/>
                </a:cubicBezTo>
                <a:lnTo>
                  <a:pt x="11998" y="8059"/>
                </a:lnTo>
                <a:lnTo>
                  <a:pt x="9214" y="8059"/>
                </a:lnTo>
                <a:lnTo>
                  <a:pt x="8134" y="8059"/>
                </a:lnTo>
                <a:cubicBezTo>
                  <a:pt x="8119" y="8059"/>
                  <a:pt x="8115" y="8059"/>
                  <a:pt x="8100" y="8059"/>
                </a:cubicBezTo>
                <a:close/>
              </a:path>
            </a:pathLst>
          </a:custGeom>
          <a:solidFill>
            <a:srgbClr val="FFFFFF"/>
          </a:solidFill>
        </p:spPr>
        <p:txBody>
          <a:bodyPr lIns="53578" tIns="53578" rIns="53578" bIns="53578" anchor="b">
            <a:noAutofit/>
          </a:bodyPr>
          <a:lstStyle>
            <a:lvl1pPr marL="0" indent="0" algn="ctr" defTabSz="779754">
              <a:lnSpc>
                <a:spcPct val="80000"/>
              </a:lnSpc>
              <a:spcBef>
                <a:spcPts val="9339"/>
              </a:spcBef>
              <a:buSzTx/>
              <a:buNone/>
              <a:defRPr sz="7000">
                <a:solidFill>
                  <a:srgbClr val="333333"/>
                </a:solidFill>
                <a:effectLst/>
                <a:latin typeface="Helvetica Neue Thin"/>
                <a:ea typeface="Helvetica Neue Thin"/>
                <a:sym typeface="Helvetica Neue Thin"/>
              </a:defRPr>
            </a:lvl1pPr>
          </a:lstStyle>
          <a:p>
            <a:pPr marL="0" indent="0" algn="ctr" defTabSz="642937">
              <a:lnSpc>
                <a:spcPct val="80000"/>
              </a:lnSpc>
              <a:spcBef>
                <a:spcPts val="7700"/>
              </a:spcBef>
              <a:buSzTx/>
              <a:buNone/>
              <a:defRPr sz="7000">
                <a:solidFill>
                  <a:srgbClr val="333333"/>
                </a:solidFill>
                <a:effectLst/>
                <a:latin typeface="Helvetica Neue Thin"/>
                <a:ea typeface="Helvetica Neue Thin"/>
                <a:cs typeface="Helvetica Neue Thin"/>
                <a:sym typeface="Helvetica Neue Thin"/>
              </a:defRPr>
            </a:pPr>
            <a:endParaRPr/>
          </a:p>
        </p:txBody>
      </p:sp>
      <p:sp>
        <p:nvSpPr>
          <p:cNvPr id="184" name="Shape 3"/>
          <p:cNvSpPr>
            <a:spLocks noGrp="1"/>
          </p:cNvSpPr>
          <p:nvPr>
            <p:ph type="body" sz="quarter" idx="33"/>
          </p:nvPr>
        </p:nvSpPr>
        <p:spPr>
          <a:xfrm>
            <a:off x="15526685" y="6621834"/>
            <a:ext cx="4363440"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 name="Text Placeholder 2"/>
          <p:cNvSpPr txBox="1">
            <a:spLocks noGrp="1"/>
          </p:cNvSpPr>
          <p:nvPr>
            <p:ph type="body" sz="quarter" idx="34"/>
          </p:nvPr>
        </p:nvSpPr>
        <p:spPr>
          <a:xfrm>
            <a:off x="15642006" y="6675411"/>
            <a:ext cx="4558257" cy="615585"/>
          </a:xfrm>
          <a:prstGeom prst="rect">
            <a:avLst/>
          </a:prstGeom>
        </p:spPr>
        <p:txBody>
          <a:bodyPr lIns="91439" tIns="91439" rIns="91439" bIns="91439"/>
          <a:lstStyle>
            <a:lvl1pPr marL="0" indent="0"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Facillisis vero dolor </a:t>
            </a:r>
          </a:p>
        </p:txBody>
      </p:sp>
      <p:sp>
        <p:nvSpPr>
          <p:cNvPr id="186" name="Figura"/>
          <p:cNvSpPr>
            <a:spLocks noGrp="1"/>
          </p:cNvSpPr>
          <p:nvPr>
            <p:ph type="body" sz="quarter" idx="35"/>
          </p:nvPr>
        </p:nvSpPr>
        <p:spPr>
          <a:xfrm>
            <a:off x="15526687" y="4762263"/>
            <a:ext cx="1567548" cy="1929289"/>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p:spPr>
        <p:txBody>
          <a:bodyPr lIns="0" tIns="0" rIns="0" bIns="0">
            <a:noAutofit/>
          </a:bodyPr>
          <a:lstStyle>
            <a:lvl1pPr marL="0" indent="0" algn="ctr" defTabSz="779754">
              <a:lnSpc>
                <a:spcPct val="80000"/>
              </a:lnSpc>
              <a:spcBef>
                <a:spcPts val="9339"/>
              </a:spcBef>
              <a:buSzTx/>
              <a:buNone/>
              <a:defRPr sz="7000">
                <a:solidFill>
                  <a:srgbClr val="333333"/>
                </a:solidFill>
                <a:effectLst/>
                <a:latin typeface="Helvetica Neue Thin"/>
                <a:ea typeface="Helvetica Neue Thin"/>
                <a:sym typeface="Helvetica Neue Thin"/>
              </a:defRPr>
            </a:lvl1pPr>
          </a:lstStyle>
          <a:p>
            <a:pPr marL="0" indent="0" algn="ctr" defTabSz="642937">
              <a:lnSpc>
                <a:spcPct val="80000"/>
              </a:lnSpc>
              <a:spcBef>
                <a:spcPts val="7700"/>
              </a:spcBef>
              <a:buSzTx/>
              <a:buNone/>
              <a:defRPr sz="7000">
                <a:solidFill>
                  <a:srgbClr val="333333"/>
                </a:solidFill>
                <a:effectLst/>
                <a:latin typeface="Helvetica Neue Thin"/>
                <a:ea typeface="Helvetica Neue Thin"/>
                <a:cs typeface="Helvetica Neue Thin"/>
                <a:sym typeface="Helvetica Neue Thin"/>
              </a:defRPr>
            </a:pPr>
            <a:endParaRPr/>
          </a:p>
        </p:txBody>
      </p:sp>
      <p:sp>
        <p:nvSpPr>
          <p:cNvPr id="187" name="4832"/>
          <p:cNvSpPr txBox="1">
            <a:spLocks noGrp="1"/>
          </p:cNvSpPr>
          <p:nvPr>
            <p:ph type="body" sz="quarter" idx="36"/>
          </p:nvPr>
        </p:nvSpPr>
        <p:spPr>
          <a:xfrm>
            <a:off x="15468114" y="7398381"/>
            <a:ext cx="3210361"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4832</a:t>
            </a:r>
          </a:p>
        </p:txBody>
      </p:sp>
      <p:sp>
        <p:nvSpPr>
          <p:cNvPr id="188" name="vel illum dolore eu feugiat nulla facilisis at vero eros et accumsan et iusto odio dignissim qui"/>
          <p:cNvSpPr txBox="1">
            <a:spLocks noGrp="1"/>
          </p:cNvSpPr>
          <p:nvPr>
            <p:ph type="body" sz="quarter" idx="37"/>
          </p:nvPr>
        </p:nvSpPr>
        <p:spPr>
          <a:xfrm>
            <a:off x="15529669" y="9004519"/>
            <a:ext cx="4000284" cy="1054957"/>
          </a:xfrm>
          <a:prstGeom prst="rect">
            <a:avLst/>
          </a:prstGeom>
        </p:spPr>
        <p:txBody>
          <a:bodyPr lIns="91439" tIns="91439" rIns="91439" bIns="91439" anchor="t">
            <a:spAutoFit/>
          </a:bodyPr>
          <a:lstStyle>
            <a:lvl1pPr marL="0" indent="0" defTabSz="821493">
              <a:spcBef>
                <a:spcPts val="1400"/>
              </a:spcBef>
              <a:buSzTx/>
              <a:buNone/>
              <a:defRPr sz="1800">
                <a:solidFill>
                  <a:srgbClr val="161A1D"/>
                </a:solidFill>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a:t>
            </a:r>
          </a:p>
        </p:txBody>
      </p:sp>
      <p:sp>
        <p:nvSpPr>
          <p:cNvPr id="189"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797462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196" name="Shape 2"/>
          <p:cNvSpPr/>
          <p:nvPr/>
        </p:nvSpPr>
        <p:spPr>
          <a:xfrm>
            <a:off x="474059" y="474162"/>
            <a:ext cx="23435885" cy="12767678"/>
          </a:xfrm>
          <a:prstGeom prst="rect">
            <a:avLst/>
          </a:prstGeom>
          <a:solidFill>
            <a:srgbClr val="DCE5EA"/>
          </a:solidFill>
          <a:ln w="12700">
            <a:miter lim="400000"/>
          </a:ln>
        </p:spPr>
        <p:txBody>
          <a:bodyPr tIns="91433" bIns="91433" anchor="ctr"/>
          <a:lstStyle/>
          <a:p>
            <a:pPr algn="l" defTabSz="914358">
              <a:defRPr sz="7800">
                <a:effectLst>
                  <a:outerShdw blurRad="38100" dist="12700" dir="5400000" rotWithShape="0">
                    <a:srgbClr val="000000">
                      <a:alpha val="50000"/>
                    </a:srgbClr>
                  </a:outerShdw>
                </a:effectLst>
                <a:latin typeface="Gill Sans"/>
                <a:ea typeface="Gill Sans"/>
                <a:cs typeface="Gill Sans"/>
                <a:sym typeface="Gill Sans"/>
              </a:defRPr>
            </a:pPr>
            <a:endParaRPr sz="7800"/>
          </a:p>
        </p:txBody>
      </p:sp>
      <p:sp>
        <p:nvSpPr>
          <p:cNvPr id="197" name="graphicnode theme"/>
          <p:cNvSpPr txBox="1">
            <a:spLocks noGrp="1"/>
          </p:cNvSpPr>
          <p:nvPr>
            <p:ph type="body" sz="quarter" idx="21"/>
          </p:nvPr>
        </p:nvSpPr>
        <p:spPr>
          <a:xfrm>
            <a:off x="973700" y="12549397"/>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latin typeface="Avenir Next Regular"/>
                <a:ea typeface="Avenir Next Regular"/>
                <a:cs typeface="Avenir Next Regular"/>
                <a:sym typeface="Avenir Next Regular"/>
              </a:defRPr>
            </a:lvl1pPr>
          </a:lstStyle>
          <a:p>
            <a:pPr>
              <a:defRPr>
                <a:effectLst/>
              </a:defRPr>
            </a:pPr>
            <a:r>
              <a:t>graphicnode theme</a:t>
            </a:r>
          </a:p>
        </p:txBody>
      </p:sp>
      <p:sp>
        <p:nvSpPr>
          <p:cNvPr id="198" name="Figura"/>
          <p:cNvSpPr>
            <a:spLocks noGrp="1"/>
          </p:cNvSpPr>
          <p:nvPr>
            <p:ph type="body" sz="quarter" idx="22"/>
          </p:nvPr>
        </p:nvSpPr>
        <p:spPr>
          <a:xfrm>
            <a:off x="9699792" y="6295411"/>
            <a:ext cx="5055698" cy="2993366"/>
          </a:xfrm>
          <a:custGeom>
            <a:avLst/>
            <a:gdLst/>
            <a:ahLst/>
            <a:cxnLst>
              <a:cxn ang="0">
                <a:pos x="wd2" y="hd2"/>
              </a:cxn>
              <a:cxn ang="5400000">
                <a:pos x="wd2" y="hd2"/>
              </a:cxn>
              <a:cxn ang="10800000">
                <a:pos x="wd2" y="hd2"/>
              </a:cxn>
              <a:cxn ang="16200000">
                <a:pos x="wd2" y="hd2"/>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FFFFFF"/>
          </a:solidFill>
        </p:spPr>
        <p:txBody>
          <a:bodyPr lIns="0" tIns="0" rIns="0" bIns="0">
            <a:noAutofit/>
          </a:bodyPr>
          <a:lstStyle>
            <a:lvl1pPr marL="0" indent="0" algn="ctr" defTabSz="779754">
              <a:lnSpc>
                <a:spcPct val="80000"/>
              </a:lnSpc>
              <a:spcBef>
                <a:spcPts val="9339"/>
              </a:spcBef>
              <a:buSzTx/>
              <a:buNone/>
              <a:defRPr sz="7000">
                <a:solidFill>
                  <a:srgbClr val="333333"/>
                </a:solidFill>
                <a:effectLst/>
                <a:latin typeface="Helvetica Neue Thin"/>
                <a:ea typeface="Helvetica Neue Thin"/>
                <a:sym typeface="Helvetica Neue Thin"/>
              </a:defRPr>
            </a:lvl1pPr>
          </a:lstStyle>
          <a:p>
            <a:pPr marL="0" indent="0" algn="ctr" defTabSz="642937">
              <a:lnSpc>
                <a:spcPct val="80000"/>
              </a:lnSpc>
              <a:spcBef>
                <a:spcPts val="7700"/>
              </a:spcBef>
              <a:buSzTx/>
              <a:buNone/>
              <a:defRPr sz="7000">
                <a:solidFill>
                  <a:srgbClr val="333333"/>
                </a:solidFill>
                <a:effectLst/>
                <a:latin typeface="Helvetica Neue Thin"/>
                <a:ea typeface="Helvetica Neue Thin"/>
                <a:cs typeface="Helvetica Neue Thin"/>
                <a:sym typeface="Helvetica Neue Thin"/>
              </a:defRPr>
            </a:pPr>
            <a:endParaRPr/>
          </a:p>
        </p:txBody>
      </p:sp>
      <p:sp>
        <p:nvSpPr>
          <p:cNvPr id="199" name="Figura"/>
          <p:cNvSpPr/>
          <p:nvPr/>
        </p:nvSpPr>
        <p:spPr>
          <a:xfrm>
            <a:off x="9967459" y="2892843"/>
            <a:ext cx="674830" cy="590738"/>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0" name="Figura"/>
          <p:cNvSpPr/>
          <p:nvPr/>
        </p:nvSpPr>
        <p:spPr>
          <a:xfrm>
            <a:off x="11784583" y="3707657"/>
            <a:ext cx="401982" cy="479341"/>
          </a:xfrm>
          <a:custGeom>
            <a:avLst/>
            <a:gdLst/>
            <a:ahLst/>
            <a:cxnLst>
              <a:cxn ang="0">
                <a:pos x="wd2" y="hd2"/>
              </a:cxn>
              <a:cxn ang="5400000">
                <a:pos x="wd2" y="hd2"/>
              </a:cxn>
              <a:cxn ang="10800000">
                <a:pos x="wd2" y="hd2"/>
              </a:cxn>
              <a:cxn ang="16200000">
                <a:pos x="wd2" y="hd2"/>
              </a:cxn>
            </a:cxnLst>
            <a:rect l="0" t="0"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1" name="Figura"/>
          <p:cNvSpPr/>
          <p:nvPr/>
        </p:nvSpPr>
        <p:spPr>
          <a:xfrm>
            <a:off x="12752783" y="2839090"/>
            <a:ext cx="371478" cy="742955"/>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2" name="Figura"/>
          <p:cNvSpPr/>
          <p:nvPr/>
        </p:nvSpPr>
        <p:spPr>
          <a:xfrm>
            <a:off x="12428753" y="3807025"/>
            <a:ext cx="717913" cy="539291"/>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3" name="Figura"/>
          <p:cNvSpPr/>
          <p:nvPr/>
        </p:nvSpPr>
        <p:spPr>
          <a:xfrm>
            <a:off x="13166163" y="3398804"/>
            <a:ext cx="591613" cy="521645"/>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4" name="Figura"/>
          <p:cNvSpPr/>
          <p:nvPr/>
        </p:nvSpPr>
        <p:spPr>
          <a:xfrm>
            <a:off x="10625642" y="4701268"/>
            <a:ext cx="772169" cy="513263"/>
          </a:xfrm>
          <a:custGeom>
            <a:avLst/>
            <a:gdLst/>
            <a:ahLst/>
            <a:cxnLst>
              <a:cxn ang="0">
                <a:pos x="wd2" y="hd2"/>
              </a:cxn>
              <a:cxn ang="5400000">
                <a:pos x="wd2" y="hd2"/>
              </a:cxn>
              <a:cxn ang="10800000">
                <a:pos x="wd2" y="hd2"/>
              </a:cxn>
              <a:cxn ang="16200000">
                <a:pos x="wd2" y="hd2"/>
              </a:cxn>
            </a:cxnLst>
            <a:rect l="0" t="0"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161A1D"/>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5" name="Figura"/>
          <p:cNvSpPr/>
          <p:nvPr/>
        </p:nvSpPr>
        <p:spPr>
          <a:xfrm>
            <a:off x="11833512" y="4786103"/>
            <a:ext cx="552047" cy="361153"/>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6" name="Figura"/>
          <p:cNvSpPr/>
          <p:nvPr/>
        </p:nvSpPr>
        <p:spPr>
          <a:xfrm>
            <a:off x="11833511" y="4287704"/>
            <a:ext cx="376946" cy="376964"/>
          </a:xfrm>
          <a:custGeom>
            <a:avLst/>
            <a:gdLst/>
            <a:ahLst/>
            <a:cxnLst>
              <a:cxn ang="0">
                <a:pos x="wd2" y="hd2"/>
              </a:cxn>
              <a:cxn ang="5400000">
                <a:pos x="wd2" y="hd2"/>
              </a:cxn>
              <a:cxn ang="10800000">
                <a:pos x="wd2" y="hd2"/>
              </a:cxn>
              <a:cxn ang="16200000">
                <a:pos x="wd2" y="hd2"/>
              </a:cxn>
            </a:cxnLst>
            <a:rect l="0" t="0"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7" name="Figura"/>
          <p:cNvSpPr/>
          <p:nvPr/>
        </p:nvSpPr>
        <p:spPr>
          <a:xfrm>
            <a:off x="10818233" y="4947516"/>
            <a:ext cx="962164" cy="828898"/>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8" name="Figura"/>
          <p:cNvSpPr/>
          <p:nvPr/>
        </p:nvSpPr>
        <p:spPr>
          <a:xfrm>
            <a:off x="13764751" y="1972070"/>
            <a:ext cx="429395" cy="60786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09" name="Figura"/>
          <p:cNvSpPr/>
          <p:nvPr/>
        </p:nvSpPr>
        <p:spPr>
          <a:xfrm>
            <a:off x="13845598" y="4506416"/>
            <a:ext cx="456548" cy="32360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0" name="Figura"/>
          <p:cNvSpPr/>
          <p:nvPr/>
        </p:nvSpPr>
        <p:spPr>
          <a:xfrm>
            <a:off x="13233501" y="2544472"/>
            <a:ext cx="671147" cy="74295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1" name="Figura"/>
          <p:cNvSpPr/>
          <p:nvPr/>
        </p:nvSpPr>
        <p:spPr>
          <a:xfrm>
            <a:off x="13223564" y="4779768"/>
            <a:ext cx="693722" cy="816171"/>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2" name="Figura"/>
          <p:cNvSpPr/>
          <p:nvPr/>
        </p:nvSpPr>
        <p:spPr>
          <a:xfrm>
            <a:off x="12332765" y="3550833"/>
            <a:ext cx="330337" cy="381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3" name="Figura"/>
          <p:cNvSpPr/>
          <p:nvPr/>
        </p:nvSpPr>
        <p:spPr>
          <a:xfrm>
            <a:off x="13247178" y="4041523"/>
            <a:ext cx="355208" cy="495780"/>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4" name="Figura"/>
          <p:cNvSpPr/>
          <p:nvPr/>
        </p:nvSpPr>
        <p:spPr>
          <a:xfrm>
            <a:off x="11392768" y="3240794"/>
            <a:ext cx="378354" cy="418835"/>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5" name="Figura"/>
          <p:cNvSpPr/>
          <p:nvPr/>
        </p:nvSpPr>
        <p:spPr>
          <a:xfrm>
            <a:off x="11216678" y="4141594"/>
            <a:ext cx="527787" cy="443147"/>
          </a:xfrm>
          <a:custGeom>
            <a:avLst/>
            <a:gdLst/>
            <a:ahLst/>
            <a:cxnLst>
              <a:cxn ang="0">
                <a:pos x="wd2" y="hd2"/>
              </a:cxn>
              <a:cxn ang="5400000">
                <a:pos x="wd2" y="hd2"/>
              </a:cxn>
              <a:cxn ang="10800000">
                <a:pos x="wd2" y="hd2"/>
              </a:cxn>
              <a:cxn ang="16200000">
                <a:pos x="wd2" y="hd2"/>
              </a:cxn>
            </a:cxnLst>
            <a:rect l="0" t="0"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1"/>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1"/>
                  <a:pt x="12498" y="1491"/>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6" name="Figura"/>
          <p:cNvSpPr/>
          <p:nvPr/>
        </p:nvSpPr>
        <p:spPr>
          <a:xfrm>
            <a:off x="12034891" y="2520110"/>
            <a:ext cx="611546" cy="558851"/>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7" name="Figura"/>
          <p:cNvSpPr/>
          <p:nvPr/>
        </p:nvSpPr>
        <p:spPr>
          <a:xfrm>
            <a:off x="10631434" y="4145173"/>
            <a:ext cx="363573" cy="448081"/>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8" name="Figura"/>
          <p:cNvSpPr/>
          <p:nvPr/>
        </p:nvSpPr>
        <p:spPr>
          <a:xfrm>
            <a:off x="11089479" y="3540183"/>
            <a:ext cx="379888" cy="603001"/>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19" name="Figura"/>
          <p:cNvSpPr/>
          <p:nvPr/>
        </p:nvSpPr>
        <p:spPr>
          <a:xfrm>
            <a:off x="11542198" y="2121205"/>
            <a:ext cx="368893" cy="479341"/>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0" name="Figura"/>
          <p:cNvSpPr/>
          <p:nvPr/>
        </p:nvSpPr>
        <p:spPr>
          <a:xfrm>
            <a:off x="10749566" y="2763575"/>
            <a:ext cx="871034" cy="617407"/>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1" name="Figura"/>
          <p:cNvSpPr/>
          <p:nvPr/>
        </p:nvSpPr>
        <p:spPr>
          <a:xfrm>
            <a:off x="13912241" y="2905049"/>
            <a:ext cx="612189" cy="527397"/>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2" name="Figura"/>
          <p:cNvSpPr/>
          <p:nvPr/>
        </p:nvSpPr>
        <p:spPr>
          <a:xfrm>
            <a:off x="12729777" y="2229900"/>
            <a:ext cx="371478" cy="531160"/>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3" name="Figura"/>
          <p:cNvSpPr/>
          <p:nvPr/>
        </p:nvSpPr>
        <p:spPr>
          <a:xfrm>
            <a:off x="12468640" y="4457176"/>
            <a:ext cx="454850" cy="510364"/>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4" name="Figura"/>
          <p:cNvSpPr/>
          <p:nvPr/>
        </p:nvSpPr>
        <p:spPr>
          <a:xfrm>
            <a:off x="10366265" y="2477940"/>
            <a:ext cx="552045" cy="361152"/>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5" name="Figura"/>
          <p:cNvSpPr/>
          <p:nvPr/>
        </p:nvSpPr>
        <p:spPr>
          <a:xfrm>
            <a:off x="12793422" y="4666517"/>
            <a:ext cx="371478" cy="531160"/>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6" name="Figura"/>
          <p:cNvSpPr/>
          <p:nvPr/>
        </p:nvSpPr>
        <p:spPr>
          <a:xfrm>
            <a:off x="9562976" y="2371076"/>
            <a:ext cx="671276" cy="78976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7" name="Figura"/>
          <p:cNvSpPr/>
          <p:nvPr/>
        </p:nvSpPr>
        <p:spPr>
          <a:xfrm>
            <a:off x="11994458" y="1862531"/>
            <a:ext cx="501184" cy="501184"/>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8" name="Figura"/>
          <p:cNvSpPr/>
          <p:nvPr/>
        </p:nvSpPr>
        <p:spPr>
          <a:xfrm>
            <a:off x="14064868" y="3740328"/>
            <a:ext cx="427533" cy="538315"/>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29" name="Figura"/>
          <p:cNvSpPr/>
          <p:nvPr/>
        </p:nvSpPr>
        <p:spPr>
          <a:xfrm>
            <a:off x="13682066" y="3592016"/>
            <a:ext cx="430759" cy="914810"/>
          </a:xfrm>
          <a:custGeom>
            <a:avLst/>
            <a:gdLst/>
            <a:ahLst/>
            <a:cxnLst>
              <a:cxn ang="0">
                <a:pos x="wd2" y="hd2"/>
              </a:cxn>
              <a:cxn ang="5400000">
                <a:pos x="wd2" y="hd2"/>
              </a:cxn>
              <a:cxn ang="10800000">
                <a:pos x="wd2" y="hd2"/>
              </a:cxn>
              <a:cxn ang="16200000">
                <a:pos x="wd2" y="hd2"/>
              </a:cxn>
            </a:cxnLst>
            <a:rect l="0" t="0"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0" name="Figura"/>
          <p:cNvSpPr/>
          <p:nvPr/>
        </p:nvSpPr>
        <p:spPr>
          <a:xfrm>
            <a:off x="13135994" y="4390986"/>
            <a:ext cx="265361" cy="293754"/>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1" name="Figura"/>
          <p:cNvSpPr/>
          <p:nvPr/>
        </p:nvSpPr>
        <p:spPr>
          <a:xfrm>
            <a:off x="9542871" y="1740156"/>
            <a:ext cx="748523" cy="455060"/>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2" name="Figura"/>
          <p:cNvSpPr/>
          <p:nvPr/>
        </p:nvSpPr>
        <p:spPr>
          <a:xfrm>
            <a:off x="13537973" y="1695843"/>
            <a:ext cx="363892" cy="378172"/>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3" name="Figura"/>
          <p:cNvSpPr/>
          <p:nvPr/>
        </p:nvSpPr>
        <p:spPr>
          <a:xfrm>
            <a:off x="8448205" y="1902807"/>
            <a:ext cx="380540" cy="588022"/>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4" name="Figura"/>
          <p:cNvSpPr/>
          <p:nvPr/>
        </p:nvSpPr>
        <p:spPr>
          <a:xfrm>
            <a:off x="11888934" y="3120367"/>
            <a:ext cx="769683" cy="412357"/>
          </a:xfrm>
          <a:custGeom>
            <a:avLst/>
            <a:gdLst/>
            <a:ahLst/>
            <a:cxnLst>
              <a:cxn ang="0">
                <a:pos x="wd2" y="hd2"/>
              </a:cxn>
              <a:cxn ang="5400000">
                <a:pos x="wd2" y="hd2"/>
              </a:cxn>
              <a:cxn ang="10800000">
                <a:pos x="wd2" y="hd2"/>
              </a:cxn>
              <a:cxn ang="16200000">
                <a:pos x="wd2" y="hd2"/>
              </a:cxn>
            </a:cxnLst>
            <a:rect l="0" t="0"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5" name="Figura"/>
          <p:cNvSpPr/>
          <p:nvPr/>
        </p:nvSpPr>
        <p:spPr>
          <a:xfrm>
            <a:off x="9876920" y="3700453"/>
            <a:ext cx="281995" cy="598877"/>
          </a:xfrm>
          <a:custGeom>
            <a:avLst/>
            <a:gdLst/>
            <a:ahLst/>
            <a:cxnLst>
              <a:cxn ang="0">
                <a:pos x="wd2" y="hd2"/>
              </a:cxn>
              <a:cxn ang="5400000">
                <a:pos x="wd2" y="hd2"/>
              </a:cxn>
              <a:cxn ang="10800000">
                <a:pos x="wd2" y="hd2"/>
              </a:cxn>
              <a:cxn ang="16200000">
                <a:pos x="wd2" y="hd2"/>
              </a:cxn>
            </a:cxnLst>
            <a:rect l="0" t="0" r="r" b="b"/>
            <a:pathLst>
              <a:path w="21600" h="21600" extrusionOk="0">
                <a:moveTo>
                  <a:pt x="21600" y="20754"/>
                </a:moveTo>
                <a:lnTo>
                  <a:pt x="20194" y="19029"/>
                </a:lnTo>
                <a:cubicBezTo>
                  <a:pt x="20052" y="19054"/>
                  <a:pt x="18642" y="19310"/>
                  <a:pt x="18642" y="19310"/>
                </a:cubicBezTo>
                <a:lnTo>
                  <a:pt x="18509" y="19147"/>
                </a:lnTo>
                <a:lnTo>
                  <a:pt x="20060" y="18865"/>
                </a:lnTo>
                <a:lnTo>
                  <a:pt x="19445" y="18111"/>
                </a:lnTo>
                <a:cubicBezTo>
                  <a:pt x="19309" y="18136"/>
                  <a:pt x="18305" y="18318"/>
                  <a:pt x="18305" y="18318"/>
                </a:cubicBezTo>
                <a:lnTo>
                  <a:pt x="18172" y="18155"/>
                </a:lnTo>
                <a:lnTo>
                  <a:pt x="19312" y="17947"/>
                </a:lnTo>
                <a:lnTo>
                  <a:pt x="18697" y="17193"/>
                </a:lnTo>
                <a:cubicBezTo>
                  <a:pt x="18556" y="17219"/>
                  <a:pt x="17145" y="17474"/>
                  <a:pt x="17145" y="17474"/>
                </a:cubicBezTo>
                <a:lnTo>
                  <a:pt x="17013" y="17311"/>
                </a:lnTo>
                <a:lnTo>
                  <a:pt x="18564" y="17030"/>
                </a:lnTo>
                <a:lnTo>
                  <a:pt x="17948" y="16275"/>
                </a:lnTo>
                <a:cubicBezTo>
                  <a:pt x="17812" y="16299"/>
                  <a:pt x="16808" y="16482"/>
                  <a:pt x="16808" y="16482"/>
                </a:cubicBezTo>
                <a:lnTo>
                  <a:pt x="16675" y="16318"/>
                </a:lnTo>
                <a:lnTo>
                  <a:pt x="17815" y="16111"/>
                </a:lnTo>
                <a:lnTo>
                  <a:pt x="17200" y="15357"/>
                </a:lnTo>
                <a:cubicBezTo>
                  <a:pt x="17059" y="15383"/>
                  <a:pt x="15649" y="15639"/>
                  <a:pt x="15649" y="15639"/>
                </a:cubicBezTo>
                <a:lnTo>
                  <a:pt x="15515" y="15475"/>
                </a:lnTo>
                <a:lnTo>
                  <a:pt x="17067" y="15193"/>
                </a:lnTo>
                <a:lnTo>
                  <a:pt x="16452" y="14439"/>
                </a:lnTo>
                <a:cubicBezTo>
                  <a:pt x="16316" y="14464"/>
                  <a:pt x="15312" y="14647"/>
                  <a:pt x="15312" y="14647"/>
                </a:cubicBezTo>
                <a:lnTo>
                  <a:pt x="15179" y="14483"/>
                </a:lnTo>
                <a:lnTo>
                  <a:pt x="16319" y="14275"/>
                </a:lnTo>
                <a:lnTo>
                  <a:pt x="15704" y="13522"/>
                </a:lnTo>
                <a:cubicBezTo>
                  <a:pt x="15563" y="13547"/>
                  <a:pt x="14152" y="13802"/>
                  <a:pt x="14152" y="13802"/>
                </a:cubicBezTo>
                <a:lnTo>
                  <a:pt x="14018" y="13638"/>
                </a:lnTo>
                <a:lnTo>
                  <a:pt x="15571" y="13358"/>
                </a:lnTo>
                <a:lnTo>
                  <a:pt x="14955" y="12603"/>
                </a:lnTo>
                <a:cubicBezTo>
                  <a:pt x="14819" y="12628"/>
                  <a:pt x="13815" y="12810"/>
                  <a:pt x="13815" y="12810"/>
                </a:cubicBezTo>
                <a:lnTo>
                  <a:pt x="13681" y="12646"/>
                </a:lnTo>
                <a:lnTo>
                  <a:pt x="14822" y="12439"/>
                </a:lnTo>
                <a:lnTo>
                  <a:pt x="14207" y="11685"/>
                </a:lnTo>
                <a:cubicBezTo>
                  <a:pt x="14066" y="11711"/>
                  <a:pt x="12656" y="11967"/>
                  <a:pt x="12656" y="11967"/>
                </a:cubicBezTo>
                <a:lnTo>
                  <a:pt x="12522" y="11803"/>
                </a:lnTo>
                <a:lnTo>
                  <a:pt x="14073" y="11521"/>
                </a:lnTo>
                <a:lnTo>
                  <a:pt x="13459" y="10768"/>
                </a:lnTo>
                <a:cubicBezTo>
                  <a:pt x="13323" y="10792"/>
                  <a:pt x="12318" y="10974"/>
                  <a:pt x="12318" y="10974"/>
                </a:cubicBezTo>
                <a:lnTo>
                  <a:pt x="12185" y="10811"/>
                </a:lnTo>
                <a:lnTo>
                  <a:pt x="13325" y="10604"/>
                </a:lnTo>
                <a:lnTo>
                  <a:pt x="12710" y="9849"/>
                </a:lnTo>
                <a:cubicBezTo>
                  <a:pt x="12569" y="9874"/>
                  <a:pt x="11159" y="10131"/>
                  <a:pt x="11159" y="10131"/>
                </a:cubicBezTo>
                <a:lnTo>
                  <a:pt x="11025" y="9967"/>
                </a:lnTo>
                <a:lnTo>
                  <a:pt x="12577" y="9686"/>
                </a:lnTo>
                <a:lnTo>
                  <a:pt x="11962" y="8931"/>
                </a:lnTo>
                <a:cubicBezTo>
                  <a:pt x="11826" y="8956"/>
                  <a:pt x="10822" y="9139"/>
                  <a:pt x="10822" y="9139"/>
                </a:cubicBezTo>
                <a:lnTo>
                  <a:pt x="10688" y="8975"/>
                </a:lnTo>
                <a:lnTo>
                  <a:pt x="11828" y="8767"/>
                </a:lnTo>
                <a:lnTo>
                  <a:pt x="11214" y="8014"/>
                </a:lnTo>
                <a:cubicBezTo>
                  <a:pt x="11073" y="8039"/>
                  <a:pt x="9663" y="8295"/>
                  <a:pt x="9663" y="8295"/>
                </a:cubicBezTo>
                <a:lnTo>
                  <a:pt x="9529" y="8131"/>
                </a:lnTo>
                <a:lnTo>
                  <a:pt x="11080" y="7850"/>
                </a:lnTo>
                <a:lnTo>
                  <a:pt x="10465" y="7095"/>
                </a:lnTo>
                <a:cubicBezTo>
                  <a:pt x="10329" y="7120"/>
                  <a:pt x="9325" y="7302"/>
                  <a:pt x="9325" y="7302"/>
                </a:cubicBezTo>
                <a:lnTo>
                  <a:pt x="9191" y="7138"/>
                </a:lnTo>
                <a:lnTo>
                  <a:pt x="10332" y="6932"/>
                </a:lnTo>
                <a:lnTo>
                  <a:pt x="9717" y="6177"/>
                </a:lnTo>
                <a:cubicBezTo>
                  <a:pt x="9576" y="6203"/>
                  <a:pt x="8165" y="6459"/>
                  <a:pt x="8165" y="6459"/>
                </a:cubicBezTo>
                <a:lnTo>
                  <a:pt x="8032" y="6295"/>
                </a:lnTo>
                <a:lnTo>
                  <a:pt x="9583" y="6013"/>
                </a:lnTo>
                <a:lnTo>
                  <a:pt x="8969" y="5260"/>
                </a:lnTo>
                <a:cubicBezTo>
                  <a:pt x="8832" y="5284"/>
                  <a:pt x="7829" y="5467"/>
                  <a:pt x="7829" y="5467"/>
                </a:cubicBezTo>
                <a:lnTo>
                  <a:pt x="7695" y="5303"/>
                </a:lnTo>
                <a:lnTo>
                  <a:pt x="8835" y="5096"/>
                </a:lnTo>
                <a:lnTo>
                  <a:pt x="8221" y="4342"/>
                </a:lnTo>
                <a:cubicBezTo>
                  <a:pt x="8079" y="4367"/>
                  <a:pt x="6669" y="4624"/>
                  <a:pt x="6669" y="4624"/>
                </a:cubicBezTo>
                <a:lnTo>
                  <a:pt x="6536" y="4460"/>
                </a:lnTo>
                <a:lnTo>
                  <a:pt x="8087" y="4178"/>
                </a:lnTo>
                <a:lnTo>
                  <a:pt x="7472" y="3423"/>
                </a:lnTo>
                <a:cubicBezTo>
                  <a:pt x="7335" y="3448"/>
                  <a:pt x="6331" y="3630"/>
                  <a:pt x="6331" y="3630"/>
                </a:cubicBezTo>
                <a:lnTo>
                  <a:pt x="6198" y="3467"/>
                </a:lnTo>
                <a:lnTo>
                  <a:pt x="7339" y="3260"/>
                </a:lnTo>
                <a:lnTo>
                  <a:pt x="6724" y="2505"/>
                </a:lnTo>
                <a:cubicBezTo>
                  <a:pt x="6582" y="2531"/>
                  <a:pt x="5172" y="2787"/>
                  <a:pt x="5172" y="2787"/>
                </a:cubicBezTo>
                <a:lnTo>
                  <a:pt x="5039" y="2623"/>
                </a:lnTo>
                <a:lnTo>
                  <a:pt x="6590" y="2342"/>
                </a:lnTo>
                <a:lnTo>
                  <a:pt x="5975" y="1588"/>
                </a:lnTo>
                <a:cubicBezTo>
                  <a:pt x="5839" y="1613"/>
                  <a:pt x="4835" y="1795"/>
                  <a:pt x="4835" y="1795"/>
                </a:cubicBezTo>
                <a:lnTo>
                  <a:pt x="4702" y="1631"/>
                </a:lnTo>
                <a:lnTo>
                  <a:pt x="5842" y="1424"/>
                </a:lnTo>
                <a:lnTo>
                  <a:pt x="5227" y="670"/>
                </a:lnTo>
                <a:cubicBezTo>
                  <a:pt x="5086" y="696"/>
                  <a:pt x="3675" y="951"/>
                  <a:pt x="3675" y="951"/>
                </a:cubicBezTo>
                <a:lnTo>
                  <a:pt x="3543" y="788"/>
                </a:lnTo>
                <a:lnTo>
                  <a:pt x="5094" y="506"/>
                </a:lnTo>
                <a:lnTo>
                  <a:pt x="4681" y="0"/>
                </a:lnTo>
                <a:lnTo>
                  <a:pt x="0" y="846"/>
                </a:lnTo>
                <a:lnTo>
                  <a:pt x="16919" y="21600"/>
                </a:lnTo>
                <a:lnTo>
                  <a:pt x="21600" y="20754"/>
                </a:lnTo>
                <a:close/>
                <a:moveTo>
                  <a:pt x="18807" y="20622"/>
                </a:moveTo>
                <a:cubicBezTo>
                  <a:pt x="18340" y="20707"/>
                  <a:pt x="17816" y="20598"/>
                  <a:pt x="17637" y="20378"/>
                </a:cubicBezTo>
                <a:cubicBezTo>
                  <a:pt x="17457" y="20158"/>
                  <a:pt x="17691" y="19911"/>
                  <a:pt x="18158" y="19826"/>
                </a:cubicBezTo>
                <a:cubicBezTo>
                  <a:pt x="18626" y="19742"/>
                  <a:pt x="19151" y="19852"/>
                  <a:pt x="19330" y="20072"/>
                </a:cubicBezTo>
                <a:cubicBezTo>
                  <a:pt x="19509" y="20292"/>
                  <a:pt x="19275" y="20538"/>
                  <a:pt x="18807" y="20622"/>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6" name="Figura"/>
          <p:cNvSpPr/>
          <p:nvPr/>
        </p:nvSpPr>
        <p:spPr>
          <a:xfrm>
            <a:off x="8896692" y="1737807"/>
            <a:ext cx="330601" cy="419868"/>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7" name="Figura"/>
          <p:cNvSpPr/>
          <p:nvPr/>
        </p:nvSpPr>
        <p:spPr>
          <a:xfrm>
            <a:off x="12203519" y="5121200"/>
            <a:ext cx="654832" cy="627346"/>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8" name="Figura"/>
          <p:cNvSpPr/>
          <p:nvPr/>
        </p:nvSpPr>
        <p:spPr>
          <a:xfrm>
            <a:off x="10242068" y="4576152"/>
            <a:ext cx="393165" cy="385394"/>
          </a:xfrm>
          <a:custGeom>
            <a:avLst/>
            <a:gdLst/>
            <a:ahLst/>
            <a:cxnLst>
              <a:cxn ang="0">
                <a:pos x="wd2" y="hd2"/>
              </a:cxn>
              <a:cxn ang="5400000">
                <a:pos x="wd2" y="hd2"/>
              </a:cxn>
              <a:cxn ang="10800000">
                <a:pos x="wd2" y="hd2"/>
              </a:cxn>
              <a:cxn ang="16200000">
                <a:pos x="wd2" y="hd2"/>
              </a:cxn>
            </a:cxnLst>
            <a:rect l="0" t="0"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39" name="Figura"/>
          <p:cNvSpPr/>
          <p:nvPr/>
        </p:nvSpPr>
        <p:spPr>
          <a:xfrm>
            <a:off x="12617436" y="1923758"/>
            <a:ext cx="316880" cy="33911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0" name="Figura"/>
          <p:cNvSpPr/>
          <p:nvPr/>
        </p:nvSpPr>
        <p:spPr>
          <a:xfrm>
            <a:off x="11739486" y="2823746"/>
            <a:ext cx="321899" cy="299640"/>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1" name="Figura"/>
          <p:cNvSpPr/>
          <p:nvPr/>
        </p:nvSpPr>
        <p:spPr>
          <a:xfrm>
            <a:off x="14298099" y="3298445"/>
            <a:ext cx="256028" cy="27399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2" name="Figura"/>
          <p:cNvSpPr/>
          <p:nvPr/>
        </p:nvSpPr>
        <p:spPr>
          <a:xfrm>
            <a:off x="9061992" y="3385996"/>
            <a:ext cx="692763" cy="453209"/>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3" name="Figura"/>
          <p:cNvSpPr/>
          <p:nvPr/>
        </p:nvSpPr>
        <p:spPr>
          <a:xfrm>
            <a:off x="10147519" y="3630774"/>
            <a:ext cx="555791" cy="580932"/>
          </a:xfrm>
          <a:custGeom>
            <a:avLst/>
            <a:gdLst/>
            <a:ahLst/>
            <a:cxnLst>
              <a:cxn ang="0">
                <a:pos x="wd2" y="hd2"/>
              </a:cxn>
              <a:cxn ang="5400000">
                <a:pos x="wd2" y="hd2"/>
              </a:cxn>
              <a:cxn ang="10800000">
                <a:pos x="wd2" y="hd2"/>
              </a:cxn>
              <a:cxn ang="16200000">
                <a:pos x="wd2" y="hd2"/>
              </a:cxn>
            </a:cxnLst>
            <a:rect l="0" t="0"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4" name="Figura"/>
          <p:cNvSpPr/>
          <p:nvPr/>
        </p:nvSpPr>
        <p:spPr>
          <a:xfrm>
            <a:off x="14527352" y="3761288"/>
            <a:ext cx="379888" cy="603001"/>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5" name="Figura"/>
          <p:cNvSpPr/>
          <p:nvPr/>
        </p:nvSpPr>
        <p:spPr>
          <a:xfrm>
            <a:off x="13194861" y="2202795"/>
            <a:ext cx="456548" cy="323611"/>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6" name="Figura"/>
          <p:cNvSpPr/>
          <p:nvPr/>
        </p:nvSpPr>
        <p:spPr>
          <a:xfrm>
            <a:off x="11731383" y="5286905"/>
            <a:ext cx="379693" cy="40633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7" name="Figura"/>
          <p:cNvSpPr/>
          <p:nvPr/>
        </p:nvSpPr>
        <p:spPr>
          <a:xfrm>
            <a:off x="11263264" y="5735604"/>
            <a:ext cx="501259" cy="501259"/>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8" name="Figura"/>
          <p:cNvSpPr/>
          <p:nvPr/>
        </p:nvSpPr>
        <p:spPr>
          <a:xfrm>
            <a:off x="12491508" y="5768040"/>
            <a:ext cx="467687" cy="486041"/>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49" name="Figura"/>
          <p:cNvSpPr/>
          <p:nvPr/>
        </p:nvSpPr>
        <p:spPr>
          <a:xfrm>
            <a:off x="14670628" y="3219596"/>
            <a:ext cx="477115" cy="287879"/>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0" name="Figura"/>
          <p:cNvSpPr/>
          <p:nvPr/>
        </p:nvSpPr>
        <p:spPr>
          <a:xfrm>
            <a:off x="12917191" y="5560245"/>
            <a:ext cx="385839" cy="354497"/>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1" name="Figura"/>
          <p:cNvSpPr/>
          <p:nvPr/>
        </p:nvSpPr>
        <p:spPr>
          <a:xfrm>
            <a:off x="11942994" y="5864732"/>
            <a:ext cx="336165" cy="372132"/>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2" name="Figura"/>
          <p:cNvSpPr/>
          <p:nvPr/>
        </p:nvSpPr>
        <p:spPr>
          <a:xfrm>
            <a:off x="12899401" y="5140810"/>
            <a:ext cx="254226" cy="2937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3" name="Figura"/>
          <p:cNvSpPr/>
          <p:nvPr/>
        </p:nvSpPr>
        <p:spPr>
          <a:xfrm>
            <a:off x="13162461" y="1732442"/>
            <a:ext cx="299509" cy="336065"/>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4" name="Figura"/>
          <p:cNvSpPr/>
          <p:nvPr/>
        </p:nvSpPr>
        <p:spPr>
          <a:xfrm>
            <a:off x="10672003" y="3397412"/>
            <a:ext cx="326019" cy="303475"/>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5" name="Figura"/>
          <p:cNvSpPr/>
          <p:nvPr/>
        </p:nvSpPr>
        <p:spPr>
          <a:xfrm>
            <a:off x="11168792" y="2263380"/>
            <a:ext cx="292921" cy="418835"/>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6" name="Figura"/>
          <p:cNvSpPr/>
          <p:nvPr/>
        </p:nvSpPr>
        <p:spPr>
          <a:xfrm>
            <a:off x="10404288" y="2089655"/>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7" name="Figura"/>
          <p:cNvSpPr/>
          <p:nvPr/>
        </p:nvSpPr>
        <p:spPr>
          <a:xfrm>
            <a:off x="13998973" y="2598370"/>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8" name="Figura"/>
          <p:cNvSpPr/>
          <p:nvPr/>
        </p:nvSpPr>
        <p:spPr>
          <a:xfrm>
            <a:off x="15005925" y="3573514"/>
            <a:ext cx="316414" cy="350267"/>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99999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59" name="Figura"/>
          <p:cNvSpPr/>
          <p:nvPr/>
        </p:nvSpPr>
        <p:spPr>
          <a:xfrm>
            <a:off x="14589754" y="2682060"/>
            <a:ext cx="552045" cy="361152"/>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0" name="Figura"/>
          <p:cNvSpPr/>
          <p:nvPr/>
        </p:nvSpPr>
        <p:spPr>
          <a:xfrm>
            <a:off x="7435876" y="1740601"/>
            <a:ext cx="371478" cy="742955"/>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1" name="Figura"/>
          <p:cNvSpPr/>
          <p:nvPr/>
        </p:nvSpPr>
        <p:spPr>
          <a:xfrm>
            <a:off x="15220464" y="2301595"/>
            <a:ext cx="717911" cy="539291"/>
          </a:xfrm>
          <a:custGeom>
            <a:avLst/>
            <a:gdLst/>
            <a:ahLst/>
            <a:cxnLst>
              <a:cxn ang="0">
                <a:pos x="wd2" y="hd2"/>
              </a:cxn>
              <a:cxn ang="5400000">
                <a:pos x="wd2" y="hd2"/>
              </a:cxn>
              <a:cxn ang="10800000">
                <a:pos x="wd2" y="hd2"/>
              </a:cxn>
              <a:cxn ang="16200000">
                <a:pos x="wd2" y="hd2"/>
              </a:cxn>
            </a:cxnLst>
            <a:rect l="0" t="0"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2" name="Figura"/>
          <p:cNvSpPr/>
          <p:nvPr/>
        </p:nvSpPr>
        <p:spPr>
          <a:xfrm>
            <a:off x="15957871" y="1893375"/>
            <a:ext cx="591615" cy="521645"/>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3" name="Figura"/>
          <p:cNvSpPr/>
          <p:nvPr/>
        </p:nvSpPr>
        <p:spPr>
          <a:xfrm>
            <a:off x="7955156" y="1731132"/>
            <a:ext cx="429394" cy="60786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4" name="Figura"/>
          <p:cNvSpPr/>
          <p:nvPr/>
        </p:nvSpPr>
        <p:spPr>
          <a:xfrm>
            <a:off x="18821254" y="1361281"/>
            <a:ext cx="351247" cy="24897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5" name="Figura"/>
          <p:cNvSpPr/>
          <p:nvPr/>
        </p:nvSpPr>
        <p:spPr>
          <a:xfrm>
            <a:off x="8255292" y="2628115"/>
            <a:ext cx="559648" cy="61952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6" name="Figura"/>
          <p:cNvSpPr/>
          <p:nvPr/>
        </p:nvSpPr>
        <p:spPr>
          <a:xfrm>
            <a:off x="6459145" y="1415655"/>
            <a:ext cx="585670" cy="689047"/>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7" name="Figura"/>
          <p:cNvSpPr/>
          <p:nvPr/>
        </p:nvSpPr>
        <p:spPr>
          <a:xfrm>
            <a:off x="15124476" y="2045403"/>
            <a:ext cx="330337" cy="381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8" name="Figura"/>
          <p:cNvSpPr/>
          <p:nvPr/>
        </p:nvSpPr>
        <p:spPr>
          <a:xfrm>
            <a:off x="16038888" y="2536094"/>
            <a:ext cx="355208" cy="495780"/>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69" name="Figura"/>
          <p:cNvSpPr/>
          <p:nvPr/>
        </p:nvSpPr>
        <p:spPr>
          <a:xfrm>
            <a:off x="4764878" y="894466"/>
            <a:ext cx="821417" cy="714504"/>
          </a:xfrm>
          <a:custGeom>
            <a:avLst/>
            <a:gdLst/>
            <a:ahLst/>
            <a:cxnLst>
              <a:cxn ang="0">
                <a:pos x="wd2" y="hd2"/>
              </a:cxn>
              <a:cxn ang="5400000">
                <a:pos x="wd2" y="hd2"/>
              </a:cxn>
              <a:cxn ang="10800000">
                <a:pos x="wd2" y="hd2"/>
              </a:cxn>
              <a:cxn ang="16200000">
                <a:pos x="wd2" y="hd2"/>
              </a:cxn>
            </a:cxnLst>
            <a:rect l="0" t="0" r="r" b="b"/>
            <a:pathLst>
              <a:path w="20511" h="20755" extrusionOk="0">
                <a:moveTo>
                  <a:pt x="19584" y="17493"/>
                </a:moveTo>
                <a:cubicBezTo>
                  <a:pt x="20285" y="15474"/>
                  <a:pt x="19446" y="13169"/>
                  <a:pt x="17713" y="12355"/>
                </a:cubicBezTo>
                <a:cubicBezTo>
                  <a:pt x="17250" y="12137"/>
                  <a:pt x="16769" y="12051"/>
                  <a:pt x="16299" y="12076"/>
                </a:cubicBezTo>
                <a:lnTo>
                  <a:pt x="16979" y="15864"/>
                </a:lnTo>
                <a:cubicBezTo>
                  <a:pt x="17026" y="16130"/>
                  <a:pt x="16880" y="16392"/>
                  <a:pt x="16651" y="16448"/>
                </a:cubicBezTo>
                <a:cubicBezTo>
                  <a:pt x="16421" y="16504"/>
                  <a:pt x="16197" y="16333"/>
                  <a:pt x="16149" y="16066"/>
                </a:cubicBezTo>
                <a:lnTo>
                  <a:pt x="15463" y="12241"/>
                </a:lnTo>
                <a:cubicBezTo>
                  <a:pt x="14515" y="12577"/>
                  <a:pt x="13699" y="13388"/>
                  <a:pt x="13299" y="14539"/>
                </a:cubicBezTo>
                <a:cubicBezTo>
                  <a:pt x="12598" y="16558"/>
                  <a:pt x="13437" y="18863"/>
                  <a:pt x="15170" y="19678"/>
                </a:cubicBezTo>
                <a:cubicBezTo>
                  <a:pt x="16902" y="20492"/>
                  <a:pt x="18883" y="19512"/>
                  <a:pt x="19584" y="17493"/>
                </a:cubicBezTo>
                <a:close/>
                <a:moveTo>
                  <a:pt x="15627" y="8106"/>
                </a:moveTo>
                <a:lnTo>
                  <a:pt x="14103" y="7390"/>
                </a:lnTo>
                <a:cubicBezTo>
                  <a:pt x="13930" y="7309"/>
                  <a:pt x="13778" y="7065"/>
                  <a:pt x="13765" y="6848"/>
                </a:cubicBezTo>
                <a:lnTo>
                  <a:pt x="13656" y="5032"/>
                </a:lnTo>
                <a:lnTo>
                  <a:pt x="10795" y="6746"/>
                </a:lnTo>
                <a:cubicBezTo>
                  <a:pt x="10795" y="6746"/>
                  <a:pt x="11073" y="7066"/>
                  <a:pt x="11414" y="7457"/>
                </a:cubicBezTo>
                <a:lnTo>
                  <a:pt x="15229" y="9251"/>
                </a:lnTo>
                <a:cubicBezTo>
                  <a:pt x="15229" y="9251"/>
                  <a:pt x="15627" y="8106"/>
                  <a:pt x="15627" y="8106"/>
                </a:cubicBezTo>
                <a:close/>
                <a:moveTo>
                  <a:pt x="14372" y="9913"/>
                </a:moveTo>
                <a:lnTo>
                  <a:pt x="12806" y="9176"/>
                </a:lnTo>
                <a:cubicBezTo>
                  <a:pt x="12893" y="9424"/>
                  <a:pt x="12898" y="9706"/>
                  <a:pt x="12809" y="9962"/>
                </a:cubicBezTo>
                <a:lnTo>
                  <a:pt x="12810" y="9962"/>
                </a:lnTo>
                <a:cubicBezTo>
                  <a:pt x="12810" y="9962"/>
                  <a:pt x="12547" y="10716"/>
                  <a:pt x="12219" y="11653"/>
                </a:cubicBezTo>
                <a:cubicBezTo>
                  <a:pt x="12219" y="11653"/>
                  <a:pt x="14372" y="9913"/>
                  <a:pt x="14372" y="9913"/>
                </a:cubicBezTo>
                <a:close/>
                <a:moveTo>
                  <a:pt x="10985" y="9659"/>
                </a:moveTo>
                <a:cubicBezTo>
                  <a:pt x="10985" y="9659"/>
                  <a:pt x="9447" y="8080"/>
                  <a:pt x="8716" y="7322"/>
                </a:cubicBezTo>
                <a:lnTo>
                  <a:pt x="7700" y="8064"/>
                </a:lnTo>
                <a:cubicBezTo>
                  <a:pt x="8137" y="9073"/>
                  <a:pt x="8262" y="10259"/>
                  <a:pt x="8000" y="11408"/>
                </a:cubicBezTo>
                <a:lnTo>
                  <a:pt x="10044" y="12368"/>
                </a:lnTo>
                <a:cubicBezTo>
                  <a:pt x="10044" y="12368"/>
                  <a:pt x="10985" y="9659"/>
                  <a:pt x="10985" y="9659"/>
                </a:cubicBezTo>
                <a:close/>
                <a:moveTo>
                  <a:pt x="7069" y="12035"/>
                </a:moveTo>
                <a:lnTo>
                  <a:pt x="3942" y="10565"/>
                </a:lnTo>
                <a:cubicBezTo>
                  <a:pt x="3725" y="10463"/>
                  <a:pt x="3620" y="10176"/>
                  <a:pt x="3708" y="9923"/>
                </a:cubicBezTo>
                <a:cubicBezTo>
                  <a:pt x="3748" y="9808"/>
                  <a:pt x="3821" y="9723"/>
                  <a:pt x="3908" y="9670"/>
                </a:cubicBezTo>
                <a:lnTo>
                  <a:pt x="3907" y="9669"/>
                </a:lnTo>
                <a:lnTo>
                  <a:pt x="6662" y="7658"/>
                </a:lnTo>
                <a:cubicBezTo>
                  <a:pt x="6317" y="7179"/>
                  <a:pt x="5871" y="6789"/>
                  <a:pt x="5340" y="6539"/>
                </a:cubicBezTo>
                <a:cubicBezTo>
                  <a:pt x="3607" y="5725"/>
                  <a:pt x="1627" y="6705"/>
                  <a:pt x="926" y="8724"/>
                </a:cubicBezTo>
                <a:cubicBezTo>
                  <a:pt x="225" y="10743"/>
                  <a:pt x="1064" y="13048"/>
                  <a:pt x="2797" y="13862"/>
                </a:cubicBezTo>
                <a:cubicBezTo>
                  <a:pt x="4424" y="14627"/>
                  <a:pt x="6269" y="13809"/>
                  <a:pt x="7069" y="12035"/>
                </a:cubicBezTo>
                <a:close/>
                <a:moveTo>
                  <a:pt x="5031" y="10012"/>
                </a:moveTo>
                <a:lnTo>
                  <a:pt x="7363" y="11108"/>
                </a:lnTo>
                <a:cubicBezTo>
                  <a:pt x="7547" y="10207"/>
                  <a:pt x="7448" y="9286"/>
                  <a:pt x="7119" y="8488"/>
                </a:cubicBezTo>
                <a:cubicBezTo>
                  <a:pt x="7119" y="8488"/>
                  <a:pt x="5031" y="10012"/>
                  <a:pt x="5031" y="10012"/>
                </a:cubicBezTo>
                <a:close/>
                <a:moveTo>
                  <a:pt x="20212" y="17789"/>
                </a:moveTo>
                <a:cubicBezTo>
                  <a:pt x="19369" y="20215"/>
                  <a:pt x="16998" y="21389"/>
                  <a:pt x="14915" y="20410"/>
                </a:cubicBezTo>
                <a:cubicBezTo>
                  <a:pt x="12833" y="19431"/>
                  <a:pt x="11828" y="16670"/>
                  <a:pt x="12671" y="14244"/>
                </a:cubicBezTo>
                <a:cubicBezTo>
                  <a:pt x="13159" y="12837"/>
                  <a:pt x="14162" y="11853"/>
                  <a:pt x="15324" y="11463"/>
                </a:cubicBezTo>
                <a:lnTo>
                  <a:pt x="15148" y="10486"/>
                </a:lnTo>
                <a:lnTo>
                  <a:pt x="11632" y="13327"/>
                </a:lnTo>
                <a:cubicBezTo>
                  <a:pt x="11273" y="14347"/>
                  <a:pt x="10968" y="15209"/>
                  <a:pt x="10950" y="15237"/>
                </a:cubicBezTo>
                <a:cubicBezTo>
                  <a:pt x="10662" y="15704"/>
                  <a:pt x="10102" y="15811"/>
                  <a:pt x="9701" y="15475"/>
                </a:cubicBezTo>
                <a:cubicBezTo>
                  <a:pt x="9360" y="15189"/>
                  <a:pt x="9244" y="14674"/>
                  <a:pt x="9396" y="14239"/>
                </a:cubicBezTo>
                <a:lnTo>
                  <a:pt x="9395" y="14238"/>
                </a:lnTo>
                <a:lnTo>
                  <a:pt x="9726" y="13284"/>
                </a:lnTo>
                <a:lnTo>
                  <a:pt x="7699" y="12331"/>
                </a:lnTo>
                <a:cubicBezTo>
                  <a:pt x="6756" y="14512"/>
                  <a:pt x="4520" y="15524"/>
                  <a:pt x="2543" y="14595"/>
                </a:cubicBezTo>
                <a:cubicBezTo>
                  <a:pt x="460" y="13616"/>
                  <a:pt x="-545" y="10855"/>
                  <a:pt x="298" y="8428"/>
                </a:cubicBezTo>
                <a:cubicBezTo>
                  <a:pt x="1141" y="6002"/>
                  <a:pt x="3512" y="4828"/>
                  <a:pt x="5595" y="5807"/>
                </a:cubicBezTo>
                <a:cubicBezTo>
                  <a:pt x="6264" y="6122"/>
                  <a:pt x="6822" y="6621"/>
                  <a:pt x="7243" y="7234"/>
                </a:cubicBezTo>
                <a:lnTo>
                  <a:pt x="8136" y="6582"/>
                </a:lnTo>
                <a:cubicBezTo>
                  <a:pt x="7913" y="6073"/>
                  <a:pt x="7937" y="5440"/>
                  <a:pt x="8243" y="4944"/>
                </a:cubicBezTo>
                <a:cubicBezTo>
                  <a:pt x="8388" y="4710"/>
                  <a:pt x="8577" y="4537"/>
                  <a:pt x="8788" y="4427"/>
                </a:cubicBezTo>
                <a:lnTo>
                  <a:pt x="8787" y="4426"/>
                </a:lnTo>
                <a:lnTo>
                  <a:pt x="12906" y="2084"/>
                </a:lnTo>
                <a:lnTo>
                  <a:pt x="12906" y="2084"/>
                </a:lnTo>
                <a:cubicBezTo>
                  <a:pt x="13358" y="1760"/>
                  <a:pt x="13952" y="1762"/>
                  <a:pt x="14409" y="2145"/>
                </a:cubicBezTo>
                <a:cubicBezTo>
                  <a:pt x="14771" y="2449"/>
                  <a:pt x="14965" y="2921"/>
                  <a:pt x="14971" y="3404"/>
                </a:cubicBezTo>
                <a:lnTo>
                  <a:pt x="14972" y="3404"/>
                </a:lnTo>
                <a:lnTo>
                  <a:pt x="15029" y="6122"/>
                </a:lnTo>
                <a:lnTo>
                  <a:pt x="16856" y="6980"/>
                </a:lnTo>
                <a:cubicBezTo>
                  <a:pt x="17203" y="7143"/>
                  <a:pt x="17370" y="7603"/>
                  <a:pt x="17230" y="8008"/>
                </a:cubicBezTo>
                <a:cubicBezTo>
                  <a:pt x="17098" y="8386"/>
                  <a:pt x="16745" y="8578"/>
                  <a:pt x="16415" y="8468"/>
                </a:cubicBezTo>
                <a:lnTo>
                  <a:pt x="15912" y="9916"/>
                </a:lnTo>
                <a:lnTo>
                  <a:pt x="16158" y="11290"/>
                </a:lnTo>
                <a:cubicBezTo>
                  <a:pt x="16757" y="11240"/>
                  <a:pt x="17374" y="11343"/>
                  <a:pt x="17967" y="11622"/>
                </a:cubicBezTo>
                <a:cubicBezTo>
                  <a:pt x="20050" y="12601"/>
                  <a:pt x="21055" y="15362"/>
                  <a:pt x="20212" y="17789"/>
                </a:cubicBezTo>
                <a:close/>
                <a:moveTo>
                  <a:pt x="15281" y="989"/>
                </a:moveTo>
                <a:cubicBezTo>
                  <a:pt x="15562" y="180"/>
                  <a:pt x="16353" y="-211"/>
                  <a:pt x="17047" y="115"/>
                </a:cubicBezTo>
                <a:cubicBezTo>
                  <a:pt x="17741" y="442"/>
                  <a:pt x="18076" y="1362"/>
                  <a:pt x="17795" y="2171"/>
                </a:cubicBezTo>
                <a:cubicBezTo>
                  <a:pt x="17514" y="2979"/>
                  <a:pt x="16723" y="3371"/>
                  <a:pt x="16029" y="3044"/>
                </a:cubicBezTo>
                <a:cubicBezTo>
                  <a:pt x="15335" y="2718"/>
                  <a:pt x="15000" y="1798"/>
                  <a:pt x="15281" y="9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0" name="Figura"/>
          <p:cNvSpPr/>
          <p:nvPr/>
        </p:nvSpPr>
        <p:spPr>
          <a:xfrm>
            <a:off x="8940180" y="2173918"/>
            <a:ext cx="612189" cy="527397"/>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1" name="Figura"/>
          <p:cNvSpPr/>
          <p:nvPr/>
        </p:nvSpPr>
        <p:spPr>
          <a:xfrm>
            <a:off x="15496363" y="1778083"/>
            <a:ext cx="371478" cy="531160"/>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2" name="Figura"/>
          <p:cNvSpPr/>
          <p:nvPr/>
        </p:nvSpPr>
        <p:spPr>
          <a:xfrm>
            <a:off x="15260350" y="2951746"/>
            <a:ext cx="454850" cy="510364"/>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3" name="Figura"/>
          <p:cNvSpPr/>
          <p:nvPr/>
        </p:nvSpPr>
        <p:spPr>
          <a:xfrm>
            <a:off x="15522786" y="3124852"/>
            <a:ext cx="371478" cy="531160"/>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4" name="Figura"/>
          <p:cNvSpPr/>
          <p:nvPr/>
        </p:nvSpPr>
        <p:spPr>
          <a:xfrm>
            <a:off x="17016094" y="1844209"/>
            <a:ext cx="427533" cy="538315"/>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5" name="Figura"/>
          <p:cNvSpPr/>
          <p:nvPr/>
        </p:nvSpPr>
        <p:spPr>
          <a:xfrm>
            <a:off x="16413154" y="1847255"/>
            <a:ext cx="507548" cy="1077889"/>
          </a:xfrm>
          <a:custGeom>
            <a:avLst/>
            <a:gdLst/>
            <a:ahLst/>
            <a:cxnLst>
              <a:cxn ang="0">
                <a:pos x="wd2" y="hd2"/>
              </a:cxn>
              <a:cxn ang="5400000">
                <a:pos x="wd2" y="hd2"/>
              </a:cxn>
              <a:cxn ang="10800000">
                <a:pos x="wd2" y="hd2"/>
              </a:cxn>
              <a:cxn ang="16200000">
                <a:pos x="wd2" y="hd2"/>
              </a:cxn>
            </a:cxnLst>
            <a:rect l="0" t="0"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6" name="Figura"/>
          <p:cNvSpPr/>
          <p:nvPr/>
        </p:nvSpPr>
        <p:spPr>
          <a:xfrm>
            <a:off x="15927703" y="2885556"/>
            <a:ext cx="265361" cy="293754"/>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7" name="Figura"/>
          <p:cNvSpPr/>
          <p:nvPr/>
        </p:nvSpPr>
        <p:spPr>
          <a:xfrm>
            <a:off x="14699645" y="2238589"/>
            <a:ext cx="317436" cy="329893"/>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8" name="Figura"/>
          <p:cNvSpPr/>
          <p:nvPr/>
        </p:nvSpPr>
        <p:spPr>
          <a:xfrm>
            <a:off x="14646963" y="1731384"/>
            <a:ext cx="769683" cy="412357"/>
          </a:xfrm>
          <a:custGeom>
            <a:avLst/>
            <a:gdLst/>
            <a:ahLst/>
            <a:cxnLst>
              <a:cxn ang="0">
                <a:pos x="wd2" y="hd2"/>
              </a:cxn>
              <a:cxn ang="5400000">
                <a:pos x="wd2" y="hd2"/>
              </a:cxn>
              <a:cxn ang="10800000">
                <a:pos x="wd2" y="hd2"/>
              </a:cxn>
              <a:cxn ang="16200000">
                <a:pos x="wd2" y="hd2"/>
              </a:cxn>
            </a:cxnLst>
            <a:rect l="0" t="0"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79" name="Figura"/>
          <p:cNvSpPr/>
          <p:nvPr/>
        </p:nvSpPr>
        <p:spPr>
          <a:xfrm>
            <a:off x="18128854" y="1194849"/>
            <a:ext cx="654832" cy="627346"/>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0" name="Figura"/>
          <p:cNvSpPr/>
          <p:nvPr/>
        </p:nvSpPr>
        <p:spPr>
          <a:xfrm>
            <a:off x="14209104" y="1718199"/>
            <a:ext cx="316879" cy="339114"/>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1" name="Figura"/>
          <p:cNvSpPr/>
          <p:nvPr/>
        </p:nvSpPr>
        <p:spPr>
          <a:xfrm>
            <a:off x="16772751" y="2309242"/>
            <a:ext cx="256028" cy="27399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2" name="Figura"/>
          <p:cNvSpPr/>
          <p:nvPr/>
        </p:nvSpPr>
        <p:spPr>
          <a:xfrm>
            <a:off x="19561483" y="931940"/>
            <a:ext cx="296450" cy="470557"/>
          </a:xfrm>
          <a:custGeom>
            <a:avLst/>
            <a:gdLst/>
            <a:ahLst/>
            <a:cxnLst>
              <a:cxn ang="0">
                <a:pos x="wd2" y="hd2"/>
              </a:cxn>
              <a:cxn ang="5400000">
                <a:pos x="wd2" y="hd2"/>
              </a:cxn>
              <a:cxn ang="10800000">
                <a:pos x="wd2" y="hd2"/>
              </a:cxn>
              <a:cxn ang="16200000">
                <a:pos x="wd2" y="hd2"/>
              </a:cxn>
            </a:cxnLst>
            <a:rect l="0" t="0"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3" name="Figura"/>
          <p:cNvSpPr/>
          <p:nvPr/>
        </p:nvSpPr>
        <p:spPr>
          <a:xfrm>
            <a:off x="7722002" y="2481181"/>
            <a:ext cx="466309" cy="330530"/>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4" name="Figura"/>
          <p:cNvSpPr/>
          <p:nvPr/>
        </p:nvSpPr>
        <p:spPr>
          <a:xfrm>
            <a:off x="8956835" y="2742361"/>
            <a:ext cx="467688" cy="486041"/>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5" name="Figura"/>
          <p:cNvSpPr/>
          <p:nvPr/>
        </p:nvSpPr>
        <p:spPr>
          <a:xfrm>
            <a:off x="17515189" y="1696305"/>
            <a:ext cx="573870" cy="346260"/>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90"/>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6" name="Figura"/>
          <p:cNvSpPr/>
          <p:nvPr/>
        </p:nvSpPr>
        <p:spPr>
          <a:xfrm>
            <a:off x="10916131" y="2058615"/>
            <a:ext cx="385839" cy="354497"/>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7" name="Figura"/>
          <p:cNvSpPr/>
          <p:nvPr/>
        </p:nvSpPr>
        <p:spPr>
          <a:xfrm>
            <a:off x="19303789" y="1198552"/>
            <a:ext cx="254226"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8" name="Figura"/>
          <p:cNvSpPr/>
          <p:nvPr/>
        </p:nvSpPr>
        <p:spPr>
          <a:xfrm>
            <a:off x="14293158" y="2165350"/>
            <a:ext cx="299510" cy="336065"/>
          </a:xfrm>
          <a:custGeom>
            <a:avLst/>
            <a:gdLst/>
            <a:ahLst/>
            <a:cxnLst>
              <a:cxn ang="0">
                <a:pos x="wd2" y="hd2"/>
              </a:cxn>
              <a:cxn ang="5400000">
                <a:pos x="wd2" y="hd2"/>
              </a:cxn>
              <a:cxn ang="10800000">
                <a:pos x="wd2" y="hd2"/>
              </a:cxn>
              <a:cxn ang="16200000">
                <a:pos x="wd2" y="hd2"/>
              </a:cxn>
            </a:cxnLst>
            <a:rect l="0" t="0"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89" name="Figura"/>
          <p:cNvSpPr/>
          <p:nvPr/>
        </p:nvSpPr>
        <p:spPr>
          <a:xfrm>
            <a:off x="5641566" y="1454565"/>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0" name="Figura"/>
          <p:cNvSpPr/>
          <p:nvPr/>
        </p:nvSpPr>
        <p:spPr>
          <a:xfrm>
            <a:off x="17772645" y="1301600"/>
            <a:ext cx="316414" cy="3502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1" name="Figura"/>
          <p:cNvSpPr/>
          <p:nvPr/>
        </p:nvSpPr>
        <p:spPr>
          <a:xfrm>
            <a:off x="6930318" y="1994240"/>
            <a:ext cx="485566" cy="317661"/>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2" name="Figura"/>
          <p:cNvSpPr/>
          <p:nvPr/>
        </p:nvSpPr>
        <p:spPr>
          <a:xfrm>
            <a:off x="11215011" y="1686105"/>
            <a:ext cx="392289" cy="434259"/>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3" name="Figura"/>
          <p:cNvSpPr/>
          <p:nvPr/>
        </p:nvSpPr>
        <p:spPr>
          <a:xfrm>
            <a:off x="8719888" y="3291255"/>
            <a:ext cx="326019" cy="303476"/>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4" name="Figura"/>
          <p:cNvSpPr/>
          <p:nvPr/>
        </p:nvSpPr>
        <p:spPr>
          <a:xfrm>
            <a:off x="9525765" y="3924502"/>
            <a:ext cx="351156" cy="351156"/>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5" name="Figura"/>
          <p:cNvSpPr/>
          <p:nvPr/>
        </p:nvSpPr>
        <p:spPr>
          <a:xfrm>
            <a:off x="6071444" y="1538020"/>
            <a:ext cx="329939" cy="353089"/>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6" name="Figura"/>
          <p:cNvSpPr/>
          <p:nvPr/>
        </p:nvSpPr>
        <p:spPr>
          <a:xfrm>
            <a:off x="7105775" y="1488220"/>
            <a:ext cx="316414" cy="3502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7" name="Figura"/>
          <p:cNvSpPr/>
          <p:nvPr/>
        </p:nvSpPr>
        <p:spPr>
          <a:xfrm>
            <a:off x="10613680" y="1693037"/>
            <a:ext cx="288213" cy="308436"/>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8" name="Figura"/>
          <p:cNvSpPr/>
          <p:nvPr/>
        </p:nvSpPr>
        <p:spPr>
          <a:xfrm>
            <a:off x="16583422" y="1622611"/>
            <a:ext cx="254227" cy="2937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299" name="Figura"/>
          <p:cNvSpPr/>
          <p:nvPr/>
        </p:nvSpPr>
        <p:spPr>
          <a:xfrm>
            <a:off x="11702013" y="1662704"/>
            <a:ext cx="256028" cy="273991"/>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0" name="Figura"/>
          <p:cNvSpPr/>
          <p:nvPr/>
        </p:nvSpPr>
        <p:spPr>
          <a:xfrm>
            <a:off x="9963376" y="4349555"/>
            <a:ext cx="256027" cy="273991"/>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1" name="Figura"/>
          <p:cNvSpPr/>
          <p:nvPr/>
        </p:nvSpPr>
        <p:spPr>
          <a:xfrm>
            <a:off x="8377653" y="1544970"/>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2" name="Figura"/>
          <p:cNvSpPr/>
          <p:nvPr/>
        </p:nvSpPr>
        <p:spPr>
          <a:xfrm>
            <a:off x="12399146" y="1577455"/>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3" name="Figura"/>
          <p:cNvSpPr/>
          <p:nvPr/>
        </p:nvSpPr>
        <p:spPr>
          <a:xfrm>
            <a:off x="16922614" y="1392207"/>
            <a:ext cx="589122" cy="41758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4" name="Figura"/>
          <p:cNvSpPr/>
          <p:nvPr/>
        </p:nvSpPr>
        <p:spPr>
          <a:xfrm>
            <a:off x="14423367" y="1247352"/>
            <a:ext cx="491639" cy="544241"/>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5" name="Figura"/>
          <p:cNvSpPr/>
          <p:nvPr/>
        </p:nvSpPr>
        <p:spPr>
          <a:xfrm>
            <a:off x="9118264" y="1237526"/>
            <a:ext cx="434818" cy="48134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6" name="Figura"/>
          <p:cNvSpPr/>
          <p:nvPr/>
        </p:nvSpPr>
        <p:spPr>
          <a:xfrm>
            <a:off x="15271568" y="937831"/>
            <a:ext cx="1090439" cy="861731"/>
          </a:xfrm>
          <a:custGeom>
            <a:avLst/>
            <a:gdLst/>
            <a:ahLst/>
            <a:cxnLst>
              <a:cxn ang="0">
                <a:pos x="wd2" y="hd2"/>
              </a:cxn>
              <a:cxn ang="5400000">
                <a:pos x="wd2" y="hd2"/>
              </a:cxn>
              <a:cxn ang="10800000">
                <a:pos x="wd2" y="hd2"/>
              </a:cxn>
              <a:cxn ang="16200000">
                <a:pos x="wd2" y="hd2"/>
              </a:cxn>
            </a:cxnLst>
            <a:rect l="0" t="0" r="r" b="b"/>
            <a:pathLst>
              <a:path w="21600" h="21600" extrusionOk="0">
                <a:moveTo>
                  <a:pt x="20918" y="16416"/>
                </a:moveTo>
                <a:cubicBezTo>
                  <a:pt x="20918" y="14034"/>
                  <a:pt x="19389" y="12096"/>
                  <a:pt x="17510" y="12096"/>
                </a:cubicBezTo>
                <a:cubicBezTo>
                  <a:pt x="17007" y="12096"/>
                  <a:pt x="16531" y="12238"/>
                  <a:pt x="16102" y="12487"/>
                </a:cubicBezTo>
                <a:lnTo>
                  <a:pt x="17962" y="16005"/>
                </a:lnTo>
                <a:cubicBezTo>
                  <a:pt x="18093" y="16253"/>
                  <a:pt x="18040" y="16588"/>
                  <a:pt x="17845" y="16754"/>
                </a:cubicBezTo>
                <a:cubicBezTo>
                  <a:pt x="17649" y="16920"/>
                  <a:pt x="17385" y="16854"/>
                  <a:pt x="17254" y="16606"/>
                </a:cubicBezTo>
                <a:lnTo>
                  <a:pt x="15375" y="13053"/>
                </a:lnTo>
                <a:cubicBezTo>
                  <a:pt x="14600" y="13846"/>
                  <a:pt x="14102" y="15058"/>
                  <a:pt x="14102" y="16416"/>
                </a:cubicBezTo>
                <a:cubicBezTo>
                  <a:pt x="14102" y="18798"/>
                  <a:pt x="15631" y="20736"/>
                  <a:pt x="17510" y="20736"/>
                </a:cubicBezTo>
                <a:cubicBezTo>
                  <a:pt x="19389" y="20736"/>
                  <a:pt x="20918" y="18798"/>
                  <a:pt x="20918" y="16416"/>
                </a:cubicBezTo>
                <a:close/>
                <a:moveTo>
                  <a:pt x="14189" y="8782"/>
                </a:moveTo>
                <a:lnTo>
                  <a:pt x="12536" y="8782"/>
                </a:lnTo>
                <a:cubicBezTo>
                  <a:pt x="12348" y="8782"/>
                  <a:pt x="12128" y="8607"/>
                  <a:pt x="12045" y="8393"/>
                </a:cubicBezTo>
                <a:lnTo>
                  <a:pt x="11356" y="6603"/>
                </a:lnTo>
                <a:lnTo>
                  <a:pt x="9243" y="9705"/>
                </a:lnTo>
                <a:cubicBezTo>
                  <a:pt x="9243" y="9705"/>
                  <a:pt x="9606" y="9897"/>
                  <a:pt x="10051" y="10132"/>
                </a:cubicBezTo>
                <a:lnTo>
                  <a:pt x="14189" y="10132"/>
                </a:lnTo>
                <a:cubicBezTo>
                  <a:pt x="14189" y="10132"/>
                  <a:pt x="14189" y="8782"/>
                  <a:pt x="14189" y="8782"/>
                </a:cubicBezTo>
                <a:close/>
                <a:moveTo>
                  <a:pt x="13604" y="11212"/>
                </a:moveTo>
                <a:lnTo>
                  <a:pt x="11905" y="11212"/>
                </a:lnTo>
                <a:cubicBezTo>
                  <a:pt x="12066" y="11422"/>
                  <a:pt x="12163" y="11705"/>
                  <a:pt x="12163" y="12007"/>
                </a:cubicBezTo>
                <a:lnTo>
                  <a:pt x="12164" y="12007"/>
                </a:lnTo>
                <a:cubicBezTo>
                  <a:pt x="12164" y="12007"/>
                  <a:pt x="12162" y="12897"/>
                  <a:pt x="12160" y="14004"/>
                </a:cubicBezTo>
                <a:cubicBezTo>
                  <a:pt x="12160" y="14004"/>
                  <a:pt x="13604" y="11212"/>
                  <a:pt x="13604" y="11212"/>
                </a:cubicBezTo>
                <a:close/>
                <a:moveTo>
                  <a:pt x="10364" y="12569"/>
                </a:moveTo>
                <a:cubicBezTo>
                  <a:pt x="10364" y="12569"/>
                  <a:pt x="8419" y="11701"/>
                  <a:pt x="7492" y="11281"/>
                </a:cubicBezTo>
                <a:lnTo>
                  <a:pt x="6784" y="12517"/>
                </a:lnTo>
                <a:cubicBezTo>
                  <a:pt x="7518" y="13333"/>
                  <a:pt x="8019" y="14475"/>
                  <a:pt x="8147" y="15766"/>
                </a:cubicBezTo>
                <a:lnTo>
                  <a:pt x="10364" y="15766"/>
                </a:lnTo>
                <a:cubicBezTo>
                  <a:pt x="10364" y="15766"/>
                  <a:pt x="10364" y="12569"/>
                  <a:pt x="10364" y="12569"/>
                </a:cubicBezTo>
                <a:close/>
                <a:moveTo>
                  <a:pt x="7481" y="16846"/>
                </a:moveTo>
                <a:lnTo>
                  <a:pt x="4090" y="16846"/>
                </a:lnTo>
                <a:cubicBezTo>
                  <a:pt x="3855" y="16846"/>
                  <a:pt x="3664" y="16604"/>
                  <a:pt x="3664" y="16306"/>
                </a:cubicBezTo>
                <a:cubicBezTo>
                  <a:pt x="3664" y="16171"/>
                  <a:pt x="3704" y="16049"/>
                  <a:pt x="3769" y="15955"/>
                </a:cubicBezTo>
                <a:lnTo>
                  <a:pt x="3767" y="15953"/>
                </a:lnTo>
                <a:lnTo>
                  <a:pt x="5685" y="12601"/>
                </a:lnTo>
                <a:cubicBezTo>
                  <a:pt x="5209" y="12280"/>
                  <a:pt x="4666" y="12096"/>
                  <a:pt x="4090" y="12096"/>
                </a:cubicBezTo>
                <a:cubicBezTo>
                  <a:pt x="2211" y="12096"/>
                  <a:pt x="682" y="14034"/>
                  <a:pt x="682" y="16416"/>
                </a:cubicBezTo>
                <a:cubicBezTo>
                  <a:pt x="682" y="18798"/>
                  <a:pt x="2211" y="20736"/>
                  <a:pt x="4090" y="20736"/>
                </a:cubicBezTo>
                <a:cubicBezTo>
                  <a:pt x="5855" y="20736"/>
                  <a:pt x="7310" y="19027"/>
                  <a:pt x="7481" y="16846"/>
                </a:cubicBezTo>
                <a:close/>
                <a:moveTo>
                  <a:pt x="4926" y="15766"/>
                </a:moveTo>
                <a:lnTo>
                  <a:pt x="7455" y="15766"/>
                </a:lnTo>
                <a:cubicBezTo>
                  <a:pt x="7335" y="14765"/>
                  <a:pt x="6945" y="13877"/>
                  <a:pt x="6379" y="13225"/>
                </a:cubicBezTo>
                <a:cubicBezTo>
                  <a:pt x="6379" y="13225"/>
                  <a:pt x="4926" y="15766"/>
                  <a:pt x="4926" y="15766"/>
                </a:cubicBezTo>
                <a:close/>
                <a:moveTo>
                  <a:pt x="21600" y="16416"/>
                </a:moveTo>
                <a:cubicBezTo>
                  <a:pt x="21600" y="19279"/>
                  <a:pt x="19769" y="21600"/>
                  <a:pt x="17510" y="21600"/>
                </a:cubicBezTo>
                <a:cubicBezTo>
                  <a:pt x="15251" y="21600"/>
                  <a:pt x="13420" y="19279"/>
                  <a:pt x="13420" y="16416"/>
                </a:cubicBezTo>
                <a:cubicBezTo>
                  <a:pt x="13420" y="14756"/>
                  <a:pt x="14036" y="13280"/>
                  <a:pt x="14994" y="12331"/>
                </a:cubicBezTo>
                <a:lnTo>
                  <a:pt x="14513" y="11423"/>
                </a:lnTo>
                <a:lnTo>
                  <a:pt x="12154" y="15982"/>
                </a:lnTo>
                <a:cubicBezTo>
                  <a:pt x="12150" y="17186"/>
                  <a:pt x="12145" y="18206"/>
                  <a:pt x="12138" y="18243"/>
                </a:cubicBezTo>
                <a:cubicBezTo>
                  <a:pt x="12020" y="18855"/>
                  <a:pt x="11533" y="19229"/>
                  <a:pt x="11050" y="19080"/>
                </a:cubicBezTo>
                <a:cubicBezTo>
                  <a:pt x="10639" y="18953"/>
                  <a:pt x="10364" y="18486"/>
                  <a:pt x="10365" y="17972"/>
                </a:cubicBezTo>
                <a:lnTo>
                  <a:pt x="10364" y="17972"/>
                </a:lnTo>
                <a:lnTo>
                  <a:pt x="10364" y="16846"/>
                </a:lnTo>
                <a:lnTo>
                  <a:pt x="8165" y="16846"/>
                </a:lnTo>
                <a:cubicBezTo>
                  <a:pt x="7992" y="19507"/>
                  <a:pt x="6234" y="21600"/>
                  <a:pt x="4090" y="21600"/>
                </a:cubicBezTo>
                <a:cubicBezTo>
                  <a:pt x="1831" y="21600"/>
                  <a:pt x="0" y="19279"/>
                  <a:pt x="0" y="16416"/>
                </a:cubicBezTo>
                <a:cubicBezTo>
                  <a:pt x="0" y="13553"/>
                  <a:pt x="1831" y="11232"/>
                  <a:pt x="4090" y="11232"/>
                </a:cubicBezTo>
                <a:cubicBezTo>
                  <a:pt x="4816" y="11232"/>
                  <a:pt x="5498" y="11473"/>
                  <a:pt x="6089" y="11894"/>
                </a:cubicBezTo>
                <a:lnTo>
                  <a:pt x="6711" y="10807"/>
                </a:lnTo>
                <a:cubicBezTo>
                  <a:pt x="6338" y="10396"/>
                  <a:pt x="6155" y="9743"/>
                  <a:pt x="6280" y="9094"/>
                </a:cubicBezTo>
                <a:cubicBezTo>
                  <a:pt x="6339" y="8788"/>
                  <a:pt x="6460" y="8522"/>
                  <a:pt x="6620" y="8310"/>
                </a:cubicBezTo>
                <a:lnTo>
                  <a:pt x="6619" y="8309"/>
                </a:lnTo>
                <a:lnTo>
                  <a:pt x="9702" y="3971"/>
                </a:lnTo>
                <a:lnTo>
                  <a:pt x="9702" y="3971"/>
                </a:lnTo>
                <a:cubicBezTo>
                  <a:pt x="10018" y="3426"/>
                  <a:pt x="10573" y="3146"/>
                  <a:pt x="11124" y="3316"/>
                </a:cubicBezTo>
                <a:cubicBezTo>
                  <a:pt x="11559" y="3451"/>
                  <a:pt x="11893" y="3838"/>
                  <a:pt x="12055" y="4325"/>
                </a:cubicBezTo>
                <a:lnTo>
                  <a:pt x="12056" y="4324"/>
                </a:lnTo>
                <a:lnTo>
                  <a:pt x="12989" y="7054"/>
                </a:lnTo>
                <a:lnTo>
                  <a:pt x="14970" y="7054"/>
                </a:lnTo>
                <a:cubicBezTo>
                  <a:pt x="15347" y="7054"/>
                  <a:pt x="15652" y="7440"/>
                  <a:pt x="15652" y="7918"/>
                </a:cubicBezTo>
                <a:cubicBezTo>
                  <a:pt x="15652" y="8364"/>
                  <a:pt x="15384" y="8727"/>
                  <a:pt x="15041" y="8772"/>
                </a:cubicBezTo>
                <a:lnTo>
                  <a:pt x="15041" y="10481"/>
                </a:lnTo>
                <a:lnTo>
                  <a:pt x="15716" y="11757"/>
                </a:lnTo>
                <a:cubicBezTo>
                  <a:pt x="16258" y="11421"/>
                  <a:pt x="16866" y="11232"/>
                  <a:pt x="17510" y="11232"/>
                </a:cubicBezTo>
                <a:cubicBezTo>
                  <a:pt x="19769" y="11232"/>
                  <a:pt x="21600" y="13553"/>
                  <a:pt x="21600" y="16416"/>
                </a:cubicBezTo>
                <a:close/>
                <a:moveTo>
                  <a:pt x="11562" y="1728"/>
                </a:moveTo>
                <a:cubicBezTo>
                  <a:pt x="11562" y="774"/>
                  <a:pt x="12172" y="0"/>
                  <a:pt x="12925" y="0"/>
                </a:cubicBezTo>
                <a:cubicBezTo>
                  <a:pt x="13678" y="0"/>
                  <a:pt x="14289" y="774"/>
                  <a:pt x="14289" y="1728"/>
                </a:cubicBezTo>
                <a:cubicBezTo>
                  <a:pt x="14289" y="2682"/>
                  <a:pt x="13678" y="3456"/>
                  <a:pt x="12925" y="3456"/>
                </a:cubicBezTo>
                <a:cubicBezTo>
                  <a:pt x="12172" y="3456"/>
                  <a:pt x="11562" y="2682"/>
                  <a:pt x="11562" y="1728"/>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7" name="Figura"/>
          <p:cNvSpPr/>
          <p:nvPr/>
        </p:nvSpPr>
        <p:spPr>
          <a:xfrm>
            <a:off x="19865687" y="798119"/>
            <a:ext cx="480565" cy="460393"/>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8" name="Figura"/>
          <p:cNvSpPr/>
          <p:nvPr/>
        </p:nvSpPr>
        <p:spPr>
          <a:xfrm>
            <a:off x="7749976" y="1087017"/>
            <a:ext cx="634576" cy="607942"/>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09" name="Figura"/>
          <p:cNvSpPr/>
          <p:nvPr/>
        </p:nvSpPr>
        <p:spPr>
          <a:xfrm>
            <a:off x="16251426" y="1013190"/>
            <a:ext cx="748523" cy="455060"/>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0" name="Figura"/>
          <p:cNvSpPr/>
          <p:nvPr/>
        </p:nvSpPr>
        <p:spPr>
          <a:xfrm>
            <a:off x="3935621" y="826823"/>
            <a:ext cx="774090" cy="470603"/>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1" name="Figura"/>
          <p:cNvSpPr/>
          <p:nvPr/>
        </p:nvSpPr>
        <p:spPr>
          <a:xfrm>
            <a:off x="11764523" y="1226901"/>
            <a:ext cx="552047" cy="361152"/>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2" name="Figura"/>
          <p:cNvSpPr/>
          <p:nvPr/>
        </p:nvSpPr>
        <p:spPr>
          <a:xfrm>
            <a:off x="17238243" y="788645"/>
            <a:ext cx="732706" cy="479341"/>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3" name="Figura"/>
          <p:cNvSpPr/>
          <p:nvPr/>
        </p:nvSpPr>
        <p:spPr>
          <a:xfrm>
            <a:off x="12951320" y="543705"/>
            <a:ext cx="423963" cy="453710"/>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4" name="Figura"/>
          <p:cNvSpPr/>
          <p:nvPr/>
        </p:nvSpPr>
        <p:spPr>
          <a:xfrm>
            <a:off x="6575432" y="711367"/>
            <a:ext cx="423963" cy="453712"/>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5" name="Figura"/>
          <p:cNvSpPr/>
          <p:nvPr/>
        </p:nvSpPr>
        <p:spPr>
          <a:xfrm>
            <a:off x="20438308" y="749872"/>
            <a:ext cx="350021" cy="374580"/>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6" name="Figura"/>
          <p:cNvSpPr/>
          <p:nvPr/>
        </p:nvSpPr>
        <p:spPr>
          <a:xfrm>
            <a:off x="14838368" y="959882"/>
            <a:ext cx="573870" cy="346260"/>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90"/>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7" name="Figura"/>
          <p:cNvSpPr/>
          <p:nvPr/>
        </p:nvSpPr>
        <p:spPr>
          <a:xfrm>
            <a:off x="8387788" y="927065"/>
            <a:ext cx="739323" cy="446089"/>
          </a:xfrm>
          <a:custGeom>
            <a:avLst/>
            <a:gdLst/>
            <a:ahLst/>
            <a:cxnLst>
              <a:cxn ang="0">
                <a:pos x="wd2" y="hd2"/>
              </a:cxn>
              <a:cxn ang="5400000">
                <a:pos x="wd2" y="hd2"/>
              </a:cxn>
              <a:cxn ang="10800000">
                <a:pos x="wd2" y="hd2"/>
              </a:cxn>
              <a:cxn ang="16200000">
                <a:pos x="wd2" y="hd2"/>
              </a:cxn>
            </a:cxnLst>
            <a:rect l="0" t="0"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90"/>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8" name="Figura"/>
          <p:cNvSpPr/>
          <p:nvPr/>
        </p:nvSpPr>
        <p:spPr>
          <a:xfrm>
            <a:off x="13959482" y="1483255"/>
            <a:ext cx="351247" cy="24897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19" name="Figura"/>
          <p:cNvSpPr/>
          <p:nvPr/>
        </p:nvSpPr>
        <p:spPr>
          <a:xfrm>
            <a:off x="10152498" y="1258511"/>
            <a:ext cx="427532" cy="538315"/>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0" name="Figura"/>
          <p:cNvSpPr/>
          <p:nvPr/>
        </p:nvSpPr>
        <p:spPr>
          <a:xfrm>
            <a:off x="7191958" y="774830"/>
            <a:ext cx="568182" cy="715409"/>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1" name="Figura"/>
          <p:cNvSpPr/>
          <p:nvPr/>
        </p:nvSpPr>
        <p:spPr>
          <a:xfrm>
            <a:off x="19032691" y="857384"/>
            <a:ext cx="343878" cy="432982"/>
          </a:xfrm>
          <a:custGeom>
            <a:avLst/>
            <a:gdLst/>
            <a:ahLst/>
            <a:cxnLst>
              <a:cxn ang="0">
                <a:pos x="wd2" y="hd2"/>
              </a:cxn>
              <a:cxn ang="5400000">
                <a:pos x="wd2" y="hd2"/>
              </a:cxn>
              <a:cxn ang="10800000">
                <a:pos x="wd2" y="hd2"/>
              </a:cxn>
              <a:cxn ang="16200000">
                <a:pos x="wd2" y="hd2"/>
              </a:cxn>
            </a:cxnLst>
            <a:rect l="0" t="0"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2" name="Figura"/>
          <p:cNvSpPr/>
          <p:nvPr/>
        </p:nvSpPr>
        <p:spPr>
          <a:xfrm>
            <a:off x="11017527" y="991268"/>
            <a:ext cx="593310" cy="84834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3" name="Figura"/>
          <p:cNvSpPr/>
          <p:nvPr/>
        </p:nvSpPr>
        <p:spPr>
          <a:xfrm>
            <a:off x="5642571" y="772236"/>
            <a:ext cx="491006" cy="702069"/>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4" name="Figura"/>
          <p:cNvSpPr/>
          <p:nvPr/>
        </p:nvSpPr>
        <p:spPr>
          <a:xfrm>
            <a:off x="13400906" y="1124862"/>
            <a:ext cx="430745" cy="530866"/>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5" name="Figura"/>
          <p:cNvSpPr/>
          <p:nvPr/>
        </p:nvSpPr>
        <p:spPr>
          <a:xfrm>
            <a:off x="9538333" y="831662"/>
            <a:ext cx="534370" cy="658577"/>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6" name="Figura"/>
          <p:cNvSpPr/>
          <p:nvPr/>
        </p:nvSpPr>
        <p:spPr>
          <a:xfrm>
            <a:off x="18029038" y="750615"/>
            <a:ext cx="368194" cy="453775"/>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7" name="Figura"/>
          <p:cNvSpPr/>
          <p:nvPr/>
        </p:nvSpPr>
        <p:spPr>
          <a:xfrm>
            <a:off x="10590448" y="908238"/>
            <a:ext cx="772169" cy="513263"/>
          </a:xfrm>
          <a:custGeom>
            <a:avLst/>
            <a:gdLst/>
            <a:ahLst/>
            <a:cxnLst>
              <a:cxn ang="0">
                <a:pos x="wd2" y="hd2"/>
              </a:cxn>
              <a:cxn ang="5400000">
                <a:pos x="wd2" y="hd2"/>
              </a:cxn>
              <a:cxn ang="10800000">
                <a:pos x="wd2" y="hd2"/>
              </a:cxn>
              <a:cxn ang="16200000">
                <a:pos x="wd2" y="hd2"/>
              </a:cxn>
            </a:cxnLst>
            <a:rect l="0" t="0"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8" name="Figura"/>
          <p:cNvSpPr/>
          <p:nvPr/>
        </p:nvSpPr>
        <p:spPr>
          <a:xfrm>
            <a:off x="4765735" y="593461"/>
            <a:ext cx="619125" cy="411534"/>
          </a:xfrm>
          <a:custGeom>
            <a:avLst/>
            <a:gdLst/>
            <a:ahLst/>
            <a:cxnLst>
              <a:cxn ang="0">
                <a:pos x="wd2" y="hd2"/>
              </a:cxn>
              <a:cxn ang="5400000">
                <a:pos x="wd2" y="hd2"/>
              </a:cxn>
              <a:cxn ang="10800000">
                <a:pos x="wd2" y="hd2"/>
              </a:cxn>
              <a:cxn ang="16200000">
                <a:pos x="wd2" y="hd2"/>
              </a:cxn>
            </a:cxnLst>
            <a:rect l="0" t="0"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29" name="Figura"/>
          <p:cNvSpPr/>
          <p:nvPr/>
        </p:nvSpPr>
        <p:spPr>
          <a:xfrm>
            <a:off x="18604729" y="686800"/>
            <a:ext cx="409408" cy="453209"/>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0" name="Figura"/>
          <p:cNvSpPr/>
          <p:nvPr/>
        </p:nvSpPr>
        <p:spPr>
          <a:xfrm>
            <a:off x="6082054" y="1001015"/>
            <a:ext cx="410338" cy="410339"/>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1" name="Figura"/>
          <p:cNvSpPr/>
          <p:nvPr/>
        </p:nvSpPr>
        <p:spPr>
          <a:xfrm>
            <a:off x="12845251" y="1139613"/>
            <a:ext cx="355208" cy="495781"/>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2" name="Figura"/>
          <p:cNvSpPr/>
          <p:nvPr/>
        </p:nvSpPr>
        <p:spPr>
          <a:xfrm>
            <a:off x="15434726" y="636957"/>
            <a:ext cx="363892" cy="378172"/>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3" name="Figura"/>
          <p:cNvSpPr/>
          <p:nvPr/>
        </p:nvSpPr>
        <p:spPr>
          <a:xfrm>
            <a:off x="19296789" y="558150"/>
            <a:ext cx="363892" cy="378172"/>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4" name="Figura"/>
          <p:cNvSpPr/>
          <p:nvPr/>
        </p:nvSpPr>
        <p:spPr>
          <a:xfrm>
            <a:off x="20311196" y="551562"/>
            <a:ext cx="254227"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5" name="Figura"/>
          <p:cNvSpPr/>
          <p:nvPr/>
        </p:nvSpPr>
        <p:spPr>
          <a:xfrm>
            <a:off x="9293301" y="609774"/>
            <a:ext cx="371478" cy="531161"/>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6" name="Figura"/>
          <p:cNvSpPr/>
          <p:nvPr/>
        </p:nvSpPr>
        <p:spPr>
          <a:xfrm>
            <a:off x="13102124" y="5827447"/>
            <a:ext cx="362476" cy="4188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7" name="Figura"/>
          <p:cNvSpPr/>
          <p:nvPr/>
        </p:nvSpPr>
        <p:spPr>
          <a:xfrm>
            <a:off x="14243652" y="1106118"/>
            <a:ext cx="254226"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8" name="Figura"/>
          <p:cNvSpPr/>
          <p:nvPr/>
        </p:nvSpPr>
        <p:spPr>
          <a:xfrm>
            <a:off x="12245995" y="632700"/>
            <a:ext cx="613962" cy="63805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39" name="Figura"/>
          <p:cNvSpPr/>
          <p:nvPr/>
        </p:nvSpPr>
        <p:spPr>
          <a:xfrm>
            <a:off x="7905212" y="728708"/>
            <a:ext cx="254226"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0" name="Figura"/>
          <p:cNvSpPr/>
          <p:nvPr/>
        </p:nvSpPr>
        <p:spPr>
          <a:xfrm>
            <a:off x="13480601" y="582614"/>
            <a:ext cx="892765" cy="542749"/>
          </a:xfrm>
          <a:custGeom>
            <a:avLst/>
            <a:gdLst/>
            <a:ahLst/>
            <a:cxnLst>
              <a:cxn ang="0">
                <a:pos x="wd2" y="hd2"/>
              </a:cxn>
              <a:cxn ang="5400000">
                <a:pos x="wd2" y="hd2"/>
              </a:cxn>
              <a:cxn ang="10800000">
                <a:pos x="wd2" y="hd2"/>
              </a:cxn>
              <a:cxn ang="16200000">
                <a:pos x="wd2" y="hd2"/>
              </a:cxn>
            </a:cxnLst>
            <a:rect l="0" t="0"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FFFFFF"/>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1" name="Figura"/>
          <p:cNvSpPr/>
          <p:nvPr/>
        </p:nvSpPr>
        <p:spPr>
          <a:xfrm>
            <a:off x="11733237" y="627101"/>
            <a:ext cx="368194" cy="453775"/>
          </a:xfrm>
          <a:custGeom>
            <a:avLst/>
            <a:gdLst/>
            <a:ahLst/>
            <a:cxnLst>
              <a:cxn ang="0">
                <a:pos x="wd2" y="hd2"/>
              </a:cxn>
              <a:cxn ang="5400000">
                <a:pos x="wd2" y="hd2"/>
              </a:cxn>
              <a:cxn ang="10800000">
                <a:pos x="wd2" y="hd2"/>
              </a:cxn>
              <a:cxn ang="16200000">
                <a:pos x="wd2" y="hd2"/>
              </a:cxn>
            </a:cxnLst>
            <a:rect l="0" t="0"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2" name="Figura"/>
          <p:cNvSpPr/>
          <p:nvPr/>
        </p:nvSpPr>
        <p:spPr>
          <a:xfrm>
            <a:off x="3595673" y="731656"/>
            <a:ext cx="288213" cy="308436"/>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3" name="Figura"/>
          <p:cNvSpPr/>
          <p:nvPr/>
        </p:nvSpPr>
        <p:spPr>
          <a:xfrm>
            <a:off x="4201494" y="508564"/>
            <a:ext cx="316413" cy="3502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161A1D"/>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4" name="Figura"/>
          <p:cNvSpPr/>
          <p:nvPr/>
        </p:nvSpPr>
        <p:spPr>
          <a:xfrm>
            <a:off x="5573071" y="606040"/>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5" name="Figura"/>
          <p:cNvSpPr/>
          <p:nvPr/>
        </p:nvSpPr>
        <p:spPr>
          <a:xfrm>
            <a:off x="16083590" y="608686"/>
            <a:ext cx="360650" cy="4167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6" name="Figura"/>
          <p:cNvSpPr/>
          <p:nvPr/>
        </p:nvSpPr>
        <p:spPr>
          <a:xfrm>
            <a:off x="10124426" y="560352"/>
            <a:ext cx="526431" cy="464170"/>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7" name="Figura"/>
          <p:cNvSpPr/>
          <p:nvPr/>
        </p:nvSpPr>
        <p:spPr>
          <a:xfrm>
            <a:off x="16603519" y="613605"/>
            <a:ext cx="454077" cy="400375"/>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8" name="Figura"/>
          <p:cNvSpPr/>
          <p:nvPr/>
        </p:nvSpPr>
        <p:spPr>
          <a:xfrm>
            <a:off x="6326033" y="635874"/>
            <a:ext cx="254227"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161A1D"/>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49" name="Figura"/>
          <p:cNvSpPr/>
          <p:nvPr/>
        </p:nvSpPr>
        <p:spPr>
          <a:xfrm>
            <a:off x="14560935" y="569893"/>
            <a:ext cx="415546" cy="398103"/>
          </a:xfrm>
          <a:custGeom>
            <a:avLst/>
            <a:gdLst/>
            <a:ahLst/>
            <a:cxnLst>
              <a:cxn ang="0">
                <a:pos x="wd2" y="hd2"/>
              </a:cxn>
              <a:cxn ang="5400000">
                <a:pos x="wd2" y="hd2"/>
              </a:cxn>
              <a:cxn ang="10800000">
                <a:pos x="wd2" y="hd2"/>
              </a:cxn>
              <a:cxn ang="16200000">
                <a:pos x="wd2" y="hd2"/>
              </a:cxn>
            </a:cxnLst>
            <a:rect l="0" t="0"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0" name="Figura"/>
          <p:cNvSpPr/>
          <p:nvPr/>
        </p:nvSpPr>
        <p:spPr>
          <a:xfrm>
            <a:off x="8898256" y="566828"/>
            <a:ext cx="332825" cy="356178"/>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1" name="Figura"/>
          <p:cNvSpPr/>
          <p:nvPr/>
        </p:nvSpPr>
        <p:spPr>
          <a:xfrm>
            <a:off x="8293842" y="574921"/>
            <a:ext cx="413178" cy="292869"/>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2" name="Figura"/>
          <p:cNvSpPr/>
          <p:nvPr/>
        </p:nvSpPr>
        <p:spPr>
          <a:xfrm>
            <a:off x="11352073" y="560443"/>
            <a:ext cx="282884" cy="313151"/>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3" name="Figura"/>
          <p:cNvSpPr/>
          <p:nvPr/>
        </p:nvSpPr>
        <p:spPr>
          <a:xfrm>
            <a:off x="10868691" y="518855"/>
            <a:ext cx="256027" cy="27399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FFFFFF"/>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4" name="Figura"/>
          <p:cNvSpPr/>
          <p:nvPr/>
        </p:nvSpPr>
        <p:spPr>
          <a:xfrm>
            <a:off x="6955378" y="535063"/>
            <a:ext cx="326019" cy="303476"/>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5" name="Figura"/>
          <p:cNvSpPr/>
          <p:nvPr/>
        </p:nvSpPr>
        <p:spPr>
          <a:xfrm>
            <a:off x="7653505" y="498244"/>
            <a:ext cx="256028" cy="273993"/>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6" name="Figura"/>
          <p:cNvSpPr/>
          <p:nvPr/>
        </p:nvSpPr>
        <p:spPr>
          <a:xfrm>
            <a:off x="17770485" y="478483"/>
            <a:ext cx="256027" cy="273991"/>
          </a:xfrm>
          <a:custGeom>
            <a:avLst/>
            <a:gdLst/>
            <a:ahLst/>
            <a:cxnLst>
              <a:cxn ang="0">
                <a:pos x="wd2" y="hd2"/>
              </a:cxn>
              <a:cxn ang="5400000">
                <a:pos x="wd2" y="hd2"/>
              </a:cxn>
              <a:cxn ang="10800000">
                <a:pos x="wd2" y="hd2"/>
              </a:cxn>
              <a:cxn ang="16200000">
                <a:pos x="wd2" y="hd2"/>
              </a:cxn>
            </a:cxnLst>
            <a:rect l="0" t="0"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7" name="Figura"/>
          <p:cNvSpPr/>
          <p:nvPr/>
        </p:nvSpPr>
        <p:spPr>
          <a:xfrm>
            <a:off x="19790066" y="518076"/>
            <a:ext cx="326019" cy="303475"/>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8" name="Figura"/>
          <p:cNvSpPr/>
          <p:nvPr/>
        </p:nvSpPr>
        <p:spPr>
          <a:xfrm>
            <a:off x="18400157" y="569893"/>
            <a:ext cx="254226"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59" name="Figura"/>
          <p:cNvSpPr/>
          <p:nvPr/>
        </p:nvSpPr>
        <p:spPr>
          <a:xfrm>
            <a:off x="3870604" y="503529"/>
            <a:ext cx="254227" cy="293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B9B9B9"/>
          </a:solidFill>
          <a:ln w="12700">
            <a:miter lim="400000"/>
          </a:ln>
        </p:spPr>
        <p:txBody>
          <a:bodyPr lIns="0" tIns="0" rIns="0" bIns="0" anchor="ctr"/>
          <a:lstStyle/>
          <a:p>
            <a:pPr defTabSz="642908">
              <a:lnSpc>
                <a:spcPct val="80000"/>
              </a:lnSpc>
              <a:spcBef>
                <a:spcPts val="7700"/>
              </a:spcBef>
              <a:defRPr sz="7000">
                <a:solidFill>
                  <a:srgbClr val="333333"/>
                </a:solidFill>
                <a:effectLst/>
                <a:latin typeface="Helvetica Neue Thin"/>
                <a:ea typeface="Helvetica Neue Thin"/>
                <a:cs typeface="Helvetica Neue Thin"/>
                <a:sym typeface="Helvetica Neue Thin"/>
              </a:defRPr>
            </a:pPr>
            <a:endParaRPr sz="7000"/>
          </a:p>
        </p:txBody>
      </p:sp>
      <p:sp>
        <p:nvSpPr>
          <p:cNvPr id="360" name="Duis autem vel eum iriure dolor in hendrerit…"/>
          <p:cNvSpPr txBox="1">
            <a:spLocks noGrp="1"/>
          </p:cNvSpPr>
          <p:nvPr>
            <p:ph type="body" sz="quarter" idx="23"/>
          </p:nvPr>
        </p:nvSpPr>
        <p:spPr>
          <a:xfrm>
            <a:off x="6572716" y="10647917"/>
            <a:ext cx="11238570" cy="1585689"/>
          </a:xfrm>
          <a:prstGeom prst="rect">
            <a:avLst/>
          </a:prstGeom>
        </p:spPr>
        <p:txBody>
          <a:bodyPr lIns="71437" tIns="71437" rIns="71437" bIns="71437">
            <a:spAutoFit/>
          </a:bodyPr>
          <a:lstStyle>
            <a:lvl1pPr marL="0" indent="0" algn="ctr" defTabSz="996353">
              <a:spcBef>
                <a:spcPts val="1698"/>
              </a:spcBef>
              <a:buSzTx/>
              <a:buNone/>
              <a:defRPr sz="1800">
                <a:solidFill>
                  <a:srgbClr val="000000"/>
                </a:solidFill>
                <a:effectLst/>
                <a:latin typeface="Avenir Next Regular"/>
                <a:sym typeface="Avenir Next Regular"/>
              </a:defRPr>
            </a:lvl1pPr>
          </a:lstStyle>
          <a:p>
            <a:pPr marL="0" indent="0" algn="ctr" defTabSz="821531">
              <a:spcBef>
                <a:spcPts val="1400"/>
              </a:spcBef>
              <a:buSzTx/>
              <a:buNone/>
              <a:defRPr sz="2800">
                <a:solidFill>
                  <a:srgbClr val="000000"/>
                </a:solidFill>
                <a:effectLst/>
                <a:latin typeface="Avenir Next Ultra Light"/>
                <a:ea typeface="Avenir Next Ultra Light"/>
                <a:cs typeface="Avenir Next Ultra Light"/>
                <a:sym typeface="Avenir Next Ultra Light"/>
              </a:defRPr>
            </a:pPr>
            <a:r>
              <a:rPr cap="all"/>
              <a:t>Duis autem vel eum iriure dolor in hendrerit</a:t>
            </a:r>
            <a:r>
              <a:t> </a:t>
            </a:r>
          </a:p>
          <a:p>
            <a:pPr marL="0" indent="0" algn="ctr" defTabSz="821531">
              <a:spcBef>
                <a:spcPts val="1400"/>
              </a:spcBef>
              <a:buSzTx/>
              <a:buNone/>
              <a:defRPr sz="1800">
                <a:solidFill>
                  <a:srgbClr val="000000"/>
                </a:solidFill>
                <a:effectLst/>
                <a:latin typeface="Avenir Next Regular"/>
                <a:ea typeface="Avenir Next Regular"/>
                <a:cs typeface="Avenir Next Regular"/>
                <a:sym typeface="Avenir Next Regular"/>
              </a:defRPr>
            </a:pPr>
            <a:r>
              <a:t>in vulputate velit esse molestie consequat, vel illum dolore eu feugiat nulla facilisis at vero eros et accumsan et iusto odio dignissim qui blandit praesent luptatum zzril delenit augue duis dolore te feugait nulla facilisi. Nam liber tempor cum soluta nobis eleifend option congue nihil</a:t>
            </a:r>
          </a:p>
        </p:txBody>
      </p:sp>
      <p:sp>
        <p:nvSpPr>
          <p:cNvPr id="361" name="Shape 3"/>
          <p:cNvSpPr>
            <a:spLocks noGrp="1"/>
          </p:cNvSpPr>
          <p:nvPr>
            <p:ph type="body" sz="quarter" idx="24"/>
          </p:nvPr>
        </p:nvSpPr>
        <p:spPr>
          <a:xfrm>
            <a:off x="6558014" y="9682827"/>
            <a:ext cx="11267975"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62" name="Text Placeholder 2"/>
          <p:cNvSpPr txBox="1">
            <a:spLocks noGrp="1"/>
          </p:cNvSpPr>
          <p:nvPr>
            <p:ph type="body" sz="quarter" idx="25"/>
          </p:nvPr>
        </p:nvSpPr>
        <p:spPr>
          <a:xfrm>
            <a:off x="6835947" y="9718545"/>
            <a:ext cx="10697790"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Duis Autem vel eum iriure dolor in hendrerit in volputate velit </a:t>
            </a:r>
          </a:p>
        </p:txBody>
      </p:sp>
      <p:sp>
        <p:nvSpPr>
          <p:cNvPr id="363"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19150701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70" name="Imagen"/>
          <p:cNvSpPr>
            <a:spLocks noGrp="1"/>
          </p:cNvSpPr>
          <p:nvPr>
            <p:ph type="pic" idx="21"/>
          </p:nvPr>
        </p:nvSpPr>
        <p:spPr>
          <a:xfrm>
            <a:off x="336236" y="-1116462"/>
            <a:ext cx="23748216" cy="15825959"/>
          </a:xfrm>
          <a:prstGeom prst="rect">
            <a:avLst/>
          </a:prstGeom>
        </p:spPr>
        <p:txBody>
          <a:bodyPr lIns="91439" tIns="45719" rIns="91439" bIns="45719" anchor="t">
            <a:noAutofit/>
          </a:bodyPr>
          <a:lstStyle/>
          <a:p>
            <a:endParaRPr/>
          </a:p>
        </p:txBody>
      </p:sp>
      <p:sp>
        <p:nvSpPr>
          <p:cNvPr id="371" name="Business"/>
          <p:cNvSpPr txBox="1">
            <a:spLocks noGrp="1"/>
          </p:cNvSpPr>
          <p:nvPr>
            <p:ph type="body" sz="quarter" idx="22"/>
          </p:nvPr>
        </p:nvSpPr>
        <p:spPr>
          <a:xfrm>
            <a:off x="1024487" y="8516069"/>
            <a:ext cx="10670493" cy="3332383"/>
          </a:xfrm>
          <a:prstGeom prst="rect">
            <a:avLst/>
          </a:prstGeom>
        </p:spPr>
        <p:txBody>
          <a:bodyPr wrap="none" lIns="91439" tIns="91439" rIns="91439" bIns="91439">
            <a:spAutoFit/>
          </a:bodyPr>
          <a:lstStyle>
            <a:lvl1pPr marL="0" indent="0" defTabSz="914358">
              <a:spcBef>
                <a:spcPts val="0"/>
              </a:spcBef>
              <a:buSzTx/>
              <a:buNone/>
              <a:defRPr sz="20199">
                <a:solidFill>
                  <a:srgbClr val="000000"/>
                </a:solidFill>
                <a:latin typeface="Avenir Next Ultra Light"/>
                <a:ea typeface="Avenir Next Ultra Light"/>
                <a:cs typeface="Avenir Next Ultra Light"/>
                <a:sym typeface="Avenir Next Ultra Light"/>
              </a:defRPr>
            </a:lvl1pPr>
          </a:lstStyle>
          <a:p>
            <a:pPr>
              <a:defRPr>
                <a:effectLst/>
              </a:defRPr>
            </a:pPr>
            <a:r>
              <a:t>Business </a:t>
            </a:r>
          </a:p>
        </p:txBody>
      </p:sp>
      <p:sp>
        <p:nvSpPr>
          <p:cNvPr id="372" name="Shape 3"/>
          <p:cNvSpPr>
            <a:spLocks noGrp="1"/>
          </p:cNvSpPr>
          <p:nvPr>
            <p:ph type="body" sz="quarter" idx="23"/>
          </p:nvPr>
        </p:nvSpPr>
        <p:spPr>
          <a:xfrm>
            <a:off x="1295927" y="11419494"/>
            <a:ext cx="11267975"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3" name="Text Placeholder 2"/>
          <p:cNvSpPr txBox="1">
            <a:spLocks noGrp="1"/>
          </p:cNvSpPr>
          <p:nvPr>
            <p:ph type="body" sz="quarter" idx="24"/>
          </p:nvPr>
        </p:nvSpPr>
        <p:spPr>
          <a:xfrm>
            <a:off x="1573861" y="11455210"/>
            <a:ext cx="10697790"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Duis Autem vel eum iriure dolor in hendrerit in volputate velit </a:t>
            </a:r>
          </a:p>
        </p:txBody>
      </p:sp>
      <p:sp>
        <p:nvSpPr>
          <p:cNvPr id="374" name="graphicnode theme"/>
          <p:cNvSpPr txBox="1">
            <a:spLocks noGrp="1"/>
          </p:cNvSpPr>
          <p:nvPr>
            <p:ph type="body" sz="quarter" idx="25"/>
          </p:nvPr>
        </p:nvSpPr>
        <p:spPr>
          <a:xfrm>
            <a:off x="1259328" y="12285873"/>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solidFill>
                  <a:srgbClr val="161A1D"/>
                </a:solidFill>
                <a:latin typeface="Avenir Next Regular"/>
                <a:ea typeface="Avenir Next Regular"/>
                <a:cs typeface="Avenir Next Regular"/>
                <a:sym typeface="Avenir Next Regular"/>
              </a:defRPr>
            </a:lvl1pPr>
          </a:lstStyle>
          <a:p>
            <a:pPr>
              <a:defRPr>
                <a:effectLst/>
              </a:defRPr>
            </a:pPr>
            <a:r>
              <a:t>graphicnode theme</a:t>
            </a:r>
          </a:p>
        </p:txBody>
      </p:sp>
      <p:sp>
        <p:nvSpPr>
          <p:cNvPr id="375"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87500651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F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383" name="Línea"/>
          <p:cNvSpPr/>
          <p:nvPr/>
        </p:nvSpPr>
        <p:spPr>
          <a:xfrm>
            <a:off x="952501" y="12801600"/>
            <a:ext cx="2249897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384" name="Línea"/>
          <p:cNvSpPr/>
          <p:nvPr/>
        </p:nvSpPr>
        <p:spPr>
          <a:xfrm>
            <a:off x="952500" y="9321800"/>
            <a:ext cx="22500036"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385"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386" name="Nivel de texto 1…"/>
          <p:cNvSpPr txBox="1">
            <a:spLocks noGrp="1"/>
          </p:cNvSpPr>
          <p:nvPr>
            <p:ph type="body" sz="quarter" idx="1"/>
          </p:nvPr>
        </p:nvSpPr>
        <p:spPr>
          <a:xfrm>
            <a:off x="952501" y="8560821"/>
            <a:ext cx="13500100" cy="734561"/>
          </a:xfrm>
          <a:prstGeom prst="rect">
            <a:avLst/>
          </a:prstGeom>
        </p:spPr>
        <p:txBody>
          <a:bodyPr lIns="101600" tIns="101600" rIns="101600" bIns="101600"/>
          <a:lstStyle>
            <a:lvl1pPr marL="0" indent="0">
              <a:lnSpc>
                <a:spcPct val="110000"/>
              </a:lnSpc>
              <a:spcBef>
                <a:spcPts val="0"/>
              </a:spcBef>
              <a:buSzTx/>
              <a:buNone/>
              <a:defRPr sz="3199" i="1">
                <a:solidFill>
                  <a:srgbClr val="414141"/>
                </a:solidFill>
                <a:latin typeface="Palatino"/>
                <a:ea typeface="Palatino"/>
                <a:cs typeface="Palatino"/>
                <a:sym typeface="Palatino"/>
              </a:defRPr>
            </a:lvl1pPr>
            <a:lvl2pPr marL="694911" indent="-390126">
              <a:lnSpc>
                <a:spcPct val="110000"/>
              </a:lnSpc>
              <a:spcBef>
                <a:spcPts val="0"/>
              </a:spcBef>
              <a:buSzPct val="60000"/>
              <a:buChar char="❖"/>
              <a:defRPr sz="3199" i="1">
                <a:solidFill>
                  <a:srgbClr val="414141"/>
                </a:solidFill>
                <a:latin typeface="Palatino"/>
                <a:ea typeface="Palatino"/>
                <a:cs typeface="Palatino"/>
                <a:sym typeface="Palatino"/>
              </a:defRPr>
            </a:lvl2pPr>
            <a:lvl3pPr marL="999698" indent="-390126">
              <a:lnSpc>
                <a:spcPct val="110000"/>
              </a:lnSpc>
              <a:spcBef>
                <a:spcPts val="0"/>
              </a:spcBef>
              <a:buSzPct val="60000"/>
              <a:buChar char="❖"/>
              <a:defRPr sz="3199" i="1">
                <a:solidFill>
                  <a:srgbClr val="414141"/>
                </a:solidFill>
                <a:latin typeface="Palatino"/>
                <a:ea typeface="Palatino"/>
                <a:cs typeface="Palatino"/>
                <a:sym typeface="Palatino"/>
              </a:defRPr>
            </a:lvl3pPr>
            <a:lvl4pPr marL="1304484" indent="-390126">
              <a:lnSpc>
                <a:spcPct val="110000"/>
              </a:lnSpc>
              <a:spcBef>
                <a:spcPts val="0"/>
              </a:spcBef>
              <a:buSzPct val="60000"/>
              <a:buChar char="❖"/>
              <a:defRPr sz="3199" i="1">
                <a:solidFill>
                  <a:srgbClr val="414141"/>
                </a:solidFill>
                <a:latin typeface="Palatino"/>
                <a:ea typeface="Palatino"/>
                <a:cs typeface="Palatino"/>
                <a:sym typeface="Palatino"/>
              </a:defRPr>
            </a:lvl4pPr>
            <a:lvl5pPr marL="1609269" indent="-390126">
              <a:lnSpc>
                <a:spcPct val="110000"/>
              </a:lnSpc>
              <a:spcBef>
                <a:spcPts val="0"/>
              </a:spcBef>
              <a:buSzPct val="60000"/>
              <a:buChar char="❖"/>
              <a:defRPr sz="3199" i="1">
                <a:solidFill>
                  <a:srgbClr val="414141"/>
                </a:solidFill>
                <a:latin typeface="Palatino"/>
                <a:ea typeface="Palatino"/>
                <a:cs typeface="Palatino"/>
                <a:sym typeface="Palatino"/>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387" name="Imagen"/>
          <p:cNvSpPr>
            <a:spLocks noGrp="1"/>
          </p:cNvSpPr>
          <p:nvPr>
            <p:ph type="pic" idx="21"/>
          </p:nvPr>
        </p:nvSpPr>
        <p:spPr>
          <a:xfrm>
            <a:off x="952501" y="-1460499"/>
            <a:ext cx="22479000" cy="13893800"/>
          </a:xfrm>
          <a:prstGeom prst="rect">
            <a:avLst/>
          </a:prstGeom>
        </p:spPr>
        <p:txBody>
          <a:bodyPr lIns="91439" tIns="45719" rIns="91439" bIns="45719" anchor="t">
            <a:noAutofit/>
          </a:bodyPr>
          <a:lstStyle/>
          <a:p>
            <a:endParaRPr/>
          </a:p>
        </p:txBody>
      </p:sp>
      <p:sp>
        <p:nvSpPr>
          <p:cNvPr id="388" name="Texto del título"/>
          <p:cNvSpPr txBox="1">
            <a:spLocks noGrp="1"/>
          </p:cNvSpPr>
          <p:nvPr>
            <p:ph type="title"/>
          </p:nvPr>
        </p:nvSpPr>
        <p:spPr>
          <a:xfrm>
            <a:off x="952501" y="9398000"/>
            <a:ext cx="13500100" cy="3340100"/>
          </a:xfrm>
          <a:prstGeom prst="rect">
            <a:avLst/>
          </a:prstGeom>
        </p:spPr>
        <p:txBody>
          <a:bodyPr lIns="101600" tIns="101600" rIns="101600" bIns="101600"/>
          <a:lstStyle>
            <a:lvl1pPr>
              <a:lnSpc>
                <a:spcPct val="90000"/>
              </a:lnSpc>
              <a:spcBef>
                <a:spcPts val="2200"/>
              </a:spcBef>
              <a:defRPr sz="9799">
                <a:solidFill>
                  <a:srgbClr val="D93E2B"/>
                </a:solidFill>
                <a:latin typeface="Bodoni SvtyTwo ITC TT-Book"/>
                <a:ea typeface="Bodoni SvtyTwo ITC TT-Book"/>
                <a:cs typeface="Bodoni SvtyTwo ITC TT-Book"/>
                <a:sym typeface="Bodoni SvtyTwo ITC TT-Book"/>
              </a:defRPr>
            </a:lvl1pPr>
          </a:lstStyle>
          <a:p>
            <a:pPr>
              <a:defRPr>
                <a:effectLst/>
              </a:defRPr>
            </a:pPr>
            <a:r>
              <a:t>Texto del título</a:t>
            </a:r>
          </a:p>
        </p:txBody>
      </p:sp>
      <p:sp>
        <p:nvSpPr>
          <p:cNvPr id="389" name="Nivel de texto 1…"/>
          <p:cNvSpPr txBox="1">
            <a:spLocks noGrp="1"/>
          </p:cNvSpPr>
          <p:nvPr>
            <p:ph type="body" sz="quarter" idx="22"/>
          </p:nvPr>
        </p:nvSpPr>
        <p:spPr>
          <a:xfrm>
            <a:off x="15532100" y="9398000"/>
            <a:ext cx="7950200" cy="3340100"/>
          </a:xfrm>
          <a:prstGeom prst="rect">
            <a:avLst/>
          </a:prstGeom>
        </p:spPr>
        <p:txBody>
          <a:bodyPr lIns="101600" tIns="101600" rIns="101600" bIns="101600"/>
          <a:lstStyle>
            <a:lvl1pPr marL="0" indent="0">
              <a:spcBef>
                <a:spcPts val="0"/>
              </a:spcBef>
              <a:buSzTx/>
              <a:buNone/>
              <a:defRPr sz="3200">
                <a:solidFill>
                  <a:srgbClr val="414141"/>
                </a:solidFill>
                <a:effectLst/>
                <a:latin typeface="Palatino"/>
                <a:ea typeface="Palatino"/>
                <a:sym typeface="Palatino"/>
              </a:defRPr>
            </a:lvl1pPr>
          </a:lstStyle>
          <a:p>
            <a:pPr marL="0" indent="0">
              <a:spcBef>
                <a:spcPts val="0"/>
              </a:spcBef>
              <a:buSzTx/>
              <a:buNone/>
              <a:defRPr sz="3200">
                <a:solidFill>
                  <a:srgbClr val="414141"/>
                </a:solidFill>
                <a:effectLst/>
                <a:latin typeface="Palatino"/>
                <a:ea typeface="Palatino"/>
                <a:cs typeface="Palatino"/>
                <a:sym typeface="Palatino"/>
              </a:defRPr>
            </a:pPr>
            <a:endParaRPr/>
          </a:p>
        </p:txBody>
      </p:sp>
      <p:sp>
        <p:nvSpPr>
          <p:cNvPr id="390"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7272072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Foto">
    <p:bg>
      <p:bgPr>
        <a:solidFill>
          <a:srgbClr val="222222"/>
        </a:solidFill>
        <a:effectLst/>
      </p:bgPr>
    </p:bg>
    <p:spTree>
      <p:nvGrpSpPr>
        <p:cNvPr id="1" name=""/>
        <p:cNvGrpSpPr/>
        <p:nvPr/>
      </p:nvGrpSpPr>
      <p:grpSpPr>
        <a:xfrm>
          <a:off x="0" y="0"/>
          <a:ext cx="0" cy="0"/>
          <a:chOff x="0" y="0"/>
          <a:chExt cx="0" cy="0"/>
        </a:xfrm>
      </p:grpSpPr>
      <p:sp>
        <p:nvSpPr>
          <p:cNvPr id="397" name="Imagen"/>
          <p:cNvSpPr>
            <a:spLocks noGrp="1"/>
          </p:cNvSpPr>
          <p:nvPr>
            <p:ph type="pic" idx="21"/>
          </p:nvPr>
        </p:nvSpPr>
        <p:spPr>
          <a:xfrm>
            <a:off x="-38100" y="-1219200"/>
            <a:ext cx="24460200" cy="16145935"/>
          </a:xfrm>
          <a:prstGeom prst="rect">
            <a:avLst/>
          </a:prstGeom>
        </p:spPr>
        <p:txBody>
          <a:bodyPr lIns="91439" tIns="45719" rIns="91439" bIns="45719" anchor="t">
            <a:noAutofit/>
          </a:bodyPr>
          <a:lstStyle/>
          <a:p>
            <a:endParaRPr/>
          </a:p>
        </p:txBody>
      </p:sp>
      <p:sp>
        <p:nvSpPr>
          <p:cNvPr id="398" name="Número de diapositiva"/>
          <p:cNvSpPr txBox="1">
            <a:spLocks noGrp="1"/>
          </p:cNvSpPr>
          <p:nvPr>
            <p:ph type="sldNum" sz="quarter" idx="2"/>
          </p:nvPr>
        </p:nvSpPr>
        <p:spPr>
          <a:xfrm>
            <a:off x="22668680" y="609601"/>
            <a:ext cx="944168" cy="648383"/>
          </a:xfrm>
          <a:prstGeom prst="rect">
            <a:avLst/>
          </a:prstGeom>
        </p:spPr>
        <p:txBody>
          <a:bodyPr lIns="101600" tIns="101600" rIns="101600" bIns="101600" anchor="t"/>
          <a:lstStyle>
            <a:lvl1pPr defTabSz="1828716">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8531849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_Foto">
    <p:bg>
      <p:bgPr>
        <a:solidFill>
          <a:srgbClr val="222222"/>
        </a:solidFill>
        <a:effectLst/>
      </p:bgPr>
    </p:bg>
    <p:spTree>
      <p:nvGrpSpPr>
        <p:cNvPr id="1" name=""/>
        <p:cNvGrpSpPr/>
        <p:nvPr/>
      </p:nvGrpSpPr>
      <p:grpSpPr>
        <a:xfrm>
          <a:off x="0" y="0"/>
          <a:ext cx="0" cy="0"/>
          <a:chOff x="0" y="0"/>
          <a:chExt cx="0" cy="0"/>
        </a:xfrm>
      </p:grpSpPr>
      <p:sp>
        <p:nvSpPr>
          <p:cNvPr id="405" name="Imagen"/>
          <p:cNvSpPr>
            <a:spLocks noGrp="1"/>
          </p:cNvSpPr>
          <p:nvPr>
            <p:ph type="pic" idx="21"/>
          </p:nvPr>
        </p:nvSpPr>
        <p:spPr>
          <a:xfrm>
            <a:off x="-38100" y="-1219200"/>
            <a:ext cx="24460200" cy="16145935"/>
          </a:xfrm>
          <a:prstGeom prst="rect">
            <a:avLst/>
          </a:prstGeom>
        </p:spPr>
        <p:txBody>
          <a:bodyPr lIns="91439" tIns="45719" rIns="91439" bIns="45719" anchor="t">
            <a:noAutofit/>
          </a:bodyPr>
          <a:lstStyle/>
          <a:p>
            <a:endParaRPr/>
          </a:p>
        </p:txBody>
      </p:sp>
      <p:sp>
        <p:nvSpPr>
          <p:cNvPr id="406" name="Número de diapositiva"/>
          <p:cNvSpPr txBox="1">
            <a:spLocks noGrp="1"/>
          </p:cNvSpPr>
          <p:nvPr>
            <p:ph type="sldNum" sz="quarter" idx="2"/>
          </p:nvPr>
        </p:nvSpPr>
        <p:spPr>
          <a:xfrm>
            <a:off x="22668680" y="609601"/>
            <a:ext cx="944168" cy="648383"/>
          </a:xfrm>
          <a:prstGeom prst="rect">
            <a:avLst/>
          </a:prstGeom>
        </p:spPr>
        <p:txBody>
          <a:bodyPr lIns="101600" tIns="101600" rIns="101600" bIns="101600" anchor="t"/>
          <a:lstStyle>
            <a:lvl1pPr defTabSz="1828716">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54411598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ítulo y viñetas">
    <p:bg>
      <p:bgPr>
        <a:solidFill>
          <a:srgbClr val="FFFFFF"/>
        </a:solidFill>
        <a:effectLst/>
      </p:bgPr>
    </p:bg>
    <p:spTree>
      <p:nvGrpSpPr>
        <p:cNvPr id="1" name=""/>
        <p:cNvGrpSpPr/>
        <p:nvPr/>
      </p:nvGrpSpPr>
      <p:grpSpPr>
        <a:xfrm>
          <a:off x="0" y="0"/>
          <a:ext cx="0" cy="0"/>
          <a:chOff x="0" y="0"/>
          <a:chExt cx="0" cy="0"/>
        </a:xfrm>
      </p:grpSpPr>
      <p:sp>
        <p:nvSpPr>
          <p:cNvPr id="413" name="Línea"/>
          <p:cNvSpPr/>
          <p:nvPr/>
        </p:nvSpPr>
        <p:spPr>
          <a:xfrm>
            <a:off x="952499" y="3048000"/>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14" name="Línea"/>
          <p:cNvSpPr/>
          <p:nvPr/>
        </p:nvSpPr>
        <p:spPr>
          <a:xfrm>
            <a:off x="952499" y="888999"/>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15" name="Texto del título"/>
          <p:cNvSpPr txBox="1">
            <a:spLocks noGrp="1"/>
          </p:cNvSpPr>
          <p:nvPr>
            <p:ph type="title"/>
          </p:nvPr>
        </p:nvSpPr>
        <p:spPr>
          <a:xfrm>
            <a:off x="1676400" y="730250"/>
            <a:ext cx="21031200" cy="2651127"/>
          </a:xfrm>
          <a:prstGeom prst="rect">
            <a:avLst/>
          </a:prstGeom>
        </p:spPr>
        <p:txBody>
          <a:bodyPr lIns="91439" tIns="91439" rIns="91439" bIns="91439"/>
          <a:lstStyle>
            <a:lvl1pPr defTabSz="1828716">
              <a:lnSpc>
                <a:spcPct val="90000"/>
              </a:lnSpc>
              <a:defRPr sz="8800">
                <a:solidFill>
                  <a:srgbClr val="000000"/>
                </a:solidFill>
                <a:latin typeface="Calibri Light"/>
                <a:ea typeface="Calibri Light"/>
                <a:cs typeface="Calibri Light"/>
                <a:sym typeface="Calibri Light"/>
              </a:defRPr>
            </a:lvl1pPr>
          </a:lstStyle>
          <a:p>
            <a:pPr>
              <a:defRPr>
                <a:effectLst/>
              </a:defRPr>
            </a:pPr>
            <a:r>
              <a:t>Texto del título</a:t>
            </a:r>
          </a:p>
        </p:txBody>
      </p:sp>
      <p:sp>
        <p:nvSpPr>
          <p:cNvPr id="416" name="Nivel de texto 1…"/>
          <p:cNvSpPr txBox="1">
            <a:spLocks noGrp="1"/>
          </p:cNvSpPr>
          <p:nvPr>
            <p:ph type="body" idx="1"/>
          </p:nvPr>
        </p:nvSpPr>
        <p:spPr>
          <a:xfrm>
            <a:off x="1676400" y="3651251"/>
            <a:ext cx="21031200" cy="8702676"/>
          </a:xfrm>
          <a:prstGeom prst="rect">
            <a:avLst/>
          </a:prstGeom>
        </p:spPr>
        <p:txBody>
          <a:bodyPr lIns="91439" tIns="91439" rIns="91439" bIns="91439" anchor="t"/>
          <a:lstStyle>
            <a:lvl1pPr marL="457178" indent="-457178" defTabSz="1828716">
              <a:lnSpc>
                <a:spcPct val="90000"/>
              </a:lnSpc>
              <a:spcBef>
                <a:spcPts val="2000"/>
              </a:spcBef>
              <a:buSzPct val="100000"/>
              <a:buFont typeface="Arial"/>
              <a:buChar char="•"/>
              <a:defRPr sz="5599">
                <a:solidFill>
                  <a:srgbClr val="000000"/>
                </a:solidFill>
                <a:latin typeface="Calibri"/>
                <a:ea typeface="Calibri"/>
                <a:cs typeface="Calibri"/>
                <a:sym typeface="Calibri"/>
              </a:defRPr>
            </a:lvl1pPr>
            <a:lvl2pPr marL="990554" indent="-533375" defTabSz="1828716">
              <a:lnSpc>
                <a:spcPct val="90000"/>
              </a:lnSpc>
              <a:spcBef>
                <a:spcPts val="2000"/>
              </a:spcBef>
              <a:buSzPct val="100000"/>
              <a:buFont typeface="Arial"/>
              <a:buChar char="•"/>
              <a:defRPr sz="5599">
                <a:solidFill>
                  <a:srgbClr val="000000"/>
                </a:solidFill>
                <a:latin typeface="Calibri"/>
                <a:ea typeface="Calibri"/>
                <a:cs typeface="Calibri"/>
                <a:sym typeface="Calibri"/>
              </a:defRPr>
            </a:lvl2pPr>
            <a:lvl3pPr marL="1554407" indent="-640049" defTabSz="1828716">
              <a:lnSpc>
                <a:spcPct val="90000"/>
              </a:lnSpc>
              <a:spcBef>
                <a:spcPts val="2000"/>
              </a:spcBef>
              <a:buSzPct val="100000"/>
              <a:buFont typeface="Arial"/>
              <a:buChar char="•"/>
              <a:defRPr sz="5599">
                <a:solidFill>
                  <a:srgbClr val="000000"/>
                </a:solidFill>
                <a:latin typeface="Calibri"/>
                <a:ea typeface="Calibri"/>
                <a:cs typeface="Calibri"/>
                <a:sym typeface="Calibri"/>
              </a:defRPr>
            </a:lvl3pPr>
            <a:lvl4pPr marL="2082704" indent="-711167" defTabSz="1828716">
              <a:lnSpc>
                <a:spcPct val="90000"/>
              </a:lnSpc>
              <a:spcBef>
                <a:spcPts val="2000"/>
              </a:spcBef>
              <a:buSzPct val="100000"/>
              <a:buFont typeface="Arial"/>
              <a:buChar char="•"/>
              <a:defRPr sz="5599">
                <a:solidFill>
                  <a:srgbClr val="000000"/>
                </a:solidFill>
                <a:latin typeface="Calibri"/>
                <a:ea typeface="Calibri"/>
                <a:cs typeface="Calibri"/>
                <a:sym typeface="Calibri"/>
              </a:defRPr>
            </a:lvl4pPr>
            <a:lvl5pPr marL="2539882" indent="-711167" defTabSz="1828716">
              <a:lnSpc>
                <a:spcPct val="90000"/>
              </a:lnSpc>
              <a:spcBef>
                <a:spcPts val="2000"/>
              </a:spcBef>
              <a:buSzPct val="100000"/>
              <a:buFont typeface="Arial"/>
              <a:buChar char="•"/>
              <a:defRPr sz="5599">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417" name="Número de diapositiva"/>
          <p:cNvSpPr txBox="1">
            <a:spLocks noGrp="1"/>
          </p:cNvSpPr>
          <p:nvPr>
            <p:ph type="sldNum" sz="quarter" idx="2"/>
          </p:nvPr>
        </p:nvSpPr>
        <p:spPr>
          <a:xfrm>
            <a:off x="21985930" y="12800827"/>
            <a:ext cx="721670" cy="553996"/>
          </a:xfrm>
          <a:prstGeom prst="rect">
            <a:avLst/>
          </a:prstGeom>
        </p:spPr>
        <p:txBody>
          <a:bodyPr lIns="91439" tIns="91439" rIns="91439" bIns="91439"/>
          <a:lstStyle>
            <a:lvl1pPr defTabSz="1828716">
              <a:defRPr sz="24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3602438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4" name="Línea"/>
          <p:cNvSpPr/>
          <p:nvPr/>
        </p:nvSpPr>
        <p:spPr>
          <a:xfrm>
            <a:off x="952499" y="3048000"/>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25" name="Línea"/>
          <p:cNvSpPr/>
          <p:nvPr/>
        </p:nvSpPr>
        <p:spPr>
          <a:xfrm>
            <a:off x="952499" y="888999"/>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26" name="Texto del título"/>
          <p:cNvSpPr txBox="1">
            <a:spLocks noGrp="1"/>
          </p:cNvSpPr>
          <p:nvPr>
            <p:ph type="title"/>
          </p:nvPr>
        </p:nvSpPr>
        <p:spPr>
          <a:xfrm>
            <a:off x="952501" y="1143000"/>
            <a:ext cx="22479000" cy="1663700"/>
          </a:xfrm>
          <a:prstGeom prst="rect">
            <a:avLst/>
          </a:prstGeom>
        </p:spPr>
        <p:txBody>
          <a:bodyPr lIns="101600" tIns="101600" rIns="101600" bIns="101600"/>
          <a:lstStyle>
            <a:lvl1pPr algn="ctr">
              <a:lnSpc>
                <a:spcPct val="90000"/>
              </a:lnSpc>
              <a:spcBef>
                <a:spcPts val="2200"/>
              </a:spcBef>
              <a:defRPr sz="9799">
                <a:solidFill>
                  <a:srgbClr val="D93E2B"/>
                </a:solidFill>
                <a:latin typeface="Bodoni SvtyTwo ITC TT-Book"/>
                <a:ea typeface="Bodoni SvtyTwo ITC TT-Book"/>
                <a:cs typeface="Bodoni SvtyTwo ITC TT-Book"/>
                <a:sym typeface="Bodoni SvtyTwo ITC TT-Book"/>
              </a:defRPr>
            </a:lvl1pPr>
          </a:lstStyle>
          <a:p>
            <a:pPr>
              <a:defRPr>
                <a:effectLst/>
              </a:defRPr>
            </a:pPr>
            <a:r>
              <a:t>Texto del título</a:t>
            </a:r>
          </a:p>
        </p:txBody>
      </p:sp>
      <p:sp>
        <p:nvSpPr>
          <p:cNvPr id="427" name="Nivel de texto 1…"/>
          <p:cNvSpPr txBox="1">
            <a:spLocks noGrp="1"/>
          </p:cNvSpPr>
          <p:nvPr>
            <p:ph type="body" idx="1"/>
          </p:nvPr>
        </p:nvSpPr>
        <p:spPr>
          <a:xfrm>
            <a:off x="952501" y="3695700"/>
            <a:ext cx="22479000" cy="8572500"/>
          </a:xfrm>
          <a:prstGeom prst="rect">
            <a:avLst/>
          </a:prstGeom>
        </p:spPr>
        <p:txBody>
          <a:bodyPr lIns="101600" tIns="101600" rIns="101600" bIns="101600"/>
          <a:lstStyle>
            <a:lvl1pPr marL="609571"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1pPr>
            <a:lvl2pPr marL="914358"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2pPr>
            <a:lvl3pPr marL="1219143"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3pPr>
            <a:lvl4pPr marL="1523929"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4pPr>
            <a:lvl5pPr marL="1828716"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428"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392407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Línea"/>
          <p:cNvSpPr/>
          <p:nvPr/>
        </p:nvSpPr>
        <p:spPr>
          <a:xfrm>
            <a:off x="952499" y="3048000"/>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36" name="Línea"/>
          <p:cNvSpPr/>
          <p:nvPr/>
        </p:nvSpPr>
        <p:spPr>
          <a:xfrm>
            <a:off x="952499" y="888999"/>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37" name="Texto del título"/>
          <p:cNvSpPr txBox="1">
            <a:spLocks noGrp="1"/>
          </p:cNvSpPr>
          <p:nvPr>
            <p:ph type="title"/>
          </p:nvPr>
        </p:nvSpPr>
        <p:spPr>
          <a:xfrm>
            <a:off x="952501" y="1143000"/>
            <a:ext cx="22479000" cy="1663700"/>
          </a:xfrm>
          <a:prstGeom prst="rect">
            <a:avLst/>
          </a:prstGeom>
        </p:spPr>
        <p:txBody>
          <a:bodyPr lIns="101600" tIns="101600" rIns="101600" bIns="101600"/>
          <a:lstStyle>
            <a:lvl1pPr algn="ctr">
              <a:lnSpc>
                <a:spcPct val="90000"/>
              </a:lnSpc>
              <a:spcBef>
                <a:spcPts val="2200"/>
              </a:spcBef>
              <a:defRPr sz="9799">
                <a:solidFill>
                  <a:srgbClr val="D93E2B"/>
                </a:solidFill>
                <a:latin typeface="Bodoni SvtyTwo ITC TT-Book"/>
                <a:ea typeface="Bodoni SvtyTwo ITC TT-Book"/>
                <a:cs typeface="Bodoni SvtyTwo ITC TT-Book"/>
                <a:sym typeface="Bodoni SvtyTwo ITC TT-Book"/>
              </a:defRPr>
            </a:lvl1pPr>
          </a:lstStyle>
          <a:p>
            <a:pPr>
              <a:defRPr>
                <a:effectLst/>
              </a:defRPr>
            </a:pPr>
            <a:r>
              <a:t>Texto del título</a:t>
            </a:r>
          </a:p>
        </p:txBody>
      </p:sp>
      <p:sp>
        <p:nvSpPr>
          <p:cNvPr id="438" name="Nivel de texto 1…"/>
          <p:cNvSpPr txBox="1">
            <a:spLocks noGrp="1"/>
          </p:cNvSpPr>
          <p:nvPr>
            <p:ph type="body" idx="1"/>
          </p:nvPr>
        </p:nvSpPr>
        <p:spPr>
          <a:xfrm>
            <a:off x="952501" y="3695700"/>
            <a:ext cx="22479000" cy="8572500"/>
          </a:xfrm>
          <a:prstGeom prst="rect">
            <a:avLst/>
          </a:prstGeom>
        </p:spPr>
        <p:txBody>
          <a:bodyPr lIns="101600" tIns="101600" rIns="101600" bIns="101600"/>
          <a:lstStyle>
            <a:lvl1pPr marL="609571"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1pPr>
            <a:lvl2pPr marL="914358"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2pPr>
            <a:lvl3pPr marL="1219143"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3pPr>
            <a:lvl4pPr marL="1523929"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4pPr>
            <a:lvl5pPr marL="1828716" indent="-609571">
              <a:spcBef>
                <a:spcPts val="3399"/>
              </a:spcBef>
              <a:buClr>
                <a:srgbClr val="929292"/>
              </a:buClr>
              <a:buSzPct val="60000"/>
              <a:buFont typeface="Zapf Dingbats"/>
              <a:buChar char="❖"/>
              <a:defRPr>
                <a:solidFill>
                  <a:srgbClr val="414141"/>
                </a:solidFill>
                <a:latin typeface="Palatino"/>
                <a:ea typeface="Palatino"/>
                <a:cs typeface="Palatino"/>
                <a:sym typeface="Palatino"/>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439"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87067860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Foto (horizontal)">
    <p:bg>
      <p:bgPr>
        <a:solidFill>
          <a:srgbClr val="FFFFFF"/>
        </a:solidFill>
        <a:effectLst/>
      </p:bgPr>
    </p:bg>
    <p:spTree>
      <p:nvGrpSpPr>
        <p:cNvPr id="1" name=""/>
        <p:cNvGrpSpPr/>
        <p:nvPr/>
      </p:nvGrpSpPr>
      <p:grpSpPr>
        <a:xfrm>
          <a:off x="0" y="0"/>
          <a:ext cx="0" cy="0"/>
          <a:chOff x="0" y="0"/>
          <a:chExt cx="0" cy="0"/>
        </a:xfrm>
      </p:grpSpPr>
      <p:sp>
        <p:nvSpPr>
          <p:cNvPr id="446"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47" name="Línea"/>
          <p:cNvSpPr/>
          <p:nvPr/>
        </p:nvSpPr>
        <p:spPr>
          <a:xfrm>
            <a:off x="952501" y="12801600"/>
            <a:ext cx="2249897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48" name="Línea"/>
          <p:cNvSpPr/>
          <p:nvPr/>
        </p:nvSpPr>
        <p:spPr>
          <a:xfrm>
            <a:off x="952500" y="9321800"/>
            <a:ext cx="22500036"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49"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50" name="Nivel de texto 1…"/>
          <p:cNvSpPr txBox="1">
            <a:spLocks noGrp="1"/>
          </p:cNvSpPr>
          <p:nvPr>
            <p:ph type="body" sz="quarter" idx="1"/>
          </p:nvPr>
        </p:nvSpPr>
        <p:spPr>
          <a:xfrm>
            <a:off x="952501" y="8610600"/>
            <a:ext cx="13500100" cy="699166"/>
          </a:xfrm>
          <a:prstGeom prst="rect">
            <a:avLst/>
          </a:prstGeom>
        </p:spPr>
        <p:txBody>
          <a:bodyPr lIns="91439" tIns="91439" rIns="91439" bIns="91439" anchor="t"/>
          <a:lstStyle>
            <a:lvl1pPr marL="0" indent="0" defTabSz="1828716">
              <a:lnSpc>
                <a:spcPct val="110000"/>
              </a:lnSpc>
              <a:spcBef>
                <a:spcPts val="0"/>
              </a:spcBef>
              <a:buSzTx/>
              <a:buNone/>
              <a:defRPr sz="3199" i="1">
                <a:solidFill>
                  <a:srgbClr val="000000"/>
                </a:solidFill>
                <a:latin typeface="Calibri"/>
                <a:ea typeface="Calibri"/>
                <a:cs typeface="Calibri"/>
                <a:sym typeface="Calibri"/>
              </a:defRPr>
            </a:lvl1pPr>
            <a:lvl2pPr marL="761965" indent="-304786" defTabSz="1828716">
              <a:lnSpc>
                <a:spcPct val="110000"/>
              </a:lnSpc>
              <a:spcBef>
                <a:spcPts val="0"/>
              </a:spcBef>
              <a:buSzPct val="100000"/>
              <a:buChar char="•"/>
              <a:defRPr sz="3199" i="1">
                <a:solidFill>
                  <a:srgbClr val="000000"/>
                </a:solidFill>
                <a:latin typeface="Calibri"/>
                <a:ea typeface="Calibri"/>
                <a:cs typeface="Calibri"/>
                <a:sym typeface="Calibri"/>
              </a:defRPr>
            </a:lvl2pPr>
            <a:lvl3pPr marL="1280101" indent="-365743" defTabSz="1828716">
              <a:lnSpc>
                <a:spcPct val="110000"/>
              </a:lnSpc>
              <a:spcBef>
                <a:spcPts val="0"/>
              </a:spcBef>
              <a:buSzPct val="100000"/>
              <a:buChar char="•"/>
              <a:defRPr sz="3199" i="1">
                <a:solidFill>
                  <a:srgbClr val="000000"/>
                </a:solidFill>
                <a:latin typeface="Calibri"/>
                <a:ea typeface="Calibri"/>
                <a:cs typeface="Calibri"/>
                <a:sym typeface="Calibri"/>
              </a:defRPr>
            </a:lvl3pPr>
            <a:lvl4pPr marL="1777918" indent="-406381" defTabSz="1828716">
              <a:lnSpc>
                <a:spcPct val="110000"/>
              </a:lnSpc>
              <a:spcBef>
                <a:spcPts val="0"/>
              </a:spcBef>
              <a:buSzPct val="100000"/>
              <a:buChar char="•"/>
              <a:defRPr sz="3199" i="1">
                <a:solidFill>
                  <a:srgbClr val="000000"/>
                </a:solidFill>
                <a:latin typeface="Calibri"/>
                <a:ea typeface="Calibri"/>
                <a:cs typeface="Calibri"/>
                <a:sym typeface="Calibri"/>
              </a:defRPr>
            </a:lvl4pPr>
            <a:lvl5pPr marL="2235096" indent="-406381" defTabSz="1828716">
              <a:lnSpc>
                <a:spcPct val="110000"/>
              </a:lnSpc>
              <a:spcBef>
                <a:spcPts val="0"/>
              </a:spcBef>
              <a:buSzPct val="100000"/>
              <a:buChar char="•"/>
              <a:defRPr sz="3199" i="1">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451" name="Imagen"/>
          <p:cNvSpPr>
            <a:spLocks noGrp="1"/>
          </p:cNvSpPr>
          <p:nvPr>
            <p:ph type="pic" idx="21"/>
          </p:nvPr>
        </p:nvSpPr>
        <p:spPr>
          <a:xfrm>
            <a:off x="952501" y="-1460499"/>
            <a:ext cx="22479000" cy="13893800"/>
          </a:xfrm>
          <a:prstGeom prst="rect">
            <a:avLst/>
          </a:prstGeom>
        </p:spPr>
        <p:txBody>
          <a:bodyPr lIns="91439" tIns="45719" rIns="91439" bIns="45719" anchor="t">
            <a:noAutofit/>
          </a:bodyPr>
          <a:lstStyle/>
          <a:p>
            <a:endParaRPr/>
          </a:p>
        </p:txBody>
      </p:sp>
      <p:sp>
        <p:nvSpPr>
          <p:cNvPr id="452" name="Texto del título"/>
          <p:cNvSpPr txBox="1">
            <a:spLocks noGrp="1"/>
          </p:cNvSpPr>
          <p:nvPr>
            <p:ph type="title"/>
          </p:nvPr>
        </p:nvSpPr>
        <p:spPr>
          <a:xfrm>
            <a:off x="952501" y="9398000"/>
            <a:ext cx="13500100" cy="3340100"/>
          </a:xfrm>
          <a:prstGeom prst="rect">
            <a:avLst/>
          </a:prstGeom>
        </p:spPr>
        <p:txBody>
          <a:bodyPr lIns="91439" tIns="91439" rIns="91439" bIns="91439"/>
          <a:lstStyle>
            <a:lvl1pPr defTabSz="1828716">
              <a:lnSpc>
                <a:spcPct val="90000"/>
              </a:lnSpc>
              <a:defRPr sz="8800">
                <a:solidFill>
                  <a:srgbClr val="000000"/>
                </a:solidFill>
                <a:latin typeface="Calibri Light"/>
                <a:ea typeface="Calibri Light"/>
                <a:cs typeface="Calibri Light"/>
                <a:sym typeface="Calibri Light"/>
              </a:defRPr>
            </a:lvl1pPr>
          </a:lstStyle>
          <a:p>
            <a:pPr>
              <a:defRPr>
                <a:effectLst/>
              </a:defRPr>
            </a:pPr>
            <a:r>
              <a:t>Texto del título</a:t>
            </a:r>
          </a:p>
        </p:txBody>
      </p:sp>
      <p:sp>
        <p:nvSpPr>
          <p:cNvPr id="453" name="Nivel de texto 1…"/>
          <p:cNvSpPr txBox="1">
            <a:spLocks noGrp="1"/>
          </p:cNvSpPr>
          <p:nvPr>
            <p:ph type="body" sz="quarter" idx="22"/>
          </p:nvPr>
        </p:nvSpPr>
        <p:spPr>
          <a:xfrm>
            <a:off x="15532100" y="9398000"/>
            <a:ext cx="7950200" cy="3340100"/>
          </a:xfrm>
          <a:prstGeom prst="rect">
            <a:avLst/>
          </a:prstGeom>
        </p:spPr>
        <p:txBody>
          <a:bodyPr lIns="91439" tIns="91439" rIns="91439" bIns="91439" anchor="t"/>
          <a:lstStyle>
            <a:lvl1pPr marL="0" indent="0" defTabSz="2217969">
              <a:lnSpc>
                <a:spcPct val="90000"/>
              </a:lnSpc>
              <a:spcBef>
                <a:spcPts val="0"/>
              </a:spcBef>
              <a:buSzTx/>
              <a:buNone/>
              <a:defRPr sz="3200">
                <a:solidFill>
                  <a:srgbClr val="000000"/>
                </a:solidFill>
                <a:effectLst/>
                <a:latin typeface="Calibri"/>
                <a:cs typeface="Calibri"/>
                <a:sym typeface="Calibri"/>
              </a:defRPr>
            </a:lvl1pPr>
          </a:lstStyle>
          <a:p>
            <a:pPr marL="0" indent="0" defTabSz="1828800">
              <a:lnSpc>
                <a:spcPct val="90000"/>
              </a:lnSpc>
              <a:spcBef>
                <a:spcPts val="0"/>
              </a:spcBef>
              <a:buSzTx/>
              <a:buNone/>
              <a:defRPr sz="3200">
                <a:solidFill>
                  <a:srgbClr val="000000"/>
                </a:solidFill>
                <a:effectLst/>
                <a:latin typeface="Calibri"/>
                <a:ea typeface="Calibri"/>
                <a:cs typeface="Calibri"/>
                <a:sym typeface="Calibri"/>
              </a:defRPr>
            </a:pPr>
            <a:endParaRPr/>
          </a:p>
        </p:txBody>
      </p:sp>
      <p:sp>
        <p:nvSpPr>
          <p:cNvPr id="454" name="Número de diapositiva"/>
          <p:cNvSpPr txBox="1">
            <a:spLocks noGrp="1"/>
          </p:cNvSpPr>
          <p:nvPr>
            <p:ph type="sldNum" sz="quarter" idx="2"/>
          </p:nvPr>
        </p:nvSpPr>
        <p:spPr>
          <a:xfrm>
            <a:off x="21985930" y="12800827"/>
            <a:ext cx="721670" cy="553996"/>
          </a:xfrm>
          <a:prstGeom prst="rect">
            <a:avLst/>
          </a:prstGeom>
        </p:spPr>
        <p:txBody>
          <a:bodyPr lIns="91439" tIns="91439" rIns="91439" bIns="91439"/>
          <a:lstStyle>
            <a:lvl1pPr defTabSz="1828716">
              <a:defRPr sz="24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0675641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74058" y="474139"/>
            <a:ext cx="23435904" cy="12767201"/>
          </a:xfrm>
          <a:custGeom>
            <a:avLst/>
            <a:gdLst/>
            <a:ahLst/>
            <a:cxnLst/>
            <a:rect l="l" t="t" r="r" b="b"/>
            <a:pathLst>
              <a:path w="19322415" h="10527030">
                <a:moveTo>
                  <a:pt x="19322395" y="0"/>
                </a:moveTo>
                <a:lnTo>
                  <a:pt x="0" y="0"/>
                </a:lnTo>
                <a:lnTo>
                  <a:pt x="0" y="10526674"/>
                </a:lnTo>
                <a:lnTo>
                  <a:pt x="19322395" y="10526674"/>
                </a:lnTo>
                <a:lnTo>
                  <a:pt x="19322395" y="0"/>
                </a:lnTo>
                <a:close/>
              </a:path>
            </a:pathLst>
          </a:custGeom>
          <a:solidFill>
            <a:srgbClr val="DCE5EA"/>
          </a:solidFill>
        </p:spPr>
        <p:txBody>
          <a:bodyPr wrap="square" lIns="0" tIns="0" rIns="0" bIns="0" rtlCol="0"/>
          <a:lstStyle/>
          <a:p>
            <a:endParaRPr sz="3881"/>
          </a:p>
        </p:txBody>
      </p:sp>
      <p:sp>
        <p:nvSpPr>
          <p:cNvPr id="2" name="Holder 2"/>
          <p:cNvSpPr>
            <a:spLocks noGrp="1"/>
          </p:cNvSpPr>
          <p:nvPr>
            <p:ph type="title"/>
          </p:nvPr>
        </p:nvSpPr>
        <p:spPr>
          <a:xfrm>
            <a:off x="467832" y="-49944"/>
            <a:ext cx="20778772" cy="1231747"/>
          </a:xfrm>
        </p:spPr>
        <p:txBody>
          <a:bodyPr lIns="0" tIns="0" rIns="0" bIns="0"/>
          <a:lstStyle>
            <a:lvl1pPr>
              <a:defRPr sz="8004" b="1" i="0">
                <a:solidFill>
                  <a:schemeClr val="bg1"/>
                </a:solidFill>
                <a:latin typeface="Calibri"/>
                <a:cs typeface="Calibri"/>
              </a:defRPr>
            </a:lvl1pPr>
          </a:lstStyle>
          <a:p>
            <a:endParaRPr/>
          </a:p>
        </p:txBody>
      </p:sp>
      <p:sp>
        <p:nvSpPr>
          <p:cNvPr id="3" name="Holder 3"/>
          <p:cNvSpPr>
            <a:spLocks noGrp="1"/>
          </p:cNvSpPr>
          <p:nvPr>
            <p:ph sz="half" idx="2"/>
          </p:nvPr>
        </p:nvSpPr>
        <p:spPr>
          <a:xfrm>
            <a:off x="1219200" y="3154680"/>
            <a:ext cx="10607041" cy="76174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57759" y="3154680"/>
            <a:ext cx="10607041" cy="76174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046886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ítulo (arrib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1" name="Línea"/>
          <p:cNvSpPr/>
          <p:nvPr/>
        </p:nvSpPr>
        <p:spPr>
          <a:xfrm>
            <a:off x="952499" y="3060701"/>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62" name="Línea"/>
          <p:cNvSpPr/>
          <p:nvPr/>
        </p:nvSpPr>
        <p:spPr>
          <a:xfrm>
            <a:off x="952499" y="888999"/>
            <a:ext cx="2249492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63" name="Texto del título"/>
          <p:cNvSpPr txBox="1">
            <a:spLocks noGrp="1"/>
          </p:cNvSpPr>
          <p:nvPr>
            <p:ph type="title"/>
          </p:nvPr>
        </p:nvSpPr>
        <p:spPr>
          <a:xfrm>
            <a:off x="952501" y="1143000"/>
            <a:ext cx="22479000" cy="1663700"/>
          </a:xfrm>
          <a:prstGeom prst="rect">
            <a:avLst/>
          </a:prstGeom>
        </p:spPr>
        <p:txBody>
          <a:bodyPr lIns="101600" tIns="101600" rIns="101600" bIns="101600"/>
          <a:lstStyle>
            <a:lvl1pPr algn="ctr">
              <a:lnSpc>
                <a:spcPct val="90000"/>
              </a:lnSpc>
              <a:spcBef>
                <a:spcPts val="2200"/>
              </a:spcBef>
              <a:defRPr sz="9799">
                <a:solidFill>
                  <a:srgbClr val="D93E2B"/>
                </a:solidFill>
                <a:latin typeface="Bodoni SvtyTwo ITC TT-Book"/>
                <a:ea typeface="Bodoni SvtyTwo ITC TT-Book"/>
                <a:cs typeface="Bodoni SvtyTwo ITC TT-Book"/>
                <a:sym typeface="Bodoni SvtyTwo ITC TT-Book"/>
              </a:defRPr>
            </a:lvl1pPr>
          </a:lstStyle>
          <a:p>
            <a:pPr>
              <a:defRPr>
                <a:effectLst/>
              </a:defRPr>
            </a:pPr>
            <a:r>
              <a:t>Texto del título</a:t>
            </a:r>
          </a:p>
        </p:txBody>
      </p:sp>
      <p:sp>
        <p:nvSpPr>
          <p:cNvPr id="464"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1721722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Título y viñetas">
    <p:bg>
      <p:bgPr>
        <a:solidFill>
          <a:srgbClr val="222222"/>
        </a:solidFill>
        <a:effectLst/>
      </p:bgPr>
    </p:bg>
    <p:spTree>
      <p:nvGrpSpPr>
        <p:cNvPr id="1" name=""/>
        <p:cNvGrpSpPr/>
        <p:nvPr/>
      </p:nvGrpSpPr>
      <p:grpSpPr>
        <a:xfrm>
          <a:off x="0" y="0"/>
          <a:ext cx="0" cy="0"/>
          <a:chOff x="0" y="0"/>
          <a:chExt cx="0" cy="0"/>
        </a:xfrm>
      </p:grpSpPr>
      <p:sp>
        <p:nvSpPr>
          <p:cNvPr id="471" name="Línea"/>
          <p:cNvSpPr/>
          <p:nvPr/>
        </p:nvSpPr>
        <p:spPr>
          <a:xfrm flipV="1">
            <a:off x="762000" y="1396631"/>
            <a:ext cx="22860000" cy="371"/>
          </a:xfrm>
          <a:prstGeom prst="line">
            <a:avLst/>
          </a:prstGeom>
          <a:ln w="50800">
            <a:solidFill>
              <a:srgbClr val="A6AAA9"/>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72" name="Nivel de texto 1…"/>
          <p:cNvSpPr txBox="1">
            <a:spLocks noGrp="1"/>
          </p:cNvSpPr>
          <p:nvPr>
            <p:ph type="body" sz="quarter" idx="1"/>
          </p:nvPr>
        </p:nvSpPr>
        <p:spPr>
          <a:xfrm>
            <a:off x="762000" y="621619"/>
            <a:ext cx="20955000" cy="648382"/>
          </a:xfrm>
          <a:prstGeom prst="rect">
            <a:avLst/>
          </a:prstGeom>
        </p:spPr>
        <p:txBody>
          <a:bodyPr lIns="101600" tIns="101600" rIns="101600" bIns="101600" anchor="b"/>
          <a:lstStyle>
            <a:lvl1pPr marL="0" indent="0" defTabSz="647670">
              <a:lnSpc>
                <a:spcPct val="80000"/>
              </a:lnSpc>
              <a:spcBef>
                <a:spcPts val="0"/>
              </a:spcBef>
              <a:buSzTx/>
              <a:buNone/>
              <a:defRPr sz="3600" cap="all" spc="179">
                <a:solidFill>
                  <a:srgbClr val="838787"/>
                </a:solidFill>
                <a:latin typeface="DIN Alternate Bold"/>
                <a:ea typeface="DIN Alternate Bold"/>
                <a:cs typeface="DIN Alternate Bold"/>
                <a:sym typeface="DIN Alternate Bold"/>
              </a:defRPr>
            </a:lvl1pPr>
            <a:lvl2pPr marL="743677" indent="-438890" defTabSz="647670">
              <a:lnSpc>
                <a:spcPct val="80000"/>
              </a:lnSpc>
              <a:spcBef>
                <a:spcPts val="0"/>
              </a:spcBef>
              <a:buSzPct val="60000"/>
              <a:buChar char="❖"/>
              <a:defRPr sz="3600" cap="all" spc="179">
                <a:solidFill>
                  <a:srgbClr val="838787"/>
                </a:solidFill>
                <a:latin typeface="DIN Alternate Bold"/>
                <a:ea typeface="DIN Alternate Bold"/>
                <a:cs typeface="DIN Alternate Bold"/>
                <a:sym typeface="DIN Alternate Bold"/>
              </a:defRPr>
            </a:lvl2pPr>
            <a:lvl3pPr marL="1048462" indent="-438890" defTabSz="647670">
              <a:lnSpc>
                <a:spcPct val="80000"/>
              </a:lnSpc>
              <a:spcBef>
                <a:spcPts val="0"/>
              </a:spcBef>
              <a:buSzPct val="60000"/>
              <a:buChar char="❖"/>
              <a:defRPr sz="3600" cap="all" spc="179">
                <a:solidFill>
                  <a:srgbClr val="838787"/>
                </a:solidFill>
                <a:latin typeface="DIN Alternate Bold"/>
                <a:ea typeface="DIN Alternate Bold"/>
                <a:cs typeface="DIN Alternate Bold"/>
                <a:sym typeface="DIN Alternate Bold"/>
              </a:defRPr>
            </a:lvl3pPr>
            <a:lvl4pPr marL="1353248" indent="-438890" defTabSz="647670">
              <a:lnSpc>
                <a:spcPct val="80000"/>
              </a:lnSpc>
              <a:spcBef>
                <a:spcPts val="0"/>
              </a:spcBef>
              <a:buSzPct val="60000"/>
              <a:buChar char="❖"/>
              <a:defRPr sz="3600" cap="all" spc="179">
                <a:solidFill>
                  <a:srgbClr val="838787"/>
                </a:solidFill>
                <a:latin typeface="DIN Alternate Bold"/>
                <a:ea typeface="DIN Alternate Bold"/>
                <a:cs typeface="DIN Alternate Bold"/>
                <a:sym typeface="DIN Alternate Bold"/>
              </a:defRPr>
            </a:lvl4pPr>
            <a:lvl5pPr marL="1658035" indent="-438890" defTabSz="647670">
              <a:lnSpc>
                <a:spcPct val="80000"/>
              </a:lnSpc>
              <a:spcBef>
                <a:spcPts val="0"/>
              </a:spcBef>
              <a:buSzPct val="60000"/>
              <a:buChar char="❖"/>
              <a:defRPr sz="3600" cap="all" spc="179">
                <a:solidFill>
                  <a:srgbClr val="838787"/>
                </a:solidFill>
                <a:latin typeface="DIN Alternate Bold"/>
                <a:ea typeface="DIN Alternate Bold"/>
                <a:cs typeface="DIN Alternate Bold"/>
                <a:sym typeface="DIN Alternate Bold"/>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473" name="Texto del título"/>
          <p:cNvSpPr txBox="1">
            <a:spLocks noGrp="1"/>
          </p:cNvSpPr>
          <p:nvPr>
            <p:ph type="title"/>
          </p:nvPr>
        </p:nvSpPr>
        <p:spPr>
          <a:xfrm>
            <a:off x="762000" y="2159000"/>
            <a:ext cx="22860000" cy="1016000"/>
          </a:xfrm>
          <a:prstGeom prst="rect">
            <a:avLst/>
          </a:prstGeom>
        </p:spPr>
        <p:txBody>
          <a:bodyPr lIns="101600" tIns="101600" rIns="101600" bIns="101600" anchor="t"/>
          <a:lstStyle>
            <a:lvl1pPr>
              <a:lnSpc>
                <a:spcPct val="80000"/>
              </a:lnSpc>
              <a:spcBef>
                <a:spcPts val="3800"/>
              </a:spcBef>
              <a:defRPr sz="8600" cap="all">
                <a:solidFill>
                  <a:srgbClr val="34A5DA"/>
                </a:solidFill>
                <a:latin typeface="DIN Condensed Bold"/>
                <a:ea typeface="DIN Condensed Bold"/>
                <a:cs typeface="DIN Condensed Bold"/>
                <a:sym typeface="DIN Condensed Bold"/>
              </a:defRPr>
            </a:lvl1pPr>
          </a:lstStyle>
          <a:p>
            <a:pPr>
              <a:defRPr>
                <a:effectLst/>
              </a:defRPr>
            </a:pPr>
            <a:r>
              <a:t>Texto del título</a:t>
            </a:r>
          </a:p>
        </p:txBody>
      </p:sp>
      <p:sp>
        <p:nvSpPr>
          <p:cNvPr id="474" name="Nivel de texto 1…"/>
          <p:cNvSpPr txBox="1">
            <a:spLocks noGrp="1"/>
          </p:cNvSpPr>
          <p:nvPr>
            <p:ph type="body" idx="21"/>
          </p:nvPr>
        </p:nvSpPr>
        <p:spPr>
          <a:xfrm>
            <a:off x="762000" y="3860801"/>
            <a:ext cx="22860000" cy="8585200"/>
          </a:xfrm>
          <a:prstGeom prst="rect">
            <a:avLst/>
          </a:prstGeom>
        </p:spPr>
        <p:txBody>
          <a:bodyPr lIns="101600" tIns="101600" rIns="101600" bIns="101600" anchor="t"/>
          <a:lstStyle>
            <a:lvl1pPr>
              <a:spcBef>
                <a:spcPts val="4609"/>
              </a:spcBef>
              <a:buClr>
                <a:srgbClr val="34A5DA"/>
              </a:buClr>
              <a:buSzPct val="104999"/>
              <a:buFont typeface="Avenir Next Regular"/>
              <a:buChar char="▸"/>
              <a:defRPr sz="4800">
                <a:solidFill>
                  <a:srgbClr val="838787"/>
                </a:solidFill>
                <a:effectLst/>
                <a:latin typeface="Avenir Next Medium"/>
                <a:sym typeface="Avenir Next Medium"/>
              </a:defRPr>
            </a:lvl1pPr>
          </a:lstStyle>
          <a:p>
            <a:pPr>
              <a:spcBef>
                <a:spcPts val="3800"/>
              </a:spcBef>
              <a:buClr>
                <a:srgbClr val="34A5DA"/>
              </a:buClr>
              <a:buSzPct val="104999"/>
              <a:buFont typeface="Avenir Next Regular"/>
              <a:buChar char="▸"/>
              <a:defRPr sz="4800">
                <a:solidFill>
                  <a:srgbClr val="838787"/>
                </a:solidFill>
                <a:effectLst/>
                <a:latin typeface="Avenir Next Medium"/>
                <a:ea typeface="Avenir Next Medium"/>
                <a:cs typeface="Avenir Next Medium"/>
                <a:sym typeface="Avenir Next Medium"/>
              </a:defRPr>
            </a:pPr>
            <a:endParaRPr/>
          </a:p>
        </p:txBody>
      </p:sp>
      <p:sp>
        <p:nvSpPr>
          <p:cNvPr id="475" name="Número de diapositiva"/>
          <p:cNvSpPr txBox="1">
            <a:spLocks noGrp="1"/>
          </p:cNvSpPr>
          <p:nvPr>
            <p:ph type="sldNum" sz="quarter" idx="2"/>
          </p:nvPr>
        </p:nvSpPr>
        <p:spPr>
          <a:xfrm>
            <a:off x="22668680" y="609601"/>
            <a:ext cx="944168" cy="648383"/>
          </a:xfrm>
          <a:prstGeom prst="rect">
            <a:avLst/>
          </a:prstGeom>
        </p:spPr>
        <p:txBody>
          <a:bodyPr lIns="101600" tIns="101600" rIns="101600" bIns="101600" anchor="t"/>
          <a:lstStyle>
            <a:lvl1pPr defTabSz="1828716">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5045649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_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2" name="Imagen"/>
          <p:cNvSpPr>
            <a:spLocks noGrp="1"/>
          </p:cNvSpPr>
          <p:nvPr>
            <p:ph type="pic" idx="21"/>
          </p:nvPr>
        </p:nvSpPr>
        <p:spPr>
          <a:xfrm>
            <a:off x="0" y="-2654300"/>
            <a:ext cx="24384000" cy="17153468"/>
          </a:xfrm>
          <a:prstGeom prst="rect">
            <a:avLst/>
          </a:prstGeom>
        </p:spPr>
        <p:txBody>
          <a:bodyPr lIns="91439" tIns="45719" rIns="91439" bIns="45719" anchor="t">
            <a:noAutofit/>
          </a:bodyPr>
          <a:lstStyle/>
          <a:p>
            <a:endParaRPr/>
          </a:p>
        </p:txBody>
      </p:sp>
      <p:sp>
        <p:nvSpPr>
          <p:cNvPr id="483"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5672826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4_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0" name="Imagen"/>
          <p:cNvSpPr>
            <a:spLocks noGrp="1"/>
          </p:cNvSpPr>
          <p:nvPr>
            <p:ph type="pic" idx="21"/>
          </p:nvPr>
        </p:nvSpPr>
        <p:spPr>
          <a:xfrm>
            <a:off x="0" y="-2654299"/>
            <a:ext cx="24384000" cy="17153467"/>
          </a:xfrm>
          <a:prstGeom prst="rect">
            <a:avLst/>
          </a:prstGeom>
        </p:spPr>
        <p:txBody>
          <a:bodyPr lIns="91439" tIns="45719" rIns="91439" bIns="45719" anchor="t">
            <a:noAutofit/>
          </a:bodyPr>
          <a:lstStyle/>
          <a:p>
            <a:endParaRPr/>
          </a:p>
        </p:txBody>
      </p:sp>
      <p:sp>
        <p:nvSpPr>
          <p:cNvPr id="491" name="Número de diapositiva"/>
          <p:cNvSpPr txBox="1">
            <a:spLocks noGrp="1"/>
          </p:cNvSpPr>
          <p:nvPr>
            <p:ph type="sldNum" sz="quarter" idx="2"/>
          </p:nvPr>
        </p:nvSpPr>
        <p:spPr>
          <a:xfrm>
            <a:off x="11852227" y="13017501"/>
            <a:ext cx="666849" cy="471924"/>
          </a:xfrm>
          <a:prstGeom prst="rect">
            <a:avLst/>
          </a:prstGeom>
        </p:spPr>
        <p:txBody>
          <a:bodyPr anchor="t"/>
          <a:lstStyle>
            <a:lvl1pPr algn="ctr">
              <a:defRPr sz="2400" b="0">
                <a:solidFill>
                  <a:srgbClr val="4C4946"/>
                </a:solidFill>
                <a:latin typeface="Palatino"/>
                <a:ea typeface="Palatino"/>
                <a:cs typeface="Palatino"/>
                <a:sym typeface="Palatino"/>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6705496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F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8"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499" name="Línea"/>
          <p:cNvSpPr/>
          <p:nvPr/>
        </p:nvSpPr>
        <p:spPr>
          <a:xfrm>
            <a:off x="952501" y="12801600"/>
            <a:ext cx="22498974"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500" name="Línea"/>
          <p:cNvSpPr/>
          <p:nvPr/>
        </p:nvSpPr>
        <p:spPr>
          <a:xfrm>
            <a:off x="952500" y="9321800"/>
            <a:ext cx="22500036" cy="0"/>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501" name="Línea"/>
          <p:cNvSpPr/>
          <p:nvPr/>
        </p:nvSpPr>
        <p:spPr>
          <a:xfrm flipV="1">
            <a:off x="14989318" y="9919062"/>
            <a:ext cx="2" cy="2310132"/>
          </a:xfrm>
          <a:prstGeom prst="line">
            <a:avLst/>
          </a:prstGeom>
          <a:ln w="25400">
            <a:solidFill>
              <a:srgbClr val="444444">
                <a:alpha val="30000"/>
              </a:srgbClr>
            </a:solidFill>
            <a:miter lim="400000"/>
          </a:ln>
        </p:spPr>
        <p:txBody>
          <a:bodyPr tIns="91433" bIns="91433"/>
          <a:lstStyle/>
          <a:p>
            <a:pPr algn="l" defTabSz="1828716">
              <a:defRPr sz="3600">
                <a:solidFill>
                  <a:srgbClr val="000000"/>
                </a:solidFill>
                <a:effectLst/>
                <a:latin typeface="Calibri"/>
                <a:ea typeface="Calibri"/>
                <a:cs typeface="Calibri"/>
                <a:sym typeface="Calibri"/>
              </a:defRPr>
            </a:pPr>
            <a:endParaRPr sz="3600"/>
          </a:p>
        </p:txBody>
      </p:sp>
      <p:sp>
        <p:nvSpPr>
          <p:cNvPr id="502" name="Nivel de texto 1…"/>
          <p:cNvSpPr txBox="1">
            <a:spLocks noGrp="1"/>
          </p:cNvSpPr>
          <p:nvPr>
            <p:ph type="body" sz="quarter" idx="1"/>
          </p:nvPr>
        </p:nvSpPr>
        <p:spPr>
          <a:xfrm>
            <a:off x="952501" y="8560821"/>
            <a:ext cx="13500100" cy="734561"/>
          </a:xfrm>
          <a:prstGeom prst="rect">
            <a:avLst/>
          </a:prstGeom>
        </p:spPr>
        <p:txBody>
          <a:bodyPr lIns="101600" tIns="101600" rIns="101600" bIns="101600"/>
          <a:lstStyle>
            <a:lvl1pPr marL="0" indent="0">
              <a:lnSpc>
                <a:spcPct val="110000"/>
              </a:lnSpc>
              <a:spcBef>
                <a:spcPts val="0"/>
              </a:spcBef>
              <a:buSzTx/>
              <a:buNone/>
              <a:defRPr sz="3199" i="1">
                <a:solidFill>
                  <a:srgbClr val="414141"/>
                </a:solidFill>
                <a:latin typeface="Palatino"/>
                <a:ea typeface="Palatino"/>
                <a:cs typeface="Palatino"/>
                <a:sym typeface="Palatino"/>
              </a:defRPr>
            </a:lvl1pPr>
            <a:lvl2pPr marL="694911" indent="-390126">
              <a:lnSpc>
                <a:spcPct val="110000"/>
              </a:lnSpc>
              <a:spcBef>
                <a:spcPts val="0"/>
              </a:spcBef>
              <a:buSzPct val="60000"/>
              <a:buChar char="❖"/>
              <a:defRPr sz="3199" i="1">
                <a:solidFill>
                  <a:srgbClr val="414141"/>
                </a:solidFill>
                <a:latin typeface="Palatino"/>
                <a:ea typeface="Palatino"/>
                <a:cs typeface="Palatino"/>
                <a:sym typeface="Palatino"/>
              </a:defRPr>
            </a:lvl2pPr>
            <a:lvl3pPr marL="999698" indent="-390126">
              <a:lnSpc>
                <a:spcPct val="110000"/>
              </a:lnSpc>
              <a:spcBef>
                <a:spcPts val="0"/>
              </a:spcBef>
              <a:buSzPct val="60000"/>
              <a:buChar char="❖"/>
              <a:defRPr sz="3199" i="1">
                <a:solidFill>
                  <a:srgbClr val="414141"/>
                </a:solidFill>
                <a:latin typeface="Palatino"/>
                <a:ea typeface="Palatino"/>
                <a:cs typeface="Palatino"/>
                <a:sym typeface="Palatino"/>
              </a:defRPr>
            </a:lvl3pPr>
            <a:lvl4pPr marL="1304484" indent="-390126">
              <a:lnSpc>
                <a:spcPct val="110000"/>
              </a:lnSpc>
              <a:spcBef>
                <a:spcPts val="0"/>
              </a:spcBef>
              <a:buSzPct val="60000"/>
              <a:buChar char="❖"/>
              <a:defRPr sz="3199" i="1">
                <a:solidFill>
                  <a:srgbClr val="414141"/>
                </a:solidFill>
                <a:latin typeface="Palatino"/>
                <a:ea typeface="Palatino"/>
                <a:cs typeface="Palatino"/>
                <a:sym typeface="Palatino"/>
              </a:defRPr>
            </a:lvl4pPr>
            <a:lvl5pPr marL="1609269" indent="-390126">
              <a:lnSpc>
                <a:spcPct val="110000"/>
              </a:lnSpc>
              <a:spcBef>
                <a:spcPts val="0"/>
              </a:spcBef>
              <a:buSzPct val="60000"/>
              <a:buChar char="❖"/>
              <a:defRPr sz="3199" i="1">
                <a:solidFill>
                  <a:srgbClr val="414141"/>
                </a:solidFill>
                <a:latin typeface="Palatino"/>
                <a:ea typeface="Palatino"/>
                <a:cs typeface="Palatino"/>
                <a:sym typeface="Palatino"/>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503" name="Imagen"/>
          <p:cNvSpPr>
            <a:spLocks noGrp="1"/>
          </p:cNvSpPr>
          <p:nvPr>
            <p:ph type="pic" idx="21"/>
          </p:nvPr>
        </p:nvSpPr>
        <p:spPr>
          <a:xfrm>
            <a:off x="952501" y="-1460499"/>
            <a:ext cx="22479000" cy="13893800"/>
          </a:xfrm>
          <a:prstGeom prst="rect">
            <a:avLst/>
          </a:prstGeom>
        </p:spPr>
        <p:txBody>
          <a:bodyPr lIns="91439" tIns="45719" rIns="91439" bIns="45719" anchor="t">
            <a:noAutofit/>
          </a:bodyPr>
          <a:lstStyle/>
          <a:p>
            <a:endParaRPr/>
          </a:p>
        </p:txBody>
      </p:sp>
      <p:sp>
        <p:nvSpPr>
          <p:cNvPr id="504" name="Texto del título"/>
          <p:cNvSpPr txBox="1">
            <a:spLocks noGrp="1"/>
          </p:cNvSpPr>
          <p:nvPr>
            <p:ph type="title"/>
          </p:nvPr>
        </p:nvSpPr>
        <p:spPr>
          <a:xfrm>
            <a:off x="952501" y="9398000"/>
            <a:ext cx="13500100" cy="3340100"/>
          </a:xfrm>
          <a:prstGeom prst="rect">
            <a:avLst/>
          </a:prstGeom>
        </p:spPr>
        <p:txBody>
          <a:bodyPr lIns="101600" tIns="101600" rIns="101600" bIns="101600"/>
          <a:lstStyle>
            <a:lvl1pPr>
              <a:lnSpc>
                <a:spcPct val="90000"/>
              </a:lnSpc>
              <a:spcBef>
                <a:spcPts val="2200"/>
              </a:spcBef>
              <a:defRPr sz="9799">
                <a:solidFill>
                  <a:srgbClr val="D93E2B"/>
                </a:solidFill>
                <a:latin typeface="Bodoni SvtyTwo ITC TT-Book"/>
                <a:ea typeface="Bodoni SvtyTwo ITC TT-Book"/>
                <a:cs typeface="Bodoni SvtyTwo ITC TT-Book"/>
                <a:sym typeface="Bodoni SvtyTwo ITC TT-Book"/>
              </a:defRPr>
            </a:lvl1pPr>
          </a:lstStyle>
          <a:p>
            <a:pPr>
              <a:defRPr>
                <a:effectLst/>
              </a:defRPr>
            </a:pPr>
            <a:r>
              <a:t>Texto del título</a:t>
            </a:r>
          </a:p>
        </p:txBody>
      </p:sp>
      <p:sp>
        <p:nvSpPr>
          <p:cNvPr id="505" name="Nivel de texto 1…"/>
          <p:cNvSpPr txBox="1">
            <a:spLocks noGrp="1"/>
          </p:cNvSpPr>
          <p:nvPr>
            <p:ph type="body" sz="quarter" idx="22"/>
          </p:nvPr>
        </p:nvSpPr>
        <p:spPr>
          <a:xfrm>
            <a:off x="15532100" y="9398000"/>
            <a:ext cx="7950200" cy="3340100"/>
          </a:xfrm>
          <a:prstGeom prst="rect">
            <a:avLst/>
          </a:prstGeom>
        </p:spPr>
        <p:txBody>
          <a:bodyPr lIns="101600" tIns="101600" rIns="101600" bIns="101600"/>
          <a:lstStyle>
            <a:lvl1pPr marL="0" indent="0">
              <a:spcBef>
                <a:spcPts val="0"/>
              </a:spcBef>
              <a:buSzTx/>
              <a:buNone/>
              <a:defRPr sz="3200">
                <a:solidFill>
                  <a:srgbClr val="414141"/>
                </a:solidFill>
                <a:effectLst/>
                <a:latin typeface="Palatino"/>
                <a:ea typeface="Palatino"/>
                <a:sym typeface="Palatino"/>
              </a:defRPr>
            </a:lvl1pPr>
          </a:lstStyle>
          <a:p>
            <a:pPr marL="0" indent="0">
              <a:spcBef>
                <a:spcPts val="0"/>
              </a:spcBef>
              <a:buSzTx/>
              <a:buNone/>
              <a:defRPr sz="3200">
                <a:solidFill>
                  <a:srgbClr val="414141"/>
                </a:solidFill>
                <a:effectLst/>
                <a:latin typeface="Palatino"/>
                <a:ea typeface="Palatino"/>
                <a:cs typeface="Palatino"/>
                <a:sym typeface="Palatino"/>
              </a:defRPr>
            </a:pPr>
            <a:endParaRPr/>
          </a:p>
        </p:txBody>
      </p:sp>
      <p:sp>
        <p:nvSpPr>
          <p:cNvPr id="506"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1252914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3" name="Rectángulo"/>
          <p:cNvSpPr/>
          <p:nvPr/>
        </p:nvSpPr>
        <p:spPr>
          <a:xfrm>
            <a:off x="520701" y="393699"/>
            <a:ext cx="23342600" cy="12966700"/>
          </a:xfrm>
          <a:prstGeom prst="rect">
            <a:avLst/>
          </a:prstGeom>
          <a:ln w="25400">
            <a:solidFill>
              <a:srgbClr val="83827D"/>
            </a:solidFill>
            <a:miter lim="400000"/>
          </a:ln>
        </p:spPr>
        <p:txBody>
          <a:bodyPr lIns="50797" tIns="50797" rIns="50797" bIns="50797" anchor="ctr"/>
          <a:lstStyle/>
          <a:p>
            <a:pPr>
              <a:defRPr sz="4800">
                <a:solidFill>
                  <a:srgbClr val="558AAB"/>
                </a:solidFill>
                <a:effectLst/>
                <a:latin typeface="Helvetica Neue Bold Condensed"/>
                <a:ea typeface="Helvetica Neue Bold Condensed"/>
                <a:cs typeface="Helvetica Neue Bold Condensed"/>
                <a:sym typeface="Helvetica Neue Bold Condensed"/>
              </a:defRPr>
            </a:pPr>
            <a:endParaRPr sz="4800"/>
          </a:p>
        </p:txBody>
      </p:sp>
      <p:sp>
        <p:nvSpPr>
          <p:cNvPr id="514" name="Número de diapositiva"/>
          <p:cNvSpPr txBox="1">
            <a:spLocks noGrp="1"/>
          </p:cNvSpPr>
          <p:nvPr>
            <p:ph type="sldNum" sz="quarter" idx="2"/>
          </p:nvPr>
        </p:nvSpPr>
        <p:spPr>
          <a:xfrm>
            <a:off x="11965860" y="13354050"/>
            <a:ext cx="476091" cy="379591"/>
          </a:xfrm>
          <a:prstGeom prst="rect">
            <a:avLst/>
          </a:prstGeom>
        </p:spPr>
        <p:txBody>
          <a:bodyPr anchor="t"/>
          <a:lstStyle>
            <a:lvl1pPr algn="ctr">
              <a:defRPr b="0">
                <a:solidFill>
                  <a:srgbClr val="5C88A5"/>
                </a:solidFill>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94451306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En blanco">
    <p:bg>
      <p:bgPr>
        <a:solidFill>
          <a:srgbClr val="FFFFFF"/>
        </a:solidFill>
        <a:effectLst/>
      </p:bgPr>
    </p:bg>
    <p:spTree>
      <p:nvGrpSpPr>
        <p:cNvPr id="1" name=""/>
        <p:cNvGrpSpPr/>
        <p:nvPr/>
      </p:nvGrpSpPr>
      <p:grpSpPr>
        <a:xfrm>
          <a:off x="0" y="0"/>
          <a:ext cx="0" cy="0"/>
          <a:chOff x="0" y="0"/>
          <a:chExt cx="0" cy="0"/>
        </a:xfrm>
      </p:grpSpPr>
      <p:sp>
        <p:nvSpPr>
          <p:cNvPr id="521" name="Número de diapositiva"/>
          <p:cNvSpPr txBox="1">
            <a:spLocks noGrp="1"/>
          </p:cNvSpPr>
          <p:nvPr>
            <p:ph type="sldNum" sz="quarter" idx="2"/>
          </p:nvPr>
        </p:nvSpPr>
        <p:spPr>
          <a:xfrm>
            <a:off x="21985930" y="12800827"/>
            <a:ext cx="721670" cy="553996"/>
          </a:xfrm>
          <a:prstGeom prst="rect">
            <a:avLst/>
          </a:prstGeom>
        </p:spPr>
        <p:txBody>
          <a:bodyPr lIns="91439" tIns="91439" rIns="91439" bIns="91439"/>
          <a:lstStyle>
            <a:lvl1pPr defTabSz="1828716">
              <a:defRPr sz="24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3303544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8" name="Número de diapositiva"/>
          <p:cNvSpPr txBox="1">
            <a:spLocks noGrp="1"/>
          </p:cNvSpPr>
          <p:nvPr>
            <p:ph type="sldNum" sz="quarter" idx="2"/>
          </p:nvPr>
        </p:nvSpPr>
        <p:spPr>
          <a:xfrm>
            <a:off x="11976102" y="13017501"/>
            <a:ext cx="674865" cy="574516"/>
          </a:xfrm>
          <a:prstGeom prst="rect">
            <a:avLst/>
          </a:prstGeom>
        </p:spPr>
        <p:txBody>
          <a:bodyPr lIns="101600" tIns="101600" rIns="101600" bIns="101600" anchor="t"/>
          <a:lstStyle>
            <a:lvl1pPr algn="l" defTabSz="1828716">
              <a:defRPr sz="2400" b="0">
                <a:solidFill>
                  <a:srgbClr val="4C4946"/>
                </a:solidFill>
                <a:latin typeface="Bodoni SvtyTwo ITC TT-Book"/>
                <a:ea typeface="Bodoni SvtyTwo ITC TT-Book"/>
                <a:cs typeface="Bodoni SvtyTwo ITC TT-Book"/>
                <a:sym typeface="Bodoni SvtyTwo ITC TT-Book"/>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10670886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5_Título y viñetas">
    <p:bg>
      <p:bgPr>
        <a:solidFill>
          <a:srgbClr val="222222"/>
        </a:solidFill>
        <a:effectLst/>
      </p:bgPr>
    </p:bg>
    <p:spTree>
      <p:nvGrpSpPr>
        <p:cNvPr id="1" name=""/>
        <p:cNvGrpSpPr/>
        <p:nvPr/>
      </p:nvGrpSpPr>
      <p:grpSpPr>
        <a:xfrm>
          <a:off x="0" y="0"/>
          <a:ext cx="0" cy="0"/>
          <a:chOff x="0" y="0"/>
          <a:chExt cx="0" cy="0"/>
        </a:xfrm>
      </p:grpSpPr>
      <p:sp>
        <p:nvSpPr>
          <p:cNvPr id="535" name="Línea"/>
          <p:cNvSpPr/>
          <p:nvPr/>
        </p:nvSpPr>
        <p:spPr>
          <a:xfrm flipV="1">
            <a:off x="762002" y="1396632"/>
            <a:ext cx="22859999" cy="369"/>
          </a:xfrm>
          <a:prstGeom prst="line">
            <a:avLst/>
          </a:prstGeom>
          <a:ln w="25400">
            <a:solidFill>
              <a:srgbClr val="A6AAA9"/>
            </a:solidFill>
            <a:miter lim="400000"/>
          </a:ln>
        </p:spPr>
        <p:txBody>
          <a:bodyPr lIns="50797" tIns="50797" rIns="50797" bIns="50797" anchor="ctr"/>
          <a:lstStyle/>
          <a:p>
            <a:pPr algn="l" defTabSz="457178">
              <a:defRPr sz="1200">
                <a:solidFill>
                  <a:srgbClr val="000000"/>
                </a:solidFill>
                <a:effectLst/>
                <a:latin typeface="Helvetica"/>
                <a:ea typeface="Helvetica"/>
                <a:cs typeface="Helvetica"/>
                <a:sym typeface="Helvetica"/>
              </a:defRPr>
            </a:pPr>
            <a:endParaRPr sz="1199"/>
          </a:p>
        </p:txBody>
      </p:sp>
      <p:sp>
        <p:nvSpPr>
          <p:cNvPr id="536" name="Texto"/>
          <p:cNvSpPr txBox="1">
            <a:spLocks noGrp="1"/>
          </p:cNvSpPr>
          <p:nvPr>
            <p:ph type="body" sz="quarter" idx="21"/>
          </p:nvPr>
        </p:nvSpPr>
        <p:spPr>
          <a:xfrm>
            <a:off x="762000" y="702471"/>
            <a:ext cx="20955000" cy="567529"/>
          </a:xfrm>
          <a:prstGeom prst="rect">
            <a:avLst/>
          </a:prstGeom>
        </p:spPr>
        <p:txBody>
          <a:bodyPr anchor="b">
            <a:spAutoFit/>
          </a:bodyPr>
          <a:lstStyle>
            <a:lvl1pPr marL="0" indent="0" defTabSz="647670">
              <a:lnSpc>
                <a:spcPct val="80000"/>
              </a:lnSpc>
              <a:spcBef>
                <a:spcPts val="0"/>
              </a:spcBef>
              <a:buSzTx/>
              <a:buNone/>
              <a:defRPr sz="3600" cap="all" spc="179">
                <a:solidFill>
                  <a:srgbClr val="838787"/>
                </a:solidFill>
                <a:latin typeface="DIN Alternate Bold"/>
                <a:ea typeface="DIN Alternate Bold"/>
                <a:cs typeface="DIN Alternate Bold"/>
                <a:sym typeface="DIN Alternate Bold"/>
              </a:defRPr>
            </a:lvl1pPr>
          </a:lstStyle>
          <a:p>
            <a:pPr>
              <a:defRPr>
                <a:effectLst/>
              </a:defRPr>
            </a:pPr>
            <a:r>
              <a:t>Texto</a:t>
            </a:r>
          </a:p>
        </p:txBody>
      </p:sp>
      <p:sp>
        <p:nvSpPr>
          <p:cNvPr id="537" name="Texto del título"/>
          <p:cNvSpPr txBox="1">
            <a:spLocks noGrp="1"/>
          </p:cNvSpPr>
          <p:nvPr>
            <p:ph type="title"/>
          </p:nvPr>
        </p:nvSpPr>
        <p:spPr>
          <a:xfrm>
            <a:off x="762000" y="2159000"/>
            <a:ext cx="22860000" cy="1016000"/>
          </a:xfrm>
          <a:prstGeom prst="rect">
            <a:avLst/>
          </a:prstGeom>
        </p:spPr>
        <p:txBody>
          <a:bodyPr anchor="t"/>
          <a:lstStyle>
            <a:lvl1pPr>
              <a:lnSpc>
                <a:spcPct val="80000"/>
              </a:lnSpc>
              <a:spcBef>
                <a:spcPts val="3900"/>
              </a:spcBef>
              <a:defRPr sz="8400" cap="all">
                <a:solidFill>
                  <a:srgbClr val="34A5DA"/>
                </a:solidFill>
                <a:latin typeface="DIN Condensed Bold"/>
                <a:ea typeface="DIN Condensed Bold"/>
                <a:cs typeface="DIN Condensed Bold"/>
                <a:sym typeface="DIN Condensed Bold"/>
              </a:defRPr>
            </a:lvl1pPr>
          </a:lstStyle>
          <a:p>
            <a:pPr>
              <a:defRPr>
                <a:effectLst/>
              </a:defRPr>
            </a:pPr>
            <a:r>
              <a:t>Texto del título</a:t>
            </a:r>
          </a:p>
        </p:txBody>
      </p:sp>
      <p:sp>
        <p:nvSpPr>
          <p:cNvPr id="538" name="Nivel de texto 1…"/>
          <p:cNvSpPr txBox="1">
            <a:spLocks noGrp="1"/>
          </p:cNvSpPr>
          <p:nvPr>
            <p:ph type="body" idx="1"/>
          </p:nvPr>
        </p:nvSpPr>
        <p:spPr>
          <a:xfrm>
            <a:off x="762000" y="3860801"/>
            <a:ext cx="22860000" cy="8585200"/>
          </a:xfrm>
          <a:prstGeom prst="rect">
            <a:avLst/>
          </a:prstGeom>
        </p:spPr>
        <p:txBody>
          <a:bodyPr anchor="t"/>
          <a:lstStyle>
            <a:lvl1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1pPr>
            <a:lvl2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2pPr>
            <a:lvl3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3pPr>
            <a:lvl4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4pPr>
            <a:lvl5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539" name="Número de diapositiva"/>
          <p:cNvSpPr txBox="1">
            <a:spLocks noGrp="1"/>
          </p:cNvSpPr>
          <p:nvPr>
            <p:ph type="sldNum" sz="quarter" idx="2"/>
          </p:nvPr>
        </p:nvSpPr>
        <p:spPr>
          <a:xfrm>
            <a:off x="22751540"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55636798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iapositiva de título">
    <p:bg>
      <p:bgPr>
        <a:solidFill>
          <a:srgbClr val="FFFFFF"/>
        </a:solidFill>
        <a:effectLst/>
      </p:bgPr>
    </p:bg>
    <p:spTree>
      <p:nvGrpSpPr>
        <p:cNvPr id="1" name=""/>
        <p:cNvGrpSpPr/>
        <p:nvPr/>
      </p:nvGrpSpPr>
      <p:grpSpPr>
        <a:xfrm>
          <a:off x="0" y="0"/>
          <a:ext cx="0" cy="0"/>
          <a:chOff x="0" y="0"/>
          <a:chExt cx="0" cy="0"/>
        </a:xfrm>
      </p:grpSpPr>
      <p:sp>
        <p:nvSpPr>
          <p:cNvPr id="546" name="Texto del título"/>
          <p:cNvSpPr txBox="1">
            <a:spLocks noGrp="1"/>
          </p:cNvSpPr>
          <p:nvPr>
            <p:ph type="title"/>
          </p:nvPr>
        </p:nvSpPr>
        <p:spPr>
          <a:xfrm>
            <a:off x="3048001" y="2244725"/>
            <a:ext cx="18288000" cy="4775201"/>
          </a:xfrm>
          <a:prstGeom prst="rect">
            <a:avLst/>
          </a:prstGeom>
        </p:spPr>
        <p:txBody>
          <a:bodyPr lIns="91439" tIns="91439" rIns="91439" bIns="91439" anchor="b"/>
          <a:lstStyle>
            <a:lvl1pPr algn="ctr" defTabSz="1828716">
              <a:lnSpc>
                <a:spcPct val="90000"/>
              </a:lnSpc>
              <a:defRPr sz="11999">
                <a:solidFill>
                  <a:srgbClr val="000000"/>
                </a:solidFill>
                <a:latin typeface="Calibri Light"/>
                <a:ea typeface="Calibri Light"/>
                <a:cs typeface="Calibri Light"/>
                <a:sym typeface="Calibri Light"/>
              </a:defRPr>
            </a:lvl1pPr>
          </a:lstStyle>
          <a:p>
            <a:pPr>
              <a:defRPr>
                <a:effectLst/>
              </a:defRPr>
            </a:pPr>
            <a:r>
              <a:t>Texto del título</a:t>
            </a:r>
          </a:p>
        </p:txBody>
      </p:sp>
      <p:sp>
        <p:nvSpPr>
          <p:cNvPr id="547" name="Nivel de texto 1…"/>
          <p:cNvSpPr txBox="1">
            <a:spLocks noGrp="1"/>
          </p:cNvSpPr>
          <p:nvPr>
            <p:ph type="body" sz="quarter" idx="1"/>
          </p:nvPr>
        </p:nvSpPr>
        <p:spPr>
          <a:xfrm>
            <a:off x="3048001" y="7204076"/>
            <a:ext cx="18288000" cy="3311525"/>
          </a:xfrm>
          <a:prstGeom prst="rect">
            <a:avLst/>
          </a:prstGeom>
        </p:spPr>
        <p:txBody>
          <a:bodyPr lIns="91439" tIns="91439" rIns="91439" bIns="91439" anchor="t"/>
          <a:lstStyle>
            <a:lvl1pPr marL="0" indent="0" algn="ctr" defTabSz="1828716">
              <a:lnSpc>
                <a:spcPct val="90000"/>
              </a:lnSpc>
              <a:spcBef>
                <a:spcPts val="2000"/>
              </a:spcBef>
              <a:buSzTx/>
              <a:buNone/>
              <a:defRPr sz="4800">
                <a:solidFill>
                  <a:srgbClr val="000000"/>
                </a:solidFill>
                <a:latin typeface="Calibri"/>
                <a:ea typeface="Calibri"/>
                <a:cs typeface="Calibri"/>
                <a:sym typeface="Calibri"/>
              </a:defRPr>
            </a:lvl1pPr>
            <a:lvl2pPr marL="0" indent="457178" algn="ctr" defTabSz="1828716">
              <a:lnSpc>
                <a:spcPct val="90000"/>
              </a:lnSpc>
              <a:spcBef>
                <a:spcPts val="2000"/>
              </a:spcBef>
              <a:buSzTx/>
              <a:buNone/>
              <a:defRPr sz="4800">
                <a:solidFill>
                  <a:srgbClr val="000000"/>
                </a:solidFill>
                <a:latin typeface="Calibri"/>
                <a:ea typeface="Calibri"/>
                <a:cs typeface="Calibri"/>
                <a:sym typeface="Calibri"/>
              </a:defRPr>
            </a:lvl2pPr>
            <a:lvl3pPr marL="0" indent="914358" algn="ctr" defTabSz="1828716">
              <a:lnSpc>
                <a:spcPct val="90000"/>
              </a:lnSpc>
              <a:spcBef>
                <a:spcPts val="2000"/>
              </a:spcBef>
              <a:buSzTx/>
              <a:buNone/>
              <a:defRPr sz="4800">
                <a:solidFill>
                  <a:srgbClr val="000000"/>
                </a:solidFill>
                <a:latin typeface="Calibri"/>
                <a:ea typeface="Calibri"/>
                <a:cs typeface="Calibri"/>
                <a:sym typeface="Calibri"/>
              </a:defRPr>
            </a:lvl3pPr>
            <a:lvl4pPr marL="0" indent="1371536" algn="ctr" defTabSz="1828716">
              <a:lnSpc>
                <a:spcPct val="90000"/>
              </a:lnSpc>
              <a:spcBef>
                <a:spcPts val="2000"/>
              </a:spcBef>
              <a:buSzTx/>
              <a:buNone/>
              <a:defRPr sz="4800">
                <a:solidFill>
                  <a:srgbClr val="000000"/>
                </a:solidFill>
                <a:latin typeface="Calibri"/>
                <a:ea typeface="Calibri"/>
                <a:cs typeface="Calibri"/>
                <a:sym typeface="Calibri"/>
              </a:defRPr>
            </a:lvl4pPr>
            <a:lvl5pPr marL="0" indent="1828716" algn="ctr" defTabSz="1828716">
              <a:lnSpc>
                <a:spcPct val="90000"/>
              </a:lnSpc>
              <a:spcBef>
                <a:spcPts val="2000"/>
              </a:spcBef>
              <a:buSzTx/>
              <a:buNone/>
              <a:defRPr sz="4800">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548" name="Número de diapositiva"/>
          <p:cNvSpPr txBox="1">
            <a:spLocks noGrp="1"/>
          </p:cNvSpPr>
          <p:nvPr>
            <p:ph type="sldNum" sz="quarter" idx="2"/>
          </p:nvPr>
        </p:nvSpPr>
        <p:spPr>
          <a:xfrm>
            <a:off x="21985930" y="12800827"/>
            <a:ext cx="721670" cy="553996"/>
          </a:xfrm>
          <a:prstGeom prst="rect">
            <a:avLst/>
          </a:prstGeom>
        </p:spPr>
        <p:txBody>
          <a:bodyPr lIns="91439" tIns="91439" rIns="91439" bIns="91439"/>
          <a:lstStyle>
            <a:lvl1pPr defTabSz="1828716">
              <a:defRPr sz="24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48174950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24383998" cy="13715036"/>
          </a:xfrm>
          <a:prstGeom prst="rect">
            <a:avLst/>
          </a:prstGeom>
        </p:spPr>
      </p:pic>
      <p:sp>
        <p:nvSpPr>
          <p:cNvPr id="2" name="Holder 2"/>
          <p:cNvSpPr>
            <a:spLocks noGrp="1"/>
          </p:cNvSpPr>
          <p:nvPr>
            <p:ph type="title"/>
          </p:nvPr>
        </p:nvSpPr>
        <p:spPr>
          <a:xfrm>
            <a:off x="467832" y="-49944"/>
            <a:ext cx="20778772" cy="1231747"/>
          </a:xfrm>
        </p:spPr>
        <p:txBody>
          <a:bodyPr lIns="0" tIns="0" rIns="0" bIns="0"/>
          <a:lstStyle>
            <a:lvl1pPr>
              <a:defRPr sz="8004"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017624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sp>
        <p:nvSpPr>
          <p:cNvPr id="555" name="Shape 2"/>
          <p:cNvSpPr/>
          <p:nvPr/>
        </p:nvSpPr>
        <p:spPr>
          <a:xfrm>
            <a:off x="466078" y="474161"/>
            <a:ext cx="23451847" cy="10336478"/>
          </a:xfrm>
          <a:prstGeom prst="rect">
            <a:avLst/>
          </a:prstGeom>
          <a:solidFill>
            <a:srgbClr val="DCE5EA"/>
          </a:solidFill>
          <a:ln w="12700">
            <a:miter lim="400000"/>
          </a:ln>
        </p:spPr>
        <p:txBody>
          <a:bodyPr tIns="91433" bIns="91433" anchor="ctr"/>
          <a:lstStyle/>
          <a:p>
            <a:pPr algn="l" defTabSz="914358">
              <a:defRPr sz="7800">
                <a:effectLst>
                  <a:outerShdw blurRad="38100" dist="12700" dir="5400000" rotWithShape="0">
                    <a:srgbClr val="000000">
                      <a:alpha val="50000"/>
                    </a:srgbClr>
                  </a:outerShdw>
                </a:effectLst>
                <a:latin typeface="Gill Sans"/>
                <a:ea typeface="Gill Sans"/>
                <a:cs typeface="Gill Sans"/>
                <a:sym typeface="Gill Sans"/>
              </a:defRPr>
            </a:pPr>
            <a:endParaRPr sz="7800"/>
          </a:p>
        </p:txBody>
      </p:sp>
      <p:sp>
        <p:nvSpPr>
          <p:cNvPr id="556" name="graphicnode theme"/>
          <p:cNvSpPr txBox="1">
            <a:spLocks noGrp="1"/>
          </p:cNvSpPr>
          <p:nvPr>
            <p:ph type="body" sz="quarter" idx="21"/>
          </p:nvPr>
        </p:nvSpPr>
        <p:spPr>
          <a:xfrm>
            <a:off x="424823" y="12727058"/>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solidFill>
                  <a:srgbClr val="161A1D"/>
                </a:solidFill>
                <a:latin typeface="Avenir Next Regular"/>
                <a:ea typeface="Avenir Next Regular"/>
                <a:cs typeface="Avenir Next Regular"/>
                <a:sym typeface="Avenir Next Regular"/>
              </a:defRPr>
            </a:lvl1pPr>
          </a:lstStyle>
          <a:p>
            <a:pPr>
              <a:defRPr>
                <a:effectLst/>
              </a:defRPr>
            </a:pPr>
            <a:r>
              <a:t>graphicnode theme</a:t>
            </a:r>
          </a:p>
        </p:txBody>
      </p:sp>
      <p:sp>
        <p:nvSpPr>
          <p:cNvPr id="557" name="Company timeline"/>
          <p:cNvSpPr txBox="1">
            <a:spLocks noGrp="1"/>
          </p:cNvSpPr>
          <p:nvPr>
            <p:ph type="body" sz="quarter" idx="22"/>
          </p:nvPr>
        </p:nvSpPr>
        <p:spPr>
          <a:xfrm>
            <a:off x="3823959" y="2652650"/>
            <a:ext cx="11107951" cy="1824364"/>
          </a:xfrm>
          <a:prstGeom prst="rect">
            <a:avLst/>
          </a:prstGeom>
        </p:spPr>
        <p:txBody>
          <a:bodyPr wrap="none" lIns="91439" tIns="91439" rIns="91439" bIns="91439">
            <a:spAutoFit/>
          </a:bodyPr>
          <a:lstStyle>
            <a:lvl1pPr marL="0" indent="0" defTabSz="914358">
              <a:spcBef>
                <a:spcPts val="0"/>
              </a:spcBef>
              <a:buSzTx/>
              <a:buNone/>
              <a:defRPr sz="10400">
                <a:solidFill>
                  <a:srgbClr val="000000"/>
                </a:solidFill>
                <a:latin typeface="Avenir Next Ultra Light"/>
                <a:ea typeface="Avenir Next Ultra Light"/>
                <a:cs typeface="Avenir Next Ultra Light"/>
                <a:sym typeface="Avenir Next Ultra Light"/>
              </a:defRPr>
            </a:lvl1pPr>
          </a:lstStyle>
          <a:p>
            <a:pPr>
              <a:defRPr>
                <a:effectLst/>
              </a:defRPr>
            </a:pPr>
            <a:r>
              <a:t>Company timeline</a:t>
            </a:r>
          </a:p>
        </p:txBody>
      </p:sp>
      <p:sp>
        <p:nvSpPr>
          <p:cNvPr id="558" name="pexels-photo-1038670.jpeg"/>
          <p:cNvSpPr>
            <a:spLocks noGrp="1"/>
          </p:cNvSpPr>
          <p:nvPr>
            <p:ph type="pic" sz="quarter" idx="23"/>
          </p:nvPr>
        </p:nvSpPr>
        <p:spPr>
          <a:xfrm>
            <a:off x="3583151" y="4368098"/>
            <a:ext cx="4945859" cy="3295953"/>
          </a:xfrm>
          <a:prstGeom prst="rect">
            <a:avLst/>
          </a:prstGeom>
        </p:spPr>
        <p:txBody>
          <a:bodyPr lIns="91439" tIns="45719" rIns="91439" bIns="45719" anchor="t">
            <a:noAutofit/>
          </a:bodyPr>
          <a:lstStyle/>
          <a:p>
            <a:endParaRPr/>
          </a:p>
        </p:txBody>
      </p:sp>
      <p:sp>
        <p:nvSpPr>
          <p:cNvPr id="559" name="pexels-photo-1020323.jpeg"/>
          <p:cNvSpPr>
            <a:spLocks noGrp="1"/>
          </p:cNvSpPr>
          <p:nvPr>
            <p:ph type="pic" sz="quarter" idx="24"/>
          </p:nvPr>
        </p:nvSpPr>
        <p:spPr>
          <a:xfrm>
            <a:off x="8495497" y="4926459"/>
            <a:ext cx="3106176" cy="2179177"/>
          </a:xfrm>
          <a:prstGeom prst="rect">
            <a:avLst/>
          </a:prstGeom>
        </p:spPr>
        <p:txBody>
          <a:bodyPr lIns="91439" tIns="45719" rIns="91439" bIns="45719" anchor="t">
            <a:noAutofit/>
          </a:bodyPr>
          <a:lstStyle/>
          <a:p>
            <a:endParaRPr/>
          </a:p>
        </p:txBody>
      </p:sp>
      <p:sp>
        <p:nvSpPr>
          <p:cNvPr id="560" name="pexels-photo-106400.jpeg"/>
          <p:cNvSpPr>
            <a:spLocks noGrp="1"/>
          </p:cNvSpPr>
          <p:nvPr>
            <p:ph type="pic" sz="quarter" idx="25"/>
          </p:nvPr>
        </p:nvSpPr>
        <p:spPr>
          <a:xfrm>
            <a:off x="10996307" y="4926459"/>
            <a:ext cx="3270668" cy="2179594"/>
          </a:xfrm>
          <a:prstGeom prst="rect">
            <a:avLst/>
          </a:prstGeom>
        </p:spPr>
        <p:txBody>
          <a:bodyPr lIns="91439" tIns="45719" rIns="91439" bIns="45719" anchor="t">
            <a:noAutofit/>
          </a:bodyPr>
          <a:lstStyle/>
          <a:p>
            <a:endParaRPr/>
          </a:p>
        </p:txBody>
      </p:sp>
      <p:sp>
        <p:nvSpPr>
          <p:cNvPr id="561" name="pexels-photo-1236044.jpeg"/>
          <p:cNvSpPr>
            <a:spLocks noGrp="1"/>
          </p:cNvSpPr>
          <p:nvPr>
            <p:ph type="pic" sz="quarter" idx="26"/>
          </p:nvPr>
        </p:nvSpPr>
        <p:spPr>
          <a:xfrm>
            <a:off x="14345657" y="4192336"/>
            <a:ext cx="6484859" cy="3647734"/>
          </a:xfrm>
          <a:prstGeom prst="rect">
            <a:avLst/>
          </a:prstGeom>
        </p:spPr>
        <p:txBody>
          <a:bodyPr lIns="91439" tIns="45719" rIns="91439" bIns="45719" anchor="t">
            <a:noAutofit/>
          </a:bodyPr>
          <a:lstStyle/>
          <a:p>
            <a:endParaRPr/>
          </a:p>
        </p:txBody>
      </p:sp>
      <p:sp>
        <p:nvSpPr>
          <p:cNvPr id="562" name="Shape 3"/>
          <p:cNvSpPr>
            <a:spLocks noGrp="1"/>
          </p:cNvSpPr>
          <p:nvPr>
            <p:ph type="body" sz="quarter" idx="27"/>
          </p:nvPr>
        </p:nvSpPr>
        <p:spPr>
          <a:xfrm>
            <a:off x="3572367" y="7101062"/>
            <a:ext cx="4967497" cy="3253002"/>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3" name="Text Placeholder 2"/>
          <p:cNvSpPr txBox="1">
            <a:spLocks noGrp="1"/>
          </p:cNvSpPr>
          <p:nvPr>
            <p:ph type="body" sz="quarter" idx="28"/>
          </p:nvPr>
        </p:nvSpPr>
        <p:spPr>
          <a:xfrm>
            <a:off x="3776987" y="8245888"/>
            <a:ext cx="4558257"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Facillisis vero</a:t>
            </a:r>
          </a:p>
        </p:txBody>
      </p:sp>
      <p:sp>
        <p:nvSpPr>
          <p:cNvPr id="564" name="Text Placeholder 2"/>
          <p:cNvSpPr txBox="1">
            <a:spLocks noGrp="1"/>
          </p:cNvSpPr>
          <p:nvPr>
            <p:ph type="body" sz="quarter" idx="29"/>
          </p:nvPr>
        </p:nvSpPr>
        <p:spPr>
          <a:xfrm>
            <a:off x="4546727" y="7232009"/>
            <a:ext cx="3018776" cy="1097416"/>
          </a:xfrm>
          <a:prstGeom prst="rect">
            <a:avLst/>
          </a:prstGeom>
        </p:spPr>
        <p:txBody>
          <a:bodyPr lIns="91439" tIns="91439" rIns="91439" bIns="91439" anchor="t"/>
          <a:lstStyle>
            <a:lvl1pPr marL="0" indent="0" algn="ctr" defTabSz="365743">
              <a:spcBef>
                <a:spcPts val="200"/>
              </a:spcBef>
              <a:buSzTx/>
              <a:buNone/>
              <a:defRPr sz="6560" cap="all">
                <a:solidFill>
                  <a:srgbClr val="E4E8E9"/>
                </a:solidFill>
                <a:latin typeface="Avenir Next Regular"/>
                <a:ea typeface="Avenir Next Regular"/>
                <a:cs typeface="Avenir Next Regular"/>
                <a:sym typeface="Avenir Next Regular"/>
              </a:defRPr>
            </a:lvl1pPr>
          </a:lstStyle>
          <a:p>
            <a:pPr>
              <a:defRPr>
                <a:effectLst/>
              </a:defRPr>
            </a:pPr>
            <a:r>
              <a:t>2025</a:t>
            </a:r>
          </a:p>
        </p:txBody>
      </p:sp>
      <p:sp>
        <p:nvSpPr>
          <p:cNvPr id="565" name="vel illum dolore eu feugiat nulla facilisis at vero eros et accumsan et iusto odio dignissim qui"/>
          <p:cNvSpPr txBox="1">
            <a:spLocks noGrp="1"/>
          </p:cNvSpPr>
          <p:nvPr>
            <p:ph type="body" sz="quarter" idx="30"/>
          </p:nvPr>
        </p:nvSpPr>
        <p:spPr>
          <a:xfrm>
            <a:off x="4055973" y="8772219"/>
            <a:ext cx="4000285" cy="1054957"/>
          </a:xfrm>
          <a:prstGeom prst="rect">
            <a:avLst/>
          </a:prstGeom>
        </p:spPr>
        <p:txBody>
          <a:bodyPr lIns="91439" tIns="91439" rIns="91439" bIns="91439" anchor="t">
            <a:spAutoFit/>
          </a:bodyPr>
          <a:lstStyle>
            <a:lvl1pPr marL="0" indent="0" algn="ctr" defTabSz="821493">
              <a:spcBef>
                <a:spcPts val="1400"/>
              </a:spcBef>
              <a:buSzTx/>
              <a:buNone/>
              <a:defRPr sz="1800">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a:t>
            </a:r>
          </a:p>
        </p:txBody>
      </p:sp>
      <p:sp>
        <p:nvSpPr>
          <p:cNvPr id="566" name="Shape 3"/>
          <p:cNvSpPr>
            <a:spLocks noGrp="1"/>
          </p:cNvSpPr>
          <p:nvPr>
            <p:ph type="body" sz="quarter" idx="31"/>
          </p:nvPr>
        </p:nvSpPr>
        <p:spPr>
          <a:xfrm>
            <a:off x="8739679" y="7101062"/>
            <a:ext cx="2188690" cy="3253002"/>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7" name="Text Placeholder 2"/>
          <p:cNvSpPr txBox="1">
            <a:spLocks noGrp="1"/>
          </p:cNvSpPr>
          <p:nvPr>
            <p:ph type="body" sz="quarter" idx="32"/>
          </p:nvPr>
        </p:nvSpPr>
        <p:spPr>
          <a:xfrm>
            <a:off x="8324636" y="7232009"/>
            <a:ext cx="3018776" cy="1097416"/>
          </a:xfrm>
          <a:prstGeom prst="rect">
            <a:avLst/>
          </a:prstGeom>
        </p:spPr>
        <p:txBody>
          <a:bodyPr lIns="91439" tIns="91439" rIns="91439" bIns="91439" anchor="t"/>
          <a:lstStyle>
            <a:lvl1pPr marL="0" indent="0" algn="ctr" defTabSz="365743">
              <a:spcBef>
                <a:spcPts val="200"/>
              </a:spcBef>
              <a:buSzTx/>
              <a:buNone/>
              <a:defRPr sz="6160" cap="all">
                <a:solidFill>
                  <a:srgbClr val="E4E8E9"/>
                </a:solidFill>
                <a:latin typeface="Avenir Next Regular"/>
                <a:ea typeface="Avenir Next Regular"/>
                <a:cs typeface="Avenir Next Regular"/>
                <a:sym typeface="Avenir Next Regular"/>
              </a:defRPr>
            </a:lvl1pPr>
          </a:lstStyle>
          <a:p>
            <a:pPr>
              <a:defRPr>
                <a:effectLst/>
              </a:defRPr>
            </a:pPr>
            <a:r>
              <a:t>2030</a:t>
            </a:r>
          </a:p>
        </p:txBody>
      </p:sp>
      <p:sp>
        <p:nvSpPr>
          <p:cNvPr id="568" name="Text Placeholder 2"/>
          <p:cNvSpPr txBox="1">
            <a:spLocks noGrp="1"/>
          </p:cNvSpPr>
          <p:nvPr>
            <p:ph type="body" sz="quarter" idx="33"/>
          </p:nvPr>
        </p:nvSpPr>
        <p:spPr>
          <a:xfrm>
            <a:off x="8663084" y="8245888"/>
            <a:ext cx="2427132" cy="615585"/>
          </a:xfrm>
          <a:prstGeom prst="rect">
            <a:avLst/>
          </a:prstGeom>
        </p:spPr>
        <p:txBody>
          <a:bodyPr lIns="91439" tIns="91439" rIns="91439" bIns="91439" anchor="t"/>
          <a:lstStyle>
            <a:lvl1pPr marL="0" indent="0" algn="ctr" defTabSz="914358">
              <a:spcBef>
                <a:spcPts val="600"/>
              </a:spcBef>
              <a:buSzTx/>
              <a:buNone/>
              <a:defRPr sz="1800" cap="all">
                <a:solidFill>
                  <a:srgbClr val="E4E8E9"/>
                </a:solidFill>
                <a:latin typeface="Avenir Next Regular"/>
                <a:ea typeface="Avenir Next Regular"/>
                <a:cs typeface="Avenir Next Regular"/>
                <a:sym typeface="Avenir Next Regular"/>
              </a:defRPr>
            </a:lvl1pPr>
          </a:lstStyle>
          <a:p>
            <a:pPr>
              <a:defRPr>
                <a:effectLst/>
              </a:defRPr>
            </a:pPr>
            <a:r>
              <a:t>Facillisis vero</a:t>
            </a:r>
          </a:p>
        </p:txBody>
      </p:sp>
      <p:sp>
        <p:nvSpPr>
          <p:cNvPr id="569" name="vel illum dolore eu feugiat nulla"/>
          <p:cNvSpPr txBox="1">
            <a:spLocks noGrp="1"/>
          </p:cNvSpPr>
          <p:nvPr>
            <p:ph type="body" sz="quarter" idx="34"/>
          </p:nvPr>
        </p:nvSpPr>
        <p:spPr>
          <a:xfrm>
            <a:off x="8928813" y="8772219"/>
            <a:ext cx="1810425" cy="738662"/>
          </a:xfrm>
          <a:prstGeom prst="rect">
            <a:avLst/>
          </a:prstGeom>
        </p:spPr>
        <p:txBody>
          <a:bodyPr lIns="91439" tIns="91439" rIns="91439" bIns="91439" anchor="t">
            <a:spAutoFit/>
          </a:bodyPr>
          <a:lstStyle>
            <a:lvl1pPr marL="0" indent="0" algn="ctr" defTabSz="821493">
              <a:spcBef>
                <a:spcPts val="1400"/>
              </a:spcBef>
              <a:buSzTx/>
              <a:buNone/>
              <a:defRPr sz="1800">
                <a:latin typeface="Avenir Next Regular"/>
                <a:ea typeface="Avenir Next Regular"/>
                <a:cs typeface="Avenir Next Regular"/>
                <a:sym typeface="Avenir Next Regular"/>
              </a:defRPr>
            </a:lvl1pPr>
          </a:lstStyle>
          <a:p>
            <a:pPr>
              <a:defRPr>
                <a:effectLst/>
              </a:defRPr>
            </a:pPr>
            <a:r>
              <a:t>vel illum dolore eu feugiat nulla</a:t>
            </a:r>
          </a:p>
        </p:txBody>
      </p:sp>
      <p:sp>
        <p:nvSpPr>
          <p:cNvPr id="570" name="Shape 3"/>
          <p:cNvSpPr>
            <a:spLocks noGrp="1"/>
          </p:cNvSpPr>
          <p:nvPr>
            <p:ph type="body" sz="quarter" idx="35"/>
          </p:nvPr>
        </p:nvSpPr>
        <p:spPr>
          <a:xfrm>
            <a:off x="11146045" y="7101062"/>
            <a:ext cx="2971155" cy="3253002"/>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1" name="Text Placeholder 2"/>
          <p:cNvSpPr txBox="1">
            <a:spLocks noGrp="1"/>
          </p:cNvSpPr>
          <p:nvPr>
            <p:ph type="body" sz="quarter" idx="36"/>
          </p:nvPr>
        </p:nvSpPr>
        <p:spPr>
          <a:xfrm>
            <a:off x="11122234" y="7232009"/>
            <a:ext cx="3018776" cy="1097416"/>
          </a:xfrm>
          <a:prstGeom prst="rect">
            <a:avLst/>
          </a:prstGeom>
        </p:spPr>
        <p:txBody>
          <a:bodyPr lIns="91439" tIns="91439" rIns="91439" bIns="91439" anchor="t"/>
          <a:lstStyle>
            <a:lvl1pPr marL="0" indent="0" algn="ctr" defTabSz="365743">
              <a:spcBef>
                <a:spcPts val="200"/>
              </a:spcBef>
              <a:buSzTx/>
              <a:buNone/>
              <a:defRPr sz="6160" cap="all">
                <a:solidFill>
                  <a:srgbClr val="E4E8E9"/>
                </a:solidFill>
                <a:latin typeface="Avenir Next Regular"/>
                <a:ea typeface="Avenir Next Regular"/>
                <a:cs typeface="Avenir Next Regular"/>
                <a:sym typeface="Avenir Next Regular"/>
              </a:defRPr>
            </a:lvl1pPr>
          </a:lstStyle>
          <a:p>
            <a:pPr>
              <a:defRPr>
                <a:effectLst/>
              </a:defRPr>
            </a:pPr>
            <a:r>
              <a:t>2035</a:t>
            </a:r>
          </a:p>
        </p:txBody>
      </p:sp>
      <p:sp>
        <p:nvSpPr>
          <p:cNvPr id="572" name="Text Placeholder 2"/>
          <p:cNvSpPr txBox="1">
            <a:spLocks noGrp="1"/>
          </p:cNvSpPr>
          <p:nvPr>
            <p:ph type="body" sz="quarter" idx="37"/>
          </p:nvPr>
        </p:nvSpPr>
        <p:spPr>
          <a:xfrm>
            <a:off x="11305504" y="8229108"/>
            <a:ext cx="2652234" cy="615585"/>
          </a:xfrm>
          <a:prstGeom prst="rect">
            <a:avLst/>
          </a:prstGeom>
        </p:spPr>
        <p:txBody>
          <a:bodyPr lIns="91439" tIns="91439" rIns="91439" bIns="91439" anchor="t"/>
          <a:lstStyle>
            <a:lvl1pPr marL="0" indent="0" algn="ctr" defTabSz="914358">
              <a:spcBef>
                <a:spcPts val="600"/>
              </a:spcBef>
              <a:buSzTx/>
              <a:buNone/>
              <a:defRPr sz="1800" cap="all">
                <a:solidFill>
                  <a:srgbClr val="E4E8E9"/>
                </a:solidFill>
                <a:latin typeface="Avenir Next Regular"/>
                <a:ea typeface="Avenir Next Regular"/>
                <a:cs typeface="Avenir Next Regular"/>
                <a:sym typeface="Avenir Next Regular"/>
              </a:defRPr>
            </a:lvl1pPr>
          </a:lstStyle>
          <a:p>
            <a:pPr>
              <a:defRPr>
                <a:effectLst/>
              </a:defRPr>
            </a:pPr>
            <a:r>
              <a:t>Facillisis vero</a:t>
            </a:r>
          </a:p>
        </p:txBody>
      </p:sp>
      <p:sp>
        <p:nvSpPr>
          <p:cNvPr id="573" name="vel illum dolore eu feugiat nulla facilisis at vero eros"/>
          <p:cNvSpPr txBox="1">
            <a:spLocks noGrp="1"/>
          </p:cNvSpPr>
          <p:nvPr>
            <p:ph type="body" sz="quarter" idx="38"/>
          </p:nvPr>
        </p:nvSpPr>
        <p:spPr>
          <a:xfrm>
            <a:off x="11418055" y="8772219"/>
            <a:ext cx="2427132" cy="1054957"/>
          </a:xfrm>
          <a:prstGeom prst="rect">
            <a:avLst/>
          </a:prstGeom>
        </p:spPr>
        <p:txBody>
          <a:bodyPr lIns="91439" tIns="91439" rIns="91439" bIns="91439" anchor="t">
            <a:spAutoFit/>
          </a:bodyPr>
          <a:lstStyle>
            <a:lvl1pPr marL="0" indent="0" algn="ctr" defTabSz="821493">
              <a:spcBef>
                <a:spcPts val="1400"/>
              </a:spcBef>
              <a:buSzTx/>
              <a:buNone/>
              <a:defRPr sz="1800">
                <a:latin typeface="Avenir Next Regular"/>
                <a:ea typeface="Avenir Next Regular"/>
                <a:cs typeface="Avenir Next Regular"/>
                <a:sym typeface="Avenir Next Regular"/>
              </a:defRPr>
            </a:lvl1pPr>
          </a:lstStyle>
          <a:p>
            <a:pPr>
              <a:defRPr>
                <a:effectLst/>
              </a:defRPr>
            </a:pPr>
            <a:r>
              <a:t>vel illum dolore eu feugiat nulla facilisis at vero eros</a:t>
            </a:r>
          </a:p>
        </p:txBody>
      </p:sp>
      <p:sp>
        <p:nvSpPr>
          <p:cNvPr id="574" name="Shape 3"/>
          <p:cNvSpPr>
            <a:spLocks noGrp="1"/>
          </p:cNvSpPr>
          <p:nvPr>
            <p:ph type="body" sz="quarter" idx="39"/>
          </p:nvPr>
        </p:nvSpPr>
        <p:spPr>
          <a:xfrm>
            <a:off x="14338579" y="7101062"/>
            <a:ext cx="6498782" cy="3253002"/>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5" name="Text Placeholder 2"/>
          <p:cNvSpPr txBox="1">
            <a:spLocks noGrp="1"/>
          </p:cNvSpPr>
          <p:nvPr>
            <p:ph type="body" sz="quarter" idx="40"/>
          </p:nvPr>
        </p:nvSpPr>
        <p:spPr>
          <a:xfrm>
            <a:off x="16078582" y="7232009"/>
            <a:ext cx="3018776" cy="1097416"/>
          </a:xfrm>
          <a:prstGeom prst="rect">
            <a:avLst/>
          </a:prstGeom>
        </p:spPr>
        <p:txBody>
          <a:bodyPr lIns="91439" tIns="91439" rIns="91439" bIns="91439" anchor="t"/>
          <a:lstStyle>
            <a:lvl1pPr marL="0" indent="0" algn="ctr" defTabSz="365743">
              <a:spcBef>
                <a:spcPts val="200"/>
              </a:spcBef>
              <a:buSzTx/>
              <a:buNone/>
              <a:defRPr sz="6160" cap="all">
                <a:solidFill>
                  <a:srgbClr val="E4E8E9"/>
                </a:solidFill>
                <a:latin typeface="Avenir Next Regular"/>
                <a:ea typeface="Avenir Next Regular"/>
                <a:cs typeface="Avenir Next Regular"/>
                <a:sym typeface="Avenir Next Regular"/>
              </a:defRPr>
            </a:lvl1pPr>
          </a:lstStyle>
          <a:p>
            <a:pPr>
              <a:defRPr>
                <a:effectLst/>
              </a:defRPr>
            </a:pPr>
            <a:r>
              <a:t>2040</a:t>
            </a:r>
          </a:p>
        </p:txBody>
      </p:sp>
      <p:sp>
        <p:nvSpPr>
          <p:cNvPr id="576" name="Text Placeholder 2"/>
          <p:cNvSpPr txBox="1">
            <a:spLocks noGrp="1"/>
          </p:cNvSpPr>
          <p:nvPr>
            <p:ph type="body" sz="quarter" idx="41"/>
          </p:nvPr>
        </p:nvSpPr>
        <p:spPr>
          <a:xfrm>
            <a:off x="15308841" y="8229108"/>
            <a:ext cx="4558258"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Facillisis vero</a:t>
            </a:r>
          </a:p>
        </p:txBody>
      </p:sp>
      <p:sp>
        <p:nvSpPr>
          <p:cNvPr id="577" name="vel illum dolore eu feugiat nulla facilisis at vero eros et accumsan et iusto odio dignissim qui"/>
          <p:cNvSpPr txBox="1">
            <a:spLocks noGrp="1"/>
          </p:cNvSpPr>
          <p:nvPr>
            <p:ph type="body" sz="quarter" idx="42"/>
          </p:nvPr>
        </p:nvSpPr>
        <p:spPr>
          <a:xfrm>
            <a:off x="15587826" y="8772219"/>
            <a:ext cx="4000285" cy="1054957"/>
          </a:xfrm>
          <a:prstGeom prst="rect">
            <a:avLst/>
          </a:prstGeom>
        </p:spPr>
        <p:txBody>
          <a:bodyPr lIns="91439" tIns="91439" rIns="91439" bIns="91439" anchor="t">
            <a:spAutoFit/>
          </a:bodyPr>
          <a:lstStyle>
            <a:lvl1pPr marL="0" indent="0" algn="ctr" defTabSz="821493">
              <a:spcBef>
                <a:spcPts val="1400"/>
              </a:spcBef>
              <a:buSzTx/>
              <a:buNone/>
              <a:defRPr sz="1800">
                <a:latin typeface="Avenir Next Regular"/>
                <a:ea typeface="Avenir Next Regular"/>
                <a:cs typeface="Avenir Next Regular"/>
                <a:sym typeface="Avenir Next Regular"/>
              </a:defRPr>
            </a:lvl1pPr>
          </a:lstStyle>
          <a:p>
            <a:pPr>
              <a:defRPr>
                <a:effectLst/>
              </a:defRPr>
            </a:pPr>
            <a:r>
              <a:t>vel illum dolore eu feugiat nulla facilisis at vero eros et accumsan et iusto odio dignissim qui</a:t>
            </a:r>
          </a:p>
        </p:txBody>
      </p:sp>
      <p:sp>
        <p:nvSpPr>
          <p:cNvPr id="578"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06408262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6_Título y viñetas">
    <p:bg>
      <p:bgPr>
        <a:solidFill>
          <a:srgbClr val="222222"/>
        </a:solidFill>
        <a:effectLst/>
      </p:bgPr>
    </p:bg>
    <p:spTree>
      <p:nvGrpSpPr>
        <p:cNvPr id="1" name=""/>
        <p:cNvGrpSpPr/>
        <p:nvPr/>
      </p:nvGrpSpPr>
      <p:grpSpPr>
        <a:xfrm>
          <a:off x="0" y="0"/>
          <a:ext cx="0" cy="0"/>
          <a:chOff x="0" y="0"/>
          <a:chExt cx="0" cy="0"/>
        </a:xfrm>
      </p:grpSpPr>
      <p:sp>
        <p:nvSpPr>
          <p:cNvPr id="592" name="Línea"/>
          <p:cNvSpPr/>
          <p:nvPr/>
        </p:nvSpPr>
        <p:spPr>
          <a:xfrm flipV="1">
            <a:off x="762002" y="1396632"/>
            <a:ext cx="22859999" cy="369"/>
          </a:xfrm>
          <a:prstGeom prst="line">
            <a:avLst/>
          </a:prstGeom>
          <a:ln w="25400">
            <a:solidFill>
              <a:srgbClr val="A6AAA9"/>
            </a:solidFill>
            <a:miter lim="400000"/>
          </a:ln>
        </p:spPr>
        <p:txBody>
          <a:bodyPr lIns="50797" tIns="50797" rIns="50797" bIns="50797" anchor="ctr"/>
          <a:lstStyle/>
          <a:p>
            <a:pPr algn="l" defTabSz="457178">
              <a:defRPr sz="1200">
                <a:solidFill>
                  <a:srgbClr val="000000"/>
                </a:solidFill>
                <a:effectLst/>
                <a:latin typeface="Helvetica"/>
                <a:ea typeface="Helvetica"/>
                <a:cs typeface="Helvetica"/>
                <a:sym typeface="Helvetica"/>
              </a:defRPr>
            </a:pPr>
            <a:endParaRPr sz="1199"/>
          </a:p>
        </p:txBody>
      </p:sp>
      <p:sp>
        <p:nvSpPr>
          <p:cNvPr id="593" name="Texto"/>
          <p:cNvSpPr txBox="1">
            <a:spLocks noGrp="1"/>
          </p:cNvSpPr>
          <p:nvPr>
            <p:ph type="body" sz="quarter" idx="21"/>
          </p:nvPr>
        </p:nvSpPr>
        <p:spPr>
          <a:xfrm>
            <a:off x="762000" y="702471"/>
            <a:ext cx="20955000" cy="567529"/>
          </a:xfrm>
          <a:prstGeom prst="rect">
            <a:avLst/>
          </a:prstGeom>
        </p:spPr>
        <p:txBody>
          <a:bodyPr anchor="b">
            <a:spAutoFit/>
          </a:bodyPr>
          <a:lstStyle>
            <a:lvl1pPr marL="0" indent="0" defTabSz="647670">
              <a:lnSpc>
                <a:spcPct val="80000"/>
              </a:lnSpc>
              <a:spcBef>
                <a:spcPts val="0"/>
              </a:spcBef>
              <a:buSzTx/>
              <a:buNone/>
              <a:defRPr sz="3600" cap="all" spc="179">
                <a:solidFill>
                  <a:srgbClr val="838787"/>
                </a:solidFill>
                <a:latin typeface="DIN Alternate Bold"/>
                <a:ea typeface="DIN Alternate Bold"/>
                <a:cs typeface="DIN Alternate Bold"/>
                <a:sym typeface="DIN Alternate Bold"/>
              </a:defRPr>
            </a:lvl1pPr>
          </a:lstStyle>
          <a:p>
            <a:pPr>
              <a:defRPr>
                <a:effectLst/>
              </a:defRPr>
            </a:pPr>
            <a:r>
              <a:t>Texto</a:t>
            </a:r>
          </a:p>
        </p:txBody>
      </p:sp>
      <p:sp>
        <p:nvSpPr>
          <p:cNvPr id="594" name="Texto del título"/>
          <p:cNvSpPr txBox="1">
            <a:spLocks noGrp="1"/>
          </p:cNvSpPr>
          <p:nvPr>
            <p:ph type="title"/>
          </p:nvPr>
        </p:nvSpPr>
        <p:spPr>
          <a:xfrm>
            <a:off x="762000" y="2159000"/>
            <a:ext cx="22860000" cy="1016000"/>
          </a:xfrm>
          <a:prstGeom prst="rect">
            <a:avLst/>
          </a:prstGeom>
        </p:spPr>
        <p:txBody>
          <a:bodyPr anchor="t"/>
          <a:lstStyle>
            <a:lvl1pPr>
              <a:lnSpc>
                <a:spcPct val="80000"/>
              </a:lnSpc>
              <a:spcBef>
                <a:spcPts val="3900"/>
              </a:spcBef>
              <a:defRPr sz="8699" cap="all">
                <a:solidFill>
                  <a:srgbClr val="34A5DA"/>
                </a:solidFill>
                <a:latin typeface="DIN Condensed Bold"/>
                <a:ea typeface="DIN Condensed Bold"/>
                <a:cs typeface="DIN Condensed Bold"/>
                <a:sym typeface="DIN Condensed Bold"/>
              </a:defRPr>
            </a:lvl1pPr>
          </a:lstStyle>
          <a:p>
            <a:pPr>
              <a:defRPr>
                <a:effectLst/>
              </a:defRPr>
            </a:pPr>
            <a:r>
              <a:t>Texto del título</a:t>
            </a:r>
          </a:p>
        </p:txBody>
      </p:sp>
      <p:sp>
        <p:nvSpPr>
          <p:cNvPr id="595" name="Nivel de texto 1…"/>
          <p:cNvSpPr txBox="1">
            <a:spLocks noGrp="1"/>
          </p:cNvSpPr>
          <p:nvPr>
            <p:ph type="body" idx="1"/>
          </p:nvPr>
        </p:nvSpPr>
        <p:spPr>
          <a:xfrm>
            <a:off x="762000" y="3860801"/>
            <a:ext cx="22860000" cy="8585200"/>
          </a:xfrm>
          <a:prstGeom prst="rect">
            <a:avLst/>
          </a:prstGeom>
        </p:spPr>
        <p:txBody>
          <a:bodyPr anchor="t"/>
          <a:lstStyle>
            <a:lvl1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1pPr>
            <a:lvl2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2pPr>
            <a:lvl3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3pPr>
            <a:lvl4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4pPr>
            <a:lvl5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596" name="Número de diapositiva"/>
          <p:cNvSpPr txBox="1">
            <a:spLocks noGrp="1"/>
          </p:cNvSpPr>
          <p:nvPr>
            <p:ph type="sldNum" sz="quarter" idx="2"/>
          </p:nvPr>
        </p:nvSpPr>
        <p:spPr>
          <a:xfrm>
            <a:off x="22751540"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34440606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5_Foto">
    <p:bg>
      <p:bgPr>
        <a:solidFill>
          <a:srgbClr val="222222"/>
        </a:solidFill>
        <a:effectLst/>
      </p:bgPr>
    </p:bg>
    <p:spTree>
      <p:nvGrpSpPr>
        <p:cNvPr id="1" name=""/>
        <p:cNvGrpSpPr/>
        <p:nvPr/>
      </p:nvGrpSpPr>
      <p:grpSpPr>
        <a:xfrm>
          <a:off x="0" y="0"/>
          <a:ext cx="0" cy="0"/>
          <a:chOff x="0" y="0"/>
          <a:chExt cx="0" cy="0"/>
        </a:xfrm>
      </p:grpSpPr>
      <p:sp>
        <p:nvSpPr>
          <p:cNvPr id="603" name="Imagen"/>
          <p:cNvSpPr>
            <a:spLocks noGrp="1"/>
          </p:cNvSpPr>
          <p:nvPr>
            <p:ph type="pic" idx="21"/>
          </p:nvPr>
        </p:nvSpPr>
        <p:spPr>
          <a:xfrm>
            <a:off x="-38100" y="-1219200"/>
            <a:ext cx="24460200" cy="16145935"/>
          </a:xfrm>
          <a:prstGeom prst="rect">
            <a:avLst/>
          </a:prstGeom>
        </p:spPr>
        <p:txBody>
          <a:bodyPr lIns="91439" tIns="45719" rIns="91439" bIns="45719" anchor="t">
            <a:noAutofit/>
          </a:bodyPr>
          <a:lstStyle/>
          <a:p>
            <a:endParaRPr/>
          </a:p>
        </p:txBody>
      </p:sp>
      <p:sp>
        <p:nvSpPr>
          <p:cNvPr id="604" name="Número de diapositiva"/>
          <p:cNvSpPr txBox="1">
            <a:spLocks noGrp="1"/>
          </p:cNvSpPr>
          <p:nvPr>
            <p:ph type="sldNum" sz="quarter" idx="2"/>
          </p:nvPr>
        </p:nvSpPr>
        <p:spPr>
          <a:xfrm>
            <a:off x="22751540"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47616694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Diapositiva de título">
    <p:bg>
      <p:bgPr>
        <a:solidFill>
          <a:srgbClr val="FFFFFF"/>
        </a:solidFill>
        <a:effectLst/>
      </p:bgPr>
    </p:bg>
    <p:spTree>
      <p:nvGrpSpPr>
        <p:cNvPr id="1" name=""/>
        <p:cNvGrpSpPr/>
        <p:nvPr/>
      </p:nvGrpSpPr>
      <p:grpSpPr>
        <a:xfrm>
          <a:off x="0" y="0"/>
          <a:ext cx="0" cy="0"/>
          <a:chOff x="0" y="0"/>
          <a:chExt cx="0" cy="0"/>
        </a:xfrm>
      </p:grpSpPr>
      <p:sp>
        <p:nvSpPr>
          <p:cNvPr id="611" name="Texto del título"/>
          <p:cNvSpPr txBox="1">
            <a:spLocks noGrp="1"/>
          </p:cNvSpPr>
          <p:nvPr>
            <p:ph type="title"/>
          </p:nvPr>
        </p:nvSpPr>
        <p:spPr>
          <a:xfrm>
            <a:off x="3048001" y="2244725"/>
            <a:ext cx="18288000" cy="4775201"/>
          </a:xfrm>
          <a:prstGeom prst="rect">
            <a:avLst/>
          </a:prstGeom>
        </p:spPr>
        <p:txBody>
          <a:bodyPr lIns="91439" tIns="91439" rIns="91439" bIns="91439" anchor="b"/>
          <a:lstStyle>
            <a:lvl1pPr algn="ctr" defTabSz="1828716">
              <a:lnSpc>
                <a:spcPct val="90000"/>
              </a:lnSpc>
              <a:defRPr sz="11999">
                <a:solidFill>
                  <a:srgbClr val="000000"/>
                </a:solidFill>
                <a:latin typeface="Calibri Light"/>
                <a:ea typeface="Calibri Light"/>
                <a:cs typeface="Calibri Light"/>
                <a:sym typeface="Calibri Light"/>
              </a:defRPr>
            </a:lvl1pPr>
          </a:lstStyle>
          <a:p>
            <a:pPr>
              <a:defRPr>
                <a:effectLst/>
              </a:defRPr>
            </a:pPr>
            <a:r>
              <a:t>Texto del título</a:t>
            </a:r>
          </a:p>
        </p:txBody>
      </p:sp>
      <p:sp>
        <p:nvSpPr>
          <p:cNvPr id="612" name="Nivel de texto 1…"/>
          <p:cNvSpPr txBox="1">
            <a:spLocks noGrp="1"/>
          </p:cNvSpPr>
          <p:nvPr>
            <p:ph type="body" sz="quarter" idx="1"/>
          </p:nvPr>
        </p:nvSpPr>
        <p:spPr>
          <a:xfrm>
            <a:off x="3048001" y="7204076"/>
            <a:ext cx="18288000" cy="3311525"/>
          </a:xfrm>
          <a:prstGeom prst="rect">
            <a:avLst/>
          </a:prstGeom>
        </p:spPr>
        <p:txBody>
          <a:bodyPr lIns="91439" tIns="91439" rIns="91439" bIns="91439" anchor="t"/>
          <a:lstStyle>
            <a:lvl1pPr marL="0" indent="0" algn="ctr" defTabSz="1828716">
              <a:lnSpc>
                <a:spcPct val="90000"/>
              </a:lnSpc>
              <a:spcBef>
                <a:spcPts val="2000"/>
              </a:spcBef>
              <a:buSzTx/>
              <a:buNone/>
              <a:defRPr sz="4800">
                <a:solidFill>
                  <a:srgbClr val="000000"/>
                </a:solidFill>
                <a:latin typeface="Calibri"/>
                <a:ea typeface="Calibri"/>
                <a:cs typeface="Calibri"/>
                <a:sym typeface="Calibri"/>
              </a:defRPr>
            </a:lvl1pPr>
            <a:lvl2pPr marL="0" indent="457178" algn="ctr" defTabSz="1828716">
              <a:lnSpc>
                <a:spcPct val="90000"/>
              </a:lnSpc>
              <a:spcBef>
                <a:spcPts val="2000"/>
              </a:spcBef>
              <a:buSzTx/>
              <a:buNone/>
              <a:defRPr sz="4800">
                <a:solidFill>
                  <a:srgbClr val="000000"/>
                </a:solidFill>
                <a:latin typeface="Calibri"/>
                <a:ea typeface="Calibri"/>
                <a:cs typeface="Calibri"/>
                <a:sym typeface="Calibri"/>
              </a:defRPr>
            </a:lvl2pPr>
            <a:lvl3pPr marL="0" indent="914358" algn="ctr" defTabSz="1828716">
              <a:lnSpc>
                <a:spcPct val="90000"/>
              </a:lnSpc>
              <a:spcBef>
                <a:spcPts val="2000"/>
              </a:spcBef>
              <a:buSzTx/>
              <a:buNone/>
              <a:defRPr sz="4800">
                <a:solidFill>
                  <a:srgbClr val="000000"/>
                </a:solidFill>
                <a:latin typeface="Calibri"/>
                <a:ea typeface="Calibri"/>
                <a:cs typeface="Calibri"/>
                <a:sym typeface="Calibri"/>
              </a:defRPr>
            </a:lvl3pPr>
            <a:lvl4pPr marL="0" indent="1371536" algn="ctr" defTabSz="1828716">
              <a:lnSpc>
                <a:spcPct val="90000"/>
              </a:lnSpc>
              <a:spcBef>
                <a:spcPts val="2000"/>
              </a:spcBef>
              <a:buSzTx/>
              <a:buNone/>
              <a:defRPr sz="4800">
                <a:solidFill>
                  <a:srgbClr val="000000"/>
                </a:solidFill>
                <a:latin typeface="Calibri"/>
                <a:ea typeface="Calibri"/>
                <a:cs typeface="Calibri"/>
                <a:sym typeface="Calibri"/>
              </a:defRPr>
            </a:lvl4pPr>
            <a:lvl5pPr marL="0" indent="1828716" algn="ctr" defTabSz="1828716">
              <a:lnSpc>
                <a:spcPct val="90000"/>
              </a:lnSpc>
              <a:spcBef>
                <a:spcPts val="2000"/>
              </a:spcBef>
              <a:buSzTx/>
              <a:buNone/>
              <a:defRPr sz="4800">
                <a:solidFill>
                  <a:srgbClr val="000000"/>
                </a:solidFill>
                <a:latin typeface="Calibri"/>
                <a:ea typeface="Calibri"/>
                <a:cs typeface="Calibri"/>
                <a:sym typeface="Calibri"/>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613" name="Número de diapositiva"/>
          <p:cNvSpPr txBox="1">
            <a:spLocks noGrp="1"/>
          </p:cNvSpPr>
          <p:nvPr>
            <p:ph type="sldNum" sz="quarter" idx="2"/>
          </p:nvPr>
        </p:nvSpPr>
        <p:spPr>
          <a:xfrm>
            <a:off x="21985930" y="12800827"/>
            <a:ext cx="721670" cy="553996"/>
          </a:xfrm>
          <a:prstGeom prst="rect">
            <a:avLst/>
          </a:prstGeom>
        </p:spPr>
        <p:txBody>
          <a:bodyPr lIns="91439" tIns="91439" rIns="91439" bIns="91439"/>
          <a:lstStyle>
            <a:lvl1pPr defTabSz="1828716">
              <a:defRPr sz="24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68062144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ita alt.">
    <p:bg>
      <p:bgPr>
        <a:solidFill>
          <a:srgbClr val="34A5DA"/>
        </a:solidFill>
        <a:effectLst/>
      </p:bgPr>
    </p:bg>
    <p:spTree>
      <p:nvGrpSpPr>
        <p:cNvPr id="1" name=""/>
        <p:cNvGrpSpPr/>
        <p:nvPr/>
      </p:nvGrpSpPr>
      <p:grpSpPr>
        <a:xfrm>
          <a:off x="0" y="0"/>
          <a:ext cx="0" cy="0"/>
          <a:chOff x="0" y="0"/>
          <a:chExt cx="0" cy="0"/>
        </a:xfrm>
      </p:grpSpPr>
      <p:sp>
        <p:nvSpPr>
          <p:cNvPr id="620" name="Escribe una cita aquí"/>
          <p:cNvSpPr txBox="1">
            <a:spLocks noGrp="1"/>
          </p:cNvSpPr>
          <p:nvPr>
            <p:ph type="body" sz="quarter" idx="21"/>
          </p:nvPr>
        </p:nvSpPr>
        <p:spPr>
          <a:xfrm>
            <a:off x="11049000" y="3721101"/>
            <a:ext cx="12573001" cy="1805946"/>
          </a:xfrm>
          <a:prstGeom prst="rect">
            <a:avLst/>
          </a:prstGeom>
        </p:spPr>
        <p:txBody>
          <a:bodyPr anchor="t">
            <a:spAutoFit/>
          </a:bodyPr>
          <a:lstStyle>
            <a:lvl1pPr marL="0" indent="0">
              <a:lnSpc>
                <a:spcPct val="80000"/>
              </a:lnSpc>
              <a:spcBef>
                <a:spcPts val="0"/>
              </a:spcBef>
              <a:buSzTx/>
              <a:buNone/>
              <a:defRPr sz="13399" cap="all">
                <a:latin typeface="DIN Condensed Bold"/>
                <a:ea typeface="DIN Condensed Bold"/>
                <a:cs typeface="DIN Condensed Bold"/>
                <a:sym typeface="DIN Condensed Bold"/>
              </a:defRPr>
            </a:lvl1pPr>
          </a:lstStyle>
          <a:p>
            <a:pPr>
              <a:defRPr>
                <a:effectLst/>
              </a:defRPr>
            </a:pPr>
            <a:r>
              <a:t>Escribe una cita aquí</a:t>
            </a:r>
          </a:p>
        </p:txBody>
      </p:sp>
      <p:sp>
        <p:nvSpPr>
          <p:cNvPr id="621" name="Imagen"/>
          <p:cNvSpPr>
            <a:spLocks noGrp="1"/>
          </p:cNvSpPr>
          <p:nvPr>
            <p:ph type="pic" idx="22"/>
          </p:nvPr>
        </p:nvSpPr>
        <p:spPr>
          <a:xfrm>
            <a:off x="-190499" y="0"/>
            <a:ext cx="12428272" cy="13716000"/>
          </a:xfrm>
          <a:prstGeom prst="rect">
            <a:avLst/>
          </a:prstGeom>
        </p:spPr>
        <p:txBody>
          <a:bodyPr lIns="91439" tIns="45719" rIns="91439" bIns="45719" anchor="t">
            <a:noAutofit/>
          </a:bodyPr>
          <a:lstStyle/>
          <a:p>
            <a:endParaRPr/>
          </a:p>
        </p:txBody>
      </p:sp>
      <p:sp>
        <p:nvSpPr>
          <p:cNvPr id="622" name="Juan Pérez"/>
          <p:cNvSpPr txBox="1">
            <a:spLocks noGrp="1"/>
          </p:cNvSpPr>
          <p:nvPr>
            <p:ph type="body" sz="quarter" idx="23"/>
          </p:nvPr>
        </p:nvSpPr>
        <p:spPr>
          <a:xfrm>
            <a:off x="11049000" y="10825427"/>
            <a:ext cx="12573001" cy="1463150"/>
          </a:xfrm>
          <a:prstGeom prst="rect">
            <a:avLst/>
          </a:prstGeom>
        </p:spPr>
        <p:txBody>
          <a:bodyPr>
            <a:spAutoFit/>
          </a:bodyPr>
          <a:lstStyle>
            <a:lvl1pPr marL="0" indent="0" defTabSz="647670">
              <a:spcBef>
                <a:spcPts val="0"/>
              </a:spcBef>
              <a:buSzTx/>
              <a:buNone/>
              <a:defRPr sz="8699">
                <a:solidFill>
                  <a:srgbClr val="232323"/>
                </a:solidFill>
                <a:latin typeface="DIN Condensed Bold"/>
                <a:ea typeface="DIN Condensed Bold"/>
                <a:cs typeface="DIN Condensed Bold"/>
                <a:sym typeface="DIN Condensed Bold"/>
              </a:defRPr>
            </a:lvl1pPr>
          </a:lstStyle>
          <a:p>
            <a:pPr>
              <a:defRPr>
                <a:effectLst/>
              </a:defRPr>
            </a:pPr>
            <a:r>
              <a:t>Juan Pérez</a:t>
            </a:r>
          </a:p>
        </p:txBody>
      </p:sp>
      <p:sp>
        <p:nvSpPr>
          <p:cNvPr id="623" name="Número de diapositiva"/>
          <p:cNvSpPr txBox="1">
            <a:spLocks noGrp="1"/>
          </p:cNvSpPr>
          <p:nvPr>
            <p:ph type="sldNum" sz="quarter" idx="2"/>
          </p:nvPr>
        </p:nvSpPr>
        <p:spPr>
          <a:xfrm>
            <a:off x="22751540"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73101311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6_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0" name="Imagen"/>
          <p:cNvSpPr>
            <a:spLocks noGrp="1"/>
          </p:cNvSpPr>
          <p:nvPr>
            <p:ph type="pic" idx="21"/>
          </p:nvPr>
        </p:nvSpPr>
        <p:spPr>
          <a:xfrm>
            <a:off x="0" y="-2654299"/>
            <a:ext cx="24384000" cy="17153467"/>
          </a:xfrm>
          <a:prstGeom prst="rect">
            <a:avLst/>
          </a:prstGeom>
        </p:spPr>
        <p:txBody>
          <a:bodyPr lIns="91439" tIns="45719" rIns="91439" bIns="45719" anchor="t">
            <a:noAutofit/>
          </a:bodyPr>
          <a:lstStyle/>
          <a:p>
            <a:endParaRPr/>
          </a:p>
        </p:txBody>
      </p:sp>
      <p:sp>
        <p:nvSpPr>
          <p:cNvPr id="631" name="Número de diapositiva"/>
          <p:cNvSpPr txBox="1">
            <a:spLocks noGrp="1"/>
          </p:cNvSpPr>
          <p:nvPr>
            <p:ph type="sldNum" sz="quarter" idx="2"/>
          </p:nvPr>
        </p:nvSpPr>
        <p:spPr>
          <a:xfrm>
            <a:off x="11852227" y="13017501"/>
            <a:ext cx="666849" cy="471924"/>
          </a:xfrm>
          <a:prstGeom prst="rect">
            <a:avLst/>
          </a:prstGeom>
        </p:spPr>
        <p:txBody>
          <a:bodyPr anchor="t"/>
          <a:lstStyle>
            <a:lvl1pPr algn="ctr">
              <a:defRPr sz="2400" b="0">
                <a:solidFill>
                  <a:srgbClr val="4C4946"/>
                </a:solidFill>
                <a:latin typeface="Palatino"/>
                <a:ea typeface="Palatino"/>
                <a:cs typeface="Palatino"/>
                <a:sym typeface="Palatino"/>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63348023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7_Foto">
    <p:bg>
      <p:bgPr>
        <a:solidFill>
          <a:srgbClr val="222222"/>
        </a:solidFill>
        <a:effectLst/>
      </p:bgPr>
    </p:bg>
    <p:spTree>
      <p:nvGrpSpPr>
        <p:cNvPr id="1" name=""/>
        <p:cNvGrpSpPr/>
        <p:nvPr/>
      </p:nvGrpSpPr>
      <p:grpSpPr>
        <a:xfrm>
          <a:off x="0" y="0"/>
          <a:ext cx="0" cy="0"/>
          <a:chOff x="0" y="0"/>
          <a:chExt cx="0" cy="0"/>
        </a:xfrm>
      </p:grpSpPr>
      <p:sp>
        <p:nvSpPr>
          <p:cNvPr id="638" name="Imagen"/>
          <p:cNvSpPr>
            <a:spLocks noGrp="1"/>
          </p:cNvSpPr>
          <p:nvPr>
            <p:ph type="pic" idx="21"/>
          </p:nvPr>
        </p:nvSpPr>
        <p:spPr>
          <a:xfrm>
            <a:off x="-38100" y="-1219200"/>
            <a:ext cx="24460200" cy="16145935"/>
          </a:xfrm>
          <a:prstGeom prst="rect">
            <a:avLst/>
          </a:prstGeom>
        </p:spPr>
        <p:txBody>
          <a:bodyPr lIns="91439" tIns="45719" rIns="91439" bIns="45719" anchor="t">
            <a:noAutofit/>
          </a:bodyPr>
          <a:lstStyle/>
          <a:p>
            <a:endParaRPr/>
          </a:p>
        </p:txBody>
      </p:sp>
      <p:sp>
        <p:nvSpPr>
          <p:cNvPr id="639" name="Número de diapositiva"/>
          <p:cNvSpPr txBox="1">
            <a:spLocks noGrp="1"/>
          </p:cNvSpPr>
          <p:nvPr>
            <p:ph type="sldNum" sz="quarter" idx="2"/>
          </p:nvPr>
        </p:nvSpPr>
        <p:spPr>
          <a:xfrm>
            <a:off x="22751540"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6171892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646" name="Imagen"/>
          <p:cNvSpPr>
            <a:spLocks noGrp="1"/>
          </p:cNvSpPr>
          <p:nvPr>
            <p:ph type="pic" idx="21"/>
          </p:nvPr>
        </p:nvSpPr>
        <p:spPr>
          <a:xfrm>
            <a:off x="429355" y="-973488"/>
            <a:ext cx="23494175" cy="15656667"/>
          </a:xfrm>
          <a:prstGeom prst="rect">
            <a:avLst/>
          </a:prstGeom>
        </p:spPr>
        <p:txBody>
          <a:bodyPr lIns="91439" tIns="45719" rIns="91439" bIns="45719" anchor="t">
            <a:noAutofit/>
          </a:bodyPr>
          <a:lstStyle/>
          <a:p>
            <a:endParaRPr/>
          </a:p>
        </p:txBody>
      </p:sp>
      <p:sp>
        <p:nvSpPr>
          <p:cNvPr id="647" name="Business"/>
          <p:cNvSpPr txBox="1">
            <a:spLocks noGrp="1"/>
          </p:cNvSpPr>
          <p:nvPr>
            <p:ph type="body" sz="quarter" idx="22"/>
          </p:nvPr>
        </p:nvSpPr>
        <p:spPr>
          <a:xfrm>
            <a:off x="1290978" y="8528770"/>
            <a:ext cx="10670493" cy="3332383"/>
          </a:xfrm>
          <a:prstGeom prst="rect">
            <a:avLst/>
          </a:prstGeom>
        </p:spPr>
        <p:txBody>
          <a:bodyPr wrap="none" lIns="91439" tIns="91439" rIns="91439" bIns="91439">
            <a:spAutoFit/>
          </a:bodyPr>
          <a:lstStyle>
            <a:lvl1pPr marL="0" indent="0" defTabSz="914358">
              <a:spcBef>
                <a:spcPts val="0"/>
              </a:spcBef>
              <a:buSzTx/>
              <a:buNone/>
              <a:defRPr sz="20199">
                <a:latin typeface="Avenir Next Ultra Light"/>
                <a:ea typeface="Avenir Next Ultra Light"/>
                <a:cs typeface="Avenir Next Ultra Light"/>
                <a:sym typeface="Avenir Next Ultra Light"/>
              </a:defRPr>
            </a:lvl1pPr>
          </a:lstStyle>
          <a:p>
            <a:pPr>
              <a:defRPr>
                <a:effectLst/>
              </a:defRPr>
            </a:pPr>
            <a:r>
              <a:t>Business </a:t>
            </a:r>
          </a:p>
        </p:txBody>
      </p:sp>
      <p:sp>
        <p:nvSpPr>
          <p:cNvPr id="648" name="Shape 3"/>
          <p:cNvSpPr>
            <a:spLocks noGrp="1"/>
          </p:cNvSpPr>
          <p:nvPr>
            <p:ph type="body" sz="quarter" idx="23"/>
          </p:nvPr>
        </p:nvSpPr>
        <p:spPr>
          <a:xfrm>
            <a:off x="1562419" y="11432193"/>
            <a:ext cx="11267975" cy="615583"/>
          </a:xfrm>
          <a:prstGeom prst="rect">
            <a:avLst/>
          </a:prstGeom>
          <a:solidFill>
            <a:srgbClr val="161A1D"/>
          </a:solidFill>
        </p:spPr>
        <p:txBody>
          <a:bodyPr lIns="91439" tIns="91439" rIns="91439" bIns="91439">
            <a:noAutofit/>
          </a:bodyPr>
          <a:lstStyle>
            <a:lvl1pPr marL="0" indent="0" defTabSz="1108984">
              <a:spcBef>
                <a:spcPts val="0"/>
              </a:spcBef>
              <a:buSzTx/>
              <a:buNone/>
              <a:defRPr sz="7800">
                <a:effectLst>
                  <a:outerShdw blurRad="38100" dist="12700" dir="5400000" rotWithShape="0">
                    <a:srgbClr val="000000">
                      <a:alpha val="50000"/>
                    </a:srgbClr>
                  </a:outerShdw>
                </a:effectLst>
                <a:latin typeface="Gill Sans"/>
                <a:cs typeface="Gill Sans"/>
                <a:sym typeface="Gill Sans"/>
              </a:defRPr>
            </a:lvl1pPr>
          </a:lstStyle>
          <a:p>
            <a:pPr marL="0" indent="0" defTabSz="914400">
              <a:spcBef>
                <a:spcPts val="0"/>
              </a:spcBef>
              <a:buSzTx/>
              <a:buNone/>
              <a:defRPr sz="7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Text Placeholder 2"/>
          <p:cNvSpPr txBox="1">
            <a:spLocks noGrp="1"/>
          </p:cNvSpPr>
          <p:nvPr>
            <p:ph type="body" sz="quarter" idx="24"/>
          </p:nvPr>
        </p:nvSpPr>
        <p:spPr>
          <a:xfrm>
            <a:off x="1840353" y="11467910"/>
            <a:ext cx="10697790" cy="615585"/>
          </a:xfrm>
          <a:prstGeom prst="rect">
            <a:avLst/>
          </a:prstGeom>
        </p:spPr>
        <p:txBody>
          <a:bodyPr lIns="91439" tIns="91439" rIns="91439" bIns="91439" anchor="t"/>
          <a:lstStyle>
            <a:lvl1pPr marL="0" indent="0" algn="ctr" defTabSz="914358">
              <a:spcBef>
                <a:spcPts val="600"/>
              </a:spcBef>
              <a:buSzTx/>
              <a:buNone/>
              <a:defRPr sz="2400" cap="all">
                <a:solidFill>
                  <a:srgbClr val="E4E8E9"/>
                </a:solidFill>
                <a:latin typeface="Avenir Next Regular"/>
                <a:ea typeface="Avenir Next Regular"/>
                <a:cs typeface="Avenir Next Regular"/>
                <a:sym typeface="Avenir Next Regular"/>
              </a:defRPr>
            </a:lvl1pPr>
          </a:lstStyle>
          <a:p>
            <a:pPr>
              <a:defRPr>
                <a:effectLst/>
              </a:defRPr>
            </a:pPr>
            <a:r>
              <a:t>Duis Autem vel eum iriure dolor in hendrerit in volputate velit </a:t>
            </a:r>
          </a:p>
        </p:txBody>
      </p:sp>
      <p:sp>
        <p:nvSpPr>
          <p:cNvPr id="650" name="graphicnode theme"/>
          <p:cNvSpPr txBox="1">
            <a:spLocks noGrp="1"/>
          </p:cNvSpPr>
          <p:nvPr>
            <p:ph type="body" sz="quarter" idx="25"/>
          </p:nvPr>
        </p:nvSpPr>
        <p:spPr>
          <a:xfrm>
            <a:off x="1525820" y="12298573"/>
            <a:ext cx="3054425" cy="400493"/>
          </a:xfrm>
          <a:prstGeom prst="rect">
            <a:avLst/>
          </a:prstGeom>
        </p:spPr>
        <p:txBody>
          <a:bodyPr wrap="none" lIns="71437" tIns="71437" rIns="71437" bIns="71437">
            <a:spAutoFit/>
          </a:bodyPr>
          <a:lstStyle>
            <a:lvl1pPr marL="0" indent="0" algn="ctr" defTabSz="821493">
              <a:lnSpc>
                <a:spcPct val="90000"/>
              </a:lnSpc>
              <a:spcBef>
                <a:spcPts val="0"/>
              </a:spcBef>
              <a:buSzTx/>
              <a:buNone/>
              <a:defRPr sz="1800" cap="all" spc="179">
                <a:latin typeface="Avenir Next Regular"/>
                <a:ea typeface="Avenir Next Regular"/>
                <a:cs typeface="Avenir Next Regular"/>
                <a:sym typeface="Avenir Next Regular"/>
              </a:defRPr>
            </a:lvl1pPr>
          </a:lstStyle>
          <a:p>
            <a:pPr>
              <a:defRPr>
                <a:effectLst/>
              </a:defRPr>
            </a:pPr>
            <a:r>
              <a:t>graphicnode theme</a:t>
            </a:r>
          </a:p>
        </p:txBody>
      </p:sp>
      <p:sp>
        <p:nvSpPr>
          <p:cNvPr id="651" name="Número de diapositiva"/>
          <p:cNvSpPr txBox="1">
            <a:spLocks noGrp="1"/>
          </p:cNvSpPr>
          <p:nvPr>
            <p:ph type="sldNum" sz="quarter" idx="2"/>
          </p:nvPr>
        </p:nvSpPr>
        <p:spPr>
          <a:xfrm>
            <a:off x="15477616" y="12451092"/>
            <a:ext cx="676785" cy="523218"/>
          </a:xfrm>
          <a:prstGeom prst="rect">
            <a:avLst/>
          </a:prstGeom>
        </p:spPr>
        <p:txBody>
          <a:bodyPr lIns="91439" tIns="91439" rIns="91439" bIns="91439"/>
          <a:lstStyle>
            <a:lvl1pPr defTabSz="914358">
              <a:defRPr sz="2200" b="0">
                <a:solidFill>
                  <a:srgbClr val="000000"/>
                </a:solidFill>
                <a:latin typeface="Avenir Next Regular"/>
                <a:ea typeface="Avenir Next Regular"/>
                <a:cs typeface="Avenir Next Regular"/>
                <a:sym typeface="Avenir Next Regular"/>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259888423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_Foto (horizontal)">
    <p:bg>
      <p:bgPr>
        <a:solidFill>
          <a:srgbClr val="222222"/>
        </a:solidFill>
        <a:effectLst/>
      </p:bgPr>
    </p:bg>
    <p:spTree>
      <p:nvGrpSpPr>
        <p:cNvPr id="1" name=""/>
        <p:cNvGrpSpPr/>
        <p:nvPr/>
      </p:nvGrpSpPr>
      <p:grpSpPr>
        <a:xfrm>
          <a:off x="0" y="0"/>
          <a:ext cx="0" cy="0"/>
          <a:chOff x="0" y="0"/>
          <a:chExt cx="0" cy="0"/>
        </a:xfrm>
      </p:grpSpPr>
      <p:sp>
        <p:nvSpPr>
          <p:cNvPr id="658" name="Imagen"/>
          <p:cNvSpPr>
            <a:spLocks noGrp="1"/>
          </p:cNvSpPr>
          <p:nvPr>
            <p:ph type="pic" idx="21"/>
          </p:nvPr>
        </p:nvSpPr>
        <p:spPr>
          <a:xfrm>
            <a:off x="-38100" y="-1219200"/>
            <a:ext cx="24460200" cy="16145935"/>
          </a:xfrm>
          <a:prstGeom prst="rect">
            <a:avLst/>
          </a:prstGeom>
        </p:spPr>
        <p:txBody>
          <a:bodyPr lIns="91439" tIns="45719" rIns="91439" bIns="45719" anchor="t">
            <a:noAutofit/>
          </a:bodyPr>
          <a:lstStyle/>
          <a:p>
            <a:endParaRPr/>
          </a:p>
        </p:txBody>
      </p:sp>
      <p:sp>
        <p:nvSpPr>
          <p:cNvPr id="659" name="Línea"/>
          <p:cNvSpPr/>
          <p:nvPr/>
        </p:nvSpPr>
        <p:spPr>
          <a:xfrm flipV="1">
            <a:off x="762002" y="8635633"/>
            <a:ext cx="22859999" cy="369"/>
          </a:xfrm>
          <a:prstGeom prst="line">
            <a:avLst/>
          </a:prstGeom>
          <a:ln w="50800">
            <a:solidFill>
              <a:srgbClr val="A6AAA9"/>
            </a:solidFill>
            <a:miter lim="400000"/>
          </a:ln>
        </p:spPr>
        <p:txBody>
          <a:bodyPr lIns="50797" tIns="50797" rIns="50797" bIns="50797" anchor="ctr"/>
          <a:lstStyle/>
          <a:p>
            <a:pPr algn="l" defTabSz="457178">
              <a:defRPr sz="1200">
                <a:solidFill>
                  <a:srgbClr val="000000"/>
                </a:solidFill>
                <a:effectLst/>
                <a:latin typeface="Helvetica"/>
                <a:ea typeface="Helvetica"/>
                <a:cs typeface="Helvetica"/>
                <a:sym typeface="Helvetica"/>
              </a:defRPr>
            </a:pPr>
            <a:endParaRPr sz="1199"/>
          </a:p>
        </p:txBody>
      </p:sp>
      <p:sp>
        <p:nvSpPr>
          <p:cNvPr id="660" name="Texto del título"/>
          <p:cNvSpPr txBox="1">
            <a:spLocks noGrp="1"/>
          </p:cNvSpPr>
          <p:nvPr>
            <p:ph type="title"/>
          </p:nvPr>
        </p:nvSpPr>
        <p:spPr>
          <a:xfrm>
            <a:off x="762000" y="9042400"/>
            <a:ext cx="22860000" cy="3810000"/>
          </a:xfrm>
          <a:prstGeom prst="rect">
            <a:avLst/>
          </a:prstGeom>
        </p:spPr>
        <p:txBody>
          <a:bodyPr anchor="t"/>
          <a:lstStyle>
            <a:lvl1pPr>
              <a:lnSpc>
                <a:spcPct val="80000"/>
              </a:lnSpc>
              <a:defRPr sz="30298" cap="all">
                <a:solidFill>
                  <a:srgbClr val="34A5DA"/>
                </a:solidFill>
                <a:latin typeface="DIN Condensed Bold"/>
                <a:ea typeface="DIN Condensed Bold"/>
                <a:cs typeface="DIN Condensed Bold"/>
                <a:sym typeface="DIN Condensed Bold"/>
              </a:defRPr>
            </a:lvl1pPr>
          </a:lstStyle>
          <a:p>
            <a:pPr>
              <a:defRPr>
                <a:effectLst/>
              </a:defRPr>
            </a:pPr>
            <a:r>
              <a:t>Texto del título</a:t>
            </a:r>
          </a:p>
        </p:txBody>
      </p:sp>
      <p:sp>
        <p:nvSpPr>
          <p:cNvPr id="661" name="Nivel de texto 1…"/>
          <p:cNvSpPr txBox="1">
            <a:spLocks noGrp="1"/>
          </p:cNvSpPr>
          <p:nvPr>
            <p:ph type="body" sz="quarter" idx="1"/>
          </p:nvPr>
        </p:nvSpPr>
        <p:spPr>
          <a:xfrm>
            <a:off x="762000" y="5994400"/>
            <a:ext cx="22860000" cy="2540000"/>
          </a:xfrm>
          <a:prstGeom prst="rect">
            <a:avLst/>
          </a:prstGeom>
        </p:spPr>
        <p:txBody>
          <a:bodyPr anchor="b"/>
          <a:lstStyle>
            <a:lvl1pPr marL="0" indent="0">
              <a:lnSpc>
                <a:spcPct val="80000"/>
              </a:lnSpc>
              <a:spcBef>
                <a:spcPts val="3199"/>
              </a:spcBef>
              <a:buSzTx/>
              <a:buNone/>
              <a:defRPr sz="7700" cap="all">
                <a:solidFill>
                  <a:srgbClr val="A6AAA9"/>
                </a:solidFill>
                <a:latin typeface="DIN Alternate Bold"/>
                <a:ea typeface="DIN Alternate Bold"/>
                <a:cs typeface="DIN Alternate Bold"/>
                <a:sym typeface="DIN Alternate Bold"/>
              </a:defRPr>
            </a:lvl1pPr>
            <a:lvl2pPr marL="0" indent="0">
              <a:lnSpc>
                <a:spcPct val="80000"/>
              </a:lnSpc>
              <a:spcBef>
                <a:spcPts val="3199"/>
              </a:spcBef>
              <a:buSzTx/>
              <a:buNone/>
              <a:defRPr sz="7700" cap="all">
                <a:solidFill>
                  <a:srgbClr val="A6AAA9"/>
                </a:solidFill>
                <a:latin typeface="DIN Alternate Bold"/>
                <a:ea typeface="DIN Alternate Bold"/>
                <a:cs typeface="DIN Alternate Bold"/>
                <a:sym typeface="DIN Alternate Bold"/>
              </a:defRPr>
            </a:lvl2pPr>
            <a:lvl3pPr marL="0" indent="0">
              <a:lnSpc>
                <a:spcPct val="80000"/>
              </a:lnSpc>
              <a:spcBef>
                <a:spcPts val="3199"/>
              </a:spcBef>
              <a:buSzTx/>
              <a:buNone/>
              <a:defRPr sz="7700" cap="all">
                <a:solidFill>
                  <a:srgbClr val="A6AAA9"/>
                </a:solidFill>
                <a:latin typeface="DIN Alternate Bold"/>
                <a:ea typeface="DIN Alternate Bold"/>
                <a:cs typeface="DIN Alternate Bold"/>
                <a:sym typeface="DIN Alternate Bold"/>
              </a:defRPr>
            </a:lvl3pPr>
            <a:lvl4pPr marL="0" indent="0">
              <a:lnSpc>
                <a:spcPct val="80000"/>
              </a:lnSpc>
              <a:spcBef>
                <a:spcPts val="3199"/>
              </a:spcBef>
              <a:buSzTx/>
              <a:buNone/>
              <a:defRPr sz="7700" cap="all">
                <a:solidFill>
                  <a:srgbClr val="A6AAA9"/>
                </a:solidFill>
                <a:latin typeface="DIN Alternate Bold"/>
                <a:ea typeface="DIN Alternate Bold"/>
                <a:cs typeface="DIN Alternate Bold"/>
                <a:sym typeface="DIN Alternate Bold"/>
              </a:defRPr>
            </a:lvl4pPr>
            <a:lvl5pPr marL="0" indent="0">
              <a:lnSpc>
                <a:spcPct val="80000"/>
              </a:lnSpc>
              <a:spcBef>
                <a:spcPts val="3199"/>
              </a:spcBef>
              <a:buSzTx/>
              <a:buNone/>
              <a:defRPr sz="7700" cap="all">
                <a:solidFill>
                  <a:srgbClr val="A6AAA9"/>
                </a:solidFill>
                <a:latin typeface="DIN Alternate Bold"/>
                <a:ea typeface="DIN Alternate Bold"/>
                <a:cs typeface="DIN Alternate Bold"/>
                <a:sym typeface="DIN Alternate Bold"/>
              </a:defRPr>
            </a:lvl5pPr>
          </a:lstStyle>
          <a:p>
            <a:pPr>
              <a:defRPr>
                <a:effectLst/>
              </a:defRPr>
            </a:pPr>
            <a:r>
              <a:t>Nivel de texto 1</a:t>
            </a:r>
          </a:p>
          <a:p>
            <a:pPr lvl="1">
              <a:defRPr>
                <a:effectLst/>
              </a:defRPr>
            </a:pPr>
            <a:r>
              <a:t>Nivel de texto 2</a:t>
            </a:r>
          </a:p>
          <a:p>
            <a:pPr lvl="2">
              <a:defRPr>
                <a:effectLst/>
              </a:defRPr>
            </a:pPr>
            <a:r>
              <a:t>Nivel de texto 3</a:t>
            </a:r>
          </a:p>
          <a:p>
            <a:pPr lvl="3">
              <a:defRPr>
                <a:effectLst/>
              </a:defRPr>
            </a:pPr>
            <a:r>
              <a:t>Nivel de texto 4</a:t>
            </a:r>
          </a:p>
          <a:p>
            <a:pPr lvl="4">
              <a:defRPr>
                <a:effectLst/>
              </a:defRPr>
            </a:pPr>
            <a:r>
              <a:t>Nivel de texto 5</a:t>
            </a:r>
          </a:p>
        </p:txBody>
      </p:sp>
      <p:sp>
        <p:nvSpPr>
          <p:cNvPr id="662" name="Número de diapositiva"/>
          <p:cNvSpPr txBox="1">
            <a:spLocks noGrp="1"/>
          </p:cNvSpPr>
          <p:nvPr>
            <p:ph type="sldNum" sz="quarter" idx="2"/>
          </p:nvPr>
        </p:nvSpPr>
        <p:spPr>
          <a:xfrm>
            <a:off x="22755087" y="609601"/>
            <a:ext cx="861309" cy="567529"/>
          </a:xfrm>
          <a:prstGeom prst="rect">
            <a:avLst/>
          </a:prstGeom>
        </p:spPr>
        <p:txBody>
          <a:bodyPr anchor="t"/>
          <a:lstStyle>
            <a:lvl1pPr>
              <a:lnSpc>
                <a:spcPct val="80000"/>
              </a:lnSpc>
              <a:defRPr sz="3600" b="0">
                <a:solidFill>
                  <a:srgbClr val="838787"/>
                </a:solidFill>
                <a:latin typeface="DIN Alternate Bold"/>
                <a:ea typeface="DIN Alternate Bold"/>
                <a:cs typeface="DIN Alternate Bold"/>
                <a:sym typeface="DIN Alternate Bold"/>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330708197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5254663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0244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3124200" y="-38099"/>
            <a:ext cx="18135600" cy="12096698"/>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195439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689719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7950201" y="1104901"/>
            <a:ext cx="17259302" cy="115062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4080973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3307162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428759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051310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21"/>
          </p:nvPr>
        </p:nvSpPr>
        <p:spPr>
          <a:xfrm>
            <a:off x="15681341" y="7035800"/>
            <a:ext cx="8396678" cy="5600700"/>
          </a:xfrm>
          <a:prstGeom prst="rect">
            <a:avLst/>
          </a:prstGeom>
        </p:spPr>
        <p:txBody>
          <a:bodyPr lIns="91439" tIns="45719" rIns="91439" bIns="45719" anchor="t">
            <a:noAutofit/>
          </a:bodyPr>
          <a:lstStyle/>
          <a:p>
            <a:endParaRPr/>
          </a:p>
        </p:txBody>
      </p:sp>
      <p:sp>
        <p:nvSpPr>
          <p:cNvPr id="84" name="Imagen"/>
          <p:cNvSpPr>
            <a:spLocks noGrp="1"/>
          </p:cNvSpPr>
          <p:nvPr>
            <p:ph type="pic" sz="quarter" idx="22"/>
          </p:nvPr>
        </p:nvSpPr>
        <p:spPr>
          <a:xfrm>
            <a:off x="15290800" y="1130301"/>
            <a:ext cx="8331200" cy="5554134"/>
          </a:xfrm>
          <a:prstGeom prst="rect">
            <a:avLst/>
          </a:prstGeom>
        </p:spPr>
        <p:txBody>
          <a:bodyPr lIns="91439" tIns="45719" rIns="91439" bIns="45719" anchor="t">
            <a:noAutofit/>
          </a:bodyPr>
          <a:lstStyle/>
          <a:p>
            <a:endParaRPr/>
          </a:p>
        </p:txBody>
      </p:sp>
      <p:sp>
        <p:nvSpPr>
          <p:cNvPr id="85" name="Imagen"/>
          <p:cNvSpPr>
            <a:spLocks noGrp="1"/>
          </p:cNvSpPr>
          <p:nvPr>
            <p:ph type="pic" idx="23"/>
          </p:nvPr>
        </p:nvSpPr>
        <p:spPr>
          <a:xfrm>
            <a:off x="-304799" y="1130300"/>
            <a:ext cx="17202150" cy="114681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2587691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21"/>
          </p:nvPr>
        </p:nvSpPr>
        <p:spPr>
          <a:xfrm>
            <a:off x="2387600" y="8953501"/>
            <a:ext cx="19621500" cy="595035"/>
          </a:xfrm>
          <a:prstGeom prst="rect">
            <a:avLst/>
          </a:prstGeom>
        </p:spPr>
        <p:txBody>
          <a:bodyPr anchor="t">
            <a:spAutoFit/>
          </a:bodyPr>
          <a:lstStyle>
            <a:lvl1pPr marL="0" indent="0" algn="ctr">
              <a:spcBef>
                <a:spcPts val="0"/>
              </a:spcBef>
              <a:buSzTx/>
              <a:buNone/>
              <a:defRPr sz="3200" i="1"/>
            </a:lvl1pPr>
          </a:lstStyle>
          <a:p>
            <a:r>
              <a:t>– Juan Pérez</a:t>
            </a:r>
          </a:p>
        </p:txBody>
      </p:sp>
      <p:sp>
        <p:nvSpPr>
          <p:cNvPr id="94" name="“Escribe una cita aquí”"/>
          <p:cNvSpPr txBox="1">
            <a:spLocks noGrp="1"/>
          </p:cNvSpPr>
          <p:nvPr>
            <p:ph type="body" sz="quarter" idx="22"/>
          </p:nvPr>
        </p:nvSpPr>
        <p:spPr>
          <a:xfrm>
            <a:off x="2387600" y="6069072"/>
            <a:ext cx="19621500" cy="841256"/>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44813661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21"/>
          </p:nvPr>
        </p:nvSpPr>
        <p:spPr>
          <a:xfrm>
            <a:off x="0" y="0"/>
            <a:ext cx="24384000" cy="16264468"/>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329098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Línea"/>
          <p:cNvSpPr/>
          <p:nvPr/>
        </p:nvSpPr>
        <p:spPr>
          <a:xfrm>
            <a:off x="952501"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18" name="Línea"/>
          <p:cNvSpPr/>
          <p:nvPr/>
        </p:nvSpPr>
        <p:spPr>
          <a:xfrm>
            <a:off x="952501"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19" name="Texto del título"/>
          <p:cNvSpPr txBox="1">
            <a:spLocks noGrp="1"/>
          </p:cNvSpPr>
          <p:nvPr>
            <p:ph type="title"/>
          </p:nvPr>
        </p:nvSpPr>
        <p:spPr>
          <a:xfrm>
            <a:off x="952500" y="1143000"/>
            <a:ext cx="22479000" cy="1663700"/>
          </a:xfrm>
          <a:prstGeom prst="rect">
            <a:avLst/>
          </a:prstGeom>
        </p:spPr>
        <p:txBody>
          <a:bodyPr/>
          <a:lstStyle>
            <a:lvl1pPr>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120" name="Nivel de texto 1…"/>
          <p:cNvSpPr txBox="1">
            <a:spLocks noGrp="1"/>
          </p:cNvSpPr>
          <p:nvPr>
            <p:ph type="body" idx="1"/>
          </p:nvPr>
        </p:nvSpPr>
        <p:spPr>
          <a:xfrm>
            <a:off x="952500" y="3695700"/>
            <a:ext cx="22479000" cy="8572500"/>
          </a:xfrm>
          <a:prstGeom prst="rect">
            <a:avLst/>
          </a:prstGeom>
        </p:spPr>
        <p:txBody>
          <a:bodyPr/>
          <a:lstStyle>
            <a:lvl1pPr marL="6096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1pPr>
            <a:lvl2pPr marL="12192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2pPr>
            <a:lvl3pPr marL="18288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3pPr>
            <a:lvl4pPr marL="24384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4pPr>
            <a:lvl5pPr marL="30480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121"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265697503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473201" y="1790700"/>
            <a:ext cx="21437601" cy="49276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473201" y="6845300"/>
            <a:ext cx="21437601"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808470851"/>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8" name="Rectangle 10"/>
          <p:cNvSpPr/>
          <p:nvPr/>
        </p:nvSpPr>
        <p:spPr>
          <a:xfrm>
            <a:off x="19381695" y="565146"/>
            <a:ext cx="1371602" cy="604436"/>
          </a:xfrm>
          <a:prstGeom prst="rect">
            <a:avLst/>
          </a:prstGeom>
          <a:solidFill>
            <a:srgbClr val="1D86CD"/>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129" name="Texto del título"/>
          <p:cNvSpPr txBox="1">
            <a:spLocks noGrp="1"/>
          </p:cNvSpPr>
          <p:nvPr>
            <p:ph type="title"/>
          </p:nvPr>
        </p:nvSpPr>
        <p:spPr>
          <a:xfrm>
            <a:off x="11386809" y="6248400"/>
            <a:ext cx="7796546" cy="1743076"/>
          </a:xfrm>
          <a:prstGeom prst="rect">
            <a:avLst/>
          </a:prstGeom>
        </p:spPr>
        <p:txBody>
          <a:bodyPr lIns="91439" tIns="91439" rIns="91439" bIns="91439" anchor="b"/>
          <a:lstStyle>
            <a:lvl1pPr algn="l" defTabSz="1828800">
              <a:defRPr sz="5200">
                <a:solidFill>
                  <a:srgbClr val="1D86CD"/>
                </a:solidFill>
                <a:latin typeface="Calibri"/>
                <a:ea typeface="Calibri"/>
                <a:cs typeface="Calibri"/>
                <a:sym typeface="Calibri"/>
              </a:defRPr>
            </a:lvl1pPr>
          </a:lstStyle>
          <a:p>
            <a:r>
              <a:t>Texto del título</a:t>
            </a:r>
          </a:p>
        </p:txBody>
      </p:sp>
      <p:sp>
        <p:nvSpPr>
          <p:cNvPr id="130" name="Picture Placeholder 2"/>
          <p:cNvSpPr>
            <a:spLocks noGrp="1"/>
          </p:cNvSpPr>
          <p:nvPr>
            <p:ph type="pic" sz="half" idx="21"/>
          </p:nvPr>
        </p:nvSpPr>
        <p:spPr>
          <a:xfrm>
            <a:off x="3603813" y="457200"/>
            <a:ext cx="6921318" cy="12690476"/>
          </a:xfrm>
          <a:prstGeom prst="rect">
            <a:avLst/>
          </a:prstGeom>
        </p:spPr>
        <p:txBody>
          <a:bodyPr lIns="91439" tIns="45719" rIns="91439" bIns="45719" anchor="t">
            <a:noAutofit/>
          </a:bodyPr>
          <a:lstStyle/>
          <a:p>
            <a:endParaRPr/>
          </a:p>
        </p:txBody>
      </p:sp>
      <p:sp>
        <p:nvSpPr>
          <p:cNvPr id="131" name="Nivel de texto 1…"/>
          <p:cNvSpPr txBox="1">
            <a:spLocks noGrp="1"/>
          </p:cNvSpPr>
          <p:nvPr>
            <p:ph type="body" sz="quarter" idx="1"/>
          </p:nvPr>
        </p:nvSpPr>
        <p:spPr>
          <a:xfrm>
            <a:off x="11386809" y="7991475"/>
            <a:ext cx="7796546" cy="4295778"/>
          </a:xfrm>
          <a:prstGeom prst="rect">
            <a:avLst/>
          </a:prstGeom>
        </p:spPr>
        <p:txBody>
          <a:bodyPr lIns="91439" tIns="91439" rIns="91439" bIns="91439" anchor="t"/>
          <a:lstStyle>
            <a:lvl1pPr marL="0" indent="0" defTabSz="1828800">
              <a:spcBef>
                <a:spcPts val="1200"/>
              </a:spcBef>
              <a:buSzTx/>
              <a:buNone/>
              <a:defRPr sz="2800">
                <a:solidFill>
                  <a:srgbClr val="595959"/>
                </a:solidFill>
                <a:latin typeface="Calibri"/>
                <a:ea typeface="Calibri"/>
                <a:cs typeface="Calibri"/>
                <a:sym typeface="Calibri"/>
              </a:defRPr>
            </a:lvl1pPr>
            <a:lvl2pPr marL="0" indent="457200" defTabSz="1828800">
              <a:spcBef>
                <a:spcPts val="1200"/>
              </a:spcBef>
              <a:buSzTx/>
              <a:buNone/>
              <a:defRPr sz="2800">
                <a:solidFill>
                  <a:srgbClr val="595959"/>
                </a:solidFill>
                <a:latin typeface="Calibri"/>
                <a:ea typeface="Calibri"/>
                <a:cs typeface="Calibri"/>
                <a:sym typeface="Calibri"/>
              </a:defRPr>
            </a:lvl2pPr>
            <a:lvl3pPr marL="0" indent="914400" defTabSz="1828800">
              <a:spcBef>
                <a:spcPts val="1200"/>
              </a:spcBef>
              <a:buSzTx/>
              <a:buNone/>
              <a:defRPr sz="2800">
                <a:solidFill>
                  <a:srgbClr val="595959"/>
                </a:solidFill>
                <a:latin typeface="Calibri"/>
                <a:ea typeface="Calibri"/>
                <a:cs typeface="Calibri"/>
                <a:sym typeface="Calibri"/>
              </a:defRPr>
            </a:lvl3pPr>
            <a:lvl4pPr marL="0" indent="1371600" defTabSz="1828800">
              <a:spcBef>
                <a:spcPts val="1200"/>
              </a:spcBef>
              <a:buSzTx/>
              <a:buNone/>
              <a:defRPr sz="2800">
                <a:solidFill>
                  <a:srgbClr val="595959"/>
                </a:solidFill>
                <a:latin typeface="Calibri"/>
                <a:ea typeface="Calibri"/>
                <a:cs typeface="Calibri"/>
                <a:sym typeface="Calibri"/>
              </a:defRPr>
            </a:lvl4pPr>
            <a:lvl5pPr marL="0" indent="1828800" defTabSz="1828800">
              <a:spcBef>
                <a:spcPts val="1200"/>
              </a:spcBef>
              <a:buSzTx/>
              <a:buNone/>
              <a:defRPr sz="2800">
                <a:solidFill>
                  <a:srgbClr val="595959"/>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132" name="TextBox 9"/>
          <p:cNvSpPr txBox="1"/>
          <p:nvPr/>
        </p:nvSpPr>
        <p:spPr>
          <a:xfrm>
            <a:off x="11028221" y="6741460"/>
            <a:ext cx="441138"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4800">
                <a:solidFill>
                  <a:srgbClr val="6EB8EA"/>
                </a:solidFill>
                <a:latin typeface="Calibri"/>
                <a:ea typeface="Calibri"/>
                <a:cs typeface="Calibri"/>
                <a:sym typeface="Calibri"/>
              </a:defRPr>
            </a:lvl1pPr>
          </a:lstStyle>
          <a:p>
            <a:r>
              <a:rPr sz="4800"/>
              <a:t>+ </a:t>
            </a:r>
          </a:p>
        </p:txBody>
      </p:sp>
      <p:sp>
        <p:nvSpPr>
          <p:cNvPr id="133" name="Número de diapositiva"/>
          <p:cNvSpPr txBox="1">
            <a:spLocks noGrp="1"/>
          </p:cNvSpPr>
          <p:nvPr>
            <p:ph type="sldNum" sz="quarter" idx="2"/>
          </p:nvPr>
        </p:nvSpPr>
        <p:spPr>
          <a:xfrm>
            <a:off x="19954637" y="541820"/>
            <a:ext cx="813041" cy="615551"/>
          </a:xfrm>
          <a:prstGeom prst="rect">
            <a:avLst/>
          </a:prstGeom>
        </p:spPr>
        <p:txBody>
          <a:bodyPr lIns="91439" tIns="91439" rIns="91439" bIns="91439" anchor="ctr"/>
          <a:lstStyle>
            <a:lvl1pPr algn="r" defTabSz="1828800">
              <a:defRPr sz="2800">
                <a:solidFill>
                  <a:srgbClr val="FFFFFF"/>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99906776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 name="Texto del título"/>
          <p:cNvSpPr txBox="1">
            <a:spLocks noGrp="1"/>
          </p:cNvSpPr>
          <p:nvPr>
            <p:ph type="title"/>
          </p:nvPr>
        </p:nvSpPr>
        <p:spPr>
          <a:xfrm>
            <a:off x="4044948" y="968189"/>
            <a:ext cx="15112628" cy="2232214"/>
          </a:xfrm>
          <a:prstGeom prst="rect">
            <a:avLst/>
          </a:prstGeom>
        </p:spPr>
        <p:txBody>
          <a:bodyPr lIns="91439" tIns="91439" rIns="91439" bIns="91439" anchor="t"/>
          <a:lstStyle>
            <a:lvl1pPr algn="l" defTabSz="1828800">
              <a:defRPr sz="7200">
                <a:solidFill>
                  <a:srgbClr val="1D86CD"/>
                </a:solidFill>
                <a:latin typeface="Calibri"/>
                <a:ea typeface="Calibri"/>
                <a:cs typeface="Calibri"/>
                <a:sym typeface="Calibri"/>
              </a:defRPr>
            </a:lvl1pPr>
          </a:lstStyle>
          <a:p>
            <a:r>
              <a:t>Texto del título</a:t>
            </a:r>
          </a:p>
        </p:txBody>
      </p:sp>
      <p:sp>
        <p:nvSpPr>
          <p:cNvPr id="141" name="Nivel de texto 1…"/>
          <p:cNvSpPr txBox="1">
            <a:spLocks noGrp="1"/>
          </p:cNvSpPr>
          <p:nvPr>
            <p:ph type="body" sz="half" idx="1"/>
          </p:nvPr>
        </p:nvSpPr>
        <p:spPr>
          <a:xfrm>
            <a:off x="4044948" y="3962401"/>
            <a:ext cx="15112628" cy="8289926"/>
          </a:xfrm>
          <a:prstGeom prst="rect">
            <a:avLst/>
          </a:prstGeom>
        </p:spPr>
        <p:txBody>
          <a:bodyPr lIns="91439" tIns="91439" rIns="91439" bIns="91439" anchor="t"/>
          <a:lstStyle>
            <a:lvl1pPr marL="457200" indent="-457200" defTabSz="1828800">
              <a:spcBef>
                <a:spcPts val="4000"/>
              </a:spcBef>
              <a:buClr>
                <a:srgbClr val="1D86CD"/>
              </a:buClr>
              <a:buSzPct val="75000"/>
              <a:buChar char="■"/>
              <a:defRPr sz="4000">
                <a:solidFill>
                  <a:srgbClr val="595959"/>
                </a:solidFill>
                <a:latin typeface="Calibri"/>
                <a:ea typeface="Calibri"/>
                <a:cs typeface="Calibri"/>
                <a:sym typeface="Calibri"/>
              </a:defRPr>
            </a:lvl1pPr>
            <a:lvl2pPr marL="7366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2pPr>
            <a:lvl3pPr marL="9652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3pPr>
            <a:lvl4pPr marL="11938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4pPr>
            <a:lvl5pPr marL="14224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142" name="Número de diapositiva"/>
          <p:cNvSpPr txBox="1">
            <a:spLocks noGrp="1"/>
          </p:cNvSpPr>
          <p:nvPr>
            <p:ph type="sldNum" sz="quarter" idx="2"/>
          </p:nvPr>
        </p:nvSpPr>
        <p:spPr>
          <a:xfrm>
            <a:off x="19954637" y="541820"/>
            <a:ext cx="813041" cy="615551"/>
          </a:xfrm>
          <a:prstGeom prst="rect">
            <a:avLst/>
          </a:prstGeom>
        </p:spPr>
        <p:txBody>
          <a:bodyPr lIns="91439" tIns="91439" rIns="91439" bIns="91439" anchor="ctr"/>
          <a:lstStyle>
            <a:lvl1pPr algn="r" defTabSz="1828800">
              <a:defRPr sz="2800">
                <a:solidFill>
                  <a:srgbClr val="FFFFFF"/>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180111028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9" name="Rectangle 6"/>
          <p:cNvSpPr/>
          <p:nvPr/>
        </p:nvSpPr>
        <p:spPr>
          <a:xfrm>
            <a:off x="19469101" y="565149"/>
            <a:ext cx="1284194" cy="3200402"/>
          </a:xfrm>
          <a:prstGeom prst="rect">
            <a:avLst/>
          </a:prstGeom>
          <a:solidFill>
            <a:srgbClr val="1D86CD"/>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150" name="Texto del título"/>
          <p:cNvSpPr txBox="1">
            <a:spLocks noGrp="1"/>
          </p:cNvSpPr>
          <p:nvPr>
            <p:ph type="title"/>
          </p:nvPr>
        </p:nvSpPr>
        <p:spPr>
          <a:xfrm>
            <a:off x="4044948" y="968189"/>
            <a:ext cx="15112628" cy="2232214"/>
          </a:xfrm>
          <a:prstGeom prst="rect">
            <a:avLst/>
          </a:prstGeom>
        </p:spPr>
        <p:txBody>
          <a:bodyPr lIns="91439" tIns="91439" rIns="91439" bIns="91439" anchor="t"/>
          <a:lstStyle>
            <a:lvl1pPr algn="l" defTabSz="1828800">
              <a:defRPr sz="7200">
                <a:solidFill>
                  <a:srgbClr val="1D86CD"/>
                </a:solidFill>
                <a:latin typeface="Calibri"/>
                <a:ea typeface="Calibri"/>
                <a:cs typeface="Calibri"/>
                <a:sym typeface="Calibri"/>
              </a:defRPr>
            </a:lvl1pPr>
          </a:lstStyle>
          <a:p>
            <a:r>
              <a:t>Texto del título</a:t>
            </a:r>
          </a:p>
        </p:txBody>
      </p:sp>
      <p:sp>
        <p:nvSpPr>
          <p:cNvPr id="151" name="Nivel de texto 1…"/>
          <p:cNvSpPr txBox="1">
            <a:spLocks noGrp="1"/>
          </p:cNvSpPr>
          <p:nvPr>
            <p:ph type="body" sz="half" idx="1"/>
          </p:nvPr>
        </p:nvSpPr>
        <p:spPr>
          <a:xfrm>
            <a:off x="4044948" y="3962401"/>
            <a:ext cx="15112628" cy="8289926"/>
          </a:xfrm>
          <a:prstGeom prst="rect">
            <a:avLst/>
          </a:prstGeom>
        </p:spPr>
        <p:txBody>
          <a:bodyPr lIns="91439" tIns="91439" rIns="91439" bIns="91439" anchor="t"/>
          <a:lstStyle>
            <a:lvl1pPr marL="457200" indent="-457200" defTabSz="1828800">
              <a:spcBef>
                <a:spcPts val="4000"/>
              </a:spcBef>
              <a:buClr>
                <a:srgbClr val="1D86CD"/>
              </a:buClr>
              <a:buSzPct val="75000"/>
              <a:buChar char="■"/>
              <a:defRPr sz="4000">
                <a:solidFill>
                  <a:srgbClr val="595959"/>
                </a:solidFill>
                <a:latin typeface="Calibri"/>
                <a:ea typeface="Calibri"/>
                <a:cs typeface="Calibri"/>
                <a:sym typeface="Calibri"/>
              </a:defRPr>
            </a:lvl1pPr>
            <a:lvl2pPr marL="7366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2pPr>
            <a:lvl3pPr marL="9652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3pPr>
            <a:lvl4pPr marL="11938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4pPr>
            <a:lvl5pPr marL="1422400" indent="-508000" defTabSz="1828800">
              <a:spcBef>
                <a:spcPts val="4000"/>
              </a:spcBef>
              <a:buClr>
                <a:srgbClr val="1D86CD"/>
              </a:buClr>
              <a:buSzPct val="75000"/>
              <a:buChar char="■"/>
              <a:defRPr sz="4000">
                <a:solidFill>
                  <a:srgbClr val="595959"/>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152" name="TextBox 8"/>
          <p:cNvSpPr txBox="1"/>
          <p:nvPr/>
        </p:nvSpPr>
        <p:spPr>
          <a:xfrm>
            <a:off x="3494370" y="457200"/>
            <a:ext cx="521820"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7200">
                <a:solidFill>
                  <a:srgbClr val="6EB8EA"/>
                </a:solidFill>
                <a:latin typeface="Calibri"/>
                <a:ea typeface="Calibri"/>
                <a:cs typeface="Calibri"/>
                <a:sym typeface="Calibri"/>
              </a:defRPr>
            </a:lvl1pPr>
          </a:lstStyle>
          <a:p>
            <a:r>
              <a:rPr sz="7200"/>
              <a:t>+</a:t>
            </a:r>
          </a:p>
        </p:txBody>
      </p:sp>
      <p:sp>
        <p:nvSpPr>
          <p:cNvPr id="153" name="Rectangle 9"/>
          <p:cNvSpPr/>
          <p:nvPr/>
        </p:nvSpPr>
        <p:spPr>
          <a:xfrm>
            <a:off x="19184471" y="565149"/>
            <a:ext cx="182882" cy="3200402"/>
          </a:xfrm>
          <a:prstGeom prst="rect">
            <a:avLst/>
          </a:prstGeom>
          <a:solidFill>
            <a:srgbClr val="B50B1B"/>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154" name="Número de diapositiva"/>
          <p:cNvSpPr txBox="1">
            <a:spLocks noGrp="1"/>
          </p:cNvSpPr>
          <p:nvPr>
            <p:ph type="sldNum" sz="quarter" idx="2"/>
          </p:nvPr>
        </p:nvSpPr>
        <p:spPr>
          <a:xfrm>
            <a:off x="19954637" y="541820"/>
            <a:ext cx="813041" cy="615551"/>
          </a:xfrm>
          <a:prstGeom prst="rect">
            <a:avLst/>
          </a:prstGeom>
        </p:spPr>
        <p:txBody>
          <a:bodyPr lIns="91439" tIns="91439" rIns="91439" bIns="91439" anchor="ctr"/>
          <a:lstStyle>
            <a:lvl1pPr algn="r" defTabSz="1828800">
              <a:defRPr sz="2800">
                <a:solidFill>
                  <a:srgbClr val="FFFFFF"/>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83827184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ítulo (arrib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Línea"/>
          <p:cNvSpPr/>
          <p:nvPr/>
        </p:nvSpPr>
        <p:spPr>
          <a:xfrm>
            <a:off x="952501" y="30607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62" name="Línea"/>
          <p:cNvSpPr/>
          <p:nvPr/>
        </p:nvSpPr>
        <p:spPr>
          <a:xfrm>
            <a:off x="952501"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63" name="Texto del título"/>
          <p:cNvSpPr txBox="1">
            <a:spLocks noGrp="1"/>
          </p:cNvSpPr>
          <p:nvPr>
            <p:ph type="title"/>
          </p:nvPr>
        </p:nvSpPr>
        <p:spPr>
          <a:xfrm>
            <a:off x="952500" y="1143000"/>
            <a:ext cx="22479000" cy="1663700"/>
          </a:xfrm>
          <a:prstGeom prst="rect">
            <a:avLst/>
          </a:prstGeom>
        </p:spPr>
        <p:txBody>
          <a:bodyPr/>
          <a:lstStyle>
            <a:lvl1pPr>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164"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51200165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En bl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423635219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ítulo y viñetas">
    <p:bg>
      <p:bgPr>
        <a:solidFill>
          <a:srgbClr val="000000"/>
        </a:solidFill>
        <a:effectLst/>
      </p:bgPr>
    </p:bg>
    <p:spTree>
      <p:nvGrpSpPr>
        <p:cNvPr id="1" name=""/>
        <p:cNvGrpSpPr/>
        <p:nvPr/>
      </p:nvGrpSpPr>
      <p:grpSpPr>
        <a:xfrm>
          <a:off x="0" y="0"/>
          <a:ext cx="0" cy="0"/>
          <a:chOff x="0" y="0"/>
          <a:chExt cx="0" cy="0"/>
        </a:xfrm>
      </p:grpSpPr>
      <p:sp>
        <p:nvSpPr>
          <p:cNvPr id="178" name="Texto del título"/>
          <p:cNvSpPr txBox="1">
            <a:spLocks noGrp="1"/>
          </p:cNvSpPr>
          <p:nvPr>
            <p:ph type="title"/>
          </p:nvPr>
        </p:nvSpPr>
        <p:spPr>
          <a:prstGeom prst="rect">
            <a:avLst/>
          </a:prstGeom>
        </p:spPr>
        <p:txBody>
          <a:bodyPr/>
          <a:lstStyle>
            <a:lvl1pPr>
              <a:defRPr>
                <a:solidFill>
                  <a:srgbClr val="FFFFFF"/>
                </a:solidFill>
                <a:latin typeface="Helvetica Light"/>
                <a:ea typeface="Helvetica Light"/>
                <a:cs typeface="Helvetica Light"/>
                <a:sym typeface="Helvetica Light"/>
              </a:defRPr>
            </a:lvl1pPr>
          </a:lstStyle>
          <a:p>
            <a:r>
              <a:t>Texto del título</a:t>
            </a:r>
          </a:p>
        </p:txBody>
      </p:sp>
      <p:sp>
        <p:nvSpPr>
          <p:cNvPr id="179" name="Nivel de texto 1…"/>
          <p:cNvSpPr txBox="1">
            <a:spLocks noGrp="1"/>
          </p:cNvSpPr>
          <p:nvPr>
            <p:ph type="body" idx="1"/>
          </p:nvPr>
        </p:nvSpPr>
        <p:spPr>
          <a:prstGeom prst="rect">
            <a:avLst/>
          </a:prstGeom>
        </p:spPr>
        <p:txBody>
          <a:bodyPr/>
          <a:lstStyle>
            <a:lvl1pPr>
              <a:buSzPct val="75000"/>
              <a:defRPr>
                <a:solidFill>
                  <a:srgbClr val="FFFFFF"/>
                </a:solidFill>
                <a:latin typeface="Helvetica Light"/>
                <a:ea typeface="Helvetica Light"/>
                <a:cs typeface="Helvetica Light"/>
                <a:sym typeface="Helvetica Light"/>
              </a:defRPr>
            </a:lvl1pPr>
            <a:lvl2pPr>
              <a:buSzPct val="75000"/>
              <a:defRPr>
                <a:solidFill>
                  <a:srgbClr val="FFFFFF"/>
                </a:solidFill>
                <a:latin typeface="Helvetica Light"/>
                <a:ea typeface="Helvetica Light"/>
                <a:cs typeface="Helvetica Light"/>
                <a:sym typeface="Helvetica Light"/>
              </a:defRPr>
            </a:lvl2pPr>
            <a:lvl3pPr>
              <a:buSzPct val="75000"/>
              <a:defRPr>
                <a:solidFill>
                  <a:srgbClr val="FFFFFF"/>
                </a:solidFill>
                <a:latin typeface="Helvetica Light"/>
                <a:ea typeface="Helvetica Light"/>
                <a:cs typeface="Helvetica Light"/>
                <a:sym typeface="Helvetica Light"/>
              </a:defRPr>
            </a:lvl3pPr>
            <a:lvl4pPr>
              <a:buSzPct val="75000"/>
              <a:defRPr>
                <a:solidFill>
                  <a:srgbClr val="FFFFFF"/>
                </a:solidFill>
                <a:latin typeface="Helvetica Light"/>
                <a:ea typeface="Helvetica Light"/>
                <a:cs typeface="Helvetica Light"/>
                <a:sym typeface="Helvetica Light"/>
              </a:defRPr>
            </a:lvl4pPr>
            <a:lvl5pPr>
              <a:buSzPct val="75000"/>
              <a:defRPr>
                <a:solidFill>
                  <a:srgbClr val="FFFFFF"/>
                </a:solidFill>
                <a:latin typeface="Helvetica Light"/>
                <a:ea typeface="Helvetica Light"/>
                <a:cs typeface="Helvetica Light"/>
                <a:sym typeface="Helvetica Light"/>
              </a:defRPr>
            </a:lvl5pPr>
          </a:lstStyle>
          <a:p>
            <a:r>
              <a:t>Nivel de texto 1</a:t>
            </a:r>
          </a:p>
          <a:p>
            <a:pPr lvl="1"/>
            <a:r>
              <a:t>Nivel de texto 2</a:t>
            </a:r>
          </a:p>
          <a:p>
            <a:pPr lvl="2"/>
            <a:r>
              <a:t>Nivel de texto 3</a:t>
            </a:r>
          </a:p>
          <a:p>
            <a:pPr lvl="3"/>
            <a:r>
              <a:t>Nivel de texto 4</a:t>
            </a:r>
          </a:p>
          <a:p>
            <a:pPr lvl="4"/>
            <a:r>
              <a:t>Nivel de texto 5</a:t>
            </a:r>
          </a:p>
        </p:txBody>
      </p:sp>
      <p:sp>
        <p:nvSpPr>
          <p:cNvPr id="180" name="Número de diapositiva"/>
          <p:cNvSpPr txBox="1">
            <a:spLocks noGrp="1"/>
          </p:cNvSpPr>
          <p:nvPr>
            <p:ph type="sldNum" sz="quarter" idx="2"/>
          </p:nvPr>
        </p:nvSpPr>
        <p:spPr>
          <a:xfrm>
            <a:off x="12007923" y="13081000"/>
            <a:ext cx="668453" cy="471924"/>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‹Nº›</a:t>
            </a:fld>
            <a:endParaRPr/>
          </a:p>
        </p:txBody>
      </p:sp>
    </p:spTree>
    <p:extLst>
      <p:ext uri="{BB962C8B-B14F-4D97-AF65-F5344CB8AC3E}">
        <p14:creationId xmlns:p14="http://schemas.microsoft.com/office/powerpoint/2010/main" val="31556292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ítulo, viñetas y 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Línea"/>
          <p:cNvSpPr/>
          <p:nvPr/>
        </p:nvSpPr>
        <p:spPr>
          <a:xfrm>
            <a:off x="952501"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96" name="Línea"/>
          <p:cNvSpPr/>
          <p:nvPr/>
        </p:nvSpPr>
        <p:spPr>
          <a:xfrm>
            <a:off x="952501"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197" name="Imagen"/>
          <p:cNvSpPr>
            <a:spLocks noGrp="1"/>
          </p:cNvSpPr>
          <p:nvPr>
            <p:ph type="pic" idx="21"/>
          </p:nvPr>
        </p:nvSpPr>
        <p:spPr>
          <a:xfrm>
            <a:off x="12636500" y="-2413000"/>
            <a:ext cx="11024412" cy="16154400"/>
          </a:xfrm>
          <a:prstGeom prst="rect">
            <a:avLst/>
          </a:prstGeom>
          <a:ln w="9525">
            <a:round/>
          </a:ln>
        </p:spPr>
        <p:txBody>
          <a:bodyPr lIns="91439" tIns="45719" rIns="91439" bIns="45719" anchor="t">
            <a:noAutofit/>
          </a:bodyPr>
          <a:lstStyle/>
          <a:p>
            <a:endParaRPr/>
          </a:p>
        </p:txBody>
      </p:sp>
      <p:sp>
        <p:nvSpPr>
          <p:cNvPr id="198" name="Texto del título"/>
          <p:cNvSpPr txBox="1">
            <a:spLocks noGrp="1"/>
          </p:cNvSpPr>
          <p:nvPr>
            <p:ph type="title"/>
          </p:nvPr>
        </p:nvSpPr>
        <p:spPr>
          <a:xfrm>
            <a:off x="952500" y="1143000"/>
            <a:ext cx="22479000" cy="1663700"/>
          </a:xfrm>
          <a:prstGeom prst="rect">
            <a:avLst/>
          </a:prstGeom>
        </p:spPr>
        <p:txBody>
          <a:bodyPr/>
          <a:lstStyle>
            <a:lvl1pPr>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199" name="Nivel de texto 1…"/>
          <p:cNvSpPr txBox="1">
            <a:spLocks noGrp="1"/>
          </p:cNvSpPr>
          <p:nvPr>
            <p:ph type="body" sz="half" idx="1"/>
          </p:nvPr>
        </p:nvSpPr>
        <p:spPr>
          <a:xfrm>
            <a:off x="952500" y="3797300"/>
            <a:ext cx="10909300" cy="8928100"/>
          </a:xfrm>
          <a:prstGeom prst="rect">
            <a:avLst/>
          </a:prstGeom>
        </p:spPr>
        <p:txBody>
          <a:bodyPr/>
          <a:lstStyle>
            <a:lvl1pPr marL="508000" indent="-508000">
              <a:spcBef>
                <a:spcPts val="2500"/>
              </a:spcBef>
              <a:buClr>
                <a:srgbClr val="929292"/>
              </a:buClr>
              <a:buSzPct val="65000"/>
              <a:buFont typeface="Zapf Dingbats"/>
              <a:buChar char="❖"/>
              <a:defRPr sz="4200">
                <a:solidFill>
                  <a:srgbClr val="414141"/>
                </a:solidFill>
                <a:latin typeface="Palatino"/>
                <a:ea typeface="Palatino"/>
                <a:cs typeface="Palatino"/>
                <a:sym typeface="Palatino"/>
              </a:defRPr>
            </a:lvl1pPr>
            <a:lvl2pPr marL="1016000" indent="-508000">
              <a:spcBef>
                <a:spcPts val="2500"/>
              </a:spcBef>
              <a:buClr>
                <a:srgbClr val="929292"/>
              </a:buClr>
              <a:buSzPct val="65000"/>
              <a:buFont typeface="Zapf Dingbats"/>
              <a:buChar char="❖"/>
              <a:defRPr sz="4200">
                <a:solidFill>
                  <a:srgbClr val="414141"/>
                </a:solidFill>
                <a:latin typeface="Palatino"/>
                <a:ea typeface="Palatino"/>
                <a:cs typeface="Palatino"/>
                <a:sym typeface="Palatino"/>
              </a:defRPr>
            </a:lvl2pPr>
            <a:lvl3pPr marL="1524000" indent="-508000">
              <a:spcBef>
                <a:spcPts val="2500"/>
              </a:spcBef>
              <a:buClr>
                <a:srgbClr val="929292"/>
              </a:buClr>
              <a:buSzPct val="65000"/>
              <a:buFont typeface="Zapf Dingbats"/>
              <a:buChar char="❖"/>
              <a:defRPr sz="4200">
                <a:solidFill>
                  <a:srgbClr val="414141"/>
                </a:solidFill>
                <a:latin typeface="Palatino"/>
                <a:ea typeface="Palatino"/>
                <a:cs typeface="Palatino"/>
                <a:sym typeface="Palatino"/>
              </a:defRPr>
            </a:lvl3pPr>
            <a:lvl4pPr marL="2032000" indent="-508000">
              <a:spcBef>
                <a:spcPts val="2500"/>
              </a:spcBef>
              <a:buClr>
                <a:srgbClr val="929292"/>
              </a:buClr>
              <a:buSzPct val="65000"/>
              <a:buFont typeface="Zapf Dingbats"/>
              <a:buChar char="❖"/>
              <a:defRPr sz="4200">
                <a:solidFill>
                  <a:srgbClr val="414141"/>
                </a:solidFill>
                <a:latin typeface="Palatino"/>
                <a:ea typeface="Palatino"/>
                <a:cs typeface="Palatino"/>
                <a:sym typeface="Palatino"/>
              </a:defRPr>
            </a:lvl4pPr>
            <a:lvl5pPr marL="2540000" indent="-508000">
              <a:spcBef>
                <a:spcPts val="2500"/>
              </a:spcBef>
              <a:buClr>
                <a:srgbClr val="929292"/>
              </a:buClr>
              <a:buSzPct val="65000"/>
              <a:buFont typeface="Zapf Dingbats"/>
              <a:buChar char="❖"/>
              <a:defRPr sz="42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200"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49903134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7" name="Texto del título"/>
          <p:cNvSpPr txBox="1">
            <a:spLocks noGrp="1"/>
          </p:cNvSpPr>
          <p:nvPr>
            <p:ph type="title"/>
          </p:nvPr>
        </p:nvSpPr>
        <p:spPr>
          <a:xfrm>
            <a:off x="12649200" y="9249337"/>
            <a:ext cx="8077200" cy="1866902"/>
          </a:xfrm>
          <a:prstGeom prst="rect">
            <a:avLst/>
          </a:prstGeom>
        </p:spPr>
        <p:txBody>
          <a:bodyPr lIns="91439" tIns="91439" rIns="91439" bIns="91439" anchor="t"/>
          <a:lstStyle>
            <a:lvl1pPr algn="l" defTabSz="1828800">
              <a:defRPr sz="5600">
                <a:solidFill>
                  <a:srgbClr val="1D86CD"/>
                </a:solidFill>
                <a:latin typeface="Calibri"/>
                <a:ea typeface="Calibri"/>
                <a:cs typeface="Calibri"/>
                <a:sym typeface="Calibri"/>
              </a:defRPr>
            </a:lvl1pPr>
          </a:lstStyle>
          <a:p>
            <a:r>
              <a:t>Texto del título</a:t>
            </a:r>
          </a:p>
        </p:txBody>
      </p:sp>
      <p:sp>
        <p:nvSpPr>
          <p:cNvPr id="218" name="Nivel de texto 1…"/>
          <p:cNvSpPr txBox="1">
            <a:spLocks noGrp="1"/>
          </p:cNvSpPr>
          <p:nvPr>
            <p:ph type="body" sz="quarter" idx="1"/>
          </p:nvPr>
        </p:nvSpPr>
        <p:spPr>
          <a:xfrm>
            <a:off x="12649200" y="11125198"/>
            <a:ext cx="8077200" cy="1497108"/>
          </a:xfrm>
          <a:prstGeom prst="rect">
            <a:avLst/>
          </a:prstGeom>
        </p:spPr>
        <p:txBody>
          <a:bodyPr lIns="91439" tIns="91439" rIns="91439" bIns="91439" anchor="t"/>
          <a:lstStyle>
            <a:lvl1pPr marL="0" indent="0" defTabSz="1828800">
              <a:spcBef>
                <a:spcPts val="600"/>
              </a:spcBef>
              <a:buSzTx/>
              <a:buNone/>
              <a:defRPr sz="2800">
                <a:solidFill>
                  <a:srgbClr val="888888"/>
                </a:solidFill>
                <a:latin typeface="Calibri"/>
                <a:ea typeface="Calibri"/>
                <a:cs typeface="Calibri"/>
                <a:sym typeface="Calibri"/>
              </a:defRPr>
            </a:lvl1pPr>
            <a:lvl2pPr marL="0" indent="457200" defTabSz="1828800">
              <a:spcBef>
                <a:spcPts val="600"/>
              </a:spcBef>
              <a:buSzTx/>
              <a:buNone/>
              <a:defRPr sz="2800">
                <a:solidFill>
                  <a:srgbClr val="888888"/>
                </a:solidFill>
                <a:latin typeface="Calibri"/>
                <a:ea typeface="Calibri"/>
                <a:cs typeface="Calibri"/>
                <a:sym typeface="Calibri"/>
              </a:defRPr>
            </a:lvl2pPr>
            <a:lvl3pPr marL="0" indent="914400" defTabSz="1828800">
              <a:spcBef>
                <a:spcPts val="600"/>
              </a:spcBef>
              <a:buSzTx/>
              <a:buNone/>
              <a:defRPr sz="2800">
                <a:solidFill>
                  <a:srgbClr val="888888"/>
                </a:solidFill>
                <a:latin typeface="Calibri"/>
                <a:ea typeface="Calibri"/>
                <a:cs typeface="Calibri"/>
                <a:sym typeface="Calibri"/>
              </a:defRPr>
            </a:lvl3pPr>
            <a:lvl4pPr marL="0" indent="1371600" defTabSz="1828800">
              <a:spcBef>
                <a:spcPts val="600"/>
              </a:spcBef>
              <a:buSzTx/>
              <a:buNone/>
              <a:defRPr sz="2800">
                <a:solidFill>
                  <a:srgbClr val="888888"/>
                </a:solidFill>
                <a:latin typeface="Calibri"/>
                <a:ea typeface="Calibri"/>
                <a:cs typeface="Calibri"/>
                <a:sym typeface="Calibri"/>
              </a:defRPr>
            </a:lvl4pPr>
            <a:lvl5pPr marL="0" indent="1828800" defTabSz="1828800">
              <a:spcBef>
                <a:spcPts val="600"/>
              </a:spcBef>
              <a:buSzTx/>
              <a:buNone/>
              <a:defRPr sz="2800">
                <a:solidFill>
                  <a:srgbClr val="888888"/>
                </a:solidFill>
                <a:latin typeface="Calibri"/>
                <a:ea typeface="Calibri"/>
                <a:cs typeface="Calibri"/>
                <a:sym typeface="Calibri"/>
              </a:defRPr>
            </a:lvl5pPr>
          </a:lstStyle>
          <a:p>
            <a:r>
              <a:t>Nivel de texto 1</a:t>
            </a:r>
          </a:p>
          <a:p>
            <a:pPr lvl="1"/>
            <a:r>
              <a:t>Nivel de texto 2</a:t>
            </a:r>
          </a:p>
          <a:p>
            <a:pPr lvl="2"/>
            <a:r>
              <a:t>Nivel de texto 3</a:t>
            </a:r>
          </a:p>
          <a:p>
            <a:pPr lvl="3"/>
            <a:r>
              <a:t>Nivel de texto 4</a:t>
            </a:r>
          </a:p>
          <a:p>
            <a:pPr lvl="4"/>
            <a:r>
              <a:t>Nivel de texto 5</a:t>
            </a:r>
          </a:p>
        </p:txBody>
      </p:sp>
      <p:sp>
        <p:nvSpPr>
          <p:cNvPr id="219" name="Rectangle 6"/>
          <p:cNvSpPr/>
          <p:nvPr/>
        </p:nvSpPr>
        <p:spPr>
          <a:xfrm>
            <a:off x="3613150" y="457201"/>
            <a:ext cx="8470900" cy="8375906"/>
          </a:xfrm>
          <a:prstGeom prst="rect">
            <a:avLst/>
          </a:prstGeom>
          <a:solidFill>
            <a:srgbClr val="1D86CD"/>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220" name="Rectangle 7"/>
          <p:cNvSpPr/>
          <p:nvPr/>
        </p:nvSpPr>
        <p:spPr>
          <a:xfrm>
            <a:off x="16652877" y="457200"/>
            <a:ext cx="4114802" cy="4078224"/>
          </a:xfrm>
          <a:prstGeom prst="rect">
            <a:avLst/>
          </a:prstGeom>
          <a:solidFill>
            <a:srgbClr val="B50B1B"/>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221" name="Rectangle 9"/>
          <p:cNvSpPr/>
          <p:nvPr/>
        </p:nvSpPr>
        <p:spPr>
          <a:xfrm>
            <a:off x="12296777" y="4754881"/>
            <a:ext cx="4114802" cy="4078226"/>
          </a:xfrm>
          <a:prstGeom prst="rect">
            <a:avLst/>
          </a:prstGeom>
          <a:solidFill>
            <a:srgbClr val="E8950E"/>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222" name="TextBox 14"/>
          <p:cNvSpPr txBox="1"/>
          <p:nvPr/>
        </p:nvSpPr>
        <p:spPr>
          <a:xfrm>
            <a:off x="3897783" y="349625"/>
            <a:ext cx="826618"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10800">
                <a:solidFill>
                  <a:srgbClr val="6EB8EA"/>
                </a:solidFill>
                <a:latin typeface="Calibri"/>
                <a:ea typeface="Calibri"/>
                <a:cs typeface="Calibri"/>
                <a:sym typeface="Calibri"/>
              </a:defRPr>
            </a:lvl1pPr>
          </a:lstStyle>
          <a:p>
            <a:r>
              <a:rPr sz="10800"/>
              <a:t>+</a:t>
            </a:r>
          </a:p>
        </p:txBody>
      </p:sp>
      <p:sp>
        <p:nvSpPr>
          <p:cNvPr id="223" name="Rectangle 10"/>
          <p:cNvSpPr/>
          <p:nvPr/>
        </p:nvSpPr>
        <p:spPr>
          <a:xfrm>
            <a:off x="12296777" y="457200"/>
            <a:ext cx="4114802" cy="4078224"/>
          </a:xfrm>
          <a:prstGeom prst="rect">
            <a:avLst/>
          </a:prstGeom>
          <a:solidFill>
            <a:srgbClr val="2C9C89"/>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224" name="Rectangle 11"/>
          <p:cNvSpPr/>
          <p:nvPr/>
        </p:nvSpPr>
        <p:spPr>
          <a:xfrm>
            <a:off x="16652877" y="4754881"/>
            <a:ext cx="4114802" cy="4078226"/>
          </a:xfrm>
          <a:prstGeom prst="rect">
            <a:avLst/>
          </a:prstGeom>
          <a:solidFill>
            <a:srgbClr val="732E9A"/>
          </a:solidFill>
          <a:ln w="12700">
            <a:miter lim="400000"/>
          </a:ln>
        </p:spPr>
        <p:txBody>
          <a:bodyPr tIns="91440" bIns="91440" anchor="ctr"/>
          <a:lstStyle/>
          <a:p>
            <a:pPr defTabSz="1828800">
              <a:defRPr sz="3600" b="0">
                <a:solidFill>
                  <a:srgbClr val="FFFFFF"/>
                </a:solidFill>
                <a:latin typeface="Calibri"/>
                <a:ea typeface="Calibri"/>
                <a:cs typeface="Calibri"/>
                <a:sym typeface="Calibri"/>
              </a:defRPr>
            </a:pPr>
            <a:endParaRPr sz="3600"/>
          </a:p>
        </p:txBody>
      </p:sp>
      <p:sp>
        <p:nvSpPr>
          <p:cNvPr id="225" name="Número de diapositiva"/>
          <p:cNvSpPr txBox="1">
            <a:spLocks noGrp="1"/>
          </p:cNvSpPr>
          <p:nvPr>
            <p:ph type="sldNum" sz="quarter" idx="2"/>
          </p:nvPr>
        </p:nvSpPr>
        <p:spPr>
          <a:xfrm>
            <a:off x="15341360" y="12404926"/>
            <a:ext cx="813041" cy="615551"/>
          </a:xfrm>
          <a:prstGeom prst="rect">
            <a:avLst/>
          </a:prstGeom>
        </p:spPr>
        <p:txBody>
          <a:bodyPr lIns="91439" tIns="91439" rIns="91439" bIns="91439" anchor="ctr"/>
          <a:lstStyle>
            <a:lvl1pPr algn="r" defTabSz="1828800">
              <a:defRPr sz="2800">
                <a:solidFill>
                  <a:srgbClr val="FFFFFF"/>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8463796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iapositiva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2" name="Texto del título"/>
          <p:cNvSpPr txBox="1">
            <a:spLocks noGrp="1"/>
          </p:cNvSpPr>
          <p:nvPr>
            <p:ph type="title"/>
          </p:nvPr>
        </p:nvSpPr>
        <p:spPr>
          <a:xfrm>
            <a:off x="4419600" y="4730497"/>
            <a:ext cx="15544800" cy="1956818"/>
          </a:xfrm>
          <a:prstGeom prst="rect">
            <a:avLst/>
          </a:prstGeom>
        </p:spPr>
        <p:txBody>
          <a:bodyPr lIns="91439" tIns="91439" rIns="91439" bIns="91439" anchor="b"/>
          <a:lstStyle>
            <a:lvl1pPr defTabSz="1828800">
              <a:defRPr sz="108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1pPr>
          </a:lstStyle>
          <a:p>
            <a:r>
              <a:t>Texto del título</a:t>
            </a:r>
          </a:p>
        </p:txBody>
      </p:sp>
      <p:sp>
        <p:nvSpPr>
          <p:cNvPr id="233" name="Nivel de texto 1…"/>
          <p:cNvSpPr txBox="1">
            <a:spLocks noGrp="1"/>
          </p:cNvSpPr>
          <p:nvPr>
            <p:ph type="body" sz="quarter" idx="1"/>
          </p:nvPr>
        </p:nvSpPr>
        <p:spPr>
          <a:xfrm>
            <a:off x="4419600" y="6705601"/>
            <a:ext cx="15544800" cy="1755650"/>
          </a:xfrm>
          <a:prstGeom prst="rect">
            <a:avLst/>
          </a:prstGeom>
        </p:spPr>
        <p:txBody>
          <a:bodyPr lIns="91439" tIns="91439" rIns="91439" bIns="91439" anchor="t"/>
          <a:lstStyle>
            <a:lvl1pPr marL="0" indent="0" algn="ctr" defTabSz="1828800">
              <a:spcBef>
                <a:spcPts val="600"/>
              </a:spcBef>
              <a:buSzTx/>
              <a:buNone/>
              <a:defRPr sz="40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1pPr>
            <a:lvl2pPr marL="0" indent="457200" algn="ctr" defTabSz="1828800">
              <a:spcBef>
                <a:spcPts val="600"/>
              </a:spcBef>
              <a:buSzTx/>
              <a:buNone/>
              <a:defRPr sz="40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2pPr>
            <a:lvl3pPr marL="0" indent="914400" algn="ctr" defTabSz="1828800">
              <a:spcBef>
                <a:spcPts val="600"/>
              </a:spcBef>
              <a:buSzTx/>
              <a:buNone/>
              <a:defRPr sz="40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3pPr>
            <a:lvl4pPr marL="0" indent="1371600" algn="ctr" defTabSz="1828800">
              <a:spcBef>
                <a:spcPts val="600"/>
              </a:spcBef>
              <a:buSzTx/>
              <a:buNone/>
              <a:defRPr sz="40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4pPr>
            <a:lvl5pPr marL="0" indent="1828800" algn="ctr" defTabSz="1828800">
              <a:spcBef>
                <a:spcPts val="600"/>
              </a:spcBef>
              <a:buSzTx/>
              <a:buNone/>
              <a:defRPr sz="40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5pPr>
          </a:lstStyle>
          <a:p>
            <a:r>
              <a:t>Nivel de texto 1</a:t>
            </a:r>
          </a:p>
          <a:p>
            <a:pPr lvl="1"/>
            <a:r>
              <a:t>Nivel de texto 2</a:t>
            </a:r>
          </a:p>
          <a:p>
            <a:pPr lvl="2"/>
            <a:r>
              <a:t>Nivel de texto 3</a:t>
            </a:r>
          </a:p>
          <a:p>
            <a:pPr lvl="3"/>
            <a:r>
              <a:t>Nivel de texto 4</a:t>
            </a:r>
          </a:p>
          <a:p>
            <a:pPr lvl="4"/>
            <a:r>
              <a:t>Nivel de texto 5</a:t>
            </a:r>
          </a:p>
        </p:txBody>
      </p:sp>
      <p:sp>
        <p:nvSpPr>
          <p:cNvPr id="234" name="Número de diapositiva"/>
          <p:cNvSpPr txBox="1">
            <a:spLocks noGrp="1"/>
          </p:cNvSpPr>
          <p:nvPr>
            <p:ph type="sldNum" sz="quarter" idx="2"/>
          </p:nvPr>
        </p:nvSpPr>
        <p:spPr>
          <a:xfrm>
            <a:off x="12017026" y="12800832"/>
            <a:ext cx="700831" cy="553996"/>
          </a:xfrm>
          <a:prstGeom prst="rect">
            <a:avLst/>
          </a:prstGeom>
        </p:spPr>
        <p:txBody>
          <a:bodyPr lIns="91439" tIns="91439" rIns="91439" bIns="91439" anchor="ctr"/>
          <a:lstStyle>
            <a:lvl1pPr defTabSz="1828800">
              <a:defRPr>
                <a:solidFill>
                  <a:srgbClr val="FFFFFF"/>
                </a:solidFill>
                <a:effectLst>
                  <a:outerShdw blurRad="50800" dist="38100" dir="5400000" rotWithShape="0">
                    <a:srgbClr val="000000">
                      <a:alpha val="40000"/>
                    </a:srgbClr>
                  </a:outerShdw>
                </a:effectLst>
                <a:latin typeface="Calisto MT"/>
                <a:ea typeface="Calisto MT"/>
                <a:cs typeface="Calisto MT"/>
                <a:sym typeface="Calisto MT"/>
              </a:defRPr>
            </a:lvl1pPr>
          </a:lstStyle>
          <a:p>
            <a:fld id="{86CB4B4D-7CA3-9044-876B-883B54F8677D}" type="slidenum">
              <a:t>‹Nº›</a:t>
            </a:fld>
            <a:endParaRPr/>
          </a:p>
        </p:txBody>
      </p:sp>
    </p:spTree>
    <p:extLst>
      <p:ext uri="{BB962C8B-B14F-4D97-AF65-F5344CB8AC3E}">
        <p14:creationId xmlns:p14="http://schemas.microsoft.com/office/powerpoint/2010/main" val="301191647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1" name="Rectangle 6"/>
          <p:cNvSpPr/>
          <p:nvPr/>
        </p:nvSpPr>
        <p:spPr>
          <a:xfrm>
            <a:off x="19469101" y="565149"/>
            <a:ext cx="1284194" cy="3200402"/>
          </a:xfrm>
          <a:prstGeom prst="rect">
            <a:avLst/>
          </a:prstGeom>
          <a:solidFill>
            <a:srgbClr val="A2C816"/>
          </a:solidFill>
          <a:ln w="12700">
            <a:miter lim="400000"/>
          </a:ln>
        </p:spPr>
        <p:txBody>
          <a:bodyPr tIns="91440" bIns="91440" anchor="ctr"/>
          <a:lstStyle/>
          <a:p>
            <a:pPr defTabSz="1828800">
              <a:defRPr sz="3600" b="0">
                <a:solidFill>
                  <a:srgbClr val="FFFFFF"/>
                </a:solidFill>
                <a:latin typeface="Calisto MT"/>
                <a:ea typeface="Calisto MT"/>
                <a:cs typeface="Calisto MT"/>
                <a:sym typeface="Calisto MT"/>
              </a:defRPr>
            </a:pPr>
            <a:endParaRPr sz="3600"/>
          </a:p>
        </p:txBody>
      </p:sp>
      <p:sp>
        <p:nvSpPr>
          <p:cNvPr id="242" name="Texto del título"/>
          <p:cNvSpPr txBox="1">
            <a:spLocks noGrp="1"/>
          </p:cNvSpPr>
          <p:nvPr>
            <p:ph type="title"/>
          </p:nvPr>
        </p:nvSpPr>
        <p:spPr>
          <a:xfrm>
            <a:off x="4419604" y="242051"/>
            <a:ext cx="15541628" cy="2859742"/>
          </a:xfrm>
          <a:prstGeom prst="rect">
            <a:avLst/>
          </a:prstGeom>
        </p:spPr>
        <p:txBody>
          <a:bodyPr lIns="91439" tIns="91439" rIns="91439" bIns="91439"/>
          <a:lstStyle>
            <a:lvl1pPr defTabSz="1828800">
              <a:defRPr sz="96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1pPr>
          </a:lstStyle>
          <a:p>
            <a:r>
              <a:t>Texto del título</a:t>
            </a:r>
          </a:p>
        </p:txBody>
      </p:sp>
      <p:sp>
        <p:nvSpPr>
          <p:cNvPr id="243" name="Nivel de texto 1…"/>
          <p:cNvSpPr txBox="1">
            <a:spLocks noGrp="1"/>
          </p:cNvSpPr>
          <p:nvPr>
            <p:ph type="body" idx="1"/>
          </p:nvPr>
        </p:nvSpPr>
        <p:spPr>
          <a:xfrm>
            <a:off x="4419604" y="3505202"/>
            <a:ext cx="15541628" cy="8747128"/>
          </a:xfrm>
          <a:prstGeom prst="rect">
            <a:avLst/>
          </a:prstGeom>
        </p:spPr>
        <p:txBody>
          <a:bodyPr lIns="91439" tIns="91439" rIns="91439" bIns="91439" anchor="t"/>
          <a:lstStyle>
            <a:lvl1pPr marL="685800" indent="-685800" defTabSz="1828800">
              <a:spcBef>
                <a:spcPts val="4000"/>
              </a:spcBef>
              <a:buSzPct val="100000"/>
              <a:buBlip>
                <a:blip r:embed="rId3"/>
              </a:buBlip>
              <a:defRPr sz="44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1pPr>
            <a:lvl2pPr marL="1089660" indent="-740410" defTabSz="1828800">
              <a:spcBef>
                <a:spcPts val="4000"/>
              </a:spcBef>
              <a:buSzPct val="100000"/>
              <a:buBlip>
                <a:blip r:embed="rId3"/>
              </a:buBlip>
              <a:defRPr sz="44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2pPr>
            <a:lvl3pPr marL="1539522" indent="-853722" defTabSz="1828800">
              <a:spcBef>
                <a:spcPts val="4000"/>
              </a:spcBef>
              <a:buSzPct val="100000"/>
              <a:buBlip>
                <a:blip r:embed="rId3"/>
              </a:buBlip>
              <a:defRPr sz="44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3pPr>
            <a:lvl4pPr marL="1857728" indent="-822678" defTabSz="1828800">
              <a:spcBef>
                <a:spcPts val="4000"/>
              </a:spcBef>
              <a:buSzPct val="100000"/>
              <a:buBlip>
                <a:blip r:embed="rId3"/>
              </a:buBlip>
              <a:defRPr sz="44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4pPr>
            <a:lvl5pPr marL="2225322" indent="-853722" defTabSz="1828800">
              <a:spcBef>
                <a:spcPts val="4000"/>
              </a:spcBef>
              <a:buSzPct val="100000"/>
              <a:buBlip>
                <a:blip r:embed="rId3"/>
              </a:buBlip>
              <a:defRPr sz="4400">
                <a:solidFill>
                  <a:srgbClr val="FFFFFF"/>
                </a:solidFill>
                <a:effectLst>
                  <a:outerShdw blurRad="50800" dist="50800" dir="5400000" rotWithShape="0">
                    <a:srgbClr val="000000">
                      <a:alpha val="40000"/>
                    </a:srgbClr>
                  </a:outerShdw>
                </a:effectLst>
                <a:latin typeface="Calisto MT"/>
                <a:ea typeface="Calisto MT"/>
                <a:cs typeface="Calisto MT"/>
                <a:sym typeface="Calisto MT"/>
              </a:defRPr>
            </a:lvl5pPr>
          </a:lstStyle>
          <a:p>
            <a:r>
              <a:t>Nivel de texto 1</a:t>
            </a:r>
          </a:p>
          <a:p>
            <a:pPr lvl="1"/>
            <a:r>
              <a:t>Nivel de texto 2</a:t>
            </a:r>
          </a:p>
          <a:p>
            <a:pPr lvl="2"/>
            <a:r>
              <a:t>Nivel de texto 3</a:t>
            </a:r>
          </a:p>
          <a:p>
            <a:pPr lvl="3"/>
            <a:r>
              <a:t>Nivel de texto 4</a:t>
            </a:r>
          </a:p>
          <a:p>
            <a:pPr lvl="4"/>
            <a:r>
              <a:t>Nivel de texto 5</a:t>
            </a:r>
          </a:p>
        </p:txBody>
      </p:sp>
      <p:sp>
        <p:nvSpPr>
          <p:cNvPr id="244" name="TextBox 8"/>
          <p:cNvSpPr txBox="1"/>
          <p:nvPr/>
        </p:nvSpPr>
        <p:spPr>
          <a:xfrm>
            <a:off x="3494370" y="457200"/>
            <a:ext cx="521820"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1828800">
              <a:defRPr sz="7200">
                <a:solidFill>
                  <a:srgbClr val="D0EE63"/>
                </a:solidFill>
                <a:latin typeface="Calisto MT"/>
                <a:ea typeface="Calisto MT"/>
                <a:cs typeface="Calisto MT"/>
                <a:sym typeface="Calisto MT"/>
              </a:defRPr>
            </a:lvl1pPr>
          </a:lstStyle>
          <a:p>
            <a:r>
              <a:rPr sz="7200"/>
              <a:t>+</a:t>
            </a:r>
          </a:p>
        </p:txBody>
      </p:sp>
      <p:sp>
        <p:nvSpPr>
          <p:cNvPr id="245" name="Rectangle 9"/>
          <p:cNvSpPr/>
          <p:nvPr/>
        </p:nvSpPr>
        <p:spPr>
          <a:xfrm>
            <a:off x="19184471" y="565149"/>
            <a:ext cx="182882" cy="3200402"/>
          </a:xfrm>
          <a:prstGeom prst="rect">
            <a:avLst/>
          </a:prstGeom>
          <a:solidFill>
            <a:srgbClr val="E4C402"/>
          </a:solidFill>
          <a:ln w="12700">
            <a:miter lim="400000"/>
          </a:ln>
        </p:spPr>
        <p:txBody>
          <a:bodyPr tIns="91440" bIns="91440" anchor="ctr"/>
          <a:lstStyle/>
          <a:p>
            <a:pPr defTabSz="1828800">
              <a:defRPr sz="3600" b="0">
                <a:solidFill>
                  <a:srgbClr val="FFFFFF"/>
                </a:solidFill>
                <a:latin typeface="Calisto MT"/>
                <a:ea typeface="Calisto MT"/>
                <a:cs typeface="Calisto MT"/>
                <a:sym typeface="Calisto MT"/>
              </a:defRPr>
            </a:pPr>
            <a:endParaRPr sz="3600"/>
          </a:p>
        </p:txBody>
      </p:sp>
      <p:sp>
        <p:nvSpPr>
          <p:cNvPr id="246" name="Número de diapositiva"/>
          <p:cNvSpPr txBox="1">
            <a:spLocks noGrp="1"/>
          </p:cNvSpPr>
          <p:nvPr>
            <p:ph type="sldNum" sz="quarter" idx="2"/>
          </p:nvPr>
        </p:nvSpPr>
        <p:spPr>
          <a:xfrm>
            <a:off x="12034142" y="12800832"/>
            <a:ext cx="700831" cy="553996"/>
          </a:xfrm>
          <a:prstGeom prst="rect">
            <a:avLst/>
          </a:prstGeom>
        </p:spPr>
        <p:txBody>
          <a:bodyPr lIns="91439" tIns="91439" rIns="91439" bIns="91439" anchor="ctr"/>
          <a:lstStyle>
            <a:lvl1pPr defTabSz="1828800">
              <a:defRPr>
                <a:solidFill>
                  <a:srgbClr val="FFFFFF"/>
                </a:solidFill>
                <a:effectLst>
                  <a:outerShdw blurRad="50800" dist="38100" dir="5400000" rotWithShape="0">
                    <a:srgbClr val="000000">
                      <a:alpha val="40000"/>
                    </a:srgbClr>
                  </a:outerShdw>
                </a:effectLst>
                <a:latin typeface="Calisto MT"/>
                <a:ea typeface="Calisto MT"/>
                <a:cs typeface="Calisto MT"/>
                <a:sym typeface="Calisto MT"/>
              </a:defRPr>
            </a:lvl1pPr>
          </a:lstStyle>
          <a:p>
            <a:fld id="{86CB4B4D-7CA3-9044-876B-883B54F8677D}" type="slidenum">
              <a:t>‹Nº›</a:t>
            </a:fld>
            <a:endParaRPr/>
          </a:p>
        </p:txBody>
      </p:sp>
    </p:spTree>
    <p:extLst>
      <p:ext uri="{BB962C8B-B14F-4D97-AF65-F5344CB8AC3E}">
        <p14:creationId xmlns:p14="http://schemas.microsoft.com/office/powerpoint/2010/main" val="14755625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Vista parcial de un engrane de metal"/>
          <p:cNvSpPr>
            <a:spLocks noGrp="1"/>
          </p:cNvSpPr>
          <p:nvPr>
            <p:ph type="pic" idx="21"/>
          </p:nvPr>
        </p:nvSpPr>
        <p:spPr>
          <a:xfrm>
            <a:off x="1473200" y="-2692399"/>
            <a:ext cx="21437602" cy="16070758"/>
          </a:xfrm>
          <a:prstGeom prst="rect">
            <a:avLst/>
          </a:prstGeom>
          <a:ln w="9525">
            <a:round/>
          </a:ln>
        </p:spPr>
        <p:txBody>
          <a:bodyPr lIns="91439" tIns="45719" rIns="91439" bIns="45719" anchor="t">
            <a:noAutofit/>
          </a:bodyPr>
          <a:lstStyle/>
          <a:p>
            <a:endParaRPr/>
          </a:p>
        </p:txBody>
      </p:sp>
      <p:sp>
        <p:nvSpPr>
          <p:cNvPr id="21" name="Texto del título"/>
          <p:cNvSpPr txBox="1">
            <a:spLocks noGrp="1"/>
          </p:cNvSpPr>
          <p:nvPr>
            <p:ph type="title"/>
          </p:nvPr>
        </p:nvSpPr>
        <p:spPr>
          <a:xfrm>
            <a:off x="1473201" y="9575801"/>
            <a:ext cx="21437601" cy="17145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1473201" y="11290300"/>
            <a:ext cx="21437601"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40000940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Título, viñetas y 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Línea"/>
          <p:cNvSpPr/>
          <p:nvPr/>
        </p:nvSpPr>
        <p:spPr>
          <a:xfrm>
            <a:off x="952500" y="3048001"/>
            <a:ext cx="22494924" cy="2"/>
          </a:xfrm>
          <a:prstGeom prst="line">
            <a:avLst/>
          </a:prstGeom>
          <a:ln w="3175">
            <a:solidFill>
              <a:srgbClr val="444444">
                <a:alpha val="30000"/>
              </a:srgbClr>
            </a:solidFill>
            <a:miter lim="400000"/>
          </a:ln>
        </p:spPr>
        <p:txBody>
          <a:bodyPr lIns="50800" tIns="50800" rIns="50800" bIns="50800" anchor="ctr"/>
          <a:lstStyle/>
          <a:p>
            <a:pPr algn="l" defTabSz="457200">
              <a:defRPr sz="1000" b="0">
                <a:latin typeface="Helvetica"/>
                <a:ea typeface="Helvetica"/>
                <a:cs typeface="Helvetica"/>
                <a:sym typeface="Helvetica"/>
              </a:defRPr>
            </a:pPr>
            <a:endParaRPr sz="1000"/>
          </a:p>
        </p:txBody>
      </p:sp>
      <p:sp>
        <p:nvSpPr>
          <p:cNvPr id="254" name="Línea"/>
          <p:cNvSpPr/>
          <p:nvPr/>
        </p:nvSpPr>
        <p:spPr>
          <a:xfrm>
            <a:off x="952500" y="889001"/>
            <a:ext cx="22494924" cy="2"/>
          </a:xfrm>
          <a:prstGeom prst="line">
            <a:avLst/>
          </a:prstGeom>
          <a:ln w="3175">
            <a:solidFill>
              <a:srgbClr val="444444">
                <a:alpha val="30000"/>
              </a:srgbClr>
            </a:solidFill>
            <a:miter lim="400000"/>
          </a:ln>
        </p:spPr>
        <p:txBody>
          <a:bodyPr lIns="50800" tIns="50800" rIns="50800" bIns="50800" anchor="ctr"/>
          <a:lstStyle/>
          <a:p>
            <a:pPr algn="l" defTabSz="457200">
              <a:defRPr sz="1000" b="0">
                <a:latin typeface="Helvetica"/>
                <a:ea typeface="Helvetica"/>
                <a:cs typeface="Helvetica"/>
                <a:sym typeface="Helvetica"/>
              </a:defRPr>
            </a:pPr>
            <a:endParaRPr sz="1000"/>
          </a:p>
        </p:txBody>
      </p:sp>
      <p:sp>
        <p:nvSpPr>
          <p:cNvPr id="255" name="Imagen"/>
          <p:cNvSpPr>
            <a:spLocks noGrp="1"/>
          </p:cNvSpPr>
          <p:nvPr>
            <p:ph type="pic" idx="21"/>
          </p:nvPr>
        </p:nvSpPr>
        <p:spPr>
          <a:xfrm>
            <a:off x="12636500" y="-2413001"/>
            <a:ext cx="11024412" cy="16154402"/>
          </a:xfrm>
          <a:prstGeom prst="rect">
            <a:avLst/>
          </a:prstGeom>
          <a:ln w="9525">
            <a:round/>
          </a:ln>
        </p:spPr>
        <p:txBody>
          <a:bodyPr lIns="91439" tIns="45719" rIns="91439" bIns="45719" anchor="t">
            <a:noAutofit/>
          </a:bodyPr>
          <a:lstStyle/>
          <a:p>
            <a:endParaRPr/>
          </a:p>
        </p:txBody>
      </p:sp>
      <p:sp>
        <p:nvSpPr>
          <p:cNvPr id="256" name="Texto del título"/>
          <p:cNvSpPr txBox="1">
            <a:spLocks noGrp="1"/>
          </p:cNvSpPr>
          <p:nvPr>
            <p:ph type="title"/>
          </p:nvPr>
        </p:nvSpPr>
        <p:spPr>
          <a:xfrm>
            <a:off x="952501" y="1143001"/>
            <a:ext cx="22479002" cy="1663702"/>
          </a:xfrm>
          <a:prstGeom prst="rect">
            <a:avLst/>
          </a:prstGeom>
        </p:spPr>
        <p:txBody>
          <a:bodyPr/>
          <a:lstStyle>
            <a:lvl1pPr>
              <a:lnSpc>
                <a:spcPct val="90000"/>
              </a:lnSpc>
              <a:spcBef>
                <a:spcPts val="2300"/>
              </a:spcBef>
              <a:defRPr sz="96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257" name="Nivel de texto 1…"/>
          <p:cNvSpPr txBox="1">
            <a:spLocks noGrp="1"/>
          </p:cNvSpPr>
          <p:nvPr>
            <p:ph type="body" sz="half" idx="1"/>
          </p:nvPr>
        </p:nvSpPr>
        <p:spPr>
          <a:xfrm>
            <a:off x="952501" y="3797300"/>
            <a:ext cx="10909302" cy="8928100"/>
          </a:xfrm>
          <a:prstGeom prst="rect">
            <a:avLst/>
          </a:prstGeom>
        </p:spPr>
        <p:txBody>
          <a:bodyPr/>
          <a:lstStyle>
            <a:lvl1pPr marL="435428" indent="-435428">
              <a:spcBef>
                <a:spcPts val="2500"/>
              </a:spcBef>
              <a:buClr>
                <a:srgbClr val="929292"/>
              </a:buClr>
              <a:buSzPct val="65000"/>
              <a:buFont typeface="Zapf Dingbats"/>
              <a:buChar char="❖"/>
              <a:defRPr sz="3600">
                <a:solidFill>
                  <a:srgbClr val="414141"/>
                </a:solidFill>
                <a:latin typeface="Palatino"/>
                <a:ea typeface="Palatino"/>
                <a:cs typeface="Palatino"/>
                <a:sym typeface="Palatino"/>
              </a:defRPr>
            </a:lvl1pPr>
            <a:lvl2pPr marL="943428" indent="-435428">
              <a:spcBef>
                <a:spcPts val="2500"/>
              </a:spcBef>
              <a:buClr>
                <a:srgbClr val="929292"/>
              </a:buClr>
              <a:buSzPct val="65000"/>
              <a:buFont typeface="Zapf Dingbats"/>
              <a:buChar char="❖"/>
              <a:defRPr sz="3600">
                <a:solidFill>
                  <a:srgbClr val="414141"/>
                </a:solidFill>
                <a:latin typeface="Palatino"/>
                <a:ea typeface="Palatino"/>
                <a:cs typeface="Palatino"/>
                <a:sym typeface="Palatino"/>
              </a:defRPr>
            </a:lvl2pPr>
            <a:lvl3pPr marL="1451428" indent="-435428">
              <a:spcBef>
                <a:spcPts val="2500"/>
              </a:spcBef>
              <a:buClr>
                <a:srgbClr val="929292"/>
              </a:buClr>
              <a:buSzPct val="65000"/>
              <a:buFont typeface="Zapf Dingbats"/>
              <a:buChar char="❖"/>
              <a:defRPr sz="3600">
                <a:solidFill>
                  <a:srgbClr val="414141"/>
                </a:solidFill>
                <a:latin typeface="Palatino"/>
                <a:ea typeface="Palatino"/>
                <a:cs typeface="Palatino"/>
                <a:sym typeface="Palatino"/>
              </a:defRPr>
            </a:lvl3pPr>
            <a:lvl4pPr marL="1959428" indent="-435428">
              <a:spcBef>
                <a:spcPts val="2500"/>
              </a:spcBef>
              <a:buClr>
                <a:srgbClr val="929292"/>
              </a:buClr>
              <a:buSzPct val="65000"/>
              <a:buFont typeface="Zapf Dingbats"/>
              <a:buChar char="❖"/>
              <a:defRPr sz="3600">
                <a:solidFill>
                  <a:srgbClr val="414141"/>
                </a:solidFill>
                <a:latin typeface="Palatino"/>
                <a:ea typeface="Palatino"/>
                <a:cs typeface="Palatino"/>
                <a:sym typeface="Palatino"/>
              </a:defRPr>
            </a:lvl4pPr>
            <a:lvl5pPr marL="2467428" indent="-435428">
              <a:spcBef>
                <a:spcPts val="2500"/>
              </a:spcBef>
              <a:buClr>
                <a:srgbClr val="929292"/>
              </a:buClr>
              <a:buSzPct val="65000"/>
              <a:buFont typeface="Zapf Dingbats"/>
              <a:buChar char="❖"/>
              <a:defRPr sz="36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258"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105076920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F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5" name="Línea"/>
          <p:cNvSpPr/>
          <p:nvPr/>
        </p:nvSpPr>
        <p:spPr>
          <a:xfrm flipV="1">
            <a:off x="14989319" y="9919063"/>
            <a:ext cx="2" cy="231013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66" name="Línea"/>
          <p:cNvSpPr/>
          <p:nvPr/>
        </p:nvSpPr>
        <p:spPr>
          <a:xfrm>
            <a:off x="952501" y="12801600"/>
            <a:ext cx="22498974"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67" name="Línea"/>
          <p:cNvSpPr/>
          <p:nvPr/>
        </p:nvSpPr>
        <p:spPr>
          <a:xfrm>
            <a:off x="952500" y="9321800"/>
            <a:ext cx="22500036"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68" name="Línea"/>
          <p:cNvSpPr/>
          <p:nvPr/>
        </p:nvSpPr>
        <p:spPr>
          <a:xfrm flipV="1">
            <a:off x="14989319" y="9919063"/>
            <a:ext cx="2" cy="231013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69" name="Lorem Ipsum Dolor"/>
          <p:cNvSpPr txBox="1">
            <a:spLocks noGrp="1"/>
          </p:cNvSpPr>
          <p:nvPr>
            <p:ph type="body" sz="quarter" idx="21"/>
          </p:nvPr>
        </p:nvSpPr>
        <p:spPr>
          <a:xfrm>
            <a:off x="952500" y="8612116"/>
            <a:ext cx="13500100" cy="631968"/>
          </a:xfrm>
          <a:prstGeom prst="rect">
            <a:avLst/>
          </a:prstGeom>
        </p:spPr>
        <p:txBody>
          <a:bodyPr>
            <a:spAutoFit/>
          </a:bodyPr>
          <a:lstStyle>
            <a:lvl1pPr marL="0" indent="0">
              <a:lnSpc>
                <a:spcPct val="110000"/>
              </a:lnSpc>
              <a:spcBef>
                <a:spcPts val="0"/>
              </a:spcBef>
              <a:buSzTx/>
              <a:buNone/>
              <a:defRPr sz="3200" i="1">
                <a:solidFill>
                  <a:srgbClr val="414141"/>
                </a:solidFill>
                <a:latin typeface="Palatino"/>
                <a:ea typeface="Palatino"/>
                <a:cs typeface="Palatino"/>
                <a:sym typeface="Palatino"/>
              </a:defRPr>
            </a:lvl1pPr>
          </a:lstStyle>
          <a:p>
            <a:r>
              <a:t>Lorem Ipsum Dolor</a:t>
            </a:r>
          </a:p>
        </p:txBody>
      </p:sp>
      <p:sp>
        <p:nvSpPr>
          <p:cNvPr id="270" name="Imagen"/>
          <p:cNvSpPr>
            <a:spLocks noGrp="1"/>
          </p:cNvSpPr>
          <p:nvPr>
            <p:ph type="pic" idx="22"/>
          </p:nvPr>
        </p:nvSpPr>
        <p:spPr>
          <a:xfrm>
            <a:off x="952500" y="-1460500"/>
            <a:ext cx="22479000" cy="13893800"/>
          </a:xfrm>
          <a:prstGeom prst="rect">
            <a:avLst/>
          </a:prstGeom>
          <a:ln w="9525">
            <a:round/>
          </a:ln>
        </p:spPr>
        <p:txBody>
          <a:bodyPr lIns="91439" tIns="45719" rIns="91439" bIns="45719" anchor="t">
            <a:noAutofit/>
          </a:bodyPr>
          <a:lstStyle/>
          <a:p>
            <a:endParaRPr/>
          </a:p>
        </p:txBody>
      </p:sp>
      <p:sp>
        <p:nvSpPr>
          <p:cNvPr id="271" name="Texto del título"/>
          <p:cNvSpPr txBox="1">
            <a:spLocks noGrp="1"/>
          </p:cNvSpPr>
          <p:nvPr>
            <p:ph type="title"/>
          </p:nvPr>
        </p:nvSpPr>
        <p:spPr>
          <a:xfrm>
            <a:off x="952500" y="9398000"/>
            <a:ext cx="13500100" cy="3340100"/>
          </a:xfrm>
          <a:prstGeom prst="rect">
            <a:avLst/>
          </a:prstGeom>
        </p:spPr>
        <p:txBody>
          <a:bodyPr/>
          <a:lstStyle>
            <a:lvl1pPr algn="l">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272" name="Nivel de texto 1…"/>
          <p:cNvSpPr txBox="1">
            <a:spLocks noGrp="1"/>
          </p:cNvSpPr>
          <p:nvPr>
            <p:ph type="body" sz="quarter" idx="1"/>
          </p:nvPr>
        </p:nvSpPr>
        <p:spPr>
          <a:xfrm>
            <a:off x="15532100" y="9398000"/>
            <a:ext cx="7950200" cy="3340100"/>
          </a:xfrm>
          <a:prstGeom prst="rect">
            <a:avLst/>
          </a:prstGeom>
        </p:spPr>
        <p:txBody>
          <a:bodyPr/>
          <a:lstStyle>
            <a:lvl1pPr marL="0" indent="0">
              <a:spcBef>
                <a:spcPts val="0"/>
              </a:spcBef>
              <a:buSzTx/>
              <a:buNone/>
              <a:defRPr sz="3200">
                <a:solidFill>
                  <a:srgbClr val="414141"/>
                </a:solidFill>
                <a:latin typeface="Palatino"/>
                <a:ea typeface="Palatino"/>
                <a:cs typeface="Palatino"/>
                <a:sym typeface="Palatino"/>
              </a:defRPr>
            </a:lvl1pPr>
            <a:lvl2pPr marL="0" indent="228600">
              <a:spcBef>
                <a:spcPts val="0"/>
              </a:spcBef>
              <a:buSzTx/>
              <a:buNone/>
              <a:defRPr sz="3200">
                <a:solidFill>
                  <a:srgbClr val="414141"/>
                </a:solidFill>
                <a:latin typeface="Palatino"/>
                <a:ea typeface="Palatino"/>
                <a:cs typeface="Palatino"/>
                <a:sym typeface="Palatino"/>
              </a:defRPr>
            </a:lvl2pPr>
            <a:lvl3pPr marL="0" indent="457200">
              <a:spcBef>
                <a:spcPts val="0"/>
              </a:spcBef>
              <a:buSzTx/>
              <a:buNone/>
              <a:defRPr sz="3200">
                <a:solidFill>
                  <a:srgbClr val="414141"/>
                </a:solidFill>
                <a:latin typeface="Palatino"/>
                <a:ea typeface="Palatino"/>
                <a:cs typeface="Palatino"/>
                <a:sym typeface="Palatino"/>
              </a:defRPr>
            </a:lvl3pPr>
            <a:lvl4pPr marL="0" indent="685800">
              <a:spcBef>
                <a:spcPts val="0"/>
              </a:spcBef>
              <a:buSzTx/>
              <a:buNone/>
              <a:defRPr sz="3200">
                <a:solidFill>
                  <a:srgbClr val="414141"/>
                </a:solidFill>
                <a:latin typeface="Palatino"/>
                <a:ea typeface="Palatino"/>
                <a:cs typeface="Palatino"/>
                <a:sym typeface="Palatino"/>
              </a:defRPr>
            </a:lvl4pPr>
            <a:lvl5pPr marL="0" indent="914400">
              <a:spcBef>
                <a:spcPts val="0"/>
              </a:spcBef>
              <a:buSzTx/>
              <a:buNone/>
              <a:defRPr sz="32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273"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264423628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2_Título (arriba)">
    <p:spTree>
      <p:nvGrpSpPr>
        <p:cNvPr id="1" name=""/>
        <p:cNvGrpSpPr/>
        <p:nvPr/>
      </p:nvGrpSpPr>
      <p:grpSpPr>
        <a:xfrm>
          <a:off x="0" y="0"/>
          <a:ext cx="0" cy="0"/>
          <a:chOff x="0" y="0"/>
          <a:chExt cx="0" cy="0"/>
        </a:xfrm>
      </p:grpSpPr>
      <p:sp>
        <p:nvSpPr>
          <p:cNvPr id="280" name="Línea"/>
          <p:cNvSpPr/>
          <p:nvPr/>
        </p:nvSpPr>
        <p:spPr>
          <a:xfrm flipV="1">
            <a:off x="762000" y="1396633"/>
            <a:ext cx="22860000" cy="370"/>
          </a:xfrm>
          <a:prstGeom prst="line">
            <a:avLst/>
          </a:prstGeom>
          <a:ln w="25400">
            <a:solidFill>
              <a:srgbClr val="A6AAA9"/>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81" name="Texto"/>
          <p:cNvSpPr txBox="1">
            <a:spLocks noGrp="1"/>
          </p:cNvSpPr>
          <p:nvPr>
            <p:ph type="body" sz="quarter" idx="21"/>
          </p:nvPr>
        </p:nvSpPr>
        <p:spPr>
          <a:xfrm>
            <a:off x="762000" y="724211"/>
            <a:ext cx="20955000" cy="545790"/>
          </a:xfrm>
          <a:prstGeom prst="rect">
            <a:avLst/>
          </a:prstGeom>
        </p:spPr>
        <p:txBody>
          <a:bodyPr anchor="b">
            <a:spAutoFit/>
          </a:bodyPr>
          <a:lstStyle>
            <a:lvl1pPr marL="0" indent="0" defTabSz="647700">
              <a:lnSpc>
                <a:spcPct val="80000"/>
              </a:lnSpc>
              <a:spcBef>
                <a:spcPts val="0"/>
              </a:spcBef>
              <a:buSzTx/>
              <a:buNone/>
              <a:defRPr sz="3600" cap="all" spc="180">
                <a:solidFill>
                  <a:srgbClr val="838787"/>
                </a:solidFill>
                <a:latin typeface="DIN Alternate Bold"/>
                <a:ea typeface="DIN Alternate Bold"/>
                <a:cs typeface="DIN Alternate Bold"/>
                <a:sym typeface="DIN Alternate Bold"/>
              </a:defRPr>
            </a:lvl1pPr>
          </a:lstStyle>
          <a:p>
            <a:r>
              <a:t>Texto</a:t>
            </a:r>
          </a:p>
        </p:txBody>
      </p:sp>
      <p:sp>
        <p:nvSpPr>
          <p:cNvPr id="282" name="Texto del título"/>
          <p:cNvSpPr txBox="1">
            <a:spLocks noGrp="1"/>
          </p:cNvSpPr>
          <p:nvPr>
            <p:ph type="title"/>
          </p:nvPr>
        </p:nvSpPr>
        <p:spPr>
          <a:xfrm>
            <a:off x="762000" y="2159000"/>
            <a:ext cx="22860000" cy="1016000"/>
          </a:xfrm>
          <a:prstGeom prst="rect">
            <a:avLst/>
          </a:prstGeom>
        </p:spPr>
        <p:txBody>
          <a:bodyPr anchor="t"/>
          <a:lstStyle>
            <a:lvl1pPr algn="l">
              <a:lnSpc>
                <a:spcPct val="80000"/>
              </a:lnSpc>
              <a:spcBef>
                <a:spcPts val="3900"/>
              </a:spcBef>
              <a:defRPr sz="8700" cap="all">
                <a:solidFill>
                  <a:srgbClr val="34A5DA"/>
                </a:solidFill>
                <a:latin typeface="DIN Condensed Bold"/>
                <a:ea typeface="DIN Condensed Bold"/>
                <a:cs typeface="DIN Condensed Bold"/>
                <a:sym typeface="DIN Condensed Bold"/>
              </a:defRPr>
            </a:lvl1pPr>
          </a:lstStyle>
          <a:p>
            <a:r>
              <a:t>Texto del título</a:t>
            </a:r>
          </a:p>
        </p:txBody>
      </p:sp>
      <p:sp>
        <p:nvSpPr>
          <p:cNvPr id="283" name="Número de diapositiva"/>
          <p:cNvSpPr txBox="1">
            <a:spLocks noGrp="1"/>
          </p:cNvSpPr>
          <p:nvPr>
            <p:ph type="sldNum" sz="quarter" idx="2"/>
          </p:nvPr>
        </p:nvSpPr>
        <p:spPr>
          <a:xfrm>
            <a:off x="22771272" y="609601"/>
            <a:ext cx="841577" cy="545790"/>
          </a:xfrm>
          <a:prstGeom prst="rect">
            <a:avLst/>
          </a:prstGeom>
        </p:spPr>
        <p:txBody>
          <a:bodyPr/>
          <a:lstStyle>
            <a:lvl1pPr algn="r">
              <a:lnSpc>
                <a:spcPct val="80000"/>
              </a:lnSpc>
              <a:defRPr sz="3600">
                <a:solidFill>
                  <a:srgbClr val="838787"/>
                </a:solidFill>
                <a:latin typeface="DIN Alternate Bold"/>
                <a:ea typeface="DIN Alternate Bold"/>
                <a:cs typeface="DIN Alternate Bold"/>
                <a:sym typeface="DIN Alternate Bold"/>
              </a:defRPr>
            </a:lvl1pPr>
          </a:lstStyle>
          <a:p>
            <a:fld id="{86CB4B4D-7CA3-9044-876B-883B54F8677D}" type="slidenum">
              <a:t>‹Nº›</a:t>
            </a:fld>
            <a:endParaRPr/>
          </a:p>
        </p:txBody>
      </p:sp>
    </p:spTree>
    <p:extLst>
      <p:ext uri="{BB962C8B-B14F-4D97-AF65-F5344CB8AC3E}">
        <p14:creationId xmlns:p14="http://schemas.microsoft.com/office/powerpoint/2010/main" val="108404705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_Título y viñetas">
    <p:bg>
      <p:bgPr>
        <a:solidFill>
          <a:srgbClr val="222222"/>
        </a:solidFill>
        <a:effectLst/>
      </p:bgPr>
    </p:bg>
    <p:spTree>
      <p:nvGrpSpPr>
        <p:cNvPr id="1" name=""/>
        <p:cNvGrpSpPr/>
        <p:nvPr/>
      </p:nvGrpSpPr>
      <p:grpSpPr>
        <a:xfrm>
          <a:off x="0" y="0"/>
          <a:ext cx="0" cy="0"/>
          <a:chOff x="0" y="0"/>
          <a:chExt cx="0" cy="0"/>
        </a:xfrm>
      </p:grpSpPr>
      <p:sp>
        <p:nvSpPr>
          <p:cNvPr id="290" name="Línea"/>
          <p:cNvSpPr/>
          <p:nvPr/>
        </p:nvSpPr>
        <p:spPr>
          <a:xfrm flipV="1">
            <a:off x="762000" y="1396633"/>
            <a:ext cx="22860000" cy="370"/>
          </a:xfrm>
          <a:prstGeom prst="line">
            <a:avLst/>
          </a:prstGeom>
          <a:ln w="25400">
            <a:solidFill>
              <a:srgbClr val="A6AAA9"/>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291" name="Texto"/>
          <p:cNvSpPr txBox="1">
            <a:spLocks noGrp="1"/>
          </p:cNvSpPr>
          <p:nvPr>
            <p:ph type="body" sz="quarter" idx="21"/>
          </p:nvPr>
        </p:nvSpPr>
        <p:spPr>
          <a:xfrm>
            <a:off x="762000" y="724211"/>
            <a:ext cx="20955000" cy="545790"/>
          </a:xfrm>
          <a:prstGeom prst="rect">
            <a:avLst/>
          </a:prstGeom>
        </p:spPr>
        <p:txBody>
          <a:bodyPr anchor="b">
            <a:spAutoFit/>
          </a:bodyPr>
          <a:lstStyle>
            <a:lvl1pPr marL="0" indent="0" defTabSz="647700">
              <a:lnSpc>
                <a:spcPct val="80000"/>
              </a:lnSpc>
              <a:spcBef>
                <a:spcPts val="0"/>
              </a:spcBef>
              <a:buSzTx/>
              <a:buNone/>
              <a:defRPr sz="3600" cap="all" spc="180">
                <a:solidFill>
                  <a:srgbClr val="838787"/>
                </a:solidFill>
                <a:latin typeface="DIN Alternate Bold"/>
                <a:ea typeface="DIN Alternate Bold"/>
                <a:cs typeface="DIN Alternate Bold"/>
                <a:sym typeface="DIN Alternate Bold"/>
              </a:defRPr>
            </a:lvl1pPr>
          </a:lstStyle>
          <a:p>
            <a:r>
              <a:t>Texto</a:t>
            </a:r>
          </a:p>
        </p:txBody>
      </p:sp>
      <p:sp>
        <p:nvSpPr>
          <p:cNvPr id="292" name="Texto del título"/>
          <p:cNvSpPr txBox="1">
            <a:spLocks noGrp="1"/>
          </p:cNvSpPr>
          <p:nvPr>
            <p:ph type="title"/>
          </p:nvPr>
        </p:nvSpPr>
        <p:spPr>
          <a:xfrm>
            <a:off x="762000" y="2159000"/>
            <a:ext cx="22860000" cy="1016000"/>
          </a:xfrm>
          <a:prstGeom prst="rect">
            <a:avLst/>
          </a:prstGeom>
        </p:spPr>
        <p:txBody>
          <a:bodyPr anchor="t"/>
          <a:lstStyle>
            <a:lvl1pPr algn="l">
              <a:lnSpc>
                <a:spcPct val="80000"/>
              </a:lnSpc>
              <a:spcBef>
                <a:spcPts val="3900"/>
              </a:spcBef>
              <a:defRPr sz="8700" cap="all">
                <a:solidFill>
                  <a:srgbClr val="34A5DA"/>
                </a:solidFill>
                <a:latin typeface="DIN Condensed Bold"/>
                <a:ea typeface="DIN Condensed Bold"/>
                <a:cs typeface="DIN Condensed Bold"/>
                <a:sym typeface="DIN Condensed Bold"/>
              </a:defRPr>
            </a:lvl1pPr>
          </a:lstStyle>
          <a:p>
            <a:r>
              <a:t>Texto del título</a:t>
            </a:r>
          </a:p>
        </p:txBody>
      </p:sp>
      <p:sp>
        <p:nvSpPr>
          <p:cNvPr id="293" name="Nivel de texto 1…"/>
          <p:cNvSpPr txBox="1">
            <a:spLocks noGrp="1"/>
          </p:cNvSpPr>
          <p:nvPr>
            <p:ph type="body" idx="1"/>
          </p:nvPr>
        </p:nvSpPr>
        <p:spPr>
          <a:xfrm>
            <a:off x="762000" y="3860800"/>
            <a:ext cx="22860000" cy="8585200"/>
          </a:xfrm>
          <a:prstGeom prst="rect">
            <a:avLst/>
          </a:prstGeom>
        </p:spPr>
        <p:txBody>
          <a:bodyPr anchor="t"/>
          <a:lstStyle>
            <a:lvl1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1pPr>
            <a:lvl2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2pPr>
            <a:lvl3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3pPr>
            <a:lvl4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4pPr>
            <a:lvl5pPr>
              <a:spcBef>
                <a:spcPts val="3900"/>
              </a:spcBef>
              <a:buClr>
                <a:srgbClr val="34A5DA"/>
              </a:buClr>
              <a:buSzPct val="104999"/>
              <a:buFont typeface="Avenir Next Regular"/>
              <a:buChar char="▸"/>
              <a:defRPr sz="4800">
                <a:solidFill>
                  <a:srgbClr val="838787"/>
                </a:solidFill>
                <a:latin typeface="Avenir Next Medium"/>
                <a:ea typeface="Avenir Next Medium"/>
                <a:cs typeface="Avenir Next Medium"/>
                <a:sym typeface="Avenir Next Medium"/>
              </a:defRPr>
            </a:lvl5pPr>
          </a:lstStyle>
          <a:p>
            <a:r>
              <a:t>Nivel de texto 1</a:t>
            </a:r>
          </a:p>
          <a:p>
            <a:pPr lvl="1"/>
            <a:r>
              <a:t>Nivel de texto 2</a:t>
            </a:r>
          </a:p>
          <a:p>
            <a:pPr lvl="2"/>
            <a:r>
              <a:t>Nivel de texto 3</a:t>
            </a:r>
          </a:p>
          <a:p>
            <a:pPr lvl="3"/>
            <a:r>
              <a:t>Nivel de texto 4</a:t>
            </a:r>
          </a:p>
          <a:p>
            <a:pPr lvl="4"/>
            <a:r>
              <a:t>Nivel de texto 5</a:t>
            </a:r>
          </a:p>
        </p:txBody>
      </p:sp>
      <p:sp>
        <p:nvSpPr>
          <p:cNvPr id="294" name="Número de diapositiva"/>
          <p:cNvSpPr txBox="1">
            <a:spLocks noGrp="1"/>
          </p:cNvSpPr>
          <p:nvPr>
            <p:ph type="sldNum" sz="quarter" idx="2"/>
          </p:nvPr>
        </p:nvSpPr>
        <p:spPr>
          <a:xfrm>
            <a:off x="22771272" y="609601"/>
            <a:ext cx="841577" cy="545790"/>
          </a:xfrm>
          <a:prstGeom prst="rect">
            <a:avLst/>
          </a:prstGeom>
        </p:spPr>
        <p:txBody>
          <a:bodyPr/>
          <a:lstStyle>
            <a:lvl1pPr algn="r">
              <a:lnSpc>
                <a:spcPct val="80000"/>
              </a:lnSpc>
              <a:defRPr sz="3600">
                <a:solidFill>
                  <a:srgbClr val="838787"/>
                </a:solidFill>
                <a:latin typeface="DIN Alternate Bold"/>
                <a:ea typeface="DIN Alternate Bold"/>
                <a:cs typeface="DIN Alternate Bold"/>
                <a:sym typeface="DIN Alternate Bold"/>
              </a:defRPr>
            </a:lvl1pPr>
          </a:lstStyle>
          <a:p>
            <a:fld id="{86CB4B4D-7CA3-9044-876B-883B54F8677D}" type="slidenum">
              <a:t>‹Nº›</a:t>
            </a:fld>
            <a:endParaRPr/>
          </a:p>
        </p:txBody>
      </p:sp>
    </p:spTree>
    <p:extLst>
      <p:ext uri="{BB962C8B-B14F-4D97-AF65-F5344CB8AC3E}">
        <p14:creationId xmlns:p14="http://schemas.microsoft.com/office/powerpoint/2010/main" val="287206870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Foto">
    <p:bg>
      <p:bgPr>
        <a:solidFill>
          <a:srgbClr val="222222"/>
        </a:solidFill>
        <a:effectLst/>
      </p:bgPr>
    </p:bg>
    <p:spTree>
      <p:nvGrpSpPr>
        <p:cNvPr id="1" name=""/>
        <p:cNvGrpSpPr/>
        <p:nvPr/>
      </p:nvGrpSpPr>
      <p:grpSpPr>
        <a:xfrm>
          <a:off x="0" y="0"/>
          <a:ext cx="0" cy="0"/>
          <a:chOff x="0" y="0"/>
          <a:chExt cx="0" cy="0"/>
        </a:xfrm>
      </p:grpSpPr>
      <p:sp>
        <p:nvSpPr>
          <p:cNvPr id="301" name="Imagen"/>
          <p:cNvSpPr>
            <a:spLocks noGrp="1"/>
          </p:cNvSpPr>
          <p:nvPr>
            <p:ph type="pic" idx="21"/>
          </p:nvPr>
        </p:nvSpPr>
        <p:spPr>
          <a:xfrm>
            <a:off x="-38100" y="-1219199"/>
            <a:ext cx="24460200" cy="16145934"/>
          </a:xfrm>
          <a:prstGeom prst="rect">
            <a:avLst/>
          </a:prstGeom>
        </p:spPr>
        <p:txBody>
          <a:bodyPr lIns="91439" tIns="45719" rIns="91439" bIns="45719" anchor="t">
            <a:noAutofit/>
          </a:bodyPr>
          <a:lstStyle/>
          <a:p>
            <a:endParaRPr/>
          </a:p>
        </p:txBody>
      </p:sp>
      <p:sp>
        <p:nvSpPr>
          <p:cNvPr id="302" name="Número de diapositiva"/>
          <p:cNvSpPr txBox="1">
            <a:spLocks noGrp="1"/>
          </p:cNvSpPr>
          <p:nvPr>
            <p:ph type="sldNum" sz="quarter" idx="2"/>
          </p:nvPr>
        </p:nvSpPr>
        <p:spPr>
          <a:xfrm>
            <a:off x="22771272" y="609601"/>
            <a:ext cx="841577" cy="545790"/>
          </a:xfrm>
          <a:prstGeom prst="rect">
            <a:avLst/>
          </a:prstGeom>
        </p:spPr>
        <p:txBody>
          <a:bodyPr/>
          <a:lstStyle>
            <a:lvl1pPr algn="r">
              <a:lnSpc>
                <a:spcPct val="80000"/>
              </a:lnSpc>
              <a:defRPr sz="3600">
                <a:solidFill>
                  <a:srgbClr val="838787"/>
                </a:solidFill>
                <a:latin typeface="DIN Alternate Bold"/>
                <a:ea typeface="DIN Alternate Bold"/>
                <a:cs typeface="DIN Alternate Bold"/>
                <a:sym typeface="DIN Alternate Bold"/>
              </a:defRPr>
            </a:lvl1pPr>
          </a:lstStyle>
          <a:p>
            <a:fld id="{86CB4B4D-7CA3-9044-876B-883B54F8677D}" type="slidenum">
              <a:t>‹Nº›</a:t>
            </a:fld>
            <a:endParaRPr/>
          </a:p>
        </p:txBody>
      </p:sp>
    </p:spTree>
    <p:extLst>
      <p:ext uri="{BB962C8B-B14F-4D97-AF65-F5344CB8AC3E}">
        <p14:creationId xmlns:p14="http://schemas.microsoft.com/office/powerpoint/2010/main" val="62270901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_Título y viñetas">
    <p:spTree>
      <p:nvGrpSpPr>
        <p:cNvPr id="1" name=""/>
        <p:cNvGrpSpPr/>
        <p:nvPr/>
      </p:nvGrpSpPr>
      <p:grpSpPr>
        <a:xfrm>
          <a:off x="0" y="0"/>
          <a:ext cx="0" cy="0"/>
          <a:chOff x="0" y="0"/>
          <a:chExt cx="0" cy="0"/>
        </a:xfrm>
      </p:grpSpPr>
      <p:sp>
        <p:nvSpPr>
          <p:cNvPr id="309" name="Texto del título"/>
          <p:cNvSpPr txBox="1">
            <a:spLocks noGrp="1"/>
          </p:cNvSpPr>
          <p:nvPr>
            <p:ph type="title"/>
          </p:nvPr>
        </p:nvSpPr>
        <p:spPr>
          <a:prstGeom prst="rect">
            <a:avLst/>
          </a:prstGeom>
        </p:spPr>
        <p:txBody>
          <a:bodyPr/>
          <a:lstStyle/>
          <a:p>
            <a:r>
              <a:t>Texto del título</a:t>
            </a:r>
          </a:p>
        </p:txBody>
      </p:sp>
      <p:sp>
        <p:nvSpPr>
          <p:cNvPr id="310" name="Nivel de texto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31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1297171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En blanco">
    <p:bg>
      <p:bgPr>
        <a:solidFill>
          <a:srgbClr val="000000"/>
        </a:solidFill>
        <a:effectLst/>
      </p:bgPr>
    </p:bg>
    <p:spTree>
      <p:nvGrpSpPr>
        <p:cNvPr id="1" name=""/>
        <p:cNvGrpSpPr/>
        <p:nvPr/>
      </p:nvGrpSpPr>
      <p:grpSpPr>
        <a:xfrm>
          <a:off x="0" y="0"/>
          <a:ext cx="0" cy="0"/>
          <a:chOff x="0" y="0"/>
          <a:chExt cx="0" cy="0"/>
        </a:xfrm>
      </p:grpSpPr>
      <p:sp>
        <p:nvSpPr>
          <p:cNvPr id="318" name="Número de diapositiva"/>
          <p:cNvSpPr txBox="1">
            <a:spLocks noGrp="1"/>
          </p:cNvSpPr>
          <p:nvPr>
            <p:ph type="sldNum" sz="quarter" idx="2"/>
          </p:nvPr>
        </p:nvSpPr>
        <p:spPr>
          <a:xfrm>
            <a:off x="12002888" y="13049250"/>
            <a:ext cx="652423" cy="471924"/>
          </a:xfrm>
          <a:prstGeom prst="rect">
            <a:avLst/>
          </a:prstGeom>
        </p:spPr>
        <p:txBody>
          <a:bodyPr/>
          <a:lstStyle>
            <a:lvl1pPr>
              <a:defRPr>
                <a:solidFill>
                  <a:srgbClr val="FFFFFF"/>
                </a:solidFill>
                <a:latin typeface="Avenir Light"/>
                <a:ea typeface="Avenir Light"/>
                <a:cs typeface="Avenir Light"/>
                <a:sym typeface="Avenir Light"/>
              </a:defRPr>
            </a:lvl1pPr>
          </a:lstStyle>
          <a:p>
            <a:fld id="{86CB4B4D-7CA3-9044-876B-883B54F8677D}" type="slidenum">
              <a:t>‹Nº›</a:t>
            </a:fld>
            <a:endParaRPr/>
          </a:p>
        </p:txBody>
      </p:sp>
    </p:spTree>
    <p:extLst>
      <p:ext uri="{BB962C8B-B14F-4D97-AF65-F5344CB8AC3E}">
        <p14:creationId xmlns:p14="http://schemas.microsoft.com/office/powerpoint/2010/main" val="164274879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_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5" name="Línea"/>
          <p:cNvSpPr/>
          <p:nvPr/>
        </p:nvSpPr>
        <p:spPr>
          <a:xfrm>
            <a:off x="952501" y="3048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326" name="Línea"/>
          <p:cNvSpPr/>
          <p:nvPr/>
        </p:nvSpPr>
        <p:spPr>
          <a:xfrm>
            <a:off x="952501" y="8890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b="0">
                <a:latin typeface="Helvetica"/>
                <a:ea typeface="Helvetica"/>
                <a:cs typeface="Helvetica"/>
                <a:sym typeface="Helvetica"/>
              </a:defRPr>
            </a:pPr>
            <a:endParaRPr sz="1200"/>
          </a:p>
        </p:txBody>
      </p:sp>
      <p:sp>
        <p:nvSpPr>
          <p:cNvPr id="327" name="Texto del título"/>
          <p:cNvSpPr txBox="1">
            <a:spLocks noGrp="1"/>
          </p:cNvSpPr>
          <p:nvPr>
            <p:ph type="title"/>
          </p:nvPr>
        </p:nvSpPr>
        <p:spPr>
          <a:xfrm>
            <a:off x="952500" y="1143000"/>
            <a:ext cx="22479000" cy="1663700"/>
          </a:xfrm>
          <a:prstGeom prst="rect">
            <a:avLst/>
          </a:prstGeom>
        </p:spPr>
        <p:txBody>
          <a:bodyPr/>
          <a:lstStyle>
            <a:lvl1pPr>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r>
              <a:t>Texto del título</a:t>
            </a:r>
          </a:p>
        </p:txBody>
      </p:sp>
      <p:sp>
        <p:nvSpPr>
          <p:cNvPr id="328" name="Nivel de texto 1…"/>
          <p:cNvSpPr txBox="1">
            <a:spLocks noGrp="1"/>
          </p:cNvSpPr>
          <p:nvPr>
            <p:ph type="body" idx="1"/>
          </p:nvPr>
        </p:nvSpPr>
        <p:spPr>
          <a:xfrm>
            <a:off x="952500" y="3695700"/>
            <a:ext cx="22479000" cy="8572500"/>
          </a:xfrm>
          <a:prstGeom prst="rect">
            <a:avLst/>
          </a:prstGeom>
        </p:spPr>
        <p:txBody>
          <a:bodyPr/>
          <a:lstStyle>
            <a:lvl1pPr marL="6096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1pPr>
            <a:lvl2pPr marL="12192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2pPr>
            <a:lvl3pPr marL="18288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3pPr>
            <a:lvl4pPr marL="24384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4pPr>
            <a:lvl5pPr marL="3048000" indent="-609600">
              <a:spcBef>
                <a:spcPts val="3400"/>
              </a:spcBef>
              <a:buClr>
                <a:srgbClr val="929292"/>
              </a:buClr>
              <a:buSzPct val="60000"/>
              <a:buFont typeface="Zapf Dingbats"/>
              <a:buChar char="❖"/>
              <a:defRPr sz="5000">
                <a:solidFill>
                  <a:srgbClr val="414141"/>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329" name="Número de diapositiva"/>
          <p:cNvSpPr txBox="1">
            <a:spLocks noGrp="1"/>
          </p:cNvSpPr>
          <p:nvPr>
            <p:ph type="sldNum" sz="quarter" idx="2"/>
          </p:nvPr>
        </p:nvSpPr>
        <p:spPr>
          <a:xfrm>
            <a:off x="12027397" y="13017500"/>
            <a:ext cx="666849" cy="471924"/>
          </a:xfrm>
          <a:prstGeom prst="rect">
            <a:avLst/>
          </a:prstGeom>
        </p:spPr>
        <p:txBody>
          <a:bodyPr/>
          <a:lstStyle>
            <a:lvl1pPr>
              <a:defRPr>
                <a:solidFill>
                  <a:srgbClr val="4C4946"/>
                </a:solidFill>
                <a:latin typeface="Palatino"/>
                <a:ea typeface="Palatino"/>
                <a:cs typeface="Palatino"/>
                <a:sym typeface="Palatino"/>
              </a:defRPr>
            </a:lvl1pPr>
          </a:lstStyle>
          <a:p>
            <a:fld id="{86CB4B4D-7CA3-9044-876B-883B54F8677D}" type="slidenum">
              <a:t>‹Nº›</a:t>
            </a:fld>
            <a:endParaRPr/>
          </a:p>
        </p:txBody>
      </p:sp>
    </p:spTree>
    <p:extLst>
      <p:ext uri="{BB962C8B-B14F-4D97-AF65-F5344CB8AC3E}">
        <p14:creationId xmlns:p14="http://schemas.microsoft.com/office/powerpoint/2010/main" val="70036154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Foto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6" name="chalk_line_hd.png" descr="chalk_line_hd.png"/>
          <p:cNvPicPr>
            <a:picLocks/>
          </p:cNvPicPr>
          <p:nvPr/>
        </p:nvPicPr>
        <p:blipFill>
          <a:blip r:embed="rId3">
            <a:alphaModFix amt="45000"/>
          </a:blip>
          <a:stretch>
            <a:fillRect/>
          </a:stretch>
        </p:blipFill>
        <p:spPr>
          <a:xfrm>
            <a:off x="736600" y="495300"/>
            <a:ext cx="22910800" cy="12344400"/>
          </a:xfrm>
          <a:prstGeom prst="rect">
            <a:avLst/>
          </a:prstGeom>
          <a:ln w="12700">
            <a:miter lim="400000"/>
          </a:ln>
        </p:spPr>
      </p:pic>
      <p:sp>
        <p:nvSpPr>
          <p:cNvPr id="337" name="Imagen"/>
          <p:cNvSpPr>
            <a:spLocks noGrp="1"/>
          </p:cNvSpPr>
          <p:nvPr>
            <p:ph type="pic" idx="21"/>
          </p:nvPr>
        </p:nvSpPr>
        <p:spPr>
          <a:xfrm>
            <a:off x="12077700" y="850901"/>
            <a:ext cx="10642600" cy="15965966"/>
          </a:xfrm>
          <a:prstGeom prst="rect">
            <a:avLst/>
          </a:prstGeom>
          <a:ln w="9525">
            <a:round/>
          </a:ln>
        </p:spPr>
        <p:txBody>
          <a:bodyPr lIns="91439" tIns="45719" rIns="91439" bIns="45719" anchor="t">
            <a:noAutofit/>
          </a:bodyPr>
          <a:lstStyle/>
          <a:p>
            <a:endParaRPr/>
          </a:p>
        </p:txBody>
      </p:sp>
      <p:sp>
        <p:nvSpPr>
          <p:cNvPr id="338" name="Texto del título"/>
          <p:cNvSpPr txBox="1">
            <a:spLocks noGrp="1"/>
          </p:cNvSpPr>
          <p:nvPr>
            <p:ph type="title"/>
          </p:nvPr>
        </p:nvSpPr>
        <p:spPr>
          <a:xfrm>
            <a:off x="1689100" y="1295400"/>
            <a:ext cx="9525000" cy="5765800"/>
          </a:xfrm>
          <a:prstGeom prst="rect">
            <a:avLst/>
          </a:prstGeom>
        </p:spPr>
        <p:txBody>
          <a:bodyPr anchor="b"/>
          <a:lstStyle>
            <a:lvl1pPr algn="l">
              <a:lnSpc>
                <a:spcPct val="80000"/>
              </a:lnSpc>
              <a:defRPr sz="6600" b="1" cap="all" spc="528">
                <a:solidFill>
                  <a:srgbClr val="3E3B39"/>
                </a:solidFill>
                <a:effectLst>
                  <a:outerShdw blurRad="25400" dist="25400" dir="5520000" rotWithShape="0">
                    <a:srgbClr val="FFFFFF">
                      <a:alpha val="72000"/>
                    </a:srgbClr>
                  </a:outerShdw>
                </a:effectLst>
                <a:latin typeface="Avenir Next Regular"/>
                <a:ea typeface="Avenir Next Regular"/>
                <a:cs typeface="Avenir Next Regular"/>
                <a:sym typeface="Avenir Next Regular"/>
              </a:defRPr>
            </a:lvl1pPr>
          </a:lstStyle>
          <a:p>
            <a:r>
              <a:t>Texto del título</a:t>
            </a:r>
          </a:p>
        </p:txBody>
      </p:sp>
      <p:sp>
        <p:nvSpPr>
          <p:cNvPr id="339" name="Nivel de texto 1…"/>
          <p:cNvSpPr txBox="1">
            <a:spLocks noGrp="1"/>
          </p:cNvSpPr>
          <p:nvPr>
            <p:ph type="body" sz="quarter" idx="1"/>
          </p:nvPr>
        </p:nvSpPr>
        <p:spPr>
          <a:xfrm>
            <a:off x="1689100" y="7251700"/>
            <a:ext cx="9525000" cy="5181600"/>
          </a:xfrm>
          <a:prstGeom prst="rect">
            <a:avLst/>
          </a:prstGeom>
        </p:spPr>
        <p:txBody>
          <a:bodyPr anchor="t"/>
          <a:lstStyle>
            <a:lvl1pPr marL="0" indent="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vl2pPr marL="0" indent="2286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2pPr>
            <a:lvl3pPr marL="0" indent="4572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3pPr>
            <a:lvl4pPr marL="0" indent="6858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4pPr>
            <a:lvl5pPr marL="0" indent="9144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5pPr>
          </a:lstStyle>
          <a:p>
            <a:r>
              <a:t>Nivel de texto 1</a:t>
            </a:r>
          </a:p>
          <a:p>
            <a:pPr lvl="1"/>
            <a:r>
              <a:t>Nivel de texto 2</a:t>
            </a:r>
          </a:p>
          <a:p>
            <a:pPr lvl="2"/>
            <a:r>
              <a:t>Nivel de texto 3</a:t>
            </a:r>
          </a:p>
          <a:p>
            <a:pPr lvl="3"/>
            <a:r>
              <a:t>Nivel de texto 4</a:t>
            </a:r>
          </a:p>
          <a:p>
            <a:pPr lvl="4"/>
            <a:r>
              <a:t>Nivel de texto 5</a:t>
            </a:r>
          </a:p>
        </p:txBody>
      </p:sp>
      <p:sp>
        <p:nvSpPr>
          <p:cNvPr id="340" name="Número de diapositiva"/>
          <p:cNvSpPr txBox="1">
            <a:spLocks noGrp="1"/>
          </p:cNvSpPr>
          <p:nvPr>
            <p:ph type="sldNum" sz="quarter" idx="2"/>
          </p:nvPr>
        </p:nvSpPr>
        <p:spPr>
          <a:xfrm>
            <a:off x="12001152" y="13017500"/>
            <a:ext cx="650819" cy="471924"/>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‹Nº›</a:t>
            </a:fld>
            <a:endParaRPr/>
          </a:p>
        </p:txBody>
      </p:sp>
    </p:spTree>
    <p:extLst>
      <p:ext uri="{BB962C8B-B14F-4D97-AF65-F5344CB8AC3E}">
        <p14:creationId xmlns:p14="http://schemas.microsoft.com/office/powerpoint/2010/main" val="400821899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Foto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47" name="chalk_line_box_hd.png" descr="chalk_line_box_hd.png"/>
          <p:cNvPicPr>
            <a:picLocks/>
          </p:cNvPicPr>
          <p:nvPr/>
        </p:nvPicPr>
        <p:blipFill>
          <a:blip r:embed="rId3">
            <a:alphaModFix amt="45000"/>
          </a:blip>
          <a:stretch>
            <a:fillRect/>
          </a:stretch>
        </p:blipFill>
        <p:spPr>
          <a:xfrm>
            <a:off x="635000" y="9550400"/>
            <a:ext cx="23063200" cy="3289300"/>
          </a:xfrm>
          <a:prstGeom prst="rect">
            <a:avLst/>
          </a:prstGeom>
          <a:ln w="12700">
            <a:miter lim="400000"/>
          </a:ln>
        </p:spPr>
      </p:pic>
      <p:sp>
        <p:nvSpPr>
          <p:cNvPr id="348" name="Imagen"/>
          <p:cNvSpPr>
            <a:spLocks noGrp="1"/>
          </p:cNvSpPr>
          <p:nvPr>
            <p:ph type="pic" idx="21"/>
          </p:nvPr>
        </p:nvSpPr>
        <p:spPr>
          <a:xfrm>
            <a:off x="666750" y="-1562100"/>
            <a:ext cx="23063200" cy="11874500"/>
          </a:xfrm>
          <a:prstGeom prst="rect">
            <a:avLst/>
          </a:prstGeom>
          <a:ln w="9525">
            <a:round/>
          </a:ln>
        </p:spPr>
        <p:txBody>
          <a:bodyPr lIns="91439" tIns="45719" rIns="91439" bIns="45719" anchor="t">
            <a:noAutofit/>
          </a:bodyPr>
          <a:lstStyle/>
          <a:p>
            <a:endParaRPr/>
          </a:p>
        </p:txBody>
      </p:sp>
      <p:sp>
        <p:nvSpPr>
          <p:cNvPr id="349" name="Texto del título"/>
          <p:cNvSpPr txBox="1">
            <a:spLocks noGrp="1"/>
          </p:cNvSpPr>
          <p:nvPr>
            <p:ph type="title"/>
          </p:nvPr>
        </p:nvSpPr>
        <p:spPr>
          <a:xfrm>
            <a:off x="1689100" y="9753600"/>
            <a:ext cx="21005800" cy="1333500"/>
          </a:xfrm>
          <a:prstGeom prst="rect">
            <a:avLst/>
          </a:prstGeom>
        </p:spPr>
        <p:txBody>
          <a:bodyPr anchor="b"/>
          <a:lstStyle>
            <a:lvl1pPr algn="l">
              <a:lnSpc>
                <a:spcPct val="80000"/>
              </a:lnSpc>
              <a:defRPr sz="6600" b="1" cap="all" spc="528">
                <a:solidFill>
                  <a:srgbClr val="3E3B39"/>
                </a:solidFill>
                <a:effectLst>
                  <a:outerShdw blurRad="25400" dist="25400" dir="5520000" rotWithShape="0">
                    <a:srgbClr val="FFFFFF">
                      <a:alpha val="72000"/>
                    </a:srgbClr>
                  </a:outerShdw>
                </a:effectLst>
                <a:latin typeface="Avenir Next Regular"/>
                <a:ea typeface="Avenir Next Regular"/>
                <a:cs typeface="Avenir Next Regular"/>
                <a:sym typeface="Avenir Next Regular"/>
              </a:defRPr>
            </a:lvl1pPr>
          </a:lstStyle>
          <a:p>
            <a:r>
              <a:t>Texto del título</a:t>
            </a:r>
          </a:p>
        </p:txBody>
      </p:sp>
      <p:sp>
        <p:nvSpPr>
          <p:cNvPr id="350" name="Nivel de texto 1…"/>
          <p:cNvSpPr txBox="1">
            <a:spLocks noGrp="1"/>
          </p:cNvSpPr>
          <p:nvPr>
            <p:ph type="body" sz="quarter" idx="1"/>
          </p:nvPr>
        </p:nvSpPr>
        <p:spPr>
          <a:xfrm>
            <a:off x="1689100" y="11023600"/>
            <a:ext cx="21005800" cy="1676400"/>
          </a:xfrm>
          <a:prstGeom prst="rect">
            <a:avLst/>
          </a:prstGeom>
        </p:spPr>
        <p:txBody>
          <a:bodyPr anchor="t"/>
          <a:lstStyle>
            <a:lvl1pPr marL="0" indent="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vl2pPr marL="0" indent="2286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2pPr>
            <a:lvl3pPr marL="0" indent="4572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3pPr>
            <a:lvl4pPr marL="0" indent="6858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4pPr>
            <a:lvl5pPr marL="0" indent="914400">
              <a:lnSpc>
                <a:spcPct val="80000"/>
              </a:lnSpc>
              <a:spcBef>
                <a:spcPts val="0"/>
              </a:spcBef>
              <a:buSzTx/>
              <a:buNone/>
              <a:defRPr sz="5000" cap="all"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5pPr>
          </a:lstStyle>
          <a:p>
            <a:r>
              <a:t>Nivel de texto 1</a:t>
            </a:r>
          </a:p>
          <a:p>
            <a:pPr lvl="1"/>
            <a:r>
              <a:t>Nivel de texto 2</a:t>
            </a:r>
          </a:p>
          <a:p>
            <a:pPr lvl="2"/>
            <a:r>
              <a:t>Nivel de texto 3</a:t>
            </a:r>
          </a:p>
          <a:p>
            <a:pPr lvl="3"/>
            <a:r>
              <a:t>Nivel de texto 4</a:t>
            </a:r>
          </a:p>
          <a:p>
            <a:pPr lvl="4"/>
            <a:r>
              <a:t>Nivel de texto 5</a:t>
            </a:r>
          </a:p>
        </p:txBody>
      </p:sp>
      <p:sp>
        <p:nvSpPr>
          <p:cNvPr id="351" name="Número de diapositiva"/>
          <p:cNvSpPr txBox="1">
            <a:spLocks noGrp="1"/>
          </p:cNvSpPr>
          <p:nvPr>
            <p:ph type="sldNum" sz="quarter" idx="2"/>
          </p:nvPr>
        </p:nvSpPr>
        <p:spPr>
          <a:xfrm>
            <a:off x="12001152" y="13017500"/>
            <a:ext cx="650819" cy="471924"/>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‹Nº›</a:t>
            </a:fld>
            <a:endParaRPr/>
          </a:p>
        </p:txBody>
      </p:sp>
    </p:spTree>
    <p:extLst>
      <p:ext uri="{BB962C8B-B14F-4D97-AF65-F5344CB8AC3E}">
        <p14:creationId xmlns:p14="http://schemas.microsoft.com/office/powerpoint/2010/main" val="426326559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473201" y="5143500"/>
            <a:ext cx="21437601" cy="3429001"/>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1170919756"/>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_F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8" name="Imagen"/>
          <p:cNvSpPr>
            <a:spLocks noGrp="1"/>
          </p:cNvSpPr>
          <p:nvPr>
            <p:ph type="pic" idx="21"/>
          </p:nvPr>
        </p:nvSpPr>
        <p:spPr>
          <a:xfrm>
            <a:off x="-2171700" y="-152400"/>
            <a:ext cx="28930760" cy="14376400"/>
          </a:xfrm>
          <a:prstGeom prst="rect">
            <a:avLst/>
          </a:prstGeom>
        </p:spPr>
        <p:txBody>
          <a:bodyPr lIns="91439" tIns="45719" rIns="91439" bIns="45719" anchor="t">
            <a:noAutofit/>
          </a:bodyPr>
          <a:lstStyle/>
          <a:p>
            <a:endParaRPr/>
          </a:p>
        </p:txBody>
      </p:sp>
      <p:sp>
        <p:nvSpPr>
          <p:cNvPr id="359" name="Número de diapositiva"/>
          <p:cNvSpPr txBox="1">
            <a:spLocks noGrp="1"/>
          </p:cNvSpPr>
          <p:nvPr>
            <p:ph type="sldNum" sz="quarter" idx="2"/>
          </p:nvPr>
        </p:nvSpPr>
        <p:spPr>
          <a:xfrm>
            <a:off x="11992290" y="13017500"/>
            <a:ext cx="650819" cy="471924"/>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‹Nº›</a:t>
            </a:fld>
            <a:endParaRPr/>
          </a:p>
        </p:txBody>
      </p:sp>
    </p:spTree>
    <p:extLst>
      <p:ext uri="{BB962C8B-B14F-4D97-AF65-F5344CB8AC3E}">
        <p14:creationId xmlns:p14="http://schemas.microsoft.com/office/powerpoint/2010/main" val="7073374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iapositiva de título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 name="Texto del título"/>
          <p:cNvSpPr txBox="1">
            <a:spLocks noGrp="1"/>
          </p:cNvSpPr>
          <p:nvPr>
            <p:ph type="title"/>
          </p:nvPr>
        </p:nvSpPr>
        <p:spPr>
          <a:xfrm>
            <a:off x="4419600" y="3200400"/>
            <a:ext cx="15544800" cy="3657600"/>
          </a:xfrm>
          <a:prstGeom prst="rect">
            <a:avLst/>
          </a:prstGeom>
        </p:spPr>
        <p:txBody>
          <a:bodyPr lIns="91439" tIns="91439" rIns="91439" bIns="91439"/>
          <a:lstStyle>
            <a:lvl1pPr defTabSz="1828800">
              <a:defRPr sz="9600">
                <a:solidFill>
                  <a:srgbClr val="FFFFCC"/>
                </a:solidFill>
                <a:effectLst>
                  <a:outerShdw blurRad="38100" dist="38100" dir="2700000" rotWithShape="0">
                    <a:srgbClr val="000000"/>
                  </a:outerShdw>
                </a:effectLst>
                <a:latin typeface="Tahoma"/>
                <a:ea typeface="Tahoma"/>
                <a:cs typeface="Tahoma"/>
                <a:sym typeface="Tahoma"/>
              </a:defRPr>
            </a:lvl1pPr>
          </a:lstStyle>
          <a:p>
            <a:r>
              <a:t>Texto del título</a:t>
            </a:r>
          </a:p>
        </p:txBody>
      </p:sp>
      <p:sp>
        <p:nvSpPr>
          <p:cNvPr id="384" name="Nivel de texto 1…"/>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FFFFFF"/>
                </a:solidFill>
                <a:effectLst>
                  <a:outerShdw blurRad="38100" dist="38100" dir="2700000" rotWithShape="0">
                    <a:srgbClr val="000000"/>
                  </a:outerShdw>
                </a:effectLst>
                <a:latin typeface="Tahoma"/>
                <a:ea typeface="Tahoma"/>
                <a:cs typeface="Tahoma"/>
                <a:sym typeface="Tahoma"/>
              </a:defRPr>
            </a:lvl1pPr>
            <a:lvl2pPr marL="1110342" indent="-653142" algn="ctr" defTabSz="1828800">
              <a:spcBef>
                <a:spcPts val="1500"/>
              </a:spcBef>
              <a:buSzPct val="80000"/>
              <a:buChar char="●"/>
              <a:defRPr sz="6400">
                <a:solidFill>
                  <a:srgbClr val="FFFFFF"/>
                </a:solidFill>
                <a:effectLst>
                  <a:outerShdw blurRad="38100" dist="38100" dir="2700000" rotWithShape="0">
                    <a:srgbClr val="000000"/>
                  </a:outerShdw>
                </a:effectLst>
                <a:latin typeface="Tahoma"/>
                <a:ea typeface="Tahoma"/>
                <a:cs typeface="Tahoma"/>
                <a:sym typeface="Tahoma"/>
              </a:defRPr>
            </a:lvl2pPr>
            <a:lvl3pPr marL="1524000" indent="-609600" algn="ctr" defTabSz="1828800">
              <a:spcBef>
                <a:spcPts val="1500"/>
              </a:spcBef>
              <a:buSzPct val="80000"/>
              <a:buChar char="●"/>
              <a:defRPr sz="6400">
                <a:solidFill>
                  <a:srgbClr val="FFFFFF"/>
                </a:solidFill>
                <a:effectLst>
                  <a:outerShdw blurRad="38100" dist="38100" dir="2700000" rotWithShape="0">
                    <a:srgbClr val="000000"/>
                  </a:outerShdw>
                </a:effectLst>
                <a:latin typeface="Tahoma"/>
                <a:ea typeface="Tahoma"/>
                <a:cs typeface="Tahoma"/>
                <a:sym typeface="Tahoma"/>
              </a:defRPr>
            </a:lvl3pPr>
            <a:lvl4pPr marL="2103120" indent="-731520" algn="ctr" defTabSz="1828800">
              <a:spcBef>
                <a:spcPts val="1500"/>
              </a:spcBef>
              <a:buSzPct val="80000"/>
              <a:buChar char="●"/>
              <a:defRPr sz="6400">
                <a:solidFill>
                  <a:srgbClr val="FFFFFF"/>
                </a:solidFill>
                <a:effectLst>
                  <a:outerShdw blurRad="38100" dist="38100" dir="2700000" rotWithShape="0">
                    <a:srgbClr val="000000"/>
                  </a:outerShdw>
                </a:effectLst>
                <a:latin typeface="Tahoma"/>
                <a:ea typeface="Tahoma"/>
                <a:cs typeface="Tahoma"/>
                <a:sym typeface="Tahoma"/>
              </a:defRPr>
            </a:lvl4pPr>
            <a:lvl5pPr marL="2560320" indent="-731520" algn="ctr" defTabSz="1828800">
              <a:spcBef>
                <a:spcPts val="1500"/>
              </a:spcBef>
              <a:buSzPct val="80000"/>
              <a:buChar char="●"/>
              <a:defRPr sz="6400">
                <a:solidFill>
                  <a:srgbClr val="FFFFFF"/>
                </a:solidFill>
                <a:effectLst>
                  <a:outerShdw blurRad="38100" dist="38100" dir="2700000" rotWithShape="0">
                    <a:srgbClr val="000000"/>
                  </a:outerShdw>
                </a:effectLst>
                <a:latin typeface="Tahoma"/>
                <a:ea typeface="Tahoma"/>
                <a:cs typeface="Tahoma"/>
                <a:sym typeface="Tahoma"/>
              </a:defRPr>
            </a:lvl5pPr>
          </a:lstStyle>
          <a:p>
            <a:r>
              <a:t>Nivel de texto 1</a:t>
            </a:r>
          </a:p>
          <a:p>
            <a:pPr lvl="1"/>
            <a:r>
              <a:t>Nivel de texto 2</a:t>
            </a:r>
          </a:p>
          <a:p>
            <a:pPr lvl="2"/>
            <a:r>
              <a:t>Nivel de texto 3</a:t>
            </a:r>
          </a:p>
          <a:p>
            <a:pPr lvl="3"/>
            <a:r>
              <a:t>Nivel de texto 4</a:t>
            </a:r>
          </a:p>
          <a:p>
            <a:pPr lvl="4"/>
            <a:r>
              <a:t>Nivel de texto 5</a:t>
            </a:r>
          </a:p>
        </p:txBody>
      </p:sp>
      <p:sp>
        <p:nvSpPr>
          <p:cNvPr id="385" name="Número de diapositiva"/>
          <p:cNvSpPr txBox="1">
            <a:spLocks noGrp="1"/>
          </p:cNvSpPr>
          <p:nvPr>
            <p:ph type="sldNum" sz="quarter" idx="2"/>
          </p:nvPr>
        </p:nvSpPr>
        <p:spPr>
          <a:xfrm>
            <a:off x="19743214" y="12487276"/>
            <a:ext cx="678389" cy="492440"/>
          </a:xfrm>
          <a:prstGeom prst="rect">
            <a:avLst/>
          </a:prstGeom>
        </p:spPr>
        <p:txBody>
          <a:bodyPr lIns="91439" tIns="91439" rIns="91439" bIns="91439"/>
          <a:lstStyle>
            <a:lvl1pPr algn="r" defTabSz="1828800">
              <a:defRPr sz="20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‹Nº›</a:t>
            </a:fld>
            <a:endParaRPr/>
          </a:p>
        </p:txBody>
      </p:sp>
    </p:spTree>
    <p:extLst>
      <p:ext uri="{BB962C8B-B14F-4D97-AF65-F5344CB8AC3E}">
        <p14:creationId xmlns:p14="http://schemas.microsoft.com/office/powerpoint/2010/main" val="115224378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Foto (horizontal A)">
    <p:bg>
      <p:bgPr>
        <a:solidFill>
          <a:srgbClr val="000000"/>
        </a:solidFill>
        <a:effectLst/>
      </p:bgPr>
    </p:bg>
    <p:spTree>
      <p:nvGrpSpPr>
        <p:cNvPr id="1" name=""/>
        <p:cNvGrpSpPr/>
        <p:nvPr/>
      </p:nvGrpSpPr>
      <p:grpSpPr>
        <a:xfrm>
          <a:off x="0" y="0"/>
          <a:ext cx="0" cy="0"/>
          <a:chOff x="0" y="0"/>
          <a:chExt cx="0" cy="0"/>
        </a:xfrm>
      </p:grpSpPr>
      <p:sp>
        <p:nvSpPr>
          <p:cNvPr id="145" name="Imagen"/>
          <p:cNvSpPr>
            <a:spLocks noGrp="1"/>
          </p:cNvSpPr>
          <p:nvPr>
            <p:ph type="pic" idx="13"/>
          </p:nvPr>
        </p:nvSpPr>
        <p:spPr>
          <a:xfrm>
            <a:off x="0" y="2680693"/>
            <a:ext cx="24434800" cy="13307862"/>
          </a:xfrm>
          <a:prstGeom prst="rect">
            <a:avLst/>
          </a:prstGeom>
        </p:spPr>
        <p:txBody>
          <a:bodyPr lIns="91439" tIns="45719" rIns="91439" bIns="45719" anchor="t">
            <a:noAutofit/>
          </a:bodyPr>
          <a:lstStyle/>
          <a:p>
            <a:endParaRPr/>
          </a:p>
        </p:txBody>
      </p:sp>
      <p:sp>
        <p:nvSpPr>
          <p:cNvPr id="146" name="Texto del título"/>
          <p:cNvSpPr txBox="1">
            <a:spLocks noGrp="1"/>
          </p:cNvSpPr>
          <p:nvPr>
            <p:ph type="title"/>
          </p:nvPr>
        </p:nvSpPr>
        <p:spPr>
          <a:xfrm>
            <a:off x="1231900" y="1409700"/>
            <a:ext cx="21907500" cy="2057400"/>
          </a:xfrm>
          <a:prstGeom prst="rect">
            <a:avLst/>
          </a:prstGeom>
        </p:spPr>
        <p:txBody>
          <a:bodyPr anchor="t"/>
          <a:lstStyle>
            <a:lvl1pPr algn="l">
              <a:lnSpc>
                <a:spcPct val="100000"/>
              </a:lnSpc>
              <a:spcBef>
                <a:spcPts val="0"/>
              </a:spcBef>
              <a:defRPr sz="8600" cap="all" spc="1376">
                <a:solidFill>
                  <a:srgbClr val="FFFFFF"/>
                </a:solidFill>
                <a:latin typeface="Avenir Light"/>
                <a:ea typeface="Avenir Light"/>
                <a:cs typeface="Avenir Light"/>
                <a:sym typeface="Avenir Light"/>
              </a:defRPr>
            </a:lvl1pPr>
          </a:lstStyle>
          <a:p>
            <a:r>
              <a:t>Texto del título</a:t>
            </a:r>
          </a:p>
        </p:txBody>
      </p:sp>
      <p:sp>
        <p:nvSpPr>
          <p:cNvPr id="147" name="Nivel de texto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FontTx/>
              <a:buNone/>
              <a:defRPr sz="3200" cap="all" spc="512">
                <a:solidFill>
                  <a:srgbClr val="FFFFFF"/>
                </a:solidFill>
                <a:latin typeface="Avenir Book"/>
                <a:ea typeface="Avenir Book"/>
                <a:cs typeface="Avenir Book"/>
                <a:sym typeface="Avenir Book"/>
              </a:defRPr>
            </a:lvl1pPr>
            <a:lvl2pPr marL="0" indent="0">
              <a:spcBef>
                <a:spcPts val="0"/>
              </a:spcBef>
              <a:buClrTx/>
              <a:buSzTx/>
              <a:buFontTx/>
              <a:buNone/>
              <a:defRPr sz="3200" cap="all" spc="512">
                <a:solidFill>
                  <a:srgbClr val="FFFFFF"/>
                </a:solidFill>
                <a:latin typeface="Avenir Book"/>
                <a:ea typeface="Avenir Book"/>
                <a:cs typeface="Avenir Book"/>
                <a:sym typeface="Avenir Book"/>
              </a:defRPr>
            </a:lvl2pPr>
            <a:lvl3pPr marL="0" indent="0">
              <a:spcBef>
                <a:spcPts val="0"/>
              </a:spcBef>
              <a:buClrTx/>
              <a:buSzTx/>
              <a:buFontTx/>
              <a:buNone/>
              <a:defRPr sz="3200" cap="all" spc="512">
                <a:solidFill>
                  <a:srgbClr val="FFFFFF"/>
                </a:solidFill>
                <a:latin typeface="Avenir Book"/>
                <a:ea typeface="Avenir Book"/>
                <a:cs typeface="Avenir Book"/>
                <a:sym typeface="Avenir Book"/>
              </a:defRPr>
            </a:lvl3pPr>
            <a:lvl4pPr marL="0" indent="0">
              <a:spcBef>
                <a:spcPts val="0"/>
              </a:spcBef>
              <a:buClrTx/>
              <a:buSzTx/>
              <a:buFontTx/>
              <a:buNone/>
              <a:defRPr sz="3200" cap="all" spc="512">
                <a:solidFill>
                  <a:srgbClr val="FFFFFF"/>
                </a:solidFill>
                <a:latin typeface="Avenir Book"/>
                <a:ea typeface="Avenir Book"/>
                <a:cs typeface="Avenir Book"/>
                <a:sym typeface="Avenir Book"/>
              </a:defRPr>
            </a:lvl4pPr>
            <a:lvl5pPr marL="0" indent="0">
              <a:spcBef>
                <a:spcPts val="0"/>
              </a:spcBef>
              <a:buClrTx/>
              <a:buSzTx/>
              <a:buFontTx/>
              <a:buNone/>
              <a:defRPr sz="3200" cap="all" spc="512">
                <a:solidFill>
                  <a:srgbClr val="FFFFFF"/>
                </a:solidFill>
                <a:latin typeface="Avenir Book"/>
                <a:ea typeface="Avenir Book"/>
                <a:cs typeface="Avenir Book"/>
                <a:sym typeface="Avenir Book"/>
              </a:defRPr>
            </a:lvl5pPr>
          </a:lstStyle>
          <a:p>
            <a:r>
              <a:t>Nivel de texto 1</a:t>
            </a:r>
          </a:p>
          <a:p>
            <a:pPr lvl="1"/>
            <a:r>
              <a:t>Nivel de texto 2</a:t>
            </a:r>
          </a:p>
          <a:p>
            <a:pPr lvl="2"/>
            <a:r>
              <a:t>Nivel de texto 3</a:t>
            </a:r>
          </a:p>
          <a:p>
            <a:pPr lvl="3"/>
            <a:r>
              <a:t>Nivel de texto 4</a:t>
            </a:r>
          </a:p>
          <a:p>
            <a:pPr lvl="4"/>
            <a:r>
              <a:t>Nivel de texto 5</a:t>
            </a:r>
          </a:p>
        </p:txBody>
      </p:sp>
      <p:sp>
        <p:nvSpPr>
          <p:cNvPr id="148" name="Número de diapositiva"/>
          <p:cNvSpPr txBox="1">
            <a:spLocks noGrp="1"/>
          </p:cNvSpPr>
          <p:nvPr>
            <p:ph type="sldNum" sz="quarter" idx="2"/>
          </p:nvPr>
        </p:nvSpPr>
        <p:spPr>
          <a:xfrm>
            <a:off x="12002888" y="13049250"/>
            <a:ext cx="652423" cy="471924"/>
          </a:xfrm>
          <a:prstGeom prst="rect">
            <a:avLst/>
          </a:prstGeom>
        </p:spPr>
        <p:txBody>
          <a:bodyPr/>
          <a:lstStyle>
            <a:lvl1pPr>
              <a:defRPr>
                <a:solidFill>
                  <a:srgbClr val="FFFFFF"/>
                </a:solidFill>
                <a:latin typeface="Avenir Light"/>
                <a:ea typeface="Avenir Light"/>
                <a:cs typeface="Avenir Light"/>
                <a:sym typeface="Avenir Light"/>
              </a:defRPr>
            </a:lvl1pPr>
          </a:lstStyle>
          <a:p>
            <a:fld id="{86CB4B4D-7CA3-9044-876B-883B54F8677D}" type="slidenum">
              <a:t>‹Nº›</a:t>
            </a:fld>
            <a:endParaRPr/>
          </a:p>
        </p:txBody>
      </p:sp>
    </p:spTree>
    <p:extLst>
      <p:ext uri="{BB962C8B-B14F-4D97-AF65-F5344CB8AC3E}">
        <p14:creationId xmlns:p14="http://schemas.microsoft.com/office/powerpoint/2010/main" val="363704367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31221" y="1985532"/>
            <a:ext cx="22721600" cy="547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3866"/>
            </a:lvl1pPr>
            <a:lvl2pPr lvl="1" algn="ctr">
              <a:spcBef>
                <a:spcPts val="0"/>
              </a:spcBef>
              <a:spcAft>
                <a:spcPts val="0"/>
              </a:spcAft>
              <a:buSzPts val="5200"/>
              <a:buNone/>
              <a:defRPr sz="13866"/>
            </a:lvl2pPr>
            <a:lvl3pPr lvl="2" algn="ctr">
              <a:spcBef>
                <a:spcPts val="0"/>
              </a:spcBef>
              <a:spcAft>
                <a:spcPts val="0"/>
              </a:spcAft>
              <a:buSzPts val="5200"/>
              <a:buNone/>
              <a:defRPr sz="13866"/>
            </a:lvl3pPr>
            <a:lvl4pPr lvl="3" algn="ctr">
              <a:spcBef>
                <a:spcPts val="0"/>
              </a:spcBef>
              <a:spcAft>
                <a:spcPts val="0"/>
              </a:spcAft>
              <a:buSzPts val="5200"/>
              <a:buNone/>
              <a:defRPr sz="13866"/>
            </a:lvl4pPr>
            <a:lvl5pPr lvl="4" algn="ctr">
              <a:spcBef>
                <a:spcPts val="0"/>
              </a:spcBef>
              <a:spcAft>
                <a:spcPts val="0"/>
              </a:spcAft>
              <a:buSzPts val="5200"/>
              <a:buNone/>
              <a:defRPr sz="13866"/>
            </a:lvl5pPr>
            <a:lvl6pPr lvl="5" algn="ctr">
              <a:spcBef>
                <a:spcPts val="0"/>
              </a:spcBef>
              <a:spcAft>
                <a:spcPts val="0"/>
              </a:spcAft>
              <a:buSzPts val="5200"/>
              <a:buNone/>
              <a:defRPr sz="13866"/>
            </a:lvl6pPr>
            <a:lvl7pPr lvl="6" algn="ctr">
              <a:spcBef>
                <a:spcPts val="0"/>
              </a:spcBef>
              <a:spcAft>
                <a:spcPts val="0"/>
              </a:spcAft>
              <a:buSzPts val="5200"/>
              <a:buNone/>
              <a:defRPr sz="13866"/>
            </a:lvl7pPr>
            <a:lvl8pPr lvl="7" algn="ctr">
              <a:spcBef>
                <a:spcPts val="0"/>
              </a:spcBef>
              <a:spcAft>
                <a:spcPts val="0"/>
              </a:spcAft>
              <a:buSzPts val="5200"/>
              <a:buNone/>
              <a:defRPr sz="13866"/>
            </a:lvl8pPr>
            <a:lvl9pPr lvl="8" algn="ctr">
              <a:spcBef>
                <a:spcPts val="0"/>
              </a:spcBef>
              <a:spcAft>
                <a:spcPts val="0"/>
              </a:spcAft>
              <a:buSzPts val="5200"/>
              <a:buNone/>
              <a:defRPr sz="13866"/>
            </a:lvl9pPr>
          </a:lstStyle>
          <a:p>
            <a:endParaRPr/>
          </a:p>
        </p:txBody>
      </p:sp>
      <p:sp>
        <p:nvSpPr>
          <p:cNvPr id="11" name="Google Shape;11;p2"/>
          <p:cNvSpPr txBox="1">
            <a:spLocks noGrp="1"/>
          </p:cNvSpPr>
          <p:nvPr>
            <p:ph type="subTitle" idx="1"/>
          </p:nvPr>
        </p:nvSpPr>
        <p:spPr>
          <a:xfrm>
            <a:off x="831200" y="7557669"/>
            <a:ext cx="22721600" cy="2113599"/>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7467"/>
            </a:lvl1pPr>
            <a:lvl2pPr lvl="1" algn="ctr">
              <a:lnSpc>
                <a:spcPct val="100000"/>
              </a:lnSpc>
              <a:spcBef>
                <a:spcPts val="0"/>
              </a:spcBef>
              <a:spcAft>
                <a:spcPts val="0"/>
              </a:spcAft>
              <a:buSzPts val="2800"/>
              <a:buNone/>
              <a:defRPr sz="7467"/>
            </a:lvl2pPr>
            <a:lvl3pPr lvl="2" algn="ctr">
              <a:lnSpc>
                <a:spcPct val="100000"/>
              </a:lnSpc>
              <a:spcBef>
                <a:spcPts val="0"/>
              </a:spcBef>
              <a:spcAft>
                <a:spcPts val="0"/>
              </a:spcAft>
              <a:buSzPts val="2800"/>
              <a:buNone/>
              <a:defRPr sz="7467"/>
            </a:lvl3pPr>
            <a:lvl4pPr lvl="3" algn="ctr">
              <a:lnSpc>
                <a:spcPct val="100000"/>
              </a:lnSpc>
              <a:spcBef>
                <a:spcPts val="0"/>
              </a:spcBef>
              <a:spcAft>
                <a:spcPts val="0"/>
              </a:spcAft>
              <a:buSzPts val="2800"/>
              <a:buNone/>
              <a:defRPr sz="7467"/>
            </a:lvl4pPr>
            <a:lvl5pPr lvl="4" algn="ctr">
              <a:lnSpc>
                <a:spcPct val="100000"/>
              </a:lnSpc>
              <a:spcBef>
                <a:spcPts val="0"/>
              </a:spcBef>
              <a:spcAft>
                <a:spcPts val="0"/>
              </a:spcAft>
              <a:buSzPts val="2800"/>
              <a:buNone/>
              <a:defRPr sz="7467"/>
            </a:lvl5pPr>
            <a:lvl6pPr lvl="5" algn="ctr">
              <a:lnSpc>
                <a:spcPct val="100000"/>
              </a:lnSpc>
              <a:spcBef>
                <a:spcPts val="0"/>
              </a:spcBef>
              <a:spcAft>
                <a:spcPts val="0"/>
              </a:spcAft>
              <a:buSzPts val="2800"/>
              <a:buNone/>
              <a:defRPr sz="7467"/>
            </a:lvl6pPr>
            <a:lvl7pPr lvl="6" algn="ctr">
              <a:lnSpc>
                <a:spcPct val="100000"/>
              </a:lnSpc>
              <a:spcBef>
                <a:spcPts val="0"/>
              </a:spcBef>
              <a:spcAft>
                <a:spcPts val="0"/>
              </a:spcAft>
              <a:buSzPts val="2800"/>
              <a:buNone/>
              <a:defRPr sz="7467"/>
            </a:lvl7pPr>
            <a:lvl8pPr lvl="7" algn="ctr">
              <a:lnSpc>
                <a:spcPct val="100000"/>
              </a:lnSpc>
              <a:spcBef>
                <a:spcPts val="0"/>
              </a:spcBef>
              <a:spcAft>
                <a:spcPts val="0"/>
              </a:spcAft>
              <a:buSzPts val="2800"/>
              <a:buNone/>
              <a:defRPr sz="7467"/>
            </a:lvl8pPr>
            <a:lvl9pPr lvl="8" algn="ctr">
              <a:lnSpc>
                <a:spcPct val="100000"/>
              </a:lnSpc>
              <a:spcBef>
                <a:spcPts val="0"/>
              </a:spcBef>
              <a:spcAft>
                <a:spcPts val="0"/>
              </a:spcAft>
              <a:buSzPts val="2800"/>
              <a:buNone/>
              <a:defRPr sz="7467"/>
            </a:lvl9pPr>
          </a:lstStyle>
          <a:p>
            <a:endParaRPr/>
          </a:p>
        </p:txBody>
      </p:sp>
      <p:sp>
        <p:nvSpPr>
          <p:cNvPr id="12" name="Google Shape;12;p2"/>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0079726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1200" y="5735601"/>
            <a:ext cx="22721600" cy="2244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9599"/>
            </a:lvl1pPr>
            <a:lvl2pPr lvl="1" algn="ctr">
              <a:spcBef>
                <a:spcPts val="0"/>
              </a:spcBef>
              <a:spcAft>
                <a:spcPts val="0"/>
              </a:spcAft>
              <a:buSzPts val="3600"/>
              <a:buNone/>
              <a:defRPr sz="9599"/>
            </a:lvl2pPr>
            <a:lvl3pPr lvl="2" algn="ctr">
              <a:spcBef>
                <a:spcPts val="0"/>
              </a:spcBef>
              <a:spcAft>
                <a:spcPts val="0"/>
              </a:spcAft>
              <a:buSzPts val="3600"/>
              <a:buNone/>
              <a:defRPr sz="9599"/>
            </a:lvl3pPr>
            <a:lvl4pPr lvl="3" algn="ctr">
              <a:spcBef>
                <a:spcPts val="0"/>
              </a:spcBef>
              <a:spcAft>
                <a:spcPts val="0"/>
              </a:spcAft>
              <a:buSzPts val="3600"/>
              <a:buNone/>
              <a:defRPr sz="9599"/>
            </a:lvl4pPr>
            <a:lvl5pPr lvl="4" algn="ctr">
              <a:spcBef>
                <a:spcPts val="0"/>
              </a:spcBef>
              <a:spcAft>
                <a:spcPts val="0"/>
              </a:spcAft>
              <a:buSzPts val="3600"/>
              <a:buNone/>
              <a:defRPr sz="9599"/>
            </a:lvl5pPr>
            <a:lvl6pPr lvl="5" algn="ctr">
              <a:spcBef>
                <a:spcPts val="0"/>
              </a:spcBef>
              <a:spcAft>
                <a:spcPts val="0"/>
              </a:spcAft>
              <a:buSzPts val="3600"/>
              <a:buNone/>
              <a:defRPr sz="9599"/>
            </a:lvl6pPr>
            <a:lvl7pPr lvl="6" algn="ctr">
              <a:spcBef>
                <a:spcPts val="0"/>
              </a:spcBef>
              <a:spcAft>
                <a:spcPts val="0"/>
              </a:spcAft>
              <a:buSzPts val="3600"/>
              <a:buNone/>
              <a:defRPr sz="9599"/>
            </a:lvl7pPr>
            <a:lvl8pPr lvl="7" algn="ctr">
              <a:spcBef>
                <a:spcPts val="0"/>
              </a:spcBef>
              <a:spcAft>
                <a:spcPts val="0"/>
              </a:spcAft>
              <a:buSzPts val="3600"/>
              <a:buNone/>
              <a:defRPr sz="9599"/>
            </a:lvl8pPr>
            <a:lvl9pPr lvl="8" algn="ctr">
              <a:spcBef>
                <a:spcPts val="0"/>
              </a:spcBef>
              <a:spcAft>
                <a:spcPts val="0"/>
              </a:spcAft>
              <a:buSzPts val="3600"/>
              <a:buNone/>
              <a:defRPr sz="9599"/>
            </a:lvl9pPr>
          </a:lstStyle>
          <a:p>
            <a:endParaRPr/>
          </a:p>
        </p:txBody>
      </p:sp>
      <p:sp>
        <p:nvSpPr>
          <p:cNvPr id="15" name="Google Shape;15;p3"/>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389666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1200" y="1186733"/>
            <a:ext cx="22721600"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200" y="3073268"/>
            <a:ext cx="22721600" cy="9110400"/>
          </a:xfrm>
          <a:prstGeom prst="rect">
            <a:avLst/>
          </a:prstGeom>
        </p:spPr>
        <p:txBody>
          <a:bodyPr spcFirstLastPara="1" wrap="square" lIns="91425" tIns="91425" rIns="91425" bIns="91425" anchor="t" anchorCtr="0">
            <a:normAutofit/>
          </a:bodyPr>
          <a:lstStyle>
            <a:lvl1pPr marL="1219159" lvl="0" indent="-914369">
              <a:spcBef>
                <a:spcPts val="0"/>
              </a:spcBef>
              <a:spcAft>
                <a:spcPts val="0"/>
              </a:spcAft>
              <a:buSzPts val="1800"/>
              <a:buChar char="●"/>
              <a:defRPr/>
            </a:lvl1pPr>
            <a:lvl2pPr marL="2438317" lvl="1" indent="-846637">
              <a:spcBef>
                <a:spcPts val="0"/>
              </a:spcBef>
              <a:spcAft>
                <a:spcPts val="0"/>
              </a:spcAft>
              <a:buSzPts val="1400"/>
              <a:buChar char="○"/>
              <a:defRPr/>
            </a:lvl2pPr>
            <a:lvl3pPr marL="3657476" lvl="2" indent="-846637">
              <a:spcBef>
                <a:spcPts val="0"/>
              </a:spcBef>
              <a:spcAft>
                <a:spcPts val="0"/>
              </a:spcAft>
              <a:buSzPts val="1400"/>
              <a:buChar char="■"/>
              <a:defRPr/>
            </a:lvl3pPr>
            <a:lvl4pPr marL="4876635" lvl="3" indent="-846637">
              <a:spcBef>
                <a:spcPts val="0"/>
              </a:spcBef>
              <a:spcAft>
                <a:spcPts val="0"/>
              </a:spcAft>
              <a:buSzPts val="1400"/>
              <a:buChar char="●"/>
              <a:defRPr/>
            </a:lvl4pPr>
            <a:lvl5pPr marL="6095794" lvl="4" indent="-846637">
              <a:spcBef>
                <a:spcPts val="0"/>
              </a:spcBef>
              <a:spcAft>
                <a:spcPts val="0"/>
              </a:spcAft>
              <a:buSzPts val="1400"/>
              <a:buChar char="○"/>
              <a:defRPr/>
            </a:lvl5pPr>
            <a:lvl6pPr marL="7314951" lvl="5" indent="-846637">
              <a:spcBef>
                <a:spcPts val="0"/>
              </a:spcBef>
              <a:spcAft>
                <a:spcPts val="0"/>
              </a:spcAft>
              <a:buSzPts val="1400"/>
              <a:buChar char="■"/>
              <a:defRPr/>
            </a:lvl6pPr>
            <a:lvl7pPr marL="8534111" lvl="6" indent="-846637">
              <a:spcBef>
                <a:spcPts val="0"/>
              </a:spcBef>
              <a:spcAft>
                <a:spcPts val="0"/>
              </a:spcAft>
              <a:buSzPts val="1400"/>
              <a:buChar char="●"/>
              <a:defRPr/>
            </a:lvl7pPr>
            <a:lvl8pPr marL="9753270" lvl="7" indent="-846637">
              <a:spcBef>
                <a:spcPts val="0"/>
              </a:spcBef>
              <a:spcAft>
                <a:spcPts val="0"/>
              </a:spcAft>
              <a:buSzPts val="1400"/>
              <a:buChar char="○"/>
              <a:defRPr/>
            </a:lvl8pPr>
            <a:lvl9pPr marL="10972428" lvl="8" indent="-84663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678406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1200" y="1186733"/>
            <a:ext cx="22721600"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831200" y="3073268"/>
            <a:ext cx="10666401" cy="9110400"/>
          </a:xfrm>
          <a:prstGeom prst="rect">
            <a:avLst/>
          </a:prstGeom>
        </p:spPr>
        <p:txBody>
          <a:bodyPr spcFirstLastPara="1" wrap="square" lIns="91425" tIns="91425" rIns="91425" bIns="91425" anchor="t" anchorCtr="0">
            <a:normAutofit/>
          </a:bodyPr>
          <a:lstStyle>
            <a:lvl1pPr marL="1219159" lvl="0" indent="-846637">
              <a:spcBef>
                <a:spcPts val="0"/>
              </a:spcBef>
              <a:spcAft>
                <a:spcPts val="0"/>
              </a:spcAft>
              <a:buSzPts val="1400"/>
              <a:buChar char="●"/>
              <a:defRPr sz="3733"/>
            </a:lvl1pPr>
            <a:lvl2pPr marL="2438317" lvl="1" indent="-812772">
              <a:spcBef>
                <a:spcPts val="0"/>
              </a:spcBef>
              <a:spcAft>
                <a:spcPts val="0"/>
              </a:spcAft>
              <a:buSzPts val="1200"/>
              <a:buChar char="○"/>
              <a:defRPr sz="3199"/>
            </a:lvl2pPr>
            <a:lvl3pPr marL="3657476" lvl="2" indent="-812772">
              <a:spcBef>
                <a:spcPts val="0"/>
              </a:spcBef>
              <a:spcAft>
                <a:spcPts val="0"/>
              </a:spcAft>
              <a:buSzPts val="1200"/>
              <a:buChar char="■"/>
              <a:defRPr sz="3199"/>
            </a:lvl3pPr>
            <a:lvl4pPr marL="4876635" lvl="3" indent="-812772">
              <a:spcBef>
                <a:spcPts val="0"/>
              </a:spcBef>
              <a:spcAft>
                <a:spcPts val="0"/>
              </a:spcAft>
              <a:buSzPts val="1200"/>
              <a:buChar char="●"/>
              <a:defRPr sz="3199"/>
            </a:lvl4pPr>
            <a:lvl5pPr marL="6095794" lvl="4" indent="-812772">
              <a:spcBef>
                <a:spcPts val="0"/>
              </a:spcBef>
              <a:spcAft>
                <a:spcPts val="0"/>
              </a:spcAft>
              <a:buSzPts val="1200"/>
              <a:buChar char="○"/>
              <a:defRPr sz="3199"/>
            </a:lvl5pPr>
            <a:lvl6pPr marL="7314951" lvl="5" indent="-812772">
              <a:spcBef>
                <a:spcPts val="0"/>
              </a:spcBef>
              <a:spcAft>
                <a:spcPts val="0"/>
              </a:spcAft>
              <a:buSzPts val="1200"/>
              <a:buChar char="■"/>
              <a:defRPr sz="3199"/>
            </a:lvl6pPr>
            <a:lvl7pPr marL="8534111" lvl="6" indent="-812772">
              <a:spcBef>
                <a:spcPts val="0"/>
              </a:spcBef>
              <a:spcAft>
                <a:spcPts val="0"/>
              </a:spcAft>
              <a:buSzPts val="1200"/>
              <a:buChar char="●"/>
              <a:defRPr sz="3199"/>
            </a:lvl7pPr>
            <a:lvl8pPr marL="9753270" lvl="7" indent="-812772">
              <a:spcBef>
                <a:spcPts val="0"/>
              </a:spcBef>
              <a:spcAft>
                <a:spcPts val="0"/>
              </a:spcAft>
              <a:buSzPts val="1200"/>
              <a:buChar char="○"/>
              <a:defRPr sz="3199"/>
            </a:lvl8pPr>
            <a:lvl9pPr marL="10972428" lvl="8" indent="-812772">
              <a:spcBef>
                <a:spcPts val="0"/>
              </a:spcBef>
              <a:spcAft>
                <a:spcPts val="0"/>
              </a:spcAft>
              <a:buSzPts val="1200"/>
              <a:buChar char="■"/>
              <a:defRPr sz="3199"/>
            </a:lvl9pPr>
          </a:lstStyle>
          <a:p>
            <a:endParaRPr/>
          </a:p>
        </p:txBody>
      </p:sp>
      <p:sp>
        <p:nvSpPr>
          <p:cNvPr id="23" name="Google Shape;23;p5"/>
          <p:cNvSpPr txBox="1">
            <a:spLocks noGrp="1"/>
          </p:cNvSpPr>
          <p:nvPr>
            <p:ph type="body" idx="2"/>
          </p:nvPr>
        </p:nvSpPr>
        <p:spPr>
          <a:xfrm>
            <a:off x="12886400" y="3073268"/>
            <a:ext cx="10666401" cy="9110400"/>
          </a:xfrm>
          <a:prstGeom prst="rect">
            <a:avLst/>
          </a:prstGeom>
        </p:spPr>
        <p:txBody>
          <a:bodyPr spcFirstLastPara="1" wrap="square" lIns="91425" tIns="91425" rIns="91425" bIns="91425" anchor="t" anchorCtr="0">
            <a:normAutofit/>
          </a:bodyPr>
          <a:lstStyle>
            <a:lvl1pPr marL="1219159" lvl="0" indent="-846637">
              <a:spcBef>
                <a:spcPts val="0"/>
              </a:spcBef>
              <a:spcAft>
                <a:spcPts val="0"/>
              </a:spcAft>
              <a:buSzPts val="1400"/>
              <a:buChar char="●"/>
              <a:defRPr sz="3733"/>
            </a:lvl1pPr>
            <a:lvl2pPr marL="2438317" lvl="1" indent="-812772">
              <a:spcBef>
                <a:spcPts val="0"/>
              </a:spcBef>
              <a:spcAft>
                <a:spcPts val="0"/>
              </a:spcAft>
              <a:buSzPts val="1200"/>
              <a:buChar char="○"/>
              <a:defRPr sz="3199"/>
            </a:lvl2pPr>
            <a:lvl3pPr marL="3657476" lvl="2" indent="-812772">
              <a:spcBef>
                <a:spcPts val="0"/>
              </a:spcBef>
              <a:spcAft>
                <a:spcPts val="0"/>
              </a:spcAft>
              <a:buSzPts val="1200"/>
              <a:buChar char="■"/>
              <a:defRPr sz="3199"/>
            </a:lvl3pPr>
            <a:lvl4pPr marL="4876635" lvl="3" indent="-812772">
              <a:spcBef>
                <a:spcPts val="0"/>
              </a:spcBef>
              <a:spcAft>
                <a:spcPts val="0"/>
              </a:spcAft>
              <a:buSzPts val="1200"/>
              <a:buChar char="●"/>
              <a:defRPr sz="3199"/>
            </a:lvl4pPr>
            <a:lvl5pPr marL="6095794" lvl="4" indent="-812772">
              <a:spcBef>
                <a:spcPts val="0"/>
              </a:spcBef>
              <a:spcAft>
                <a:spcPts val="0"/>
              </a:spcAft>
              <a:buSzPts val="1200"/>
              <a:buChar char="○"/>
              <a:defRPr sz="3199"/>
            </a:lvl5pPr>
            <a:lvl6pPr marL="7314951" lvl="5" indent="-812772">
              <a:spcBef>
                <a:spcPts val="0"/>
              </a:spcBef>
              <a:spcAft>
                <a:spcPts val="0"/>
              </a:spcAft>
              <a:buSzPts val="1200"/>
              <a:buChar char="■"/>
              <a:defRPr sz="3199"/>
            </a:lvl6pPr>
            <a:lvl7pPr marL="8534111" lvl="6" indent="-812772">
              <a:spcBef>
                <a:spcPts val="0"/>
              </a:spcBef>
              <a:spcAft>
                <a:spcPts val="0"/>
              </a:spcAft>
              <a:buSzPts val="1200"/>
              <a:buChar char="●"/>
              <a:defRPr sz="3199"/>
            </a:lvl7pPr>
            <a:lvl8pPr marL="9753270" lvl="7" indent="-812772">
              <a:spcBef>
                <a:spcPts val="0"/>
              </a:spcBef>
              <a:spcAft>
                <a:spcPts val="0"/>
              </a:spcAft>
              <a:buSzPts val="1200"/>
              <a:buChar char="○"/>
              <a:defRPr sz="3199"/>
            </a:lvl8pPr>
            <a:lvl9pPr marL="10972428" lvl="8" indent="-812772">
              <a:spcBef>
                <a:spcPts val="0"/>
              </a:spcBef>
              <a:spcAft>
                <a:spcPts val="0"/>
              </a:spcAft>
              <a:buSzPts val="1200"/>
              <a:buChar char="■"/>
              <a:defRPr sz="3199"/>
            </a:lvl9pPr>
          </a:lstStyle>
          <a:p>
            <a:endParaRPr/>
          </a:p>
        </p:txBody>
      </p:sp>
      <p:sp>
        <p:nvSpPr>
          <p:cNvPr id="24" name="Google Shape;24;p5"/>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4722485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831200" y="1186733"/>
            <a:ext cx="22721600"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493389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831200" y="1481600"/>
            <a:ext cx="7488000" cy="20152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6400"/>
            </a:lvl1pPr>
            <a:lvl2pPr lvl="1">
              <a:spcBef>
                <a:spcPts val="0"/>
              </a:spcBef>
              <a:spcAft>
                <a:spcPts val="0"/>
              </a:spcAft>
              <a:buSzPts val="2400"/>
              <a:buNone/>
              <a:defRPr sz="6400"/>
            </a:lvl2pPr>
            <a:lvl3pPr lvl="2">
              <a:spcBef>
                <a:spcPts val="0"/>
              </a:spcBef>
              <a:spcAft>
                <a:spcPts val="0"/>
              </a:spcAft>
              <a:buSzPts val="2400"/>
              <a:buNone/>
              <a:defRPr sz="6400"/>
            </a:lvl3pPr>
            <a:lvl4pPr lvl="3">
              <a:spcBef>
                <a:spcPts val="0"/>
              </a:spcBef>
              <a:spcAft>
                <a:spcPts val="0"/>
              </a:spcAft>
              <a:buSzPts val="2400"/>
              <a:buNone/>
              <a:defRPr sz="6400"/>
            </a:lvl4pPr>
            <a:lvl5pPr lvl="4">
              <a:spcBef>
                <a:spcPts val="0"/>
              </a:spcBef>
              <a:spcAft>
                <a:spcPts val="0"/>
              </a:spcAft>
              <a:buSzPts val="2400"/>
              <a:buNone/>
              <a:defRPr sz="6400"/>
            </a:lvl5pPr>
            <a:lvl6pPr lvl="5">
              <a:spcBef>
                <a:spcPts val="0"/>
              </a:spcBef>
              <a:spcAft>
                <a:spcPts val="0"/>
              </a:spcAft>
              <a:buSzPts val="2400"/>
              <a:buNone/>
              <a:defRPr sz="6400"/>
            </a:lvl6pPr>
            <a:lvl7pPr lvl="6">
              <a:spcBef>
                <a:spcPts val="0"/>
              </a:spcBef>
              <a:spcAft>
                <a:spcPts val="0"/>
              </a:spcAft>
              <a:buSzPts val="2400"/>
              <a:buNone/>
              <a:defRPr sz="6400"/>
            </a:lvl7pPr>
            <a:lvl8pPr lvl="7">
              <a:spcBef>
                <a:spcPts val="0"/>
              </a:spcBef>
              <a:spcAft>
                <a:spcPts val="0"/>
              </a:spcAft>
              <a:buSzPts val="2400"/>
              <a:buNone/>
              <a:defRPr sz="6400"/>
            </a:lvl8pPr>
            <a:lvl9pPr lvl="8">
              <a:spcBef>
                <a:spcPts val="0"/>
              </a:spcBef>
              <a:spcAft>
                <a:spcPts val="0"/>
              </a:spcAft>
              <a:buSzPts val="2400"/>
              <a:buNone/>
              <a:defRPr sz="6400"/>
            </a:lvl9pPr>
          </a:lstStyle>
          <a:p>
            <a:endParaRPr/>
          </a:p>
        </p:txBody>
      </p:sp>
      <p:sp>
        <p:nvSpPr>
          <p:cNvPr id="30" name="Google Shape;30;p7"/>
          <p:cNvSpPr txBox="1">
            <a:spLocks noGrp="1"/>
          </p:cNvSpPr>
          <p:nvPr>
            <p:ph type="body" idx="1"/>
          </p:nvPr>
        </p:nvSpPr>
        <p:spPr>
          <a:xfrm>
            <a:off x="831200" y="3705600"/>
            <a:ext cx="7488000" cy="8478400"/>
          </a:xfrm>
          <a:prstGeom prst="rect">
            <a:avLst/>
          </a:prstGeom>
        </p:spPr>
        <p:txBody>
          <a:bodyPr spcFirstLastPara="1" wrap="square" lIns="91425" tIns="91425" rIns="91425" bIns="91425" anchor="t" anchorCtr="0">
            <a:normAutofit/>
          </a:bodyPr>
          <a:lstStyle>
            <a:lvl1pPr marL="1219159" lvl="0" indent="-812772">
              <a:spcBef>
                <a:spcPts val="0"/>
              </a:spcBef>
              <a:spcAft>
                <a:spcPts val="0"/>
              </a:spcAft>
              <a:buSzPts val="1200"/>
              <a:buChar char="●"/>
              <a:defRPr sz="3199"/>
            </a:lvl1pPr>
            <a:lvl2pPr marL="2438317" lvl="1" indent="-812772">
              <a:spcBef>
                <a:spcPts val="0"/>
              </a:spcBef>
              <a:spcAft>
                <a:spcPts val="0"/>
              </a:spcAft>
              <a:buSzPts val="1200"/>
              <a:buChar char="○"/>
              <a:defRPr sz="3199"/>
            </a:lvl2pPr>
            <a:lvl3pPr marL="3657476" lvl="2" indent="-812772">
              <a:spcBef>
                <a:spcPts val="0"/>
              </a:spcBef>
              <a:spcAft>
                <a:spcPts val="0"/>
              </a:spcAft>
              <a:buSzPts val="1200"/>
              <a:buChar char="■"/>
              <a:defRPr sz="3199"/>
            </a:lvl3pPr>
            <a:lvl4pPr marL="4876635" lvl="3" indent="-812772">
              <a:spcBef>
                <a:spcPts val="0"/>
              </a:spcBef>
              <a:spcAft>
                <a:spcPts val="0"/>
              </a:spcAft>
              <a:buSzPts val="1200"/>
              <a:buChar char="●"/>
              <a:defRPr sz="3199"/>
            </a:lvl4pPr>
            <a:lvl5pPr marL="6095794" lvl="4" indent="-812772">
              <a:spcBef>
                <a:spcPts val="0"/>
              </a:spcBef>
              <a:spcAft>
                <a:spcPts val="0"/>
              </a:spcAft>
              <a:buSzPts val="1200"/>
              <a:buChar char="○"/>
              <a:defRPr sz="3199"/>
            </a:lvl5pPr>
            <a:lvl6pPr marL="7314951" lvl="5" indent="-812772">
              <a:spcBef>
                <a:spcPts val="0"/>
              </a:spcBef>
              <a:spcAft>
                <a:spcPts val="0"/>
              </a:spcAft>
              <a:buSzPts val="1200"/>
              <a:buChar char="■"/>
              <a:defRPr sz="3199"/>
            </a:lvl6pPr>
            <a:lvl7pPr marL="8534111" lvl="6" indent="-812772">
              <a:spcBef>
                <a:spcPts val="0"/>
              </a:spcBef>
              <a:spcAft>
                <a:spcPts val="0"/>
              </a:spcAft>
              <a:buSzPts val="1200"/>
              <a:buChar char="●"/>
              <a:defRPr sz="3199"/>
            </a:lvl7pPr>
            <a:lvl8pPr marL="9753270" lvl="7" indent="-812772">
              <a:spcBef>
                <a:spcPts val="0"/>
              </a:spcBef>
              <a:spcAft>
                <a:spcPts val="0"/>
              </a:spcAft>
              <a:buSzPts val="1200"/>
              <a:buChar char="○"/>
              <a:defRPr sz="3199"/>
            </a:lvl8pPr>
            <a:lvl9pPr marL="10972428" lvl="8" indent="-812772">
              <a:spcBef>
                <a:spcPts val="0"/>
              </a:spcBef>
              <a:spcAft>
                <a:spcPts val="0"/>
              </a:spcAft>
              <a:buSzPts val="1200"/>
              <a:buChar char="■"/>
              <a:defRPr sz="3199"/>
            </a:lvl9pPr>
          </a:lstStyle>
          <a:p>
            <a:endParaRPr/>
          </a:p>
        </p:txBody>
      </p:sp>
      <p:sp>
        <p:nvSpPr>
          <p:cNvPr id="31" name="Google Shape;31;p7"/>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525960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307333" y="1200400"/>
            <a:ext cx="16980800" cy="10908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2800"/>
            </a:lvl1pPr>
            <a:lvl2pPr lvl="1">
              <a:spcBef>
                <a:spcPts val="0"/>
              </a:spcBef>
              <a:spcAft>
                <a:spcPts val="0"/>
              </a:spcAft>
              <a:buSzPts val="4800"/>
              <a:buNone/>
              <a:defRPr sz="12800"/>
            </a:lvl2pPr>
            <a:lvl3pPr lvl="2">
              <a:spcBef>
                <a:spcPts val="0"/>
              </a:spcBef>
              <a:spcAft>
                <a:spcPts val="0"/>
              </a:spcAft>
              <a:buSzPts val="4800"/>
              <a:buNone/>
              <a:defRPr sz="12800"/>
            </a:lvl3pPr>
            <a:lvl4pPr lvl="3">
              <a:spcBef>
                <a:spcPts val="0"/>
              </a:spcBef>
              <a:spcAft>
                <a:spcPts val="0"/>
              </a:spcAft>
              <a:buSzPts val="4800"/>
              <a:buNone/>
              <a:defRPr sz="12800"/>
            </a:lvl4pPr>
            <a:lvl5pPr lvl="4">
              <a:spcBef>
                <a:spcPts val="0"/>
              </a:spcBef>
              <a:spcAft>
                <a:spcPts val="0"/>
              </a:spcAft>
              <a:buSzPts val="4800"/>
              <a:buNone/>
              <a:defRPr sz="12800"/>
            </a:lvl5pPr>
            <a:lvl6pPr lvl="5">
              <a:spcBef>
                <a:spcPts val="0"/>
              </a:spcBef>
              <a:spcAft>
                <a:spcPts val="0"/>
              </a:spcAft>
              <a:buSzPts val="4800"/>
              <a:buNone/>
              <a:defRPr sz="12800"/>
            </a:lvl6pPr>
            <a:lvl7pPr lvl="6">
              <a:spcBef>
                <a:spcPts val="0"/>
              </a:spcBef>
              <a:spcAft>
                <a:spcPts val="0"/>
              </a:spcAft>
              <a:buSzPts val="4800"/>
              <a:buNone/>
              <a:defRPr sz="12800"/>
            </a:lvl7pPr>
            <a:lvl8pPr lvl="7">
              <a:spcBef>
                <a:spcPts val="0"/>
              </a:spcBef>
              <a:spcAft>
                <a:spcPts val="0"/>
              </a:spcAft>
              <a:buSzPts val="4800"/>
              <a:buNone/>
              <a:defRPr sz="12800"/>
            </a:lvl8pPr>
            <a:lvl9pPr lvl="8">
              <a:spcBef>
                <a:spcPts val="0"/>
              </a:spcBef>
              <a:spcAft>
                <a:spcPts val="0"/>
              </a:spcAft>
              <a:buSzPts val="4800"/>
              <a:buNone/>
              <a:defRPr sz="12800"/>
            </a:lvl9pPr>
          </a:lstStyle>
          <a:p>
            <a:endParaRPr/>
          </a:p>
        </p:txBody>
      </p:sp>
      <p:sp>
        <p:nvSpPr>
          <p:cNvPr id="34" name="Google Shape;34;p8"/>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26151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Acercamiento de los engranes de una bicicleta"/>
          <p:cNvSpPr>
            <a:spLocks noGrp="1"/>
          </p:cNvSpPr>
          <p:nvPr>
            <p:ph type="pic" idx="21"/>
          </p:nvPr>
        </p:nvSpPr>
        <p:spPr>
          <a:xfrm>
            <a:off x="12925241" y="918941"/>
            <a:ext cx="11599695" cy="15473898"/>
          </a:xfrm>
          <a:prstGeom prst="rect">
            <a:avLst/>
          </a:prstGeom>
          <a:ln w="9525">
            <a:round/>
          </a:ln>
        </p:spPr>
        <p:txBody>
          <a:bodyPr lIns="91439" tIns="45719" rIns="91439" bIns="45719" anchor="t">
            <a:noAutofit/>
          </a:bodyPr>
          <a:lstStyle/>
          <a:p>
            <a:endParaRPr/>
          </a:p>
        </p:txBody>
      </p:sp>
      <p:sp>
        <p:nvSpPr>
          <p:cNvPr id="39" name="Texto del título"/>
          <p:cNvSpPr txBox="1">
            <a:spLocks noGrp="1"/>
          </p:cNvSpPr>
          <p:nvPr>
            <p:ph type="title"/>
          </p:nvPr>
        </p:nvSpPr>
        <p:spPr>
          <a:xfrm>
            <a:off x="1473200" y="1803401"/>
            <a:ext cx="9639300" cy="4927600"/>
          </a:xfrm>
          <a:prstGeom prst="rect">
            <a:avLst/>
          </a:prstGeom>
        </p:spPr>
        <p:txBody>
          <a:bodyPr anchor="b"/>
          <a:lstStyle/>
          <a:p>
            <a:r>
              <a:t>Texto del título</a:t>
            </a:r>
          </a:p>
        </p:txBody>
      </p:sp>
      <p:sp>
        <p:nvSpPr>
          <p:cNvPr id="40" name="Nivel de texto 1…"/>
          <p:cNvSpPr txBox="1">
            <a:spLocks noGrp="1"/>
          </p:cNvSpPr>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extLst>
      <p:ext uri="{BB962C8B-B14F-4D97-AF65-F5344CB8AC3E}">
        <p14:creationId xmlns:p14="http://schemas.microsoft.com/office/powerpoint/2010/main" val="2852781749"/>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12192000" y="-334"/>
            <a:ext cx="12192000" cy="13716000"/>
          </a:xfrm>
          <a:prstGeom prst="rect">
            <a:avLst/>
          </a:prstGeom>
          <a:solidFill>
            <a:schemeClr val="lt2"/>
          </a:solidFill>
          <a:ln>
            <a:noFill/>
          </a:ln>
        </p:spPr>
        <p:txBody>
          <a:bodyPr spcFirstLastPara="1" wrap="square" lIns="243783" tIns="243783" rIns="243783" bIns="243783" anchor="ctr" anchorCtr="0">
            <a:noAutofit/>
          </a:bodyPr>
          <a:lstStyle/>
          <a:p>
            <a:pPr marL="0" lvl="0" indent="0" algn="l" rtl="0">
              <a:spcBef>
                <a:spcPts val="0"/>
              </a:spcBef>
              <a:spcAft>
                <a:spcPts val="0"/>
              </a:spcAft>
              <a:buNone/>
            </a:pPr>
            <a:endParaRPr sz="14933"/>
          </a:p>
        </p:txBody>
      </p:sp>
      <p:sp>
        <p:nvSpPr>
          <p:cNvPr id="37" name="Google Shape;37;p9"/>
          <p:cNvSpPr txBox="1">
            <a:spLocks noGrp="1"/>
          </p:cNvSpPr>
          <p:nvPr>
            <p:ph type="title"/>
          </p:nvPr>
        </p:nvSpPr>
        <p:spPr>
          <a:xfrm>
            <a:off x="708000" y="3288467"/>
            <a:ext cx="10787200" cy="3952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11199"/>
            </a:lvl1pPr>
            <a:lvl2pPr lvl="1" algn="ctr">
              <a:spcBef>
                <a:spcPts val="0"/>
              </a:spcBef>
              <a:spcAft>
                <a:spcPts val="0"/>
              </a:spcAft>
              <a:buSzPts val="4200"/>
              <a:buNone/>
              <a:defRPr sz="11199"/>
            </a:lvl2pPr>
            <a:lvl3pPr lvl="2" algn="ctr">
              <a:spcBef>
                <a:spcPts val="0"/>
              </a:spcBef>
              <a:spcAft>
                <a:spcPts val="0"/>
              </a:spcAft>
              <a:buSzPts val="4200"/>
              <a:buNone/>
              <a:defRPr sz="11199"/>
            </a:lvl3pPr>
            <a:lvl4pPr lvl="3" algn="ctr">
              <a:spcBef>
                <a:spcPts val="0"/>
              </a:spcBef>
              <a:spcAft>
                <a:spcPts val="0"/>
              </a:spcAft>
              <a:buSzPts val="4200"/>
              <a:buNone/>
              <a:defRPr sz="11199"/>
            </a:lvl4pPr>
            <a:lvl5pPr lvl="4" algn="ctr">
              <a:spcBef>
                <a:spcPts val="0"/>
              </a:spcBef>
              <a:spcAft>
                <a:spcPts val="0"/>
              </a:spcAft>
              <a:buSzPts val="4200"/>
              <a:buNone/>
              <a:defRPr sz="11199"/>
            </a:lvl5pPr>
            <a:lvl6pPr lvl="5" algn="ctr">
              <a:spcBef>
                <a:spcPts val="0"/>
              </a:spcBef>
              <a:spcAft>
                <a:spcPts val="0"/>
              </a:spcAft>
              <a:buSzPts val="4200"/>
              <a:buNone/>
              <a:defRPr sz="11199"/>
            </a:lvl6pPr>
            <a:lvl7pPr lvl="6" algn="ctr">
              <a:spcBef>
                <a:spcPts val="0"/>
              </a:spcBef>
              <a:spcAft>
                <a:spcPts val="0"/>
              </a:spcAft>
              <a:buSzPts val="4200"/>
              <a:buNone/>
              <a:defRPr sz="11199"/>
            </a:lvl7pPr>
            <a:lvl8pPr lvl="7" algn="ctr">
              <a:spcBef>
                <a:spcPts val="0"/>
              </a:spcBef>
              <a:spcAft>
                <a:spcPts val="0"/>
              </a:spcAft>
              <a:buSzPts val="4200"/>
              <a:buNone/>
              <a:defRPr sz="11199"/>
            </a:lvl8pPr>
            <a:lvl9pPr lvl="8" algn="ctr">
              <a:spcBef>
                <a:spcPts val="0"/>
              </a:spcBef>
              <a:spcAft>
                <a:spcPts val="0"/>
              </a:spcAft>
              <a:buSzPts val="4200"/>
              <a:buNone/>
              <a:defRPr sz="11199"/>
            </a:lvl9pPr>
          </a:lstStyle>
          <a:p>
            <a:endParaRPr/>
          </a:p>
        </p:txBody>
      </p:sp>
      <p:sp>
        <p:nvSpPr>
          <p:cNvPr id="38" name="Google Shape;38;p9"/>
          <p:cNvSpPr txBox="1">
            <a:spLocks noGrp="1"/>
          </p:cNvSpPr>
          <p:nvPr>
            <p:ph type="subTitle" idx="1"/>
          </p:nvPr>
        </p:nvSpPr>
        <p:spPr>
          <a:xfrm>
            <a:off x="708000" y="7474868"/>
            <a:ext cx="10787200" cy="3293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5599"/>
            </a:lvl1pPr>
            <a:lvl2pPr lvl="1" algn="ctr">
              <a:lnSpc>
                <a:spcPct val="100000"/>
              </a:lnSpc>
              <a:spcBef>
                <a:spcPts val="0"/>
              </a:spcBef>
              <a:spcAft>
                <a:spcPts val="0"/>
              </a:spcAft>
              <a:buSzPts val="2100"/>
              <a:buNone/>
              <a:defRPr sz="5599"/>
            </a:lvl2pPr>
            <a:lvl3pPr lvl="2" algn="ctr">
              <a:lnSpc>
                <a:spcPct val="100000"/>
              </a:lnSpc>
              <a:spcBef>
                <a:spcPts val="0"/>
              </a:spcBef>
              <a:spcAft>
                <a:spcPts val="0"/>
              </a:spcAft>
              <a:buSzPts val="2100"/>
              <a:buNone/>
              <a:defRPr sz="5599"/>
            </a:lvl3pPr>
            <a:lvl4pPr lvl="3" algn="ctr">
              <a:lnSpc>
                <a:spcPct val="100000"/>
              </a:lnSpc>
              <a:spcBef>
                <a:spcPts val="0"/>
              </a:spcBef>
              <a:spcAft>
                <a:spcPts val="0"/>
              </a:spcAft>
              <a:buSzPts val="2100"/>
              <a:buNone/>
              <a:defRPr sz="5599"/>
            </a:lvl4pPr>
            <a:lvl5pPr lvl="4" algn="ctr">
              <a:lnSpc>
                <a:spcPct val="100000"/>
              </a:lnSpc>
              <a:spcBef>
                <a:spcPts val="0"/>
              </a:spcBef>
              <a:spcAft>
                <a:spcPts val="0"/>
              </a:spcAft>
              <a:buSzPts val="2100"/>
              <a:buNone/>
              <a:defRPr sz="5599"/>
            </a:lvl5pPr>
            <a:lvl6pPr lvl="5" algn="ctr">
              <a:lnSpc>
                <a:spcPct val="100000"/>
              </a:lnSpc>
              <a:spcBef>
                <a:spcPts val="0"/>
              </a:spcBef>
              <a:spcAft>
                <a:spcPts val="0"/>
              </a:spcAft>
              <a:buSzPts val="2100"/>
              <a:buNone/>
              <a:defRPr sz="5599"/>
            </a:lvl6pPr>
            <a:lvl7pPr lvl="6" algn="ctr">
              <a:lnSpc>
                <a:spcPct val="100000"/>
              </a:lnSpc>
              <a:spcBef>
                <a:spcPts val="0"/>
              </a:spcBef>
              <a:spcAft>
                <a:spcPts val="0"/>
              </a:spcAft>
              <a:buSzPts val="2100"/>
              <a:buNone/>
              <a:defRPr sz="5599"/>
            </a:lvl7pPr>
            <a:lvl8pPr lvl="7" algn="ctr">
              <a:lnSpc>
                <a:spcPct val="100000"/>
              </a:lnSpc>
              <a:spcBef>
                <a:spcPts val="0"/>
              </a:spcBef>
              <a:spcAft>
                <a:spcPts val="0"/>
              </a:spcAft>
              <a:buSzPts val="2100"/>
              <a:buNone/>
              <a:defRPr sz="5599"/>
            </a:lvl8pPr>
            <a:lvl9pPr lvl="8" algn="ctr">
              <a:lnSpc>
                <a:spcPct val="100000"/>
              </a:lnSpc>
              <a:spcBef>
                <a:spcPts val="0"/>
              </a:spcBef>
              <a:spcAft>
                <a:spcPts val="0"/>
              </a:spcAft>
              <a:buSzPts val="2100"/>
              <a:buNone/>
              <a:defRPr sz="5599"/>
            </a:lvl9pPr>
          </a:lstStyle>
          <a:p>
            <a:endParaRPr/>
          </a:p>
        </p:txBody>
      </p:sp>
      <p:sp>
        <p:nvSpPr>
          <p:cNvPr id="39" name="Google Shape;39;p9"/>
          <p:cNvSpPr txBox="1">
            <a:spLocks noGrp="1"/>
          </p:cNvSpPr>
          <p:nvPr>
            <p:ph type="body" idx="2"/>
          </p:nvPr>
        </p:nvSpPr>
        <p:spPr>
          <a:xfrm>
            <a:off x="13172001" y="1930866"/>
            <a:ext cx="10232000" cy="9853600"/>
          </a:xfrm>
          <a:prstGeom prst="rect">
            <a:avLst/>
          </a:prstGeom>
        </p:spPr>
        <p:txBody>
          <a:bodyPr spcFirstLastPara="1" wrap="square" lIns="91425" tIns="91425" rIns="91425" bIns="91425" anchor="ctr" anchorCtr="0">
            <a:normAutofit/>
          </a:bodyPr>
          <a:lstStyle>
            <a:lvl1pPr marL="1219159" lvl="0" indent="-914369">
              <a:spcBef>
                <a:spcPts val="0"/>
              </a:spcBef>
              <a:spcAft>
                <a:spcPts val="0"/>
              </a:spcAft>
              <a:buSzPts val="1800"/>
              <a:buChar char="●"/>
              <a:defRPr/>
            </a:lvl1pPr>
            <a:lvl2pPr marL="2438317" lvl="1" indent="-846637">
              <a:spcBef>
                <a:spcPts val="0"/>
              </a:spcBef>
              <a:spcAft>
                <a:spcPts val="0"/>
              </a:spcAft>
              <a:buSzPts val="1400"/>
              <a:buChar char="○"/>
              <a:defRPr/>
            </a:lvl2pPr>
            <a:lvl3pPr marL="3657476" lvl="2" indent="-846637">
              <a:spcBef>
                <a:spcPts val="0"/>
              </a:spcBef>
              <a:spcAft>
                <a:spcPts val="0"/>
              </a:spcAft>
              <a:buSzPts val="1400"/>
              <a:buChar char="■"/>
              <a:defRPr/>
            </a:lvl3pPr>
            <a:lvl4pPr marL="4876635" lvl="3" indent="-846637">
              <a:spcBef>
                <a:spcPts val="0"/>
              </a:spcBef>
              <a:spcAft>
                <a:spcPts val="0"/>
              </a:spcAft>
              <a:buSzPts val="1400"/>
              <a:buChar char="●"/>
              <a:defRPr/>
            </a:lvl4pPr>
            <a:lvl5pPr marL="6095794" lvl="4" indent="-846637">
              <a:spcBef>
                <a:spcPts val="0"/>
              </a:spcBef>
              <a:spcAft>
                <a:spcPts val="0"/>
              </a:spcAft>
              <a:buSzPts val="1400"/>
              <a:buChar char="○"/>
              <a:defRPr/>
            </a:lvl5pPr>
            <a:lvl6pPr marL="7314951" lvl="5" indent="-846637">
              <a:spcBef>
                <a:spcPts val="0"/>
              </a:spcBef>
              <a:spcAft>
                <a:spcPts val="0"/>
              </a:spcAft>
              <a:buSzPts val="1400"/>
              <a:buChar char="■"/>
              <a:defRPr/>
            </a:lvl6pPr>
            <a:lvl7pPr marL="8534111" lvl="6" indent="-846637">
              <a:spcBef>
                <a:spcPts val="0"/>
              </a:spcBef>
              <a:spcAft>
                <a:spcPts val="0"/>
              </a:spcAft>
              <a:buSzPts val="1400"/>
              <a:buChar char="●"/>
              <a:defRPr/>
            </a:lvl7pPr>
            <a:lvl8pPr marL="9753270" lvl="7" indent="-846637">
              <a:spcBef>
                <a:spcPts val="0"/>
              </a:spcBef>
              <a:spcAft>
                <a:spcPts val="0"/>
              </a:spcAft>
              <a:buSzPts val="1400"/>
              <a:buChar char="○"/>
              <a:defRPr/>
            </a:lvl8pPr>
            <a:lvl9pPr marL="10972428" lvl="8" indent="-846637">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23718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831200" y="11281534"/>
            <a:ext cx="15996800" cy="1613600"/>
          </a:xfrm>
          <a:prstGeom prst="rect">
            <a:avLst/>
          </a:prstGeom>
        </p:spPr>
        <p:txBody>
          <a:bodyPr spcFirstLastPara="1" wrap="square" lIns="91425" tIns="91425" rIns="91425" bIns="91425" anchor="ctr" anchorCtr="0">
            <a:normAutofit/>
          </a:bodyPr>
          <a:lstStyle>
            <a:lvl1pPr marL="1219159" lvl="0" indent="-60958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151441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831200" y="2949667"/>
            <a:ext cx="22721600" cy="5236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31999"/>
            </a:lvl1pPr>
            <a:lvl2pPr lvl="1" algn="ctr">
              <a:spcBef>
                <a:spcPts val="0"/>
              </a:spcBef>
              <a:spcAft>
                <a:spcPts val="0"/>
              </a:spcAft>
              <a:buSzPts val="12000"/>
              <a:buNone/>
              <a:defRPr sz="31999"/>
            </a:lvl2pPr>
            <a:lvl3pPr lvl="2" algn="ctr">
              <a:spcBef>
                <a:spcPts val="0"/>
              </a:spcBef>
              <a:spcAft>
                <a:spcPts val="0"/>
              </a:spcAft>
              <a:buSzPts val="12000"/>
              <a:buNone/>
              <a:defRPr sz="31999"/>
            </a:lvl3pPr>
            <a:lvl4pPr lvl="3" algn="ctr">
              <a:spcBef>
                <a:spcPts val="0"/>
              </a:spcBef>
              <a:spcAft>
                <a:spcPts val="0"/>
              </a:spcAft>
              <a:buSzPts val="12000"/>
              <a:buNone/>
              <a:defRPr sz="31999"/>
            </a:lvl4pPr>
            <a:lvl5pPr lvl="4" algn="ctr">
              <a:spcBef>
                <a:spcPts val="0"/>
              </a:spcBef>
              <a:spcAft>
                <a:spcPts val="0"/>
              </a:spcAft>
              <a:buSzPts val="12000"/>
              <a:buNone/>
              <a:defRPr sz="31999"/>
            </a:lvl5pPr>
            <a:lvl6pPr lvl="5" algn="ctr">
              <a:spcBef>
                <a:spcPts val="0"/>
              </a:spcBef>
              <a:spcAft>
                <a:spcPts val="0"/>
              </a:spcAft>
              <a:buSzPts val="12000"/>
              <a:buNone/>
              <a:defRPr sz="31999"/>
            </a:lvl6pPr>
            <a:lvl7pPr lvl="6" algn="ctr">
              <a:spcBef>
                <a:spcPts val="0"/>
              </a:spcBef>
              <a:spcAft>
                <a:spcPts val="0"/>
              </a:spcAft>
              <a:buSzPts val="12000"/>
              <a:buNone/>
              <a:defRPr sz="31999"/>
            </a:lvl7pPr>
            <a:lvl8pPr lvl="7" algn="ctr">
              <a:spcBef>
                <a:spcPts val="0"/>
              </a:spcBef>
              <a:spcAft>
                <a:spcPts val="0"/>
              </a:spcAft>
              <a:buSzPts val="12000"/>
              <a:buNone/>
              <a:defRPr sz="31999"/>
            </a:lvl8pPr>
            <a:lvl9pPr lvl="8" algn="ctr">
              <a:spcBef>
                <a:spcPts val="0"/>
              </a:spcBef>
              <a:spcAft>
                <a:spcPts val="0"/>
              </a:spcAft>
              <a:buSzPts val="12000"/>
              <a:buNone/>
              <a:defRPr sz="31999"/>
            </a:lvl9pPr>
          </a:lstStyle>
          <a:p>
            <a:r>
              <a:t>xx%</a:t>
            </a:r>
          </a:p>
        </p:txBody>
      </p:sp>
      <p:sp>
        <p:nvSpPr>
          <p:cNvPr id="46" name="Google Shape;46;p11"/>
          <p:cNvSpPr txBox="1">
            <a:spLocks noGrp="1"/>
          </p:cNvSpPr>
          <p:nvPr>
            <p:ph type="body" idx="1"/>
          </p:nvPr>
        </p:nvSpPr>
        <p:spPr>
          <a:xfrm>
            <a:off x="831200" y="8405933"/>
            <a:ext cx="22721600" cy="3469600"/>
          </a:xfrm>
          <a:prstGeom prst="rect">
            <a:avLst/>
          </a:prstGeom>
        </p:spPr>
        <p:txBody>
          <a:bodyPr spcFirstLastPara="1" wrap="square" lIns="91425" tIns="91425" rIns="91425" bIns="91425" anchor="t" anchorCtr="0">
            <a:normAutofit/>
          </a:bodyPr>
          <a:lstStyle>
            <a:lvl1pPr marL="1219159" lvl="0" indent="-914369" algn="ctr">
              <a:spcBef>
                <a:spcPts val="0"/>
              </a:spcBef>
              <a:spcAft>
                <a:spcPts val="0"/>
              </a:spcAft>
              <a:buSzPts val="1800"/>
              <a:buChar char="●"/>
              <a:defRPr/>
            </a:lvl1pPr>
            <a:lvl2pPr marL="2438317" lvl="1" indent="-846637" algn="ctr">
              <a:spcBef>
                <a:spcPts val="0"/>
              </a:spcBef>
              <a:spcAft>
                <a:spcPts val="0"/>
              </a:spcAft>
              <a:buSzPts val="1400"/>
              <a:buChar char="○"/>
              <a:defRPr/>
            </a:lvl2pPr>
            <a:lvl3pPr marL="3657476" lvl="2" indent="-846637" algn="ctr">
              <a:spcBef>
                <a:spcPts val="0"/>
              </a:spcBef>
              <a:spcAft>
                <a:spcPts val="0"/>
              </a:spcAft>
              <a:buSzPts val="1400"/>
              <a:buChar char="■"/>
              <a:defRPr/>
            </a:lvl3pPr>
            <a:lvl4pPr marL="4876635" lvl="3" indent="-846637" algn="ctr">
              <a:spcBef>
                <a:spcPts val="0"/>
              </a:spcBef>
              <a:spcAft>
                <a:spcPts val="0"/>
              </a:spcAft>
              <a:buSzPts val="1400"/>
              <a:buChar char="●"/>
              <a:defRPr/>
            </a:lvl4pPr>
            <a:lvl5pPr marL="6095794" lvl="4" indent="-846637" algn="ctr">
              <a:spcBef>
                <a:spcPts val="0"/>
              </a:spcBef>
              <a:spcAft>
                <a:spcPts val="0"/>
              </a:spcAft>
              <a:buSzPts val="1400"/>
              <a:buChar char="○"/>
              <a:defRPr/>
            </a:lvl5pPr>
            <a:lvl6pPr marL="7314951" lvl="5" indent="-846637" algn="ctr">
              <a:spcBef>
                <a:spcPts val="0"/>
              </a:spcBef>
              <a:spcAft>
                <a:spcPts val="0"/>
              </a:spcAft>
              <a:buSzPts val="1400"/>
              <a:buChar char="■"/>
              <a:defRPr/>
            </a:lvl6pPr>
            <a:lvl7pPr marL="8534111" lvl="6" indent="-846637" algn="ctr">
              <a:spcBef>
                <a:spcPts val="0"/>
              </a:spcBef>
              <a:spcAft>
                <a:spcPts val="0"/>
              </a:spcAft>
              <a:buSzPts val="1400"/>
              <a:buChar char="●"/>
              <a:defRPr/>
            </a:lvl7pPr>
            <a:lvl8pPr marL="9753270" lvl="7" indent="-846637" algn="ctr">
              <a:spcBef>
                <a:spcPts val="0"/>
              </a:spcBef>
              <a:spcAft>
                <a:spcPts val="0"/>
              </a:spcAft>
              <a:buSzPts val="1400"/>
              <a:buChar char="○"/>
              <a:defRPr/>
            </a:lvl8pPr>
            <a:lvl9pPr marL="10972428" lvl="8" indent="-846637"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865730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4384000" cy="13716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3E3E3E"/>
          </a:solidFill>
        </p:spPr>
        <p:txBody>
          <a:bodyPr wrap="square" lIns="0" tIns="0" rIns="0" bIns="0" rtlCol="0"/>
          <a:lstStyle/>
          <a:p>
            <a:endParaRPr sz="2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5/7/25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6174607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31901" y="1409701"/>
            <a:ext cx="21907500" cy="2057401"/>
          </a:xfrm>
          <a:prstGeom prst="rect">
            <a:avLst/>
          </a:prstGeom>
        </p:spPr>
        <p:txBody>
          <a:bodyPr/>
          <a:lstStyle>
            <a:lvl1pPr>
              <a:defRPr sz="8600" spc="1375"/>
            </a:lvl1pPr>
          </a:lstStyle>
          <a:p>
            <a:r>
              <a:t>Texto del título</a:t>
            </a:r>
          </a:p>
        </p:txBody>
      </p:sp>
      <p:sp>
        <p:nvSpPr>
          <p:cNvPr id="22" name="Shape 22"/>
          <p:cNvSpPr>
            <a:spLocks noGrp="1"/>
          </p:cNvSpPr>
          <p:nvPr>
            <p:ph type="body" sz="quarter" idx="1"/>
          </p:nvPr>
        </p:nvSpPr>
        <p:spPr>
          <a:xfrm>
            <a:off x="1231901" y="698501"/>
            <a:ext cx="21907500" cy="711200"/>
          </a:xfrm>
          <a:prstGeom prst="rect">
            <a:avLst/>
          </a:prstGeom>
        </p:spPr>
        <p:txBody>
          <a:bodyPr/>
          <a:lstStyle>
            <a:lvl1pPr marL="0" indent="0">
              <a:spcBef>
                <a:spcPts val="0"/>
              </a:spcBef>
              <a:buClrTx/>
              <a:buSzTx/>
              <a:buNone/>
              <a:defRPr sz="3199" cap="all" spc="512">
                <a:latin typeface="Avenir Book"/>
                <a:ea typeface="Avenir Book"/>
                <a:cs typeface="Avenir Book"/>
                <a:sym typeface="Avenir Book"/>
              </a:defRPr>
            </a:lvl1pPr>
            <a:lvl2pPr marL="0" indent="228590">
              <a:spcBef>
                <a:spcPts val="0"/>
              </a:spcBef>
              <a:buClrTx/>
              <a:buSzTx/>
              <a:buNone/>
              <a:defRPr sz="3199" cap="all" spc="512">
                <a:latin typeface="Avenir Book"/>
                <a:ea typeface="Avenir Book"/>
                <a:cs typeface="Avenir Book"/>
                <a:sym typeface="Avenir Book"/>
              </a:defRPr>
            </a:lvl2pPr>
            <a:lvl3pPr marL="0" indent="457178">
              <a:spcBef>
                <a:spcPts val="0"/>
              </a:spcBef>
              <a:buClrTx/>
              <a:buSzTx/>
              <a:buNone/>
              <a:defRPr sz="3199" cap="all" spc="512">
                <a:latin typeface="Avenir Book"/>
                <a:ea typeface="Avenir Book"/>
                <a:cs typeface="Avenir Book"/>
                <a:sym typeface="Avenir Book"/>
              </a:defRPr>
            </a:lvl3pPr>
            <a:lvl4pPr marL="0" indent="685768">
              <a:spcBef>
                <a:spcPts val="0"/>
              </a:spcBef>
              <a:buClrTx/>
              <a:buSzTx/>
              <a:buNone/>
              <a:defRPr sz="3199" cap="all" spc="512">
                <a:latin typeface="Avenir Book"/>
                <a:ea typeface="Avenir Book"/>
                <a:cs typeface="Avenir Book"/>
                <a:sym typeface="Avenir Book"/>
              </a:defRPr>
            </a:lvl4pPr>
            <a:lvl5pPr marL="0" indent="914358">
              <a:spcBef>
                <a:spcPts val="0"/>
              </a:spcBef>
              <a:buClrTx/>
              <a:buSzTx/>
              <a:buNone/>
              <a:defRPr sz="3199" cap="all" spc="512">
                <a:latin typeface="Avenir Book"/>
                <a:ea typeface="Avenir Book"/>
                <a:cs typeface="Avenir Book"/>
                <a:sym typeface="Avenir Book"/>
              </a:defRPr>
            </a:lvl5pPr>
          </a:lstStyle>
          <a:p>
            <a:r>
              <a:t>Nivel de texto 1</a:t>
            </a:r>
          </a:p>
          <a:p>
            <a:pPr lvl="1"/>
            <a:r>
              <a:t>Nivel de texto 2</a:t>
            </a:r>
          </a:p>
          <a:p>
            <a:pPr lvl="2"/>
            <a:r>
              <a:t>Nivel de texto 3</a:t>
            </a:r>
          </a:p>
          <a:p>
            <a:pPr lvl="3"/>
            <a:r>
              <a:t>Nivel de texto 4</a:t>
            </a:r>
          </a:p>
          <a:p>
            <a:pPr lvl="4"/>
            <a:r>
              <a:t>Nivel de texto 5</a:t>
            </a:r>
          </a:p>
        </p:txBody>
      </p:sp>
      <p:sp>
        <p:nvSpPr>
          <p:cNvPr id="23" name="Shape 2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8669605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Foto (horizontal A)">
    <p:spTree>
      <p:nvGrpSpPr>
        <p:cNvPr id="1" name=""/>
        <p:cNvGrpSpPr/>
        <p:nvPr/>
      </p:nvGrpSpPr>
      <p:grpSpPr>
        <a:xfrm>
          <a:off x="0" y="0"/>
          <a:ext cx="0" cy="0"/>
          <a:chOff x="0" y="0"/>
          <a:chExt cx="0" cy="0"/>
        </a:xfrm>
      </p:grpSpPr>
      <p:sp>
        <p:nvSpPr>
          <p:cNvPr id="30" name="Shape 30"/>
          <p:cNvSpPr>
            <a:spLocks noGrp="1"/>
          </p:cNvSpPr>
          <p:nvPr>
            <p:ph type="pic" idx="13"/>
          </p:nvPr>
        </p:nvSpPr>
        <p:spPr>
          <a:xfrm>
            <a:off x="0" y="3810001"/>
            <a:ext cx="24384000" cy="9894094"/>
          </a:xfrm>
          <a:prstGeom prst="rect">
            <a:avLst/>
          </a:prstGeom>
        </p:spPr>
        <p:txBody>
          <a:bodyPr lIns="91439" tIns="45719" rIns="91439" bIns="45719" anchor="t">
            <a:noAutofit/>
          </a:bodyPr>
          <a:lstStyle/>
          <a:p>
            <a:endParaRPr/>
          </a:p>
        </p:txBody>
      </p:sp>
      <p:sp>
        <p:nvSpPr>
          <p:cNvPr id="31" name="Shape 31"/>
          <p:cNvSpPr>
            <a:spLocks noGrp="1"/>
          </p:cNvSpPr>
          <p:nvPr>
            <p:ph type="title"/>
          </p:nvPr>
        </p:nvSpPr>
        <p:spPr>
          <a:xfrm>
            <a:off x="1231901" y="1409701"/>
            <a:ext cx="21907500" cy="2057401"/>
          </a:xfrm>
          <a:prstGeom prst="rect">
            <a:avLst/>
          </a:prstGeom>
        </p:spPr>
        <p:txBody>
          <a:bodyPr/>
          <a:lstStyle>
            <a:lvl1pPr>
              <a:defRPr sz="8600" spc="1375"/>
            </a:lvl1pPr>
          </a:lstStyle>
          <a:p>
            <a:r>
              <a:t>Texto del título</a:t>
            </a:r>
          </a:p>
        </p:txBody>
      </p:sp>
      <p:sp>
        <p:nvSpPr>
          <p:cNvPr id="32" name="Shape 32"/>
          <p:cNvSpPr>
            <a:spLocks noGrp="1"/>
          </p:cNvSpPr>
          <p:nvPr>
            <p:ph type="body" sz="quarter" idx="1"/>
          </p:nvPr>
        </p:nvSpPr>
        <p:spPr>
          <a:xfrm>
            <a:off x="1231901" y="698501"/>
            <a:ext cx="21907500" cy="711200"/>
          </a:xfrm>
          <a:prstGeom prst="rect">
            <a:avLst/>
          </a:prstGeom>
        </p:spPr>
        <p:txBody>
          <a:bodyPr/>
          <a:lstStyle>
            <a:lvl1pPr marL="0" indent="0">
              <a:spcBef>
                <a:spcPts val="0"/>
              </a:spcBef>
              <a:buClrTx/>
              <a:buSzTx/>
              <a:buNone/>
              <a:defRPr sz="3199" cap="all" spc="512">
                <a:latin typeface="Avenir Book"/>
                <a:ea typeface="Avenir Book"/>
                <a:cs typeface="Avenir Book"/>
                <a:sym typeface="Avenir Book"/>
              </a:defRPr>
            </a:lvl1pPr>
            <a:lvl2pPr marL="0" indent="228590">
              <a:spcBef>
                <a:spcPts val="0"/>
              </a:spcBef>
              <a:buClrTx/>
              <a:buSzTx/>
              <a:buNone/>
              <a:defRPr sz="3199" cap="all" spc="512">
                <a:latin typeface="Avenir Book"/>
                <a:ea typeface="Avenir Book"/>
                <a:cs typeface="Avenir Book"/>
                <a:sym typeface="Avenir Book"/>
              </a:defRPr>
            </a:lvl2pPr>
            <a:lvl3pPr marL="0" indent="457178">
              <a:spcBef>
                <a:spcPts val="0"/>
              </a:spcBef>
              <a:buClrTx/>
              <a:buSzTx/>
              <a:buNone/>
              <a:defRPr sz="3199" cap="all" spc="512">
                <a:latin typeface="Avenir Book"/>
                <a:ea typeface="Avenir Book"/>
                <a:cs typeface="Avenir Book"/>
                <a:sym typeface="Avenir Book"/>
              </a:defRPr>
            </a:lvl3pPr>
            <a:lvl4pPr marL="0" indent="685768">
              <a:spcBef>
                <a:spcPts val="0"/>
              </a:spcBef>
              <a:buClrTx/>
              <a:buSzTx/>
              <a:buNone/>
              <a:defRPr sz="3199" cap="all" spc="512">
                <a:latin typeface="Avenir Book"/>
                <a:ea typeface="Avenir Book"/>
                <a:cs typeface="Avenir Book"/>
                <a:sym typeface="Avenir Book"/>
              </a:defRPr>
            </a:lvl4pPr>
            <a:lvl5pPr marL="0" indent="914358">
              <a:spcBef>
                <a:spcPts val="0"/>
              </a:spcBef>
              <a:buClrTx/>
              <a:buSzTx/>
              <a:buNone/>
              <a:defRPr sz="3199" cap="all" spc="512">
                <a:latin typeface="Avenir Book"/>
                <a:ea typeface="Avenir Book"/>
                <a:cs typeface="Avenir Book"/>
                <a:sym typeface="Avenir Book"/>
              </a:defRPr>
            </a:lvl5pPr>
          </a:lstStyle>
          <a:p>
            <a:r>
              <a:t>Nivel de texto 1</a:t>
            </a:r>
          </a:p>
          <a:p>
            <a:pPr lvl="1"/>
            <a:r>
              <a:t>Nivel de texto 2</a:t>
            </a:r>
          </a:p>
          <a:p>
            <a:pPr lvl="2"/>
            <a:r>
              <a:t>Nivel de texto 3</a:t>
            </a:r>
          </a:p>
          <a:p>
            <a:pPr lvl="3"/>
            <a:r>
              <a:t>Nivel de texto 4</a:t>
            </a:r>
          </a:p>
          <a:p>
            <a:pPr lvl="4"/>
            <a:r>
              <a:t>Nivel de texto 5</a:t>
            </a:r>
          </a:p>
        </p:txBody>
      </p:sp>
      <p:sp>
        <p:nvSpPr>
          <p:cNvPr id="33" name="Shape 3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0322161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40" name="Shape 40"/>
          <p:cNvSpPr>
            <a:spLocks noGrp="1"/>
          </p:cNvSpPr>
          <p:nvPr>
            <p:ph type="title"/>
          </p:nvPr>
        </p:nvSpPr>
        <p:spPr>
          <a:xfrm>
            <a:off x="1231901" y="5295901"/>
            <a:ext cx="21907500" cy="3124200"/>
          </a:xfrm>
          <a:prstGeom prst="rect">
            <a:avLst/>
          </a:prstGeom>
        </p:spPr>
        <p:txBody>
          <a:bodyPr anchor="ctr"/>
          <a:lstStyle>
            <a:lvl1pPr>
              <a:defRPr sz="8600" spc="1375"/>
            </a:lvl1pPr>
          </a:lstStyle>
          <a:p>
            <a:r>
              <a:t>Texto del título</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4927832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48" name="Shape 48"/>
          <p:cNvSpPr>
            <a:spLocks noGrp="1"/>
          </p:cNvSpPr>
          <p:nvPr>
            <p:ph type="pic" idx="13"/>
          </p:nvPr>
        </p:nvSpPr>
        <p:spPr>
          <a:xfrm>
            <a:off x="12192000" y="0"/>
            <a:ext cx="12192000" cy="13716000"/>
          </a:xfrm>
          <a:prstGeom prst="rect">
            <a:avLst/>
          </a:prstGeom>
        </p:spPr>
        <p:txBody>
          <a:bodyPr lIns="91439" tIns="45719" rIns="91439" bIns="45719" anchor="t">
            <a:noAutofit/>
          </a:bodyPr>
          <a:lstStyle/>
          <a:p>
            <a:endParaRPr/>
          </a:p>
        </p:txBody>
      </p:sp>
      <p:sp>
        <p:nvSpPr>
          <p:cNvPr id="49" name="Shape 49"/>
          <p:cNvSpPr>
            <a:spLocks noGrp="1"/>
          </p:cNvSpPr>
          <p:nvPr>
            <p:ph type="title"/>
          </p:nvPr>
        </p:nvSpPr>
        <p:spPr>
          <a:xfrm>
            <a:off x="1028701" y="6057901"/>
            <a:ext cx="10147299" cy="4191000"/>
          </a:xfrm>
          <a:prstGeom prst="rect">
            <a:avLst/>
          </a:prstGeom>
        </p:spPr>
        <p:txBody>
          <a:bodyPr/>
          <a:lstStyle/>
          <a:p>
            <a:r>
              <a:t>Texto del título</a:t>
            </a:r>
          </a:p>
        </p:txBody>
      </p:sp>
      <p:sp>
        <p:nvSpPr>
          <p:cNvPr id="50" name="Shape 50"/>
          <p:cNvSpPr>
            <a:spLocks noGrp="1"/>
          </p:cNvSpPr>
          <p:nvPr>
            <p:ph type="body" sz="quarter" idx="1"/>
          </p:nvPr>
        </p:nvSpPr>
        <p:spPr>
          <a:xfrm>
            <a:off x="1028701" y="4813301"/>
            <a:ext cx="10147299" cy="1244600"/>
          </a:xfrm>
          <a:prstGeom prst="rect">
            <a:avLst/>
          </a:prstGeom>
        </p:spPr>
        <p:txBody>
          <a:bodyPr/>
          <a:lstStyle>
            <a:lvl1pPr marL="0" indent="0">
              <a:spcBef>
                <a:spcPts val="0"/>
              </a:spcBef>
              <a:buClrTx/>
              <a:buSzTx/>
              <a:buNone/>
              <a:defRPr sz="3199" cap="all" spc="512">
                <a:solidFill>
                  <a:schemeClr val="accent2">
                    <a:satOff val="44164"/>
                    <a:lumOff val="14231"/>
                  </a:schemeClr>
                </a:solidFill>
                <a:latin typeface="Avenir Book"/>
                <a:ea typeface="Avenir Book"/>
                <a:cs typeface="Avenir Book"/>
                <a:sym typeface="Avenir Book"/>
              </a:defRPr>
            </a:lvl1pPr>
            <a:lvl2pPr marL="0" indent="228590">
              <a:spcBef>
                <a:spcPts val="0"/>
              </a:spcBef>
              <a:buClrTx/>
              <a:buSzTx/>
              <a:buNone/>
              <a:defRPr sz="3199" cap="all" spc="512">
                <a:solidFill>
                  <a:schemeClr val="accent2">
                    <a:satOff val="44164"/>
                    <a:lumOff val="14231"/>
                  </a:schemeClr>
                </a:solidFill>
                <a:latin typeface="Avenir Book"/>
                <a:ea typeface="Avenir Book"/>
                <a:cs typeface="Avenir Book"/>
                <a:sym typeface="Avenir Book"/>
              </a:defRPr>
            </a:lvl2pPr>
            <a:lvl3pPr marL="0" indent="457178">
              <a:spcBef>
                <a:spcPts val="0"/>
              </a:spcBef>
              <a:buClrTx/>
              <a:buSzTx/>
              <a:buNone/>
              <a:defRPr sz="3199" cap="all" spc="512">
                <a:solidFill>
                  <a:schemeClr val="accent2">
                    <a:satOff val="44164"/>
                    <a:lumOff val="14231"/>
                  </a:schemeClr>
                </a:solidFill>
                <a:latin typeface="Avenir Book"/>
                <a:ea typeface="Avenir Book"/>
                <a:cs typeface="Avenir Book"/>
                <a:sym typeface="Avenir Book"/>
              </a:defRPr>
            </a:lvl3pPr>
            <a:lvl4pPr marL="0" indent="685768">
              <a:spcBef>
                <a:spcPts val="0"/>
              </a:spcBef>
              <a:buClrTx/>
              <a:buSzTx/>
              <a:buNone/>
              <a:defRPr sz="3199" cap="all" spc="512">
                <a:solidFill>
                  <a:schemeClr val="accent2">
                    <a:satOff val="44164"/>
                    <a:lumOff val="14231"/>
                  </a:schemeClr>
                </a:solidFill>
                <a:latin typeface="Avenir Book"/>
                <a:ea typeface="Avenir Book"/>
                <a:cs typeface="Avenir Book"/>
                <a:sym typeface="Avenir Book"/>
              </a:defRPr>
            </a:lvl4pPr>
            <a:lvl5pPr marL="0" indent="914358">
              <a:spcBef>
                <a:spcPts val="0"/>
              </a:spcBef>
              <a:buClrTx/>
              <a:buSzTx/>
              <a:buNone/>
              <a:defRPr sz="3199" cap="all" spc="512">
                <a:solidFill>
                  <a:schemeClr val="accent2">
                    <a:satOff val="44164"/>
                    <a:lumOff val="14231"/>
                  </a:schemeClr>
                </a:solidFill>
                <a:latin typeface="Avenir Book"/>
                <a:ea typeface="Avenir Book"/>
                <a:cs typeface="Avenir Book"/>
                <a:sym typeface="Avenir Book"/>
              </a:defRPr>
            </a:lvl5pPr>
          </a:lstStyle>
          <a:p>
            <a:r>
              <a:t>Nivel de texto 1</a:t>
            </a:r>
          </a:p>
          <a:p>
            <a:pPr lvl="1"/>
            <a:r>
              <a:t>Nivel de texto 2</a:t>
            </a:r>
          </a:p>
          <a:p>
            <a:pPr lvl="2"/>
            <a:r>
              <a:t>Nivel de texto 3</a:t>
            </a:r>
          </a:p>
          <a:p>
            <a:pPr lvl="3"/>
            <a:r>
              <a:t>Nivel de texto 4</a:t>
            </a:r>
          </a:p>
          <a:p>
            <a:pPr lvl="4"/>
            <a:r>
              <a:t>Nivel de texto 5</a:t>
            </a:r>
          </a:p>
        </p:txBody>
      </p:sp>
      <p:sp>
        <p:nvSpPr>
          <p:cNvPr id="51" name="Shape 51"/>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7338252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75" name="Shape 75"/>
          <p:cNvSpPr>
            <a:spLocks noGrp="1"/>
          </p:cNvSpPr>
          <p:nvPr>
            <p:ph type="pic" idx="13"/>
          </p:nvPr>
        </p:nvSpPr>
        <p:spPr>
          <a:xfrm>
            <a:off x="12192000" y="0"/>
            <a:ext cx="12192000" cy="13716000"/>
          </a:xfrm>
          <a:prstGeom prst="rect">
            <a:avLst/>
          </a:prstGeom>
        </p:spPr>
        <p:txBody>
          <a:bodyPr lIns="91439" tIns="45719" rIns="91439" bIns="45719" anchor="t">
            <a:noAutofit/>
          </a:bodyPr>
          <a:lstStyle/>
          <a:p>
            <a:endParaRPr/>
          </a:p>
        </p:txBody>
      </p:sp>
      <p:sp>
        <p:nvSpPr>
          <p:cNvPr id="76" name="Shape 76"/>
          <p:cNvSpPr>
            <a:spLocks noGrp="1"/>
          </p:cNvSpPr>
          <p:nvPr>
            <p:ph type="title"/>
          </p:nvPr>
        </p:nvSpPr>
        <p:spPr>
          <a:xfrm>
            <a:off x="1244600" y="863600"/>
            <a:ext cx="9525000" cy="2603500"/>
          </a:xfrm>
          <a:prstGeom prst="rect">
            <a:avLst/>
          </a:prstGeom>
        </p:spPr>
        <p:txBody>
          <a:bodyPr/>
          <a:lstStyle/>
          <a:p>
            <a:r>
              <a:t>Texto del título</a:t>
            </a:r>
          </a:p>
        </p:txBody>
      </p:sp>
      <p:sp>
        <p:nvSpPr>
          <p:cNvPr id="77" name="Shape 77"/>
          <p:cNvSpPr>
            <a:spLocks noGrp="1"/>
          </p:cNvSpPr>
          <p:nvPr>
            <p:ph type="body" sz="half" idx="1"/>
          </p:nvPr>
        </p:nvSpPr>
        <p:spPr>
          <a:xfrm>
            <a:off x="1244600" y="3962401"/>
            <a:ext cx="9525000" cy="8521700"/>
          </a:xfrm>
          <a:prstGeom prst="rect">
            <a:avLst/>
          </a:prstGeom>
        </p:spPr>
        <p:txBody>
          <a:bodyPr/>
          <a:lstStyle>
            <a:lvl1pPr marL="546074" indent="-546074">
              <a:spcBef>
                <a:spcPts val="4499"/>
              </a:spcBef>
              <a:defRPr sz="4200"/>
            </a:lvl1pPr>
            <a:lvl2pPr marL="1092149" indent="-546074">
              <a:spcBef>
                <a:spcPts val="4499"/>
              </a:spcBef>
              <a:defRPr sz="4200"/>
            </a:lvl2pPr>
            <a:lvl3pPr marL="1638224" indent="-546074">
              <a:spcBef>
                <a:spcPts val="4499"/>
              </a:spcBef>
              <a:defRPr sz="4200"/>
            </a:lvl3pPr>
            <a:lvl4pPr marL="2184299" indent="-546074">
              <a:spcBef>
                <a:spcPts val="4499"/>
              </a:spcBef>
              <a:defRPr sz="4200"/>
            </a:lvl4pPr>
            <a:lvl5pPr marL="2730373" indent="-546074">
              <a:spcBef>
                <a:spcPts val="4499"/>
              </a:spcBef>
              <a:defRPr sz="4200"/>
            </a:lvl5pPr>
          </a:lstStyle>
          <a:p>
            <a:r>
              <a:t>Nivel de texto 1</a:t>
            </a:r>
          </a:p>
          <a:p>
            <a:pPr lvl="1"/>
            <a:r>
              <a:t>Nivel de texto 2</a:t>
            </a:r>
          </a:p>
          <a:p>
            <a:pPr lvl="2"/>
            <a:r>
              <a:t>Nivel de texto 3</a:t>
            </a:r>
          </a:p>
          <a:p>
            <a:pPr lvl="3"/>
            <a:r>
              <a:t>Nivel de texto 4</a:t>
            </a:r>
          </a:p>
          <a:p>
            <a:pPr lvl="4"/>
            <a:r>
              <a:t>Nivel de texto 5</a:t>
            </a:r>
          </a:p>
        </p:txBody>
      </p:sp>
      <p:sp>
        <p:nvSpPr>
          <p:cNvPr id="78" name="Shape 7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6820774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85" name="Shape 85"/>
          <p:cNvSpPr>
            <a:spLocks noGrp="1"/>
          </p:cNvSpPr>
          <p:nvPr>
            <p:ph type="body" idx="1"/>
          </p:nvPr>
        </p:nvSpPr>
        <p:spPr>
          <a:xfrm>
            <a:off x="1231901" y="2133600"/>
            <a:ext cx="21907500" cy="9448801"/>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3039781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image" Target="../media/image3.jpe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image" Target="../media/image4.png"/><Relationship Id="rId20" Type="http://schemas.openxmlformats.org/officeDocument/2006/relationships/slideLayout" Target="../slideLayouts/slideLayout25.xml"/><Relationship Id="rId41"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theme" Target="../theme/theme3.xml"/><Relationship Id="rId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17.png"/><Relationship Id="rId2" Type="http://schemas.openxmlformats.org/officeDocument/2006/relationships/slideLayout" Target="../slideLayouts/slideLayout106.xml"/><Relationship Id="rId16" Type="http://schemas.openxmlformats.org/officeDocument/2006/relationships/image" Target="../media/image16.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6.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theme" Target="../theme/theme7.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7832" y="-49944"/>
            <a:ext cx="20778772" cy="1015663"/>
          </a:xfrm>
          <a:prstGeom prst="rect">
            <a:avLst/>
          </a:prstGeom>
        </p:spPr>
        <p:txBody>
          <a:bodyPr wrap="square" lIns="0" tIns="0" rIns="0" bIns="0">
            <a:spAutoFit/>
          </a:bodyPr>
          <a:lstStyle>
            <a:lvl1pPr>
              <a:defRPr sz="6600" b="1" i="0">
                <a:solidFill>
                  <a:schemeClr val="bg1"/>
                </a:solidFill>
                <a:latin typeface="Calibri"/>
                <a:cs typeface="Calibri"/>
              </a:defRPr>
            </a:lvl1pPr>
          </a:lstStyle>
          <a:p>
            <a:endParaRPr/>
          </a:p>
        </p:txBody>
      </p:sp>
      <p:sp>
        <p:nvSpPr>
          <p:cNvPr id="3" name="Holder 3"/>
          <p:cNvSpPr>
            <a:spLocks noGrp="1"/>
          </p:cNvSpPr>
          <p:nvPr>
            <p:ph type="body" idx="1"/>
          </p:nvPr>
        </p:nvSpPr>
        <p:spPr>
          <a:xfrm>
            <a:off x="1630122" y="3011048"/>
            <a:ext cx="21123756" cy="761747"/>
          </a:xfrm>
          <a:prstGeom prst="rect">
            <a:avLst/>
          </a:prstGeom>
        </p:spPr>
        <p:txBody>
          <a:bodyPr wrap="square" lIns="0" tIns="0" rIns="0" bIns="0">
            <a:spAutoFit/>
          </a:bodyPr>
          <a:lstStyle>
            <a:lvl1pPr>
              <a:defRPr sz="4950" b="0" i="0">
                <a:solidFill>
                  <a:srgbClr val="BF0000"/>
                </a:solidFill>
                <a:latin typeface="Arial"/>
                <a:cs typeface="Arial"/>
              </a:defRPr>
            </a:lvl1pPr>
          </a:lstStyle>
          <a:p>
            <a:endParaRPr/>
          </a:p>
        </p:txBody>
      </p:sp>
      <p:sp>
        <p:nvSpPr>
          <p:cNvPr id="4" name="Holder 4"/>
          <p:cNvSpPr>
            <a:spLocks noGrp="1"/>
          </p:cNvSpPr>
          <p:nvPr>
            <p:ph type="ftr" sz="quarter" idx="5"/>
          </p:nvPr>
        </p:nvSpPr>
        <p:spPr>
          <a:xfrm>
            <a:off x="8290560" y="12755881"/>
            <a:ext cx="7802880" cy="49244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19201" y="12755881"/>
            <a:ext cx="5608320" cy="49244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5/7/25</a:t>
            </a:fld>
            <a:endParaRPr lang="en-US"/>
          </a:p>
        </p:txBody>
      </p:sp>
      <p:sp>
        <p:nvSpPr>
          <p:cNvPr id="6" name="Holder 6"/>
          <p:cNvSpPr>
            <a:spLocks noGrp="1"/>
          </p:cNvSpPr>
          <p:nvPr>
            <p:ph type="sldNum" sz="quarter" idx="7"/>
          </p:nvPr>
        </p:nvSpPr>
        <p:spPr>
          <a:xfrm>
            <a:off x="17556482" y="12755881"/>
            <a:ext cx="5608320" cy="492443"/>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1860558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bodyStyle>
    <p:other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5"/>
          <a:srcRect/>
          <a:stretch>
            <a:fillRect/>
          </a:stretch>
        </a:blip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1473201" y="1930401"/>
            <a:ext cx="21437601" cy="98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46"/>
              </a:buBlip>
            </a:lvl1pPr>
            <a:lvl2pPr>
              <a:buBlip>
                <a:blip r:embed="rId46"/>
              </a:buBlip>
            </a:lvl2pPr>
            <a:lvl3pPr>
              <a:buBlip>
                <a:blip r:embed="rId46"/>
              </a:buBlip>
            </a:lvl3pPr>
            <a:lvl4pPr>
              <a:buBlip>
                <a:blip r:embed="rId46"/>
              </a:buBlip>
            </a:lvl4pPr>
            <a:lvl5pPr>
              <a:buBlip>
                <a:blip r:embed="rId46"/>
              </a:buBlip>
            </a:lvl5pPr>
          </a:lstStyle>
          <a:p>
            <a:r>
              <a:t>Nivel de texto 1</a:t>
            </a:r>
          </a:p>
          <a:p>
            <a:pPr lvl="1"/>
            <a:r>
              <a:t>Nivel de texto 2</a:t>
            </a:r>
          </a:p>
          <a:p>
            <a:pPr lvl="2"/>
            <a:r>
              <a:t>Nivel de texto 3</a:t>
            </a:r>
          </a:p>
          <a:p>
            <a:pPr lvl="3"/>
            <a:r>
              <a:t>Nivel de texto 4</a:t>
            </a:r>
          </a:p>
          <a:p>
            <a:pPr lvl="4"/>
            <a:r>
              <a:t>Nivel de texto 5</a:t>
            </a:r>
          </a:p>
        </p:txBody>
      </p:sp>
      <p:sp>
        <p:nvSpPr>
          <p:cNvPr id="3" name="Texto del título"/>
          <p:cNvSpPr txBox="1">
            <a:spLocks noGrp="1"/>
          </p:cNvSpPr>
          <p:nvPr>
            <p:ph type="title"/>
          </p:nvPr>
        </p:nvSpPr>
        <p:spPr>
          <a:xfrm>
            <a:off x="1473201" y="355599"/>
            <a:ext cx="21437601" cy="342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4" name="Número de diapositiva"/>
          <p:cNvSpPr txBox="1">
            <a:spLocks noGrp="1"/>
          </p:cNvSpPr>
          <p:nvPr>
            <p:ph type="sldNum" sz="quarter" idx="2"/>
          </p:nvPr>
        </p:nvSpPr>
        <p:spPr>
          <a:xfrm>
            <a:off x="23619157" y="13126155"/>
            <a:ext cx="471283" cy="379591"/>
          </a:xfrm>
          <a:prstGeom prst="rect">
            <a:avLst/>
          </a:prstGeom>
          <a:ln w="12700">
            <a:miter lim="400000"/>
          </a:ln>
        </p:spPr>
        <p:txBody>
          <a:bodyPr wrap="none" lIns="50800" tIns="50800" rIns="50800" bIns="50800" anchor="ctr">
            <a:spAutoFit/>
          </a:bodyPr>
          <a:lstStyle>
            <a:lvl1pPr algn="r">
              <a:defRPr sz="18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111814036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Lst>
  <p:transition spd="med"/>
  <p:txStyles>
    <p:titleStyle>
      <a:lvl1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634971"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1269941"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904912"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2539882"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3174853"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3809823"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4444794"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5079764"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5714735" marR="0" indent="-634971" algn="l" defTabSz="825462" rtl="0" latinLnBrk="0">
        <a:lnSpc>
          <a:spcPct val="100000"/>
        </a:lnSpc>
        <a:spcBef>
          <a:spcPts val="5100"/>
        </a:spcBef>
        <a:spcAft>
          <a:spcPts val="0"/>
        </a:spcAft>
        <a:buClrTx/>
        <a:buSzPct val="30000"/>
        <a:buFontTx/>
        <a:buBlip>
          <a:blip r:embed="rId4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1pPr>
      <a:lvl2pPr marL="0" marR="0" indent="228590"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2pPr>
      <a:lvl3pPr marL="0" marR="0" indent="45717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3pPr>
      <a:lvl4pPr marL="0" marR="0" indent="68576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4pPr>
      <a:lvl5pPr marL="0" marR="0" indent="91435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5pPr>
      <a:lvl6pPr marL="0" marR="0" indent="114294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6pPr>
      <a:lvl7pPr marL="0" marR="0" indent="137153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7pPr>
      <a:lvl8pPr marL="0" marR="0" indent="160012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8pPr>
      <a:lvl9pPr marL="0" marR="0" indent="182871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2011130" y="13081000"/>
            <a:ext cx="581891"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extLst>
      <p:ext uri="{BB962C8B-B14F-4D97-AF65-F5344CB8AC3E}">
        <p14:creationId xmlns:p14="http://schemas.microsoft.com/office/powerpoint/2010/main" val="403443378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0" y="1186733"/>
            <a:ext cx="22721600" cy="1527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31200" y="3073268"/>
            <a:ext cx="22721600" cy="9110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22593221" y="12435245"/>
            <a:ext cx="1463200" cy="1049600"/>
          </a:xfrm>
          <a:prstGeom prst="rect">
            <a:avLst/>
          </a:prstGeom>
          <a:noFill/>
          <a:ln>
            <a:noFill/>
          </a:ln>
        </p:spPr>
        <p:txBody>
          <a:bodyPr spcFirstLastPara="1" wrap="square" lIns="91425" tIns="91425" rIns="91425" bIns="91425" anchor="ctr" anchorCtr="0">
            <a:normAutofit/>
          </a:bodyPr>
          <a:lstStyle>
            <a:lvl1pPr lvl="0" algn="r">
              <a:buNone/>
              <a:defRPr sz="2667">
                <a:solidFill>
                  <a:schemeClr val="dk2"/>
                </a:solidFill>
              </a:defRPr>
            </a:lvl1pPr>
            <a:lvl2pPr lvl="1" algn="r">
              <a:buNone/>
              <a:defRPr sz="2667">
                <a:solidFill>
                  <a:schemeClr val="dk2"/>
                </a:solidFill>
              </a:defRPr>
            </a:lvl2pPr>
            <a:lvl3pPr lvl="2" algn="r">
              <a:buNone/>
              <a:defRPr sz="2667">
                <a:solidFill>
                  <a:schemeClr val="dk2"/>
                </a:solidFill>
              </a:defRPr>
            </a:lvl3pPr>
            <a:lvl4pPr lvl="3" algn="r">
              <a:buNone/>
              <a:defRPr sz="2667">
                <a:solidFill>
                  <a:schemeClr val="dk2"/>
                </a:solidFill>
              </a:defRPr>
            </a:lvl4pPr>
            <a:lvl5pPr lvl="4" algn="r">
              <a:buNone/>
              <a:defRPr sz="2667">
                <a:solidFill>
                  <a:schemeClr val="dk2"/>
                </a:solidFill>
              </a:defRPr>
            </a:lvl5pPr>
            <a:lvl6pPr lvl="5" algn="r">
              <a:buNone/>
              <a:defRPr sz="2667">
                <a:solidFill>
                  <a:schemeClr val="dk2"/>
                </a:solidFill>
              </a:defRPr>
            </a:lvl6pPr>
            <a:lvl7pPr lvl="6" algn="r">
              <a:buNone/>
              <a:defRPr sz="2667">
                <a:solidFill>
                  <a:schemeClr val="dk2"/>
                </a:solidFill>
              </a:defRPr>
            </a:lvl7pPr>
            <a:lvl8pPr lvl="7" algn="r">
              <a:buNone/>
              <a:defRPr sz="2667">
                <a:solidFill>
                  <a:schemeClr val="dk2"/>
                </a:solidFill>
              </a:defRPr>
            </a:lvl8pPr>
            <a:lvl9pPr lvl="8" algn="r">
              <a:buNone/>
              <a:defRPr sz="2667">
                <a:solidFill>
                  <a:schemeClr val="dk2"/>
                </a:solidFill>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439075433"/>
      </p:ext>
    </p:extLst>
  </p:cSld>
  <p:clrMap bg1="lt1" tx1="dk1" bg2="dk2"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31901" y="863600"/>
            <a:ext cx="21907500" cy="2006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Texto del título</a:t>
            </a:r>
          </a:p>
        </p:txBody>
      </p:sp>
      <p:sp>
        <p:nvSpPr>
          <p:cNvPr id="3" name="Shape 3"/>
          <p:cNvSpPr>
            <a:spLocks noGrp="1"/>
          </p:cNvSpPr>
          <p:nvPr>
            <p:ph type="body" idx="1"/>
          </p:nvPr>
        </p:nvSpPr>
        <p:spPr>
          <a:xfrm>
            <a:off x="1231901" y="2844800"/>
            <a:ext cx="21907500" cy="94488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Shape 4"/>
          <p:cNvSpPr>
            <a:spLocks noGrp="1"/>
          </p:cNvSpPr>
          <p:nvPr>
            <p:ph type="sldNum" sz="quarter" idx="2"/>
          </p:nvPr>
        </p:nvSpPr>
        <p:spPr>
          <a:xfrm>
            <a:off x="11949836" y="13049251"/>
            <a:ext cx="666849" cy="471924"/>
          </a:xfrm>
          <a:prstGeom prst="rect">
            <a:avLst/>
          </a:prstGeom>
          <a:ln w="12700">
            <a:miter lim="400000"/>
          </a:ln>
        </p:spPr>
        <p:txBody>
          <a:bodyPr wrap="none" lIns="50800" tIns="50800" rIns="50800" bIns="50800">
            <a:spAutoFit/>
          </a:bodyPr>
          <a:lstStyle>
            <a:lvl1pPr>
              <a:defRPr sz="2400"/>
            </a:lvl1pPr>
          </a:lstStyle>
          <a:p>
            <a:fld id="{86CB4B4D-7CA3-9044-876B-883B54F8677D}" type="slidenum">
              <a:t>‹Nº›</a:t>
            </a:fld>
            <a:endParaRPr/>
          </a:p>
        </p:txBody>
      </p:sp>
    </p:spTree>
    <p:extLst>
      <p:ext uri="{BB962C8B-B14F-4D97-AF65-F5344CB8AC3E}">
        <p14:creationId xmlns:p14="http://schemas.microsoft.com/office/powerpoint/2010/main" val="3981714525"/>
      </p:ext>
    </p:extLst>
  </p:cSld>
  <p:clrMap bg1="dk1" tx1="lt1" bg2="dk2"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ransition spd="med"/>
  <p:txStyles>
    <p:titleStyle>
      <a:lvl1pPr marL="0" marR="0" indent="0"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1pPr>
      <a:lvl2pPr marL="0" marR="0" indent="228590"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2pPr>
      <a:lvl3pPr marL="0" marR="0" indent="457178"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3pPr>
      <a:lvl4pPr marL="0" marR="0" indent="685768"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4pPr>
      <a:lvl5pPr marL="0" marR="0" indent="914358"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5pPr>
      <a:lvl6pPr marL="0" marR="0" indent="1142948"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6pPr>
      <a:lvl7pPr marL="0" marR="0" indent="1371536"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7pPr>
      <a:lvl8pPr marL="0" marR="0" indent="1600126"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8pPr>
      <a:lvl9pPr marL="0" marR="0" indent="1828716" algn="l" defTabSz="825462" rtl="0" latinLnBrk="0">
        <a:lnSpc>
          <a:spcPct val="100000"/>
        </a:lnSpc>
        <a:spcBef>
          <a:spcPts val="0"/>
        </a:spcBef>
        <a:spcAft>
          <a:spcPts val="0"/>
        </a:spcAft>
        <a:buClrTx/>
        <a:buSzTx/>
        <a:buFontTx/>
        <a:buNone/>
        <a:tabLst/>
        <a:defRPr sz="6200" b="0" i="0" u="none" strike="noStrike" cap="all" spc="992" baseline="0">
          <a:ln>
            <a:noFill/>
          </a:ln>
          <a:solidFill>
            <a:srgbClr val="FFFFFF"/>
          </a:solidFill>
          <a:uFillTx/>
          <a:latin typeface="+mn-lt"/>
          <a:ea typeface="+mn-ea"/>
          <a:cs typeface="+mn-cs"/>
          <a:sym typeface="Avenir Light"/>
        </a:defRPr>
      </a:lvl9pPr>
    </p:titleStyle>
    <p:bodyStyle>
      <a:lvl1pPr marL="634971"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1pPr>
      <a:lvl2pPr marL="1269941"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2pPr>
      <a:lvl3pPr marL="1904912"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3pPr>
      <a:lvl4pPr marL="2539882"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4pPr>
      <a:lvl5pPr marL="3174853"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5pPr>
      <a:lvl6pPr marL="3809823"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6pPr>
      <a:lvl7pPr marL="4444794"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7pPr>
      <a:lvl8pPr marL="5079764"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8pPr>
      <a:lvl9pPr marL="5714735" marR="0" indent="-634971" algn="l" defTabSz="825462" latinLnBrk="0">
        <a:lnSpc>
          <a:spcPct val="100000"/>
        </a:lnSpc>
        <a:spcBef>
          <a:spcPts val="5900"/>
        </a:spcBef>
        <a:spcAft>
          <a:spcPts val="0"/>
        </a:spcAft>
        <a:buClr>
          <a:srgbClr val="646464"/>
        </a:buClr>
        <a:buSzPct val="90000"/>
        <a:buFontTx/>
        <a:buChar char="•"/>
        <a:tabLst/>
        <a:defRPr sz="50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1pPr>
      <a:lvl2pPr marL="0" marR="0" indent="228590"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2pPr>
      <a:lvl3pPr marL="0" marR="0" indent="457178"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3pPr>
      <a:lvl4pPr marL="0" marR="0" indent="685768"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4pPr>
      <a:lvl5pPr marL="0" marR="0" indent="914358"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5pPr>
      <a:lvl6pPr marL="0" marR="0" indent="1142948"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6pPr>
      <a:lvl7pPr marL="0" marR="0" indent="1371536"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7pPr>
      <a:lvl8pPr marL="0" marR="0" indent="1600126"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8pPr>
      <a:lvl9pPr marL="0" marR="0" indent="1828716" algn="ctr" defTabSz="825462"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1473201" y="1930401"/>
            <a:ext cx="21437601" cy="985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t>Nivel de texto 1</a:t>
            </a:r>
          </a:p>
          <a:p>
            <a:pPr lvl="1"/>
            <a:r>
              <a:t>Nivel de texto 2</a:t>
            </a:r>
          </a:p>
          <a:p>
            <a:pPr lvl="2"/>
            <a:r>
              <a:t>Nivel de texto 3</a:t>
            </a:r>
          </a:p>
          <a:p>
            <a:pPr lvl="3"/>
            <a:r>
              <a:t>Nivel de texto 4</a:t>
            </a:r>
          </a:p>
          <a:p>
            <a:pPr lvl="4"/>
            <a:r>
              <a:t>Nivel de texto 5</a:t>
            </a:r>
          </a:p>
        </p:txBody>
      </p:sp>
      <p:sp>
        <p:nvSpPr>
          <p:cNvPr id="3" name="Texto del título"/>
          <p:cNvSpPr txBox="1">
            <a:spLocks noGrp="1"/>
          </p:cNvSpPr>
          <p:nvPr>
            <p:ph type="title"/>
          </p:nvPr>
        </p:nvSpPr>
        <p:spPr>
          <a:xfrm>
            <a:off x="1473201" y="355599"/>
            <a:ext cx="21437601" cy="342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4" name="Número de diapositiva"/>
          <p:cNvSpPr txBox="1">
            <a:spLocks noGrp="1"/>
          </p:cNvSpPr>
          <p:nvPr>
            <p:ph type="sldNum" sz="quarter" idx="2"/>
          </p:nvPr>
        </p:nvSpPr>
        <p:spPr>
          <a:xfrm>
            <a:off x="23619157" y="13126155"/>
            <a:ext cx="471283" cy="379591"/>
          </a:xfrm>
          <a:prstGeom prst="rect">
            <a:avLst/>
          </a:prstGeom>
          <a:ln w="12700">
            <a:miter lim="400000"/>
          </a:ln>
        </p:spPr>
        <p:txBody>
          <a:bodyPr wrap="none" lIns="50800" tIns="50800" rIns="50800" bIns="50800" anchor="ctr">
            <a:spAutoFit/>
          </a:bodyPr>
          <a:lstStyle>
            <a:lvl1pPr algn="r">
              <a:defRPr sz="18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‹Nº›</a:t>
            </a:fld>
            <a:endParaRPr/>
          </a:p>
        </p:txBody>
      </p:sp>
    </p:spTree>
    <p:extLst>
      <p:ext uri="{BB962C8B-B14F-4D97-AF65-F5344CB8AC3E}">
        <p14:creationId xmlns:p14="http://schemas.microsoft.com/office/powerpoint/2010/main" val="800782722"/>
      </p:ext>
    </p:extLst>
  </p:cSld>
  <p:clrMap bg1="dk1" tx1="lt1" bg2="dk2"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Lst>
  <p:transition spd="med"/>
  <p:txStyles>
    <p:titleStyle>
      <a:lvl1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825462"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634971"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1269941"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904912"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2539882"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3174853"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3809823"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4444794"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5079764"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5714735" marR="0" indent="-634971" algn="l" defTabSz="825462" rtl="0" latinLnBrk="0">
        <a:lnSpc>
          <a:spcPct val="100000"/>
        </a:lnSpc>
        <a:spcBef>
          <a:spcPts val="5100"/>
        </a:spcBef>
        <a:spcAft>
          <a:spcPts val="0"/>
        </a:spcAft>
        <a:buClrTx/>
        <a:buSzPct val="30000"/>
        <a:buFontTx/>
        <a:buBlip>
          <a:blip r:embed="rId17"/>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1pPr>
      <a:lvl2pPr marL="0" marR="0" indent="228590"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2pPr>
      <a:lvl3pPr marL="0" marR="0" indent="45717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3pPr>
      <a:lvl4pPr marL="0" marR="0" indent="68576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4pPr>
      <a:lvl5pPr marL="0" marR="0" indent="91435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5pPr>
      <a:lvl6pPr marL="0" marR="0" indent="1142948"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6pPr>
      <a:lvl7pPr marL="0" marR="0" indent="137153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7pPr>
      <a:lvl8pPr marL="0" marR="0" indent="160012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8pPr>
      <a:lvl9pPr marL="0" marR="0" indent="1828716" algn="r" defTabSz="825462"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exto del título"/>
          <p:cNvSpPr txBox="1">
            <a:spLocks noGrp="1"/>
          </p:cNvSpPr>
          <p:nvPr>
            <p:ph type="title"/>
          </p:nvPr>
        </p:nvSpPr>
        <p:spPr>
          <a:xfrm>
            <a:off x="762000" y="2159000"/>
            <a:ext cx="22860000" cy="10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Texto del título</a:t>
            </a:r>
          </a:p>
        </p:txBody>
      </p:sp>
      <p:sp>
        <p:nvSpPr>
          <p:cNvPr id="4" name="Nivel de texto 1…"/>
          <p:cNvSpPr txBox="1">
            <a:spLocks noGrp="1"/>
          </p:cNvSpPr>
          <p:nvPr>
            <p:ph type="body" idx="1"/>
          </p:nvPr>
        </p:nvSpPr>
        <p:spPr>
          <a:xfrm>
            <a:off x="762000" y="3860800"/>
            <a:ext cx="22860000" cy="858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23059652" y="609600"/>
            <a:ext cx="553196" cy="635000"/>
          </a:xfrm>
          <a:prstGeom prst="rect">
            <a:avLst/>
          </a:prstGeom>
          <a:ln w="12700">
            <a:miter lim="400000"/>
          </a:ln>
        </p:spPr>
        <p:txBody>
          <a:bodyPr wrap="none" lIns="50800" tIns="50800" rIns="50800" bIns="50800">
            <a:spAutoFit/>
          </a:bodyPr>
          <a:lstStyle>
            <a:lvl1pPr algn="r">
              <a:lnSpc>
                <a:spcPct val="80000"/>
              </a:lnSpc>
              <a:spcBef>
                <a:spcPts val="0"/>
              </a:spcBef>
              <a:defRPr sz="3600">
                <a:latin typeface="DIN Alternate Bold"/>
                <a:ea typeface="DIN Alternate Bold"/>
                <a:cs typeface="DIN Alternate Bold"/>
                <a:sym typeface="DIN Alternate Bold"/>
              </a:defRPr>
            </a:lvl1pPr>
          </a:lstStyle>
          <a:p>
            <a:fld id="{86CB4B4D-7CA3-9044-876B-883B54F8677D}" type="slidenum">
              <a:t>‹Nº›</a:t>
            </a:fld>
            <a:endParaRPr/>
          </a:p>
        </p:txBody>
      </p:sp>
    </p:spTree>
    <p:extLst>
      <p:ext uri="{BB962C8B-B14F-4D97-AF65-F5344CB8AC3E}">
        <p14:creationId xmlns:p14="http://schemas.microsoft.com/office/powerpoint/2010/main" val="3797705432"/>
      </p:ext>
    </p:extLst>
  </p:cSld>
  <p:clrMap bg1="dk1" tx1="lt1" bg2="dk2"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 id="2147484222" r:id="rId25"/>
    <p:sldLayoutId id="2147484223" r:id="rId26"/>
    <p:sldLayoutId id="2147484224" r:id="rId27"/>
    <p:sldLayoutId id="2147484225" r:id="rId28"/>
    <p:sldLayoutId id="2147484226" r:id="rId29"/>
    <p:sldLayoutId id="2147484227" r:id="rId30"/>
    <p:sldLayoutId id="2147484228" r:id="rId31"/>
    <p:sldLayoutId id="2147484229" r:id="rId32"/>
    <p:sldLayoutId id="2147484230" r:id="rId33"/>
    <p:sldLayoutId id="2147484231" r:id="rId34"/>
    <p:sldLayoutId id="2147484232" r:id="rId35"/>
    <p:sldLayoutId id="2147484233" r:id="rId36"/>
    <p:sldLayoutId id="2147484234" r:id="rId37"/>
    <p:sldLayoutId id="2147484235" r:id="rId38"/>
    <p:sldLayoutId id="2147484236" r:id="rId39"/>
    <p:sldLayoutId id="2147484237" r:id="rId40"/>
    <p:sldLayoutId id="2147484238" r:id="rId41"/>
  </p:sldLayoutIdLst>
  <p:transition spd="med"/>
  <p:txStyles>
    <p:titleStyle>
      <a:lvl1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1pPr>
      <a:lvl2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2pPr>
      <a:lvl3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3pPr>
      <a:lvl4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4pPr>
      <a:lvl5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5pPr>
      <a:lvl6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6pPr>
      <a:lvl7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7pPr>
      <a:lvl8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8pPr>
      <a:lvl9pPr marL="0" marR="0" indent="0" algn="l" defTabSz="825500" rtl="0" latinLnBrk="0">
        <a:lnSpc>
          <a:spcPct val="80000"/>
        </a:lnSpc>
        <a:spcBef>
          <a:spcPts val="3900"/>
        </a:spcBef>
        <a:spcAft>
          <a:spcPts val="0"/>
        </a:spcAft>
        <a:buClrTx/>
        <a:buSzTx/>
        <a:buFontTx/>
        <a:buNone/>
        <a:tabLst/>
        <a:defRPr sz="8700" b="0" i="0" u="none" strike="noStrike" cap="all" spc="0" baseline="0">
          <a:solidFill>
            <a:schemeClr val="accent1"/>
          </a:solidFill>
          <a:uFillTx/>
          <a:latin typeface="+mn-lt"/>
          <a:ea typeface="+mn-ea"/>
          <a:cs typeface="+mn-cs"/>
          <a:sym typeface="DIN Condensed Bold"/>
        </a:defRPr>
      </a:lvl9pPr>
    </p:titleStyle>
    <p:bodyStyle>
      <a:lvl1pPr marL="63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1pPr>
      <a:lvl2pPr marL="127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2pPr>
      <a:lvl3pPr marL="190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3pPr>
      <a:lvl4pPr marL="254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4pPr>
      <a:lvl5pPr marL="317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5pPr>
      <a:lvl6pPr marL="381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6pPr>
      <a:lvl7pPr marL="444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7pPr>
      <a:lvl8pPr marL="508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8pPr>
      <a:lvl9pPr marL="571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sz="4800" b="0" i="0" u="none" strike="noStrike" cap="none" spc="0" baseline="0">
          <a:solidFill>
            <a:srgbClr val="838787"/>
          </a:solidFill>
          <a:uFillTx/>
          <a:latin typeface="Avenir Next Medium"/>
          <a:ea typeface="Avenir Next Medium"/>
          <a:cs typeface="Avenir Next Medium"/>
          <a:sym typeface="Avenir Next Medium"/>
        </a:defRPr>
      </a:lvl9pPr>
    </p:bodyStyle>
    <p:otherStyle>
      <a:lvl1pPr marL="0" marR="0" indent="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image2.jpg" descr="image2.jpg"/>
          <p:cNvPicPr>
            <a:picLocks noGrp="1" noChangeAspect="1"/>
          </p:cNvPicPr>
          <p:nvPr>
            <p:ph type="pic" idx="21"/>
          </p:nvPr>
        </p:nvPicPr>
        <p:blipFill>
          <a:blip r:embed="rId2"/>
          <a:srcRect t="7802" b="7802"/>
          <a:stretch>
            <a:fillRect/>
          </a:stretch>
        </p:blipFill>
        <p:spPr>
          <a:xfrm>
            <a:off x="0" y="0"/>
            <a:ext cx="24384000" cy="13716000"/>
          </a:xfrm>
          <a:prstGeom prst="rect">
            <a:avLst/>
          </a:prstGeom>
        </p:spPr>
      </p:pic>
      <p:sp>
        <p:nvSpPr>
          <p:cNvPr id="426" name="Rectángulo"/>
          <p:cNvSpPr/>
          <p:nvPr/>
        </p:nvSpPr>
        <p:spPr>
          <a:xfrm>
            <a:off x="-57845" y="7241991"/>
            <a:ext cx="24449684" cy="6480970"/>
          </a:xfrm>
          <a:prstGeom prst="rect">
            <a:avLst/>
          </a:prstGeom>
          <a:solidFill>
            <a:srgbClr val="000000">
              <a:alpha val="71726"/>
            </a:srgbClr>
          </a:solidFill>
          <a:ln w="12700">
            <a:miter lim="400000"/>
          </a:ln>
        </p:spPr>
        <p:txBody>
          <a:bodyPr lIns="50800" tIns="50800" rIns="50800" bIns="50800" anchor="ctr"/>
          <a:lstStyle/>
          <a:p>
            <a:pPr marL="0" marR="0" lvl="0" indent="0" algn="ctr" defTabSz="825500" rtl="0" eaLnBrk="1" fontAlgn="auto" latinLnBrk="0" hangingPunct="0">
              <a:lnSpc>
                <a:spcPct val="80000"/>
              </a:lnSpc>
              <a:spcBef>
                <a:spcPts val="0"/>
              </a:spcBef>
              <a:spcAft>
                <a:spcPts val="0"/>
              </a:spcAft>
              <a:buClrTx/>
              <a:buSzTx/>
              <a:buFontTx/>
              <a:buNone/>
              <a:tabLst/>
              <a:defRPr sz="4000" cap="all">
                <a:solidFill>
                  <a:srgbClr val="FFFFFF"/>
                </a:solidFill>
                <a:latin typeface="+mn-lt"/>
                <a:ea typeface="+mn-ea"/>
                <a:cs typeface="+mn-cs"/>
                <a:sym typeface="DIN Condensed Bold"/>
              </a:defRPr>
            </a:pPr>
            <a:endParaRPr kumimoji="0" sz="4000" b="0" i="0" u="none" strike="noStrike" kern="0" cap="all" spc="0" normalizeH="0" baseline="0" noProof="0">
              <a:ln>
                <a:noFill/>
              </a:ln>
              <a:solidFill>
                <a:srgbClr val="FFFFFF"/>
              </a:solidFill>
              <a:effectLst/>
              <a:uLnTx/>
              <a:uFillTx/>
              <a:latin typeface="DIN Condensed Bold"/>
              <a:sym typeface="DIN Condensed Bold"/>
            </a:endParaRPr>
          </a:p>
        </p:txBody>
      </p:sp>
      <p:sp>
        <p:nvSpPr>
          <p:cNvPr id="427" name="Línea"/>
          <p:cNvSpPr/>
          <p:nvPr/>
        </p:nvSpPr>
        <p:spPr>
          <a:xfrm flipV="1">
            <a:off x="762000" y="8635632"/>
            <a:ext cx="22859999" cy="369"/>
          </a:xfrm>
          <a:prstGeom prst="line">
            <a:avLst/>
          </a:prstGeom>
          <a:ln w="76200">
            <a:solidFill>
              <a:schemeClr val="accent1"/>
            </a:solidFill>
            <a:miter lim="400000"/>
          </a:ln>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solidFill>
                  <a:srgbClr val="000000"/>
                </a:solidFill>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428" name="DESARROLLO PROYECTUAL AVANZADO"/>
          <p:cNvSpPr txBox="1">
            <a:spLocks noGrp="1"/>
          </p:cNvSpPr>
          <p:nvPr>
            <p:ph type="body" sz="quarter" idx="1"/>
          </p:nvPr>
        </p:nvSpPr>
        <p:spPr>
          <a:xfrm>
            <a:off x="762000" y="7526916"/>
            <a:ext cx="10042724" cy="1007485"/>
          </a:xfrm>
          <a:prstGeom prst="rect">
            <a:avLst/>
          </a:prstGeom>
          <a:effectLst>
            <a:outerShdw blurRad="63500" dist="25400" dir="5400000" rotWithShape="0">
              <a:srgbClr val="000000">
                <a:alpha val="50000"/>
              </a:srgbClr>
            </a:outerShdw>
          </a:effectLst>
        </p:spPr>
        <p:txBody>
          <a:bodyPr/>
          <a:lstStyle>
            <a:lvl1pPr>
              <a:defRPr sz="4100">
                <a:solidFill>
                  <a:srgbClr val="FFFFFF"/>
                </a:solidFill>
              </a:defRPr>
            </a:lvl1pPr>
          </a:lstStyle>
          <a:p>
            <a:r>
              <a:t>DESARROLLO PROYECTUAL AVANZADO</a:t>
            </a:r>
          </a:p>
        </p:txBody>
      </p:sp>
      <p:sp>
        <p:nvSpPr>
          <p:cNvPr id="429" name="Subtítulo 2"/>
          <p:cNvSpPr txBox="1"/>
          <p:nvPr/>
        </p:nvSpPr>
        <p:spPr>
          <a:xfrm>
            <a:off x="1" y="12372342"/>
            <a:ext cx="24534097" cy="1007485"/>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0" marR="0" lvl="0" indent="0" algn="ctr" defTabSz="914400" rtl="0" eaLnBrk="1" fontAlgn="auto" latinLnBrk="0" hangingPunct="0">
              <a:lnSpc>
                <a:spcPct val="100000"/>
              </a:lnSpc>
              <a:spcBef>
                <a:spcPts val="300"/>
              </a:spcBef>
              <a:spcAft>
                <a:spcPts val="0"/>
              </a:spcAft>
              <a:buClrTx/>
              <a:buSzTx/>
              <a:buFontTx/>
              <a:buNone/>
              <a:tabLst/>
              <a:defRPr sz="3400">
                <a:solidFill>
                  <a:srgbClr val="FFFFFF"/>
                </a:solidFill>
                <a:latin typeface="Calibri"/>
                <a:ea typeface="Calibri"/>
                <a:cs typeface="Calibri"/>
                <a:sym typeface="Calibri"/>
              </a:defRPr>
            </a:pPr>
            <a:r>
              <a:rPr kumimoji="0" sz="3400" b="0" i="0" u="none" strike="noStrike" kern="0" cap="none" spc="0" normalizeH="0" baseline="0" noProof="0">
                <a:ln>
                  <a:noFill/>
                </a:ln>
                <a:solidFill>
                  <a:srgbClr val="FFFFFF"/>
                </a:solidFill>
                <a:effectLst/>
                <a:uLnTx/>
                <a:uFillTx/>
                <a:latin typeface="Calibri"/>
                <a:cs typeface="Calibri"/>
                <a:sym typeface="Calibri"/>
              </a:rPr>
              <a:t>AU050103 / CFG Transversal FAU / semestre otoño 2025 _M.Sc. </a:t>
            </a:r>
            <a:r>
              <a:rPr kumimoji="0" sz="3400" b="1" i="0" u="none" strike="noStrike" kern="0" cap="none" spc="0" normalizeH="0" baseline="0" noProof="0">
                <a:ln>
                  <a:noFill/>
                </a:ln>
                <a:solidFill>
                  <a:srgbClr val="FFFFFF"/>
                </a:solidFill>
                <a:effectLst/>
                <a:uLnTx/>
                <a:uFillTx/>
                <a:latin typeface="Calibri"/>
                <a:cs typeface="Calibri"/>
                <a:sym typeface="Calibri"/>
              </a:rPr>
              <a:t>Félix Maldonado de la Fuente</a:t>
            </a:r>
          </a:p>
        </p:txBody>
      </p:sp>
      <p:sp>
        <p:nvSpPr>
          <p:cNvPr id="430" name="Línea"/>
          <p:cNvSpPr/>
          <p:nvPr/>
        </p:nvSpPr>
        <p:spPr>
          <a:xfrm>
            <a:off x="800613" y="11902221"/>
            <a:ext cx="22860000" cy="1"/>
          </a:xfrm>
          <a:prstGeom prst="line">
            <a:avLst/>
          </a:prstGeom>
          <a:ln w="63500">
            <a:solidFill>
              <a:schemeClr val="accent1"/>
            </a:solidFill>
            <a:miter lim="400000"/>
          </a:ln>
        </p:spPr>
        <p:txBody>
          <a:bodyPr lIns="50800" tIns="50800" rIns="50800" bIns="50800" anchor="ctr"/>
          <a:lstStyle/>
          <a:p>
            <a:pPr marL="0" marR="0" lvl="0" indent="0" algn="ctr" defTabSz="825500" rtl="0" eaLnBrk="1" fontAlgn="auto" latinLnBrk="0" hangingPunct="0">
              <a:lnSpc>
                <a:spcPct val="80000"/>
              </a:lnSpc>
              <a:spcBef>
                <a:spcPts val="0"/>
              </a:spcBef>
              <a:spcAft>
                <a:spcPts val="0"/>
              </a:spcAft>
              <a:buClrTx/>
              <a:buSzTx/>
              <a:buFontTx/>
              <a:buNone/>
              <a:tabLst/>
              <a:defRPr sz="4000" cap="all">
                <a:latin typeface="+mn-lt"/>
                <a:ea typeface="+mn-ea"/>
                <a:cs typeface="+mn-cs"/>
                <a:sym typeface="DIN Condensed Bold"/>
              </a:defRPr>
            </a:pPr>
            <a:endParaRPr kumimoji="0" sz="4000" b="0" i="0" u="none" strike="noStrike" kern="0" cap="all" spc="0" normalizeH="0" baseline="0" noProof="0">
              <a:ln>
                <a:noFill/>
              </a:ln>
              <a:solidFill>
                <a:srgbClr val="838787"/>
              </a:solidFill>
              <a:effectLst/>
              <a:uLnTx/>
              <a:uFillTx/>
              <a:latin typeface="DIN Condensed Bold"/>
              <a:sym typeface="DIN Condensed Bold"/>
            </a:endParaRPr>
          </a:p>
        </p:txBody>
      </p:sp>
      <p:sp>
        <p:nvSpPr>
          <p:cNvPr id="431" name="16-abril-2025"/>
          <p:cNvSpPr txBox="1"/>
          <p:nvPr/>
        </p:nvSpPr>
        <p:spPr>
          <a:xfrm>
            <a:off x="13563600" y="7526916"/>
            <a:ext cx="10042724" cy="100748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r">
              <a:lnSpc>
                <a:spcPct val="80000"/>
              </a:lnSpc>
              <a:spcBef>
                <a:spcPts val="3200"/>
              </a:spcBef>
              <a:defRPr sz="4100" cap="all">
                <a:solidFill>
                  <a:srgbClr val="FFFFFF"/>
                </a:solidFill>
                <a:latin typeface="DIN Alternate Bold"/>
                <a:ea typeface="DIN Alternate Bold"/>
                <a:cs typeface="DIN Alternate Bold"/>
                <a:sym typeface="DIN Alternate Bold"/>
              </a:defRPr>
            </a:lvl1pPr>
          </a:lstStyle>
          <a:p>
            <a:pPr marL="0" marR="0" lvl="0" indent="0" algn="r" defTabSz="825500" rtl="0" eaLnBrk="1" fontAlgn="auto" latinLnBrk="0" hangingPunct="0">
              <a:lnSpc>
                <a:spcPct val="80000"/>
              </a:lnSpc>
              <a:spcBef>
                <a:spcPts val="3200"/>
              </a:spcBef>
              <a:spcAft>
                <a:spcPts val="0"/>
              </a:spcAft>
              <a:buClrTx/>
              <a:buSzTx/>
              <a:buFontTx/>
              <a:buNone/>
              <a:tabLst/>
              <a:defRPr/>
            </a:pPr>
            <a:r>
              <a:rPr kumimoji="0" lang="es-ES" sz="4100" b="0" i="0" u="none" strike="noStrike" kern="0" cap="all" spc="0" normalizeH="0" baseline="0" noProof="0" dirty="0">
                <a:ln>
                  <a:noFill/>
                </a:ln>
                <a:solidFill>
                  <a:srgbClr val="FFFFFF"/>
                </a:solidFill>
                <a:effectLst/>
                <a:uLnTx/>
                <a:uFillTx/>
                <a:latin typeface="DIN Alternate Bold"/>
                <a:sym typeface="DIN Alternate Bold"/>
              </a:rPr>
              <a:t>07-MAYO-2025</a:t>
            </a:r>
            <a:endParaRPr kumimoji="0" sz="4100" b="0" i="0" u="none" strike="noStrike" kern="0" cap="all" spc="0" normalizeH="0" baseline="0" noProof="0" dirty="0">
              <a:ln>
                <a:noFill/>
              </a:ln>
              <a:solidFill>
                <a:srgbClr val="FFFFFF"/>
              </a:solidFill>
              <a:effectLst/>
              <a:uLnTx/>
              <a:uFillTx/>
              <a:latin typeface="DIN Alternate Bold"/>
              <a:sym typeface="DIN Alternate Bold"/>
            </a:endParaRPr>
          </a:p>
        </p:txBody>
      </p:sp>
      <p:sp>
        <p:nvSpPr>
          <p:cNvPr id="432" name="ss.5"/>
          <p:cNvSpPr txBox="1"/>
          <p:nvPr/>
        </p:nvSpPr>
        <p:spPr>
          <a:xfrm>
            <a:off x="508742" y="542312"/>
            <a:ext cx="7303717" cy="630376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676909">
              <a:lnSpc>
                <a:spcPct val="80000"/>
              </a:lnSpc>
              <a:spcBef>
                <a:spcPts val="0"/>
              </a:spcBef>
              <a:defRPr sz="41000" cap="all">
                <a:solidFill>
                  <a:srgbClr val="FFFFFF"/>
                </a:solidFill>
                <a:latin typeface="+mn-lt"/>
                <a:ea typeface="+mn-ea"/>
                <a:cs typeface="+mn-cs"/>
                <a:sym typeface="DIN Condensed Bold"/>
              </a:defRPr>
            </a:lvl1pPr>
          </a:lstStyle>
          <a:p>
            <a:pPr marL="0" marR="0" lvl="0" indent="0" algn="l" defTabSz="676909" rtl="0" eaLnBrk="1" fontAlgn="auto" latinLnBrk="0" hangingPunct="0">
              <a:lnSpc>
                <a:spcPct val="80000"/>
              </a:lnSpc>
              <a:spcBef>
                <a:spcPts val="0"/>
              </a:spcBef>
              <a:spcAft>
                <a:spcPts val="0"/>
              </a:spcAft>
              <a:buClrTx/>
              <a:buSzTx/>
              <a:buFontTx/>
              <a:buNone/>
              <a:tabLst/>
              <a:defRPr/>
            </a:pPr>
            <a:r>
              <a:rPr kumimoji="0" sz="41000" b="0" i="0" u="none" strike="noStrike" kern="0" cap="all" spc="0" normalizeH="0" baseline="0" noProof="0" dirty="0">
                <a:ln>
                  <a:noFill/>
                </a:ln>
                <a:solidFill>
                  <a:srgbClr val="FFFFFF"/>
                </a:solidFill>
                <a:effectLst/>
                <a:uLnTx/>
                <a:uFillTx/>
                <a:latin typeface="DIN Condensed Bold"/>
                <a:sym typeface="DIN Condensed Bold"/>
              </a:rPr>
              <a:t>ss.</a:t>
            </a:r>
            <a:r>
              <a:rPr kumimoji="0" lang="es-ES" sz="41000" b="0" i="0" u="none" strike="noStrike" kern="0" cap="all" spc="0" normalizeH="0" baseline="0" noProof="0" dirty="0">
                <a:ln>
                  <a:noFill/>
                </a:ln>
                <a:solidFill>
                  <a:srgbClr val="FFFFFF"/>
                </a:solidFill>
                <a:effectLst/>
                <a:uLnTx/>
                <a:uFillTx/>
                <a:latin typeface="DIN Condensed Bold"/>
                <a:sym typeface="DIN Condensed Bold"/>
              </a:rPr>
              <a:t>6</a:t>
            </a:r>
            <a:endParaRPr kumimoji="0" sz="41000" b="0" i="0" u="none" strike="noStrike" kern="0" cap="all" spc="0" normalizeH="0" baseline="0" noProof="0" dirty="0">
              <a:ln>
                <a:noFill/>
              </a:ln>
              <a:solidFill>
                <a:srgbClr val="FFFFFF"/>
              </a:solidFill>
              <a:effectLst/>
              <a:uLnTx/>
              <a:uFillTx/>
              <a:latin typeface="DIN Condensed Bold"/>
              <a:sym typeface="DIN Condensed Bold"/>
            </a:endParaRPr>
          </a:p>
        </p:txBody>
      </p:sp>
      <p:sp>
        <p:nvSpPr>
          <p:cNvPr id="433" name="Diagnostico y problema"/>
          <p:cNvSpPr txBox="1">
            <a:spLocks noGrp="1"/>
          </p:cNvSpPr>
          <p:nvPr>
            <p:ph type="title"/>
          </p:nvPr>
        </p:nvSpPr>
        <p:spPr>
          <a:xfrm>
            <a:off x="711596" y="9257933"/>
            <a:ext cx="22860001" cy="2769457"/>
          </a:xfrm>
          <a:prstGeom prst="rect">
            <a:avLst/>
          </a:prstGeom>
          <a:effectLst>
            <a:outerShdw blurRad="63500" dist="25400" dir="5400000" rotWithShape="0">
              <a:srgbClr val="000000">
                <a:alpha val="50000"/>
              </a:srgbClr>
            </a:outerShdw>
          </a:effectLst>
        </p:spPr>
        <p:txBody>
          <a:bodyPr anchor="ctr"/>
          <a:lstStyle>
            <a:lvl1pPr algn="ctr" defTabSz="569594">
              <a:defRPr sz="20907">
                <a:solidFill>
                  <a:srgbClr val="FFFFFF"/>
                </a:solidFill>
              </a:defRPr>
            </a:lvl1pPr>
          </a:lstStyle>
          <a:p>
            <a:r>
              <a:rPr lang="es-ES" dirty="0"/>
              <a:t>OBJETIVOS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Shape 236"/>
        <p:cNvGrpSpPr/>
        <p:nvPr/>
      </p:nvGrpSpPr>
      <p:grpSpPr>
        <a:xfrm>
          <a:off x="0" y="0"/>
          <a:ext cx="0" cy="0"/>
          <a:chOff x="0" y="0"/>
          <a:chExt cx="0" cy="0"/>
        </a:xfrm>
      </p:grpSpPr>
      <p:sp>
        <p:nvSpPr>
          <p:cNvPr id="249" name="Google Shape;249;p25"/>
          <p:cNvSpPr/>
          <p:nvPr/>
        </p:nvSpPr>
        <p:spPr>
          <a:xfrm>
            <a:off x="9531027" y="6898658"/>
            <a:ext cx="5321947" cy="306640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5399" b="1" dirty="0">
                <a:solidFill>
                  <a:srgbClr val="000000"/>
                </a:solidFill>
                <a:latin typeface="Arial" panose="020B0604020202020204" pitchFamily="34" charset="0"/>
                <a:ea typeface="Roboto Light"/>
                <a:cs typeface="Arial" panose="020B0604020202020204" pitchFamily="34" charset="0"/>
                <a:sym typeface="Roboto Light"/>
              </a:rPr>
              <a:t>FIN</a:t>
            </a:r>
            <a:endParaRPr sz="5399"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18" name="Google Shape;58;p13">
            <a:extLst>
              <a:ext uri="{FF2B5EF4-FFF2-40B4-BE49-F238E27FC236}">
                <a16:creationId xmlns:a16="http://schemas.microsoft.com/office/drawing/2014/main" id="{7602B609-EBE9-4C47-8150-F0F5EF532A39}"/>
              </a:ext>
            </a:extLst>
          </p:cNvPr>
          <p:cNvSpPr/>
          <p:nvPr/>
        </p:nvSpPr>
        <p:spPr>
          <a:xfrm>
            <a:off x="1230637" y="13108494"/>
            <a:ext cx="1266311" cy="607158"/>
          </a:xfrm>
          <a:prstGeom prst="rect">
            <a:avLst/>
          </a:prstGeom>
          <a:solidFill>
            <a:schemeClr val="accent6">
              <a:lumMod val="50000"/>
            </a:schemeClr>
          </a:solidFill>
          <a:ln>
            <a:noFill/>
          </a:ln>
        </p:spPr>
        <p:txBody>
          <a:bodyPr spcFirstLastPara="1" wrap="square" lIns="243783" tIns="243783" rIns="243783" bIns="243783" anchor="ctr" anchorCtr="0">
            <a:noAutofit/>
          </a:bodyPr>
          <a:lstStyle/>
          <a:p>
            <a:pPr algn="l" defTabSz="2438317" hangingPunct="1">
              <a:buClr>
                <a:srgbClr val="000000"/>
              </a:buClr>
            </a:pPr>
            <a:endParaRPr sz="3733">
              <a:solidFill>
                <a:srgbClr val="C00000"/>
              </a:solidFill>
              <a:latin typeface="Arial"/>
              <a:ea typeface="+mn-ea"/>
              <a:cs typeface="Arial"/>
              <a:sym typeface="Arial"/>
            </a:endParaRPr>
          </a:p>
        </p:txBody>
      </p:sp>
      <p:sp>
        <p:nvSpPr>
          <p:cNvPr id="20" name="Google Shape;221;p23">
            <a:extLst>
              <a:ext uri="{FF2B5EF4-FFF2-40B4-BE49-F238E27FC236}">
                <a16:creationId xmlns:a16="http://schemas.microsoft.com/office/drawing/2014/main" id="{BA53874E-BBBD-604F-900A-F7A96FE58293}"/>
              </a:ext>
            </a:extLst>
          </p:cNvPr>
          <p:cNvSpPr txBox="1"/>
          <p:nvPr/>
        </p:nvSpPr>
        <p:spPr>
          <a:xfrm>
            <a:off x="1131508" y="2717892"/>
            <a:ext cx="21040217" cy="2953899"/>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buSzPts val="1100"/>
            </a:pPr>
            <a:r>
              <a:rPr lang="es-CL" sz="3199" dirty="0">
                <a:solidFill>
                  <a:srgbClr val="FFFFFF"/>
                </a:solidFill>
                <a:latin typeface="Arial" panose="020B0604020202020204" pitchFamily="34" charset="0"/>
                <a:ea typeface="+mn-ea"/>
                <a:cs typeface="Arial" panose="020B0604020202020204" pitchFamily="34" charset="0"/>
                <a:sym typeface="Arial"/>
              </a:rPr>
              <a:t>EXISTEN REFERENCIAS CLAVE QUE, PERMITEN REALIZAR UNA REDACCIÓN EFICIENTE DE UN OBJETIVO DE COMUNICACIÓN PARA QUE TENGAN PRECISIÓN. </a:t>
            </a:r>
          </a:p>
          <a:p>
            <a:pPr algn="l" defTabSz="2438317" hangingPunct="1">
              <a:buClr>
                <a:srgbClr val="000000"/>
              </a:buClr>
              <a:buSzPts val="1100"/>
            </a:pPr>
            <a:endParaRPr lang="es-CL" sz="3199" dirty="0">
              <a:solidFill>
                <a:srgbClr val="FFFFFF"/>
              </a:solidFill>
              <a:latin typeface="Arial" panose="020B0604020202020204" pitchFamily="34" charset="0"/>
              <a:ea typeface="+mn-ea"/>
              <a:cs typeface="Arial" panose="020B0604020202020204" pitchFamily="34" charset="0"/>
              <a:sym typeface="Arial"/>
            </a:endParaRPr>
          </a:p>
          <a:p>
            <a:pPr algn="l" defTabSz="2438317" hangingPunct="1">
              <a:buClr>
                <a:srgbClr val="000000"/>
              </a:buClr>
              <a:buSzPts val="1100"/>
            </a:pPr>
            <a:r>
              <a:rPr lang="es-CL" sz="3199" dirty="0">
                <a:solidFill>
                  <a:srgbClr val="FFFFFF"/>
                </a:solidFill>
                <a:latin typeface="Arial" panose="020B0604020202020204" pitchFamily="34" charset="0"/>
                <a:ea typeface="+mn-ea"/>
                <a:cs typeface="Arial" panose="020B0604020202020204" pitchFamily="34" charset="0"/>
                <a:sym typeface="Arial"/>
              </a:rPr>
              <a:t>ALGUNOS ENFOQUES Y/O VISIONES DE PROYECTOS, DEBEN TENER SENTIDO BAJO LA PREGUNTA </a:t>
            </a:r>
            <a:r>
              <a:rPr lang="es-CL" sz="3199" i="1" dirty="0">
                <a:solidFill>
                  <a:srgbClr val="FFFFFF"/>
                </a:solidFill>
                <a:latin typeface="Arial" panose="020B0604020202020204" pitchFamily="34" charset="0"/>
                <a:ea typeface="+mn-ea"/>
                <a:cs typeface="Arial" panose="020B0604020202020204" pitchFamily="34" charset="0"/>
                <a:sym typeface="Arial"/>
              </a:rPr>
              <a:t>“¿PARA QUÉ HACEMOS LA COMUNICACIÓN DE TAL O CUAL PROYECTO?”</a:t>
            </a:r>
            <a:endParaRPr lang="es-CL" sz="3733" dirty="0">
              <a:solidFill>
                <a:srgbClr val="FFFFFF"/>
              </a:solidFill>
              <a:latin typeface="Arial" panose="020B0604020202020204" pitchFamily="34" charset="0"/>
              <a:ea typeface="+mn-ea"/>
              <a:cs typeface="Arial" panose="020B0604020202020204" pitchFamily="34" charset="0"/>
              <a:sym typeface="Arial"/>
            </a:endParaRPr>
          </a:p>
        </p:txBody>
      </p:sp>
      <p:sp>
        <p:nvSpPr>
          <p:cNvPr id="21" name="Google Shape;158;p21">
            <a:extLst>
              <a:ext uri="{FF2B5EF4-FFF2-40B4-BE49-F238E27FC236}">
                <a16:creationId xmlns:a16="http://schemas.microsoft.com/office/drawing/2014/main" id="{C31816FF-9703-7140-A839-26332F8A2148}"/>
              </a:ext>
            </a:extLst>
          </p:cNvPr>
          <p:cNvSpPr txBox="1"/>
          <p:nvPr/>
        </p:nvSpPr>
        <p:spPr>
          <a:xfrm>
            <a:off x="1131510" y="1275460"/>
            <a:ext cx="18912675" cy="1764342"/>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pPr>
            <a:r>
              <a:rPr lang="es-CL" sz="8266" b="1" dirty="0">
                <a:solidFill>
                  <a:srgbClr val="FFFFFF"/>
                </a:solidFill>
                <a:latin typeface="Arial" panose="020B0604020202020204" pitchFamily="34" charset="0"/>
                <a:ea typeface="Roboto Light"/>
                <a:cs typeface="Arial" panose="020B0604020202020204" pitchFamily="34" charset="0"/>
                <a:sym typeface="Roboto Light"/>
              </a:rPr>
              <a:t>LOS OBJETIVOS TIENEN FORMATO</a:t>
            </a:r>
          </a:p>
        </p:txBody>
      </p:sp>
      <p:sp>
        <p:nvSpPr>
          <p:cNvPr id="28" name="Google Shape;246;p25">
            <a:extLst>
              <a:ext uri="{FF2B5EF4-FFF2-40B4-BE49-F238E27FC236}">
                <a16:creationId xmlns:a16="http://schemas.microsoft.com/office/drawing/2014/main" id="{10C8DA33-3E6E-814D-83A0-3E86854A7FC9}"/>
              </a:ext>
            </a:extLst>
          </p:cNvPr>
          <p:cNvSpPr/>
          <p:nvPr/>
        </p:nvSpPr>
        <p:spPr>
          <a:xfrm>
            <a:off x="780460" y="6885403"/>
            <a:ext cx="5321947" cy="303166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000000"/>
                </a:solidFill>
                <a:latin typeface="Arial" panose="020B0604020202020204" pitchFamily="34" charset="0"/>
                <a:ea typeface="Roboto Light"/>
                <a:cs typeface="Arial" panose="020B0604020202020204" pitchFamily="34" charset="0"/>
                <a:sym typeface="Roboto Light"/>
              </a:rPr>
              <a:t>OBJETIVO</a:t>
            </a:r>
            <a:endParaRPr sz="5399"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4" name="Google Shape;246;p25">
            <a:extLst>
              <a:ext uri="{FF2B5EF4-FFF2-40B4-BE49-F238E27FC236}">
                <a16:creationId xmlns:a16="http://schemas.microsoft.com/office/drawing/2014/main" id="{5DFDAD87-651B-BD45-950A-9DE1F83F511F}"/>
              </a:ext>
            </a:extLst>
          </p:cNvPr>
          <p:cNvSpPr/>
          <p:nvPr/>
        </p:nvSpPr>
        <p:spPr>
          <a:xfrm>
            <a:off x="18281593" y="6885401"/>
            <a:ext cx="5321947"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000000"/>
                </a:solidFill>
                <a:latin typeface="Arial" panose="020B0604020202020204" pitchFamily="34" charset="0"/>
                <a:ea typeface="Roboto Light"/>
                <a:cs typeface="Arial" panose="020B0604020202020204" pitchFamily="34" charset="0"/>
                <a:sym typeface="Roboto Light"/>
              </a:rPr>
              <a:t>…MEDIANTE (LA ACCION)</a:t>
            </a:r>
          </a:p>
        </p:txBody>
      </p:sp>
      <p:sp>
        <p:nvSpPr>
          <p:cNvPr id="3" name="Cruz 2">
            <a:extLst>
              <a:ext uri="{FF2B5EF4-FFF2-40B4-BE49-F238E27FC236}">
                <a16:creationId xmlns:a16="http://schemas.microsoft.com/office/drawing/2014/main" id="{820391D9-1D5F-8A4A-89E0-7FB9D358D395}"/>
              </a:ext>
            </a:extLst>
          </p:cNvPr>
          <p:cNvSpPr/>
          <p:nvPr/>
        </p:nvSpPr>
        <p:spPr>
          <a:xfrm>
            <a:off x="6993814" y="7525437"/>
            <a:ext cx="1645805" cy="1645805"/>
          </a:xfrm>
          <a:prstGeom prst="plus">
            <a:avLst>
              <a:gd name="adj" fmla="val 37698"/>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23" name="FORMULA DE REDACCION">
            <a:extLst>
              <a:ext uri="{FF2B5EF4-FFF2-40B4-BE49-F238E27FC236}">
                <a16:creationId xmlns:a16="http://schemas.microsoft.com/office/drawing/2014/main" id="{E19885CF-6534-5D48-8C91-BBDE8D71EAB7}"/>
              </a:ext>
            </a:extLst>
          </p:cNvPr>
          <p:cNvSpPr txBox="1"/>
          <p:nvPr/>
        </p:nvSpPr>
        <p:spPr>
          <a:xfrm>
            <a:off x="585016" y="6175132"/>
            <a:ext cx="5201739" cy="57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97" tIns="50797" rIns="50797" bIns="50797">
            <a:spAutoFit/>
          </a:bodyPr>
          <a:lstStyle>
            <a:lvl1pPr algn="l">
              <a:defRPr sz="3100" b="0">
                <a:solidFill>
                  <a:srgbClr val="1E3C6E"/>
                </a:solidFill>
                <a:latin typeface="Avenir Heavy"/>
                <a:ea typeface="Avenir Heavy"/>
                <a:cs typeface="Avenir Heavy"/>
                <a:sym typeface="Avenir Heavy"/>
              </a:defRPr>
            </a:lvl1pPr>
          </a:lstStyle>
          <a:p>
            <a:pPr defTabSz="825462">
              <a:defRPr/>
            </a:pPr>
            <a:r>
              <a:rPr dirty="0">
                <a:solidFill>
                  <a:srgbClr val="FFFFFF"/>
                </a:solidFill>
                <a:latin typeface="Arial" panose="020B0604020202020204" pitchFamily="34" charset="0"/>
                <a:cs typeface="Arial" panose="020B0604020202020204" pitchFamily="34" charset="0"/>
              </a:rPr>
              <a:t>FORMULA DE REDACCION</a:t>
            </a:r>
          </a:p>
        </p:txBody>
      </p:sp>
      <p:sp>
        <p:nvSpPr>
          <p:cNvPr id="25" name="Rectángulo">
            <a:extLst>
              <a:ext uri="{FF2B5EF4-FFF2-40B4-BE49-F238E27FC236}">
                <a16:creationId xmlns:a16="http://schemas.microsoft.com/office/drawing/2014/main" id="{3A6467EC-56AC-2E46-B2D2-DF508185760B}"/>
              </a:ext>
            </a:extLst>
          </p:cNvPr>
          <p:cNvSpPr/>
          <p:nvPr/>
        </p:nvSpPr>
        <p:spPr>
          <a:xfrm>
            <a:off x="407229" y="5982851"/>
            <a:ext cx="23569545" cy="5616633"/>
          </a:xfrm>
          <a:prstGeom prst="rect">
            <a:avLst/>
          </a:prstGeom>
          <a:ln w="63500">
            <a:solidFill>
              <a:srgbClr val="55D7FF"/>
            </a:solidFill>
            <a:miter lim="400000"/>
          </a:ln>
        </p:spPr>
        <p:txBody>
          <a:bodyPr lIns="50797" tIns="50797" rIns="50797" bIns="50797" anchor="ctr"/>
          <a:lstStyle/>
          <a:p>
            <a:pPr defTabSz="825462">
              <a:defRPr sz="3200" b="0" cap="all" spc="512">
                <a:solidFill>
                  <a:srgbClr val="55D7FF"/>
                </a:solidFill>
                <a:latin typeface="Avenir Medium"/>
                <a:ea typeface="Avenir Medium"/>
                <a:cs typeface="Avenir Medium"/>
                <a:sym typeface="Avenir Medium"/>
              </a:defRPr>
            </a:pPr>
            <a:endParaRPr sz="3199" cap="all" spc="512">
              <a:solidFill>
                <a:srgbClr val="55D7FF"/>
              </a:solidFill>
              <a:latin typeface="Avenir Medium"/>
              <a:sym typeface="Avenir Medium"/>
            </a:endParaRPr>
          </a:p>
        </p:txBody>
      </p:sp>
      <p:sp>
        <p:nvSpPr>
          <p:cNvPr id="26" name="Cruz 25">
            <a:extLst>
              <a:ext uri="{FF2B5EF4-FFF2-40B4-BE49-F238E27FC236}">
                <a16:creationId xmlns:a16="http://schemas.microsoft.com/office/drawing/2014/main" id="{8940F2B7-A097-C546-AF91-E9ECB8957EA1}"/>
              </a:ext>
            </a:extLst>
          </p:cNvPr>
          <p:cNvSpPr/>
          <p:nvPr/>
        </p:nvSpPr>
        <p:spPr>
          <a:xfrm>
            <a:off x="15745315" y="7525437"/>
            <a:ext cx="1645805" cy="1645805"/>
          </a:xfrm>
          <a:prstGeom prst="plus">
            <a:avLst>
              <a:gd name="adj" fmla="val 37698"/>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4" name="Rectángulo 3">
            <a:extLst>
              <a:ext uri="{FF2B5EF4-FFF2-40B4-BE49-F238E27FC236}">
                <a16:creationId xmlns:a16="http://schemas.microsoft.com/office/drawing/2014/main" id="{FAEAFF9F-2C32-9D42-B54C-8562E90A8A0D}"/>
              </a:ext>
            </a:extLst>
          </p:cNvPr>
          <p:cNvSpPr/>
          <p:nvPr/>
        </p:nvSpPr>
        <p:spPr>
          <a:xfrm>
            <a:off x="18281593" y="10222594"/>
            <a:ext cx="5427964" cy="1138773"/>
          </a:xfrm>
          <a:prstGeom prst="rect">
            <a:avLst/>
          </a:prstGeom>
        </p:spPr>
        <p:txBody>
          <a:bodyPr wrap="square">
            <a:spAutoFit/>
          </a:bodyPr>
          <a:lstStyle/>
          <a:p>
            <a:pPr defTabSz="2438317" hangingPunct="1">
              <a:buClr>
                <a:srgbClr val="000000"/>
              </a:buClr>
            </a:pPr>
            <a:r>
              <a:rPr lang="es-CL" sz="2800" b="1" i="1" dirty="0">
                <a:solidFill>
                  <a:srgbClr val="FFFFFF"/>
                </a:solidFill>
                <a:latin typeface="Arial" panose="020B0604020202020204" pitchFamily="34" charset="0"/>
                <a:ea typeface="Roboto Light"/>
                <a:cs typeface="Arial" panose="020B0604020202020204" pitchFamily="34" charset="0"/>
                <a:sym typeface="Roboto Light"/>
              </a:rPr>
              <a:t>(la realización propiamente</a:t>
            </a:r>
          </a:p>
          <a:p>
            <a:pPr defTabSz="2438317" hangingPunct="1">
              <a:buClr>
                <a:srgbClr val="000000"/>
              </a:buClr>
            </a:pPr>
            <a:r>
              <a:rPr lang="es-CL" sz="2800" b="1" i="1" dirty="0">
                <a:solidFill>
                  <a:srgbClr val="FFFFFF"/>
                </a:solidFill>
                <a:latin typeface="Arial" panose="020B0604020202020204" pitchFamily="34" charset="0"/>
                <a:ea typeface="Roboto Light"/>
                <a:cs typeface="Arial" panose="020B0604020202020204" pitchFamily="34" charset="0"/>
                <a:sym typeface="Roboto Light"/>
              </a:rPr>
              <a:t>tal y el logro al que se aspira)</a:t>
            </a:r>
            <a:r>
              <a:rPr lang="es-CL" sz="4000" b="1" dirty="0">
                <a:solidFill>
                  <a:srgbClr val="FFFFFF"/>
                </a:solidFill>
                <a:latin typeface="Arial" panose="020B0604020202020204" pitchFamily="34" charset="0"/>
                <a:ea typeface="Roboto Light"/>
                <a:cs typeface="Arial" panose="020B0604020202020204" pitchFamily="34" charset="0"/>
                <a:sym typeface="Roboto Light"/>
              </a:rPr>
              <a:t> </a:t>
            </a:r>
          </a:p>
        </p:txBody>
      </p:sp>
      <p:sp>
        <p:nvSpPr>
          <p:cNvPr id="33" name="Rectángulo 32">
            <a:extLst>
              <a:ext uri="{FF2B5EF4-FFF2-40B4-BE49-F238E27FC236}">
                <a16:creationId xmlns:a16="http://schemas.microsoft.com/office/drawing/2014/main" id="{8B436797-FD39-5B43-8ACD-B3098B45EFA3}"/>
              </a:ext>
            </a:extLst>
          </p:cNvPr>
          <p:cNvSpPr/>
          <p:nvPr/>
        </p:nvSpPr>
        <p:spPr>
          <a:xfrm>
            <a:off x="2978978" y="11868399"/>
            <a:ext cx="20997795" cy="1446550"/>
          </a:xfrm>
          <a:prstGeom prst="rect">
            <a:avLst/>
          </a:prstGeom>
        </p:spPr>
        <p:txBody>
          <a:bodyPr wrap="square">
            <a:spAutoFit/>
          </a:bodyPr>
          <a:lstStyle/>
          <a:p>
            <a:pPr defTabSz="2438317" hangingPunct="1">
              <a:buClr>
                <a:srgbClr val="000000"/>
              </a:buClr>
            </a:pPr>
            <a:r>
              <a:rPr lang="es-CL" sz="4400" b="1" i="1" dirty="0">
                <a:solidFill>
                  <a:srgbClr val="FFFFFF"/>
                </a:solidFill>
                <a:latin typeface="Arial" panose="020B0604020202020204" pitchFamily="34" charset="0"/>
                <a:ea typeface="Roboto Light"/>
                <a:cs typeface="Arial" panose="020B0604020202020204" pitchFamily="34" charset="0"/>
                <a:sym typeface="Roboto Light"/>
              </a:rPr>
              <a:t>Recuerde que todo objetivo debe contener en su relato o redacción:</a:t>
            </a:r>
          </a:p>
          <a:p>
            <a:pPr defTabSz="2438317" hangingPunct="1">
              <a:buClr>
                <a:srgbClr val="000000"/>
              </a:buClr>
            </a:pPr>
            <a:r>
              <a:rPr lang="es-CL" sz="4400" i="1" dirty="0">
                <a:solidFill>
                  <a:srgbClr val="FFFFFF"/>
                </a:solidFill>
                <a:latin typeface="Arial" panose="020B0604020202020204" pitchFamily="34" charset="0"/>
                <a:ea typeface="Roboto Light"/>
                <a:cs typeface="Arial" panose="020B0604020202020204" pitchFamily="34" charset="0"/>
                <a:sym typeface="Roboto Light"/>
              </a:rPr>
              <a:t>…cuál es el enfoque o visión a transmitir? …para quién? …y por qué?</a:t>
            </a:r>
          </a:p>
        </p:txBody>
      </p:sp>
    </p:spTree>
    <p:extLst>
      <p:ext uri="{BB962C8B-B14F-4D97-AF65-F5344CB8AC3E}">
        <p14:creationId xmlns:p14="http://schemas.microsoft.com/office/powerpoint/2010/main" val="238572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236"/>
        <p:cNvGrpSpPr/>
        <p:nvPr/>
      </p:nvGrpSpPr>
      <p:grpSpPr>
        <a:xfrm>
          <a:off x="0" y="0"/>
          <a:ext cx="0" cy="0"/>
          <a:chOff x="0" y="0"/>
          <a:chExt cx="0" cy="0"/>
        </a:xfrm>
      </p:grpSpPr>
      <p:sp>
        <p:nvSpPr>
          <p:cNvPr id="249" name="Google Shape;249;p25"/>
          <p:cNvSpPr/>
          <p:nvPr/>
        </p:nvSpPr>
        <p:spPr>
          <a:xfrm>
            <a:off x="9531027" y="4208291"/>
            <a:ext cx="5321947" cy="1993562"/>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5399" b="1" dirty="0">
                <a:solidFill>
                  <a:srgbClr val="000000"/>
                </a:solidFill>
                <a:latin typeface="Arial" panose="020B0604020202020204" pitchFamily="34" charset="0"/>
                <a:ea typeface="Roboto Light"/>
                <a:cs typeface="Arial" panose="020B0604020202020204" pitchFamily="34" charset="0"/>
                <a:sym typeface="Roboto Light"/>
              </a:rPr>
              <a:t>FIN</a:t>
            </a:r>
            <a:endParaRPr sz="5399"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18" name="Google Shape;58;p13">
            <a:extLst>
              <a:ext uri="{FF2B5EF4-FFF2-40B4-BE49-F238E27FC236}">
                <a16:creationId xmlns:a16="http://schemas.microsoft.com/office/drawing/2014/main" id="{7602B609-EBE9-4C47-8150-F0F5EF532A39}"/>
              </a:ext>
            </a:extLst>
          </p:cNvPr>
          <p:cNvSpPr/>
          <p:nvPr/>
        </p:nvSpPr>
        <p:spPr>
          <a:xfrm>
            <a:off x="1230637" y="13108494"/>
            <a:ext cx="1266311" cy="607158"/>
          </a:xfrm>
          <a:prstGeom prst="rect">
            <a:avLst/>
          </a:prstGeom>
          <a:solidFill>
            <a:schemeClr val="accent6">
              <a:lumMod val="50000"/>
            </a:schemeClr>
          </a:solidFill>
          <a:ln>
            <a:noFill/>
          </a:ln>
        </p:spPr>
        <p:txBody>
          <a:bodyPr spcFirstLastPara="1" wrap="square" lIns="243783" tIns="243783" rIns="243783" bIns="243783" anchor="ctr" anchorCtr="0">
            <a:noAutofit/>
          </a:bodyPr>
          <a:lstStyle/>
          <a:p>
            <a:pPr algn="l" defTabSz="2438317" hangingPunct="1">
              <a:buClr>
                <a:srgbClr val="000000"/>
              </a:buClr>
            </a:pPr>
            <a:endParaRPr sz="3733">
              <a:solidFill>
                <a:srgbClr val="C00000"/>
              </a:solidFill>
              <a:latin typeface="Arial"/>
              <a:ea typeface="+mn-ea"/>
              <a:cs typeface="Arial"/>
              <a:sym typeface="Arial"/>
            </a:endParaRPr>
          </a:p>
        </p:txBody>
      </p:sp>
      <p:sp>
        <p:nvSpPr>
          <p:cNvPr id="20" name="Google Shape;221;p23">
            <a:extLst>
              <a:ext uri="{FF2B5EF4-FFF2-40B4-BE49-F238E27FC236}">
                <a16:creationId xmlns:a16="http://schemas.microsoft.com/office/drawing/2014/main" id="{BA53874E-BBBD-604F-900A-F7A96FE58293}"/>
              </a:ext>
            </a:extLst>
          </p:cNvPr>
          <p:cNvSpPr txBox="1"/>
          <p:nvPr/>
        </p:nvSpPr>
        <p:spPr>
          <a:xfrm>
            <a:off x="1131508" y="2717892"/>
            <a:ext cx="21040217" cy="1476956"/>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buSzPts val="1100"/>
            </a:pPr>
            <a:r>
              <a:rPr lang="es-CL" sz="3199" dirty="0">
                <a:solidFill>
                  <a:srgbClr val="0097A7">
                    <a:lumMod val="50000"/>
                  </a:srgbClr>
                </a:solidFill>
                <a:latin typeface="Arial" panose="020B0604020202020204" pitchFamily="34" charset="0"/>
                <a:ea typeface="+mn-ea"/>
                <a:cs typeface="Arial" panose="020B0604020202020204" pitchFamily="34" charset="0"/>
                <a:sym typeface="Arial"/>
              </a:rPr>
              <a:t>UNA ADECUADA ESTRUCTURA DE REDACCION, DAN VALIDEZ Y SIMPLEZA A LA LECTURA Y SE AVANZA A UNA COMPRENSIÓN MÁXIMA DEL LOGRO AL QUE SE ASPIRA</a:t>
            </a:r>
            <a:endParaRPr lang="es-CL" sz="3733" dirty="0">
              <a:solidFill>
                <a:srgbClr val="0097A7">
                  <a:lumMod val="50000"/>
                </a:srgbClr>
              </a:solidFill>
              <a:latin typeface="Arial" panose="020B0604020202020204" pitchFamily="34" charset="0"/>
              <a:ea typeface="+mn-ea"/>
              <a:cs typeface="Arial" panose="020B0604020202020204" pitchFamily="34" charset="0"/>
              <a:sym typeface="Arial"/>
            </a:endParaRPr>
          </a:p>
        </p:txBody>
      </p:sp>
      <p:sp>
        <p:nvSpPr>
          <p:cNvPr id="21" name="Google Shape;158;p21">
            <a:extLst>
              <a:ext uri="{FF2B5EF4-FFF2-40B4-BE49-F238E27FC236}">
                <a16:creationId xmlns:a16="http://schemas.microsoft.com/office/drawing/2014/main" id="{C31816FF-9703-7140-A839-26332F8A2148}"/>
              </a:ext>
            </a:extLst>
          </p:cNvPr>
          <p:cNvSpPr txBox="1"/>
          <p:nvPr/>
        </p:nvSpPr>
        <p:spPr>
          <a:xfrm>
            <a:off x="1131510" y="1275460"/>
            <a:ext cx="18912675" cy="1764342"/>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pPr>
            <a:r>
              <a:rPr lang="es-CL" sz="8266" b="1" dirty="0">
                <a:solidFill>
                  <a:srgbClr val="0097A7">
                    <a:lumMod val="50000"/>
                  </a:srgbClr>
                </a:solidFill>
                <a:latin typeface="Arial" panose="020B0604020202020204" pitchFamily="34" charset="0"/>
                <a:ea typeface="Roboto Light"/>
                <a:cs typeface="Arial" panose="020B0604020202020204" pitchFamily="34" charset="0"/>
                <a:sym typeface="Roboto Light"/>
              </a:rPr>
              <a:t>LOS OBJETIVOS TIENEN FORMATO</a:t>
            </a:r>
          </a:p>
        </p:txBody>
      </p:sp>
      <p:sp>
        <p:nvSpPr>
          <p:cNvPr id="28" name="Google Shape;246;p25">
            <a:extLst>
              <a:ext uri="{FF2B5EF4-FFF2-40B4-BE49-F238E27FC236}">
                <a16:creationId xmlns:a16="http://schemas.microsoft.com/office/drawing/2014/main" id="{10C8DA33-3E6E-814D-83A0-3E86854A7FC9}"/>
              </a:ext>
            </a:extLst>
          </p:cNvPr>
          <p:cNvSpPr/>
          <p:nvPr/>
        </p:nvSpPr>
        <p:spPr>
          <a:xfrm>
            <a:off x="780460" y="4195035"/>
            <a:ext cx="5321947" cy="1970976"/>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000000"/>
                </a:solidFill>
                <a:latin typeface="Arial" panose="020B0604020202020204" pitchFamily="34" charset="0"/>
                <a:ea typeface="Roboto Light"/>
                <a:cs typeface="Arial" panose="020B0604020202020204" pitchFamily="34" charset="0"/>
                <a:sym typeface="Roboto Light"/>
              </a:rPr>
              <a:t>OBJETIVO</a:t>
            </a:r>
            <a:endParaRPr sz="5399"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4" name="Google Shape;246;p25">
            <a:extLst>
              <a:ext uri="{FF2B5EF4-FFF2-40B4-BE49-F238E27FC236}">
                <a16:creationId xmlns:a16="http://schemas.microsoft.com/office/drawing/2014/main" id="{5DFDAD87-651B-BD45-950A-9DE1F83F511F}"/>
              </a:ext>
            </a:extLst>
          </p:cNvPr>
          <p:cNvSpPr/>
          <p:nvPr/>
        </p:nvSpPr>
        <p:spPr>
          <a:xfrm>
            <a:off x="18281593" y="4195035"/>
            <a:ext cx="5321947" cy="1996807"/>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000000"/>
                </a:solidFill>
                <a:latin typeface="Arial" panose="020B0604020202020204" pitchFamily="34" charset="0"/>
                <a:ea typeface="Roboto Light"/>
                <a:cs typeface="Arial" panose="020B0604020202020204" pitchFamily="34" charset="0"/>
                <a:sym typeface="Roboto Light"/>
              </a:rPr>
              <a:t>…MEDIANTE (LA ACCION)</a:t>
            </a:r>
          </a:p>
        </p:txBody>
      </p:sp>
      <p:sp>
        <p:nvSpPr>
          <p:cNvPr id="3" name="Cruz 2">
            <a:extLst>
              <a:ext uri="{FF2B5EF4-FFF2-40B4-BE49-F238E27FC236}">
                <a16:creationId xmlns:a16="http://schemas.microsoft.com/office/drawing/2014/main" id="{820391D9-1D5F-8A4A-89E0-7FB9D358D395}"/>
              </a:ext>
            </a:extLst>
          </p:cNvPr>
          <p:cNvSpPr/>
          <p:nvPr/>
        </p:nvSpPr>
        <p:spPr>
          <a:xfrm>
            <a:off x="6993814" y="4355631"/>
            <a:ext cx="1645805" cy="1645805"/>
          </a:xfrm>
          <a:prstGeom prst="plus">
            <a:avLst>
              <a:gd name="adj" fmla="val 37698"/>
            </a:avLst>
          </a:prstGeom>
          <a:solidFill>
            <a:schemeClr val="tx2"/>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26" name="Cruz 25">
            <a:extLst>
              <a:ext uri="{FF2B5EF4-FFF2-40B4-BE49-F238E27FC236}">
                <a16:creationId xmlns:a16="http://schemas.microsoft.com/office/drawing/2014/main" id="{8940F2B7-A097-C546-AF91-E9ECB8957EA1}"/>
              </a:ext>
            </a:extLst>
          </p:cNvPr>
          <p:cNvSpPr/>
          <p:nvPr/>
        </p:nvSpPr>
        <p:spPr>
          <a:xfrm>
            <a:off x="15745315" y="4355631"/>
            <a:ext cx="1645805" cy="1645805"/>
          </a:xfrm>
          <a:prstGeom prst="plus">
            <a:avLst>
              <a:gd name="adj" fmla="val 37698"/>
            </a:avLst>
          </a:prstGeom>
          <a:solidFill>
            <a:schemeClr val="tx2"/>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15" name="Google Shape;246;p25">
            <a:extLst>
              <a:ext uri="{FF2B5EF4-FFF2-40B4-BE49-F238E27FC236}">
                <a16:creationId xmlns:a16="http://schemas.microsoft.com/office/drawing/2014/main" id="{8AB4B0B7-0B98-CE4A-B2F8-0F37C9A67F6C}"/>
              </a:ext>
            </a:extLst>
          </p:cNvPr>
          <p:cNvSpPr/>
          <p:nvPr/>
        </p:nvSpPr>
        <p:spPr>
          <a:xfrm>
            <a:off x="780460" y="6572924"/>
            <a:ext cx="5321947" cy="6228259"/>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Lograr, obtener, consolidar, presentar, contar, comunicar, conectar, dar a conocer, evaluar, reducir, producir, aumentar, implementar, desarrollar, instalar, </a:t>
            </a:r>
            <a:r>
              <a:rPr lang="es-CL" sz="3199" b="1" dirty="0" err="1">
                <a:solidFill>
                  <a:srgbClr val="000000"/>
                </a:solidFill>
                <a:latin typeface="Arial" panose="020B0604020202020204" pitchFamily="34" charset="0"/>
                <a:ea typeface="Roboto Light"/>
                <a:cs typeface="Arial" panose="020B0604020202020204" pitchFamily="34" charset="0"/>
                <a:sym typeface="Roboto Light"/>
              </a:rPr>
              <a:t>etc</a:t>
            </a:r>
            <a:r>
              <a:rPr lang="es-CL" sz="3199" b="1" dirty="0">
                <a:solidFill>
                  <a:srgbClr val="000000"/>
                </a:solidFill>
                <a:latin typeface="Arial" panose="020B0604020202020204" pitchFamily="34" charset="0"/>
                <a:ea typeface="Roboto Light"/>
                <a:cs typeface="Arial" panose="020B0604020202020204" pitchFamily="34" charset="0"/>
                <a:sym typeface="Roboto Light"/>
              </a:rPr>
              <a:t> </a:t>
            </a:r>
            <a:r>
              <a:rPr lang="es-CL" sz="3199" dirty="0">
                <a:solidFill>
                  <a:srgbClr val="000000"/>
                </a:solidFill>
                <a:latin typeface="Arial" panose="020B0604020202020204" pitchFamily="34" charset="0"/>
                <a:ea typeface="Roboto Light"/>
                <a:cs typeface="Arial" panose="020B0604020202020204" pitchFamily="34" charset="0"/>
                <a:sym typeface="Roboto Light"/>
              </a:rPr>
              <a:t>(en general y de manera obvia, los verbos de acción terminan en </a:t>
            </a:r>
            <a:r>
              <a:rPr lang="es-CL" sz="3199" dirty="0" err="1">
                <a:solidFill>
                  <a:srgbClr val="000000"/>
                </a:solidFill>
                <a:latin typeface="Arial" panose="020B0604020202020204" pitchFamily="34" charset="0"/>
                <a:ea typeface="Roboto Light"/>
                <a:cs typeface="Arial" panose="020B0604020202020204" pitchFamily="34" charset="0"/>
                <a:sym typeface="Roboto Light"/>
              </a:rPr>
              <a:t>vocal+r</a:t>
            </a:r>
            <a:r>
              <a:rPr lang="es-CL" sz="3199" dirty="0">
                <a:solidFill>
                  <a:srgbClr val="000000"/>
                </a:solidFill>
                <a:latin typeface="Arial" panose="020B0604020202020204" pitchFamily="34" charset="0"/>
                <a:ea typeface="Roboto Light"/>
                <a:cs typeface="Arial" panose="020B0604020202020204" pitchFamily="34" charset="0"/>
                <a:sym typeface="Roboto Light"/>
              </a:rPr>
              <a:t>)</a:t>
            </a:r>
            <a:endParaRPr lang="es-CL" sz="3199"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16" name="Google Shape;246;p25">
            <a:extLst>
              <a:ext uri="{FF2B5EF4-FFF2-40B4-BE49-F238E27FC236}">
                <a16:creationId xmlns:a16="http://schemas.microsoft.com/office/drawing/2014/main" id="{0C1ECC19-3FA9-CA4D-98F4-95AAEAA383F6}"/>
              </a:ext>
            </a:extLst>
          </p:cNvPr>
          <p:cNvSpPr/>
          <p:nvPr/>
        </p:nvSpPr>
        <p:spPr>
          <a:xfrm>
            <a:off x="9531959" y="6572924"/>
            <a:ext cx="5321947" cy="6228259"/>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NOTORIEDAD</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CONOCIMIENTO</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CONEXIÓN</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CONSIDERACIÓN</a:t>
            </a:r>
          </a:p>
        </p:txBody>
      </p:sp>
      <p:sp>
        <p:nvSpPr>
          <p:cNvPr id="17" name="Cruz 16">
            <a:extLst>
              <a:ext uri="{FF2B5EF4-FFF2-40B4-BE49-F238E27FC236}">
                <a16:creationId xmlns:a16="http://schemas.microsoft.com/office/drawing/2014/main" id="{39BCFA9A-67F2-014C-93B9-AB30B9913FED}"/>
              </a:ext>
            </a:extLst>
          </p:cNvPr>
          <p:cNvSpPr/>
          <p:nvPr/>
        </p:nvSpPr>
        <p:spPr>
          <a:xfrm>
            <a:off x="6993814" y="8744443"/>
            <a:ext cx="1645805" cy="1645805"/>
          </a:xfrm>
          <a:prstGeom prst="plus">
            <a:avLst>
              <a:gd name="adj" fmla="val 37698"/>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19" name="Cruz 18">
            <a:extLst>
              <a:ext uri="{FF2B5EF4-FFF2-40B4-BE49-F238E27FC236}">
                <a16:creationId xmlns:a16="http://schemas.microsoft.com/office/drawing/2014/main" id="{5A1C1B4D-47E8-4D44-9EFE-E90D98E03FD1}"/>
              </a:ext>
            </a:extLst>
          </p:cNvPr>
          <p:cNvSpPr/>
          <p:nvPr/>
        </p:nvSpPr>
        <p:spPr>
          <a:xfrm>
            <a:off x="15745315" y="8744443"/>
            <a:ext cx="1645805" cy="1645805"/>
          </a:xfrm>
          <a:prstGeom prst="plus">
            <a:avLst>
              <a:gd name="adj" fmla="val 37698"/>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22" name="Google Shape;246;p25">
            <a:extLst>
              <a:ext uri="{FF2B5EF4-FFF2-40B4-BE49-F238E27FC236}">
                <a16:creationId xmlns:a16="http://schemas.microsoft.com/office/drawing/2014/main" id="{3044000A-0875-2D42-8808-EBE57B77D06F}"/>
              </a:ext>
            </a:extLst>
          </p:cNvPr>
          <p:cNvSpPr/>
          <p:nvPr/>
        </p:nvSpPr>
        <p:spPr>
          <a:xfrm>
            <a:off x="18257336" y="6572924"/>
            <a:ext cx="5321947" cy="6228259"/>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Medios</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Recursos</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Canales</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Acciones</a:t>
            </a:r>
            <a:br>
              <a:rPr lang="es-CL" sz="3199" b="1" dirty="0">
                <a:solidFill>
                  <a:srgbClr val="000000"/>
                </a:solidFill>
                <a:latin typeface="Arial" panose="020B0604020202020204" pitchFamily="34" charset="0"/>
                <a:ea typeface="Roboto Light"/>
                <a:cs typeface="Arial" panose="020B0604020202020204" pitchFamily="34" charset="0"/>
                <a:sym typeface="Roboto Light"/>
              </a:rPr>
            </a:br>
            <a:r>
              <a:rPr lang="es-CL" sz="3199" b="1" dirty="0">
                <a:solidFill>
                  <a:srgbClr val="000000"/>
                </a:solidFill>
                <a:latin typeface="Arial" panose="020B0604020202020204" pitchFamily="34" charset="0"/>
                <a:ea typeface="Roboto Light"/>
                <a:cs typeface="Arial" panose="020B0604020202020204" pitchFamily="34" charset="0"/>
                <a:sym typeface="Roboto Light"/>
              </a:rPr>
              <a:t>Actividades</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a:t>
            </a:r>
          </a:p>
        </p:txBody>
      </p:sp>
    </p:spTree>
    <p:extLst>
      <p:ext uri="{BB962C8B-B14F-4D97-AF65-F5344CB8AC3E}">
        <p14:creationId xmlns:p14="http://schemas.microsoft.com/office/powerpoint/2010/main" val="345980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236"/>
        <p:cNvGrpSpPr/>
        <p:nvPr/>
      </p:nvGrpSpPr>
      <p:grpSpPr>
        <a:xfrm>
          <a:off x="0" y="0"/>
          <a:ext cx="0" cy="0"/>
          <a:chOff x="0" y="0"/>
          <a:chExt cx="0" cy="0"/>
        </a:xfrm>
      </p:grpSpPr>
      <p:sp>
        <p:nvSpPr>
          <p:cNvPr id="249" name="Google Shape;249;p25"/>
          <p:cNvSpPr/>
          <p:nvPr/>
        </p:nvSpPr>
        <p:spPr>
          <a:xfrm>
            <a:off x="9531027" y="4208291"/>
            <a:ext cx="5321947" cy="1993562"/>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5399" b="1" dirty="0">
                <a:solidFill>
                  <a:srgbClr val="C00000"/>
                </a:solidFill>
                <a:latin typeface="Arial" panose="020B0604020202020204" pitchFamily="34" charset="0"/>
                <a:ea typeface="Roboto Light"/>
                <a:cs typeface="Arial" panose="020B0604020202020204" pitchFamily="34" charset="0"/>
                <a:sym typeface="Roboto Light"/>
              </a:rPr>
              <a:t>FIN</a:t>
            </a:r>
            <a:endParaRPr sz="5399" b="1" dirty="0">
              <a:solidFill>
                <a:srgbClr val="C00000"/>
              </a:solidFill>
              <a:latin typeface="Arial" panose="020B0604020202020204" pitchFamily="34" charset="0"/>
              <a:ea typeface="Roboto Light"/>
              <a:cs typeface="Arial" panose="020B0604020202020204" pitchFamily="34" charset="0"/>
              <a:sym typeface="Roboto Light"/>
            </a:endParaRPr>
          </a:p>
        </p:txBody>
      </p:sp>
      <p:sp>
        <p:nvSpPr>
          <p:cNvPr id="18" name="Google Shape;58;p13">
            <a:extLst>
              <a:ext uri="{FF2B5EF4-FFF2-40B4-BE49-F238E27FC236}">
                <a16:creationId xmlns:a16="http://schemas.microsoft.com/office/drawing/2014/main" id="{7602B609-EBE9-4C47-8150-F0F5EF532A39}"/>
              </a:ext>
            </a:extLst>
          </p:cNvPr>
          <p:cNvSpPr/>
          <p:nvPr/>
        </p:nvSpPr>
        <p:spPr>
          <a:xfrm>
            <a:off x="1230637" y="13108494"/>
            <a:ext cx="1266311" cy="607158"/>
          </a:xfrm>
          <a:prstGeom prst="rect">
            <a:avLst/>
          </a:prstGeom>
          <a:solidFill>
            <a:schemeClr val="accent6">
              <a:lumMod val="50000"/>
            </a:schemeClr>
          </a:solidFill>
          <a:ln>
            <a:noFill/>
          </a:ln>
        </p:spPr>
        <p:txBody>
          <a:bodyPr spcFirstLastPara="1" wrap="square" lIns="243783" tIns="243783" rIns="243783" bIns="243783" anchor="ctr" anchorCtr="0">
            <a:noAutofit/>
          </a:bodyPr>
          <a:lstStyle/>
          <a:p>
            <a:pPr algn="l" defTabSz="2438317" hangingPunct="1">
              <a:buClr>
                <a:srgbClr val="000000"/>
              </a:buClr>
            </a:pPr>
            <a:endParaRPr sz="3733">
              <a:solidFill>
                <a:srgbClr val="C00000"/>
              </a:solidFill>
              <a:latin typeface="Arial"/>
              <a:ea typeface="+mn-ea"/>
              <a:cs typeface="Arial"/>
              <a:sym typeface="Arial"/>
            </a:endParaRPr>
          </a:p>
        </p:txBody>
      </p:sp>
      <p:sp>
        <p:nvSpPr>
          <p:cNvPr id="20" name="Google Shape;221;p23">
            <a:extLst>
              <a:ext uri="{FF2B5EF4-FFF2-40B4-BE49-F238E27FC236}">
                <a16:creationId xmlns:a16="http://schemas.microsoft.com/office/drawing/2014/main" id="{BA53874E-BBBD-604F-900A-F7A96FE58293}"/>
              </a:ext>
            </a:extLst>
          </p:cNvPr>
          <p:cNvSpPr txBox="1"/>
          <p:nvPr/>
        </p:nvSpPr>
        <p:spPr>
          <a:xfrm>
            <a:off x="1131508" y="2717892"/>
            <a:ext cx="21040217" cy="1476956"/>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buSzPts val="1100"/>
            </a:pPr>
            <a:r>
              <a:rPr lang="es-CL" sz="3199" dirty="0">
                <a:solidFill>
                  <a:srgbClr val="0097A7">
                    <a:lumMod val="50000"/>
                  </a:srgbClr>
                </a:solidFill>
                <a:latin typeface="Arial" panose="020B0604020202020204" pitchFamily="34" charset="0"/>
                <a:ea typeface="+mn-ea"/>
                <a:cs typeface="Arial" panose="020B0604020202020204" pitchFamily="34" charset="0"/>
                <a:sym typeface="Arial"/>
              </a:rPr>
              <a:t>UNA ADECUADA ESTRUCTURA DE REDACCION, DAN VALIDEZ Y SIMPLEZA A LA LECTURA Y SE AVANZA A UNA COMPRENSIÓN MÁXIMA DEL LOGRO AL QUE SE ASPIRA</a:t>
            </a:r>
            <a:endParaRPr lang="es-CL" sz="3733" dirty="0">
              <a:solidFill>
                <a:srgbClr val="0097A7">
                  <a:lumMod val="50000"/>
                </a:srgbClr>
              </a:solidFill>
              <a:latin typeface="Arial" panose="020B0604020202020204" pitchFamily="34" charset="0"/>
              <a:ea typeface="+mn-ea"/>
              <a:cs typeface="Arial" panose="020B0604020202020204" pitchFamily="34" charset="0"/>
              <a:sym typeface="Arial"/>
            </a:endParaRPr>
          </a:p>
        </p:txBody>
      </p:sp>
      <p:sp>
        <p:nvSpPr>
          <p:cNvPr id="21" name="Google Shape;158;p21">
            <a:extLst>
              <a:ext uri="{FF2B5EF4-FFF2-40B4-BE49-F238E27FC236}">
                <a16:creationId xmlns:a16="http://schemas.microsoft.com/office/drawing/2014/main" id="{C31816FF-9703-7140-A839-26332F8A2148}"/>
              </a:ext>
            </a:extLst>
          </p:cNvPr>
          <p:cNvSpPr txBox="1"/>
          <p:nvPr/>
        </p:nvSpPr>
        <p:spPr>
          <a:xfrm>
            <a:off x="1131510" y="1275461"/>
            <a:ext cx="18912675" cy="1764342"/>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pPr>
            <a:r>
              <a:rPr lang="es-CL" sz="8266" b="1" dirty="0">
                <a:solidFill>
                  <a:srgbClr val="0097A7">
                    <a:lumMod val="50000"/>
                  </a:srgbClr>
                </a:solidFill>
                <a:latin typeface="Arial" panose="020B0604020202020204" pitchFamily="34" charset="0"/>
                <a:ea typeface="Roboto Light"/>
                <a:cs typeface="Arial" panose="020B0604020202020204" pitchFamily="34" charset="0"/>
                <a:sym typeface="Roboto Light"/>
              </a:rPr>
              <a:t>EJEMPLO DE OBJETIVOS</a:t>
            </a:r>
          </a:p>
        </p:txBody>
      </p:sp>
      <p:sp>
        <p:nvSpPr>
          <p:cNvPr id="28" name="Google Shape;246;p25">
            <a:extLst>
              <a:ext uri="{FF2B5EF4-FFF2-40B4-BE49-F238E27FC236}">
                <a16:creationId xmlns:a16="http://schemas.microsoft.com/office/drawing/2014/main" id="{10C8DA33-3E6E-814D-83A0-3E86854A7FC9}"/>
              </a:ext>
            </a:extLst>
          </p:cNvPr>
          <p:cNvSpPr/>
          <p:nvPr/>
        </p:nvSpPr>
        <p:spPr>
          <a:xfrm>
            <a:off x="780460" y="4195035"/>
            <a:ext cx="5321947" cy="1970976"/>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0097A7">
                    <a:lumMod val="50000"/>
                  </a:srgbClr>
                </a:solidFill>
                <a:latin typeface="Arial" panose="020B0604020202020204" pitchFamily="34" charset="0"/>
                <a:ea typeface="Roboto Light"/>
                <a:cs typeface="Arial" panose="020B0604020202020204" pitchFamily="34" charset="0"/>
                <a:sym typeface="Roboto Light"/>
              </a:rPr>
              <a:t>OBJETIVO</a:t>
            </a:r>
            <a:endParaRPr sz="5399" b="1" dirty="0">
              <a:solidFill>
                <a:srgbClr val="0097A7">
                  <a:lumMod val="50000"/>
                </a:srgbClr>
              </a:solidFill>
              <a:latin typeface="Arial" panose="020B0604020202020204" pitchFamily="34" charset="0"/>
              <a:ea typeface="Roboto Light"/>
              <a:cs typeface="Arial" panose="020B0604020202020204" pitchFamily="34" charset="0"/>
              <a:sym typeface="Roboto Light"/>
            </a:endParaRPr>
          </a:p>
        </p:txBody>
      </p:sp>
      <p:sp>
        <p:nvSpPr>
          <p:cNvPr id="34" name="Google Shape;246;p25">
            <a:extLst>
              <a:ext uri="{FF2B5EF4-FFF2-40B4-BE49-F238E27FC236}">
                <a16:creationId xmlns:a16="http://schemas.microsoft.com/office/drawing/2014/main" id="{5DFDAD87-651B-BD45-950A-9DE1F83F511F}"/>
              </a:ext>
            </a:extLst>
          </p:cNvPr>
          <p:cNvSpPr/>
          <p:nvPr/>
        </p:nvSpPr>
        <p:spPr>
          <a:xfrm>
            <a:off x="18281593" y="4195035"/>
            <a:ext cx="5321947" cy="1996807"/>
          </a:xfrm>
          <a:prstGeom prst="rect">
            <a:avLst/>
          </a:prstGeom>
          <a:solidFill>
            <a:schemeClr val="tx2"/>
          </a:solidFill>
          <a:ln w="762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5399" b="1" dirty="0">
                <a:solidFill>
                  <a:srgbClr val="4285F4">
                    <a:lumMod val="75000"/>
                  </a:srgbClr>
                </a:solidFill>
                <a:latin typeface="Arial" panose="020B0604020202020204" pitchFamily="34" charset="0"/>
                <a:ea typeface="Roboto Light"/>
                <a:cs typeface="Arial" panose="020B0604020202020204" pitchFamily="34" charset="0"/>
                <a:sym typeface="Roboto Light"/>
              </a:rPr>
              <a:t>…MEDIANTE (LA ACCION)</a:t>
            </a:r>
          </a:p>
        </p:txBody>
      </p:sp>
      <p:sp>
        <p:nvSpPr>
          <p:cNvPr id="3" name="Cruz 2">
            <a:extLst>
              <a:ext uri="{FF2B5EF4-FFF2-40B4-BE49-F238E27FC236}">
                <a16:creationId xmlns:a16="http://schemas.microsoft.com/office/drawing/2014/main" id="{820391D9-1D5F-8A4A-89E0-7FB9D358D395}"/>
              </a:ext>
            </a:extLst>
          </p:cNvPr>
          <p:cNvSpPr/>
          <p:nvPr/>
        </p:nvSpPr>
        <p:spPr>
          <a:xfrm>
            <a:off x="6993814" y="4355631"/>
            <a:ext cx="1645805" cy="1645805"/>
          </a:xfrm>
          <a:prstGeom prst="plus">
            <a:avLst>
              <a:gd name="adj" fmla="val 37698"/>
            </a:avLst>
          </a:prstGeom>
          <a:solidFill>
            <a:schemeClr val="tx2"/>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26" name="Cruz 25">
            <a:extLst>
              <a:ext uri="{FF2B5EF4-FFF2-40B4-BE49-F238E27FC236}">
                <a16:creationId xmlns:a16="http://schemas.microsoft.com/office/drawing/2014/main" id="{8940F2B7-A097-C546-AF91-E9ECB8957EA1}"/>
              </a:ext>
            </a:extLst>
          </p:cNvPr>
          <p:cNvSpPr/>
          <p:nvPr/>
        </p:nvSpPr>
        <p:spPr>
          <a:xfrm>
            <a:off x="15745315" y="4355631"/>
            <a:ext cx="1645805" cy="1645805"/>
          </a:xfrm>
          <a:prstGeom prst="plus">
            <a:avLst>
              <a:gd name="adj" fmla="val 37698"/>
            </a:avLst>
          </a:prstGeom>
          <a:solidFill>
            <a:schemeClr val="tx2"/>
          </a:solid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462"/>
            <a:endParaRPr lang="es-CL" sz="5599">
              <a:solidFill>
                <a:srgbClr val="FFFFFF"/>
              </a:solidFill>
              <a:latin typeface="Arial"/>
              <a:sym typeface="Avenir Light"/>
            </a:endParaRPr>
          </a:p>
        </p:txBody>
      </p:sp>
      <p:sp>
        <p:nvSpPr>
          <p:cNvPr id="24" name="CONSOLIDAR UNA OFERTA DE ACCIONES SOCIALES DE DIVERSAS ORGANIZACIONES EN UNA SOLA PLATAFORMA PUBLICA">
            <a:extLst>
              <a:ext uri="{FF2B5EF4-FFF2-40B4-BE49-F238E27FC236}">
                <a16:creationId xmlns:a16="http://schemas.microsoft.com/office/drawing/2014/main" id="{1E50CCD4-A071-C348-8EBA-7173DE58D42B}"/>
              </a:ext>
            </a:extLst>
          </p:cNvPr>
          <p:cNvSpPr txBox="1"/>
          <p:nvPr/>
        </p:nvSpPr>
        <p:spPr>
          <a:xfrm>
            <a:off x="3965616" y="7044113"/>
            <a:ext cx="18841389" cy="148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4200" b="0">
                <a:latin typeface="Avenir Heavy"/>
                <a:ea typeface="Avenir Heavy"/>
                <a:cs typeface="Avenir Heavy"/>
                <a:sym typeface="Avenir Heavy"/>
              </a:defRPr>
            </a:lvl1pPr>
          </a:lstStyle>
          <a:p>
            <a:pPr defTabSz="825462">
              <a:defRPr/>
            </a:pPr>
            <a:r>
              <a:rPr lang="es-ES" sz="4800" b="1" dirty="0">
                <a:solidFill>
                  <a:srgbClr val="0097A7">
                    <a:lumMod val="50000"/>
                  </a:srgbClr>
                </a:solidFill>
                <a:latin typeface="Arial" panose="020B0604020202020204" pitchFamily="34" charset="0"/>
                <a:cs typeface="Arial" panose="020B0604020202020204" pitchFamily="34" charset="0"/>
              </a:rPr>
              <a:t>AUMENTAR</a:t>
            </a:r>
            <a:r>
              <a:rPr dirty="0">
                <a:solidFill>
                  <a:srgbClr val="000000"/>
                </a:solidFill>
                <a:latin typeface="Arial" panose="020B0604020202020204" pitchFamily="34" charset="0"/>
                <a:cs typeface="Arial" panose="020B0604020202020204" pitchFamily="34" charset="0"/>
              </a:rPr>
              <a:t> </a:t>
            </a:r>
            <a:r>
              <a:rPr lang="es-ES" dirty="0">
                <a:solidFill>
                  <a:srgbClr val="000000"/>
                </a:solidFill>
                <a:latin typeface="Arial" panose="020B0604020202020204" pitchFamily="34" charset="0"/>
                <a:cs typeface="Arial" panose="020B0604020202020204" pitchFamily="34" charset="0"/>
              </a:rPr>
              <a:t>la</a:t>
            </a:r>
            <a:r>
              <a:rPr dirty="0">
                <a:solidFill>
                  <a:srgbClr val="000000"/>
                </a:solidFill>
                <a:latin typeface="Arial" panose="020B0604020202020204" pitchFamily="34" charset="0"/>
                <a:cs typeface="Arial" panose="020B0604020202020204" pitchFamily="34" charset="0"/>
              </a:rPr>
              <a:t> </a:t>
            </a:r>
            <a:r>
              <a:rPr lang="es-ES" sz="4800" b="1" dirty="0">
                <a:solidFill>
                  <a:srgbClr val="C00000"/>
                </a:solidFill>
                <a:latin typeface="Arial" panose="020B0604020202020204" pitchFamily="34" charset="0"/>
                <a:cs typeface="Arial" panose="020B0604020202020204" pitchFamily="34" charset="0"/>
              </a:rPr>
              <a:t>CONEXIÓN</a:t>
            </a:r>
            <a:r>
              <a:rPr lang="es-ES" dirty="0">
                <a:solidFill>
                  <a:srgbClr val="000000"/>
                </a:solidFill>
                <a:latin typeface="Arial" panose="020B0604020202020204" pitchFamily="34" charset="0"/>
                <a:cs typeface="Arial" panose="020B0604020202020204" pitchFamily="34" charset="0"/>
              </a:rPr>
              <a:t> con el cliente mediante </a:t>
            </a:r>
            <a:r>
              <a:rPr lang="es-ES" b="1" dirty="0">
                <a:solidFill>
                  <a:srgbClr val="4285F4">
                    <a:lumMod val="50000"/>
                  </a:srgbClr>
                </a:solidFill>
                <a:latin typeface="Arial" panose="020B0604020202020204" pitchFamily="34" charset="0"/>
                <a:cs typeface="Arial" panose="020B0604020202020204" pitchFamily="34" charset="0"/>
              </a:rPr>
              <a:t>UNA DIVERSIDAD APROPIADA DE RECURSOS Y CONTENIDOS </a:t>
            </a:r>
            <a:r>
              <a:rPr lang="es-ES" dirty="0">
                <a:solidFill>
                  <a:srgbClr val="000000"/>
                </a:solidFill>
                <a:latin typeface="Arial" panose="020B0604020202020204" pitchFamily="34" charset="0"/>
                <a:cs typeface="Arial" panose="020B0604020202020204" pitchFamily="34" charset="0"/>
              </a:rPr>
              <a:t>a entregar</a:t>
            </a:r>
            <a:endParaRPr dirty="0">
              <a:solidFill>
                <a:srgbClr val="000000"/>
              </a:solidFill>
              <a:latin typeface="Arial" panose="020B0604020202020204" pitchFamily="34" charset="0"/>
              <a:cs typeface="Arial" panose="020B0604020202020204" pitchFamily="34" charset="0"/>
            </a:endParaRPr>
          </a:p>
        </p:txBody>
      </p:sp>
      <p:sp>
        <p:nvSpPr>
          <p:cNvPr id="25" name="CATEGORIA DEL OBJETIVO : REALISTA">
            <a:extLst>
              <a:ext uri="{FF2B5EF4-FFF2-40B4-BE49-F238E27FC236}">
                <a16:creationId xmlns:a16="http://schemas.microsoft.com/office/drawing/2014/main" id="{36327E7A-7F6C-F648-BE43-C88A1611D886}"/>
              </a:ext>
            </a:extLst>
          </p:cNvPr>
          <p:cNvSpPr txBox="1"/>
          <p:nvPr/>
        </p:nvSpPr>
        <p:spPr>
          <a:xfrm>
            <a:off x="780461" y="7321111"/>
            <a:ext cx="3185156" cy="933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2700" b="0">
                <a:solidFill>
                  <a:srgbClr val="FF2600"/>
                </a:solidFill>
                <a:latin typeface="Avenir Heavy"/>
                <a:ea typeface="Avenir Heavy"/>
                <a:cs typeface="Avenir Heavy"/>
                <a:sym typeface="Avenir Heavy"/>
              </a:defRPr>
            </a:lvl1pPr>
          </a:lstStyle>
          <a:p>
            <a:pPr defTabSz="825462">
              <a:defRPr/>
            </a:pPr>
            <a:r>
              <a:rPr b="1" dirty="0">
                <a:latin typeface="Arial" panose="020B0604020202020204" pitchFamily="34" charset="0"/>
                <a:cs typeface="Arial" panose="020B0604020202020204" pitchFamily="34" charset="0"/>
              </a:rPr>
              <a:t>OBJETIVO</a:t>
            </a:r>
            <a:endParaRPr lang="es-ES" b="1" dirty="0">
              <a:latin typeface="Arial" panose="020B0604020202020204" pitchFamily="34" charset="0"/>
              <a:cs typeface="Arial" panose="020B0604020202020204" pitchFamily="34" charset="0"/>
            </a:endParaRPr>
          </a:p>
          <a:p>
            <a:pPr defTabSz="825462">
              <a:defRPr/>
            </a:pPr>
            <a:r>
              <a:rPr lang="es-ES" b="1" dirty="0">
                <a:latin typeface="Arial" panose="020B0604020202020204" pitchFamily="34" charset="0"/>
                <a:cs typeface="Arial" panose="020B0604020202020204" pitchFamily="34" charset="0"/>
              </a:rPr>
              <a:t>ESPECIFICO</a:t>
            </a:r>
            <a:endParaRPr b="1" dirty="0">
              <a:latin typeface="Arial" panose="020B0604020202020204" pitchFamily="34" charset="0"/>
              <a:cs typeface="Arial" panose="020B0604020202020204" pitchFamily="34" charset="0"/>
            </a:endParaRPr>
          </a:p>
        </p:txBody>
      </p:sp>
      <p:cxnSp>
        <p:nvCxnSpPr>
          <p:cNvPr id="4" name="Conector recto 3">
            <a:extLst>
              <a:ext uri="{FF2B5EF4-FFF2-40B4-BE49-F238E27FC236}">
                <a16:creationId xmlns:a16="http://schemas.microsoft.com/office/drawing/2014/main" id="{AFC36403-BB26-0A4D-8FDF-8A72ABBC8B14}"/>
              </a:ext>
            </a:extLst>
          </p:cNvPr>
          <p:cNvCxnSpPr/>
          <p:nvPr/>
        </p:nvCxnSpPr>
        <p:spPr>
          <a:xfrm>
            <a:off x="1131510" y="8778105"/>
            <a:ext cx="224720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5563E371-C706-3546-AF7F-F5226AEFA2AA}"/>
              </a:ext>
            </a:extLst>
          </p:cNvPr>
          <p:cNvCxnSpPr/>
          <p:nvPr/>
        </p:nvCxnSpPr>
        <p:spPr>
          <a:xfrm>
            <a:off x="1131510" y="6662071"/>
            <a:ext cx="22472031"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SOLIDAR UNA OFERTA DE ACCIONES SOCIALES DE DIVERSAS ORGANIZACIONES EN UNA SOLA PLATAFORMA PUBLICA">
            <a:extLst>
              <a:ext uri="{FF2B5EF4-FFF2-40B4-BE49-F238E27FC236}">
                <a16:creationId xmlns:a16="http://schemas.microsoft.com/office/drawing/2014/main" id="{9D44BA8B-4FC6-D34E-A1FC-6636948B64D0}"/>
              </a:ext>
            </a:extLst>
          </p:cNvPr>
          <p:cNvSpPr txBox="1"/>
          <p:nvPr/>
        </p:nvSpPr>
        <p:spPr>
          <a:xfrm>
            <a:off x="3965616" y="9290767"/>
            <a:ext cx="18841389" cy="148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4200" b="0">
                <a:latin typeface="Avenir Heavy"/>
                <a:ea typeface="Avenir Heavy"/>
                <a:cs typeface="Avenir Heavy"/>
                <a:sym typeface="Avenir Heavy"/>
              </a:defRPr>
            </a:lvl1pPr>
          </a:lstStyle>
          <a:p>
            <a:pPr defTabSz="825462">
              <a:defRPr/>
            </a:pPr>
            <a:r>
              <a:rPr lang="es-ES" sz="4800" b="1" dirty="0">
                <a:solidFill>
                  <a:srgbClr val="0097A7">
                    <a:lumMod val="50000"/>
                  </a:srgbClr>
                </a:solidFill>
                <a:latin typeface="Arial" panose="020B0604020202020204" pitchFamily="34" charset="0"/>
                <a:cs typeface="Arial" panose="020B0604020202020204" pitchFamily="34" charset="0"/>
              </a:rPr>
              <a:t>CONSOLIDAR</a:t>
            </a:r>
            <a:r>
              <a:rPr lang="es-ES" dirty="0">
                <a:solidFill>
                  <a:srgbClr val="000000"/>
                </a:solidFill>
                <a:latin typeface="Arial" panose="020B0604020202020204" pitchFamily="34" charset="0"/>
                <a:cs typeface="Arial" panose="020B0604020202020204" pitchFamily="34" charset="0"/>
              </a:rPr>
              <a:t> el </a:t>
            </a:r>
            <a:r>
              <a:rPr lang="es-ES" sz="4800" b="1" dirty="0">
                <a:solidFill>
                  <a:srgbClr val="C00000"/>
                </a:solidFill>
                <a:latin typeface="Arial" panose="020B0604020202020204" pitchFamily="34" charset="0"/>
                <a:cs typeface="Arial" panose="020B0604020202020204" pitchFamily="34" charset="0"/>
              </a:rPr>
              <a:t>CONOCIMIENTO</a:t>
            </a:r>
            <a:r>
              <a:rPr lang="es-ES" dirty="0">
                <a:solidFill>
                  <a:srgbClr val="000000"/>
                </a:solidFill>
                <a:latin typeface="Arial" panose="020B0604020202020204" pitchFamily="34" charset="0"/>
                <a:cs typeface="Arial" panose="020B0604020202020204" pitchFamily="34" charset="0"/>
              </a:rPr>
              <a:t> y la información entregada al cliente </a:t>
            </a:r>
            <a:r>
              <a:rPr lang="es-ES" b="1" dirty="0">
                <a:solidFill>
                  <a:srgbClr val="4285F4">
                    <a:lumMod val="50000"/>
                  </a:srgbClr>
                </a:solidFill>
                <a:latin typeface="Arial" panose="020B0604020202020204" pitchFamily="34" charset="0"/>
                <a:cs typeface="Arial" panose="020B0604020202020204" pitchFamily="34" charset="0"/>
              </a:rPr>
              <a:t>MEDIANTE UNA SOLA PLATAFORMA </a:t>
            </a:r>
            <a:r>
              <a:rPr lang="es-ES" dirty="0">
                <a:solidFill>
                  <a:srgbClr val="000000"/>
                </a:solidFill>
                <a:latin typeface="Arial" panose="020B0604020202020204" pitchFamily="34" charset="0"/>
                <a:cs typeface="Arial" panose="020B0604020202020204" pitchFamily="34" charset="0"/>
              </a:rPr>
              <a:t>de comunicación y extensión.</a:t>
            </a:r>
          </a:p>
        </p:txBody>
      </p:sp>
      <p:sp>
        <p:nvSpPr>
          <p:cNvPr id="30" name="CATEGORIA DEL OBJETIVO : REALISTA">
            <a:extLst>
              <a:ext uri="{FF2B5EF4-FFF2-40B4-BE49-F238E27FC236}">
                <a16:creationId xmlns:a16="http://schemas.microsoft.com/office/drawing/2014/main" id="{81C69BE8-F187-A544-8053-774E397193EE}"/>
              </a:ext>
            </a:extLst>
          </p:cNvPr>
          <p:cNvSpPr txBox="1"/>
          <p:nvPr/>
        </p:nvSpPr>
        <p:spPr>
          <a:xfrm>
            <a:off x="780461" y="9567764"/>
            <a:ext cx="3185156" cy="933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2700" b="0">
                <a:solidFill>
                  <a:srgbClr val="FF2600"/>
                </a:solidFill>
                <a:latin typeface="Avenir Heavy"/>
                <a:ea typeface="Avenir Heavy"/>
                <a:cs typeface="Avenir Heavy"/>
                <a:sym typeface="Avenir Heavy"/>
              </a:defRPr>
            </a:lvl1pPr>
          </a:lstStyle>
          <a:p>
            <a:pPr defTabSz="825462">
              <a:defRPr/>
            </a:pPr>
            <a:r>
              <a:rPr b="1" dirty="0">
                <a:latin typeface="Arial" panose="020B0604020202020204" pitchFamily="34" charset="0"/>
                <a:cs typeface="Arial" panose="020B0604020202020204" pitchFamily="34" charset="0"/>
              </a:rPr>
              <a:t>OBJETIVO</a:t>
            </a:r>
            <a:endParaRPr lang="es-ES" b="1" dirty="0">
              <a:latin typeface="Arial" panose="020B0604020202020204" pitchFamily="34" charset="0"/>
              <a:cs typeface="Arial" panose="020B0604020202020204" pitchFamily="34" charset="0"/>
            </a:endParaRPr>
          </a:p>
          <a:p>
            <a:pPr defTabSz="825462">
              <a:defRPr/>
            </a:pPr>
            <a:r>
              <a:rPr b="1" dirty="0">
                <a:latin typeface="Arial" panose="020B0604020202020204" pitchFamily="34" charset="0"/>
                <a:cs typeface="Arial" panose="020B0604020202020204" pitchFamily="34" charset="0"/>
              </a:rPr>
              <a:t>REALISTA</a:t>
            </a:r>
          </a:p>
        </p:txBody>
      </p:sp>
      <p:cxnSp>
        <p:nvCxnSpPr>
          <p:cNvPr id="31" name="Conector recto 30">
            <a:extLst>
              <a:ext uri="{FF2B5EF4-FFF2-40B4-BE49-F238E27FC236}">
                <a16:creationId xmlns:a16="http://schemas.microsoft.com/office/drawing/2014/main" id="{6DBA2EBB-6B2D-9C44-889E-FAB9DF9C675D}"/>
              </a:ext>
            </a:extLst>
          </p:cNvPr>
          <p:cNvCxnSpPr/>
          <p:nvPr/>
        </p:nvCxnSpPr>
        <p:spPr>
          <a:xfrm>
            <a:off x="1131510" y="11024759"/>
            <a:ext cx="22472031"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ONSOLIDAR UNA OFERTA DE ACCIONES SOCIALES DE DIVERSAS ORGANIZACIONES EN UNA SOLA PLATAFORMA PUBLICA">
            <a:extLst>
              <a:ext uri="{FF2B5EF4-FFF2-40B4-BE49-F238E27FC236}">
                <a16:creationId xmlns:a16="http://schemas.microsoft.com/office/drawing/2014/main" id="{0DF73048-2775-C743-8AB2-4541EBD5A0F3}"/>
              </a:ext>
            </a:extLst>
          </p:cNvPr>
          <p:cNvSpPr txBox="1"/>
          <p:nvPr/>
        </p:nvSpPr>
        <p:spPr>
          <a:xfrm>
            <a:off x="3965616" y="11694163"/>
            <a:ext cx="18841389" cy="1487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4200" b="0">
                <a:latin typeface="Avenir Heavy"/>
                <a:ea typeface="Avenir Heavy"/>
                <a:cs typeface="Avenir Heavy"/>
                <a:sym typeface="Avenir Heavy"/>
              </a:defRPr>
            </a:lvl1pPr>
          </a:lstStyle>
          <a:p>
            <a:pPr defTabSz="825462">
              <a:defRPr/>
            </a:pPr>
            <a:r>
              <a:rPr lang="es-ES" sz="4800" b="1" dirty="0">
                <a:solidFill>
                  <a:srgbClr val="0097A7">
                    <a:lumMod val="50000"/>
                  </a:srgbClr>
                </a:solidFill>
                <a:latin typeface="Arial" panose="020B0604020202020204" pitchFamily="34" charset="0"/>
                <a:cs typeface="Arial" panose="020B0604020202020204" pitchFamily="34" charset="0"/>
              </a:rPr>
              <a:t>OBTENER</a:t>
            </a:r>
            <a:r>
              <a:rPr lang="es-ES" dirty="0">
                <a:solidFill>
                  <a:srgbClr val="000000"/>
                </a:solidFill>
                <a:latin typeface="Arial" panose="020B0604020202020204" pitchFamily="34" charset="0"/>
                <a:cs typeface="Arial" panose="020B0604020202020204" pitchFamily="34" charset="0"/>
              </a:rPr>
              <a:t> la </a:t>
            </a:r>
            <a:r>
              <a:rPr lang="es-ES" sz="4800" b="1" dirty="0">
                <a:solidFill>
                  <a:srgbClr val="C00000"/>
                </a:solidFill>
                <a:latin typeface="Arial" panose="020B0604020202020204" pitchFamily="34" charset="0"/>
                <a:cs typeface="Arial" panose="020B0604020202020204" pitchFamily="34" charset="0"/>
              </a:rPr>
              <a:t>CONSIDERACION</a:t>
            </a:r>
            <a:r>
              <a:rPr lang="es-ES" dirty="0">
                <a:solidFill>
                  <a:srgbClr val="000000"/>
                </a:solidFill>
                <a:latin typeface="Arial" panose="020B0604020202020204" pitchFamily="34" charset="0"/>
                <a:cs typeface="Arial" panose="020B0604020202020204" pitchFamily="34" charset="0"/>
              </a:rPr>
              <a:t> del cliente y su aprobación en dos semanas </a:t>
            </a:r>
            <a:r>
              <a:rPr lang="es-ES" b="1" dirty="0">
                <a:solidFill>
                  <a:srgbClr val="4285F4">
                    <a:lumMod val="50000"/>
                  </a:srgbClr>
                </a:solidFill>
                <a:latin typeface="Arial" panose="020B0604020202020204" pitchFamily="34" charset="0"/>
                <a:cs typeface="Arial" panose="020B0604020202020204" pitchFamily="34" charset="0"/>
              </a:rPr>
              <a:t>MEDIANTE LA PRECISIÓN DE LA PLANIFICACION </a:t>
            </a:r>
            <a:r>
              <a:rPr lang="es-ES" dirty="0">
                <a:solidFill>
                  <a:srgbClr val="000000"/>
                </a:solidFill>
                <a:latin typeface="Arial" panose="020B0604020202020204" pitchFamily="34" charset="0"/>
                <a:cs typeface="Arial" panose="020B0604020202020204" pitchFamily="34" charset="0"/>
              </a:rPr>
              <a:t>de actividades</a:t>
            </a:r>
          </a:p>
        </p:txBody>
      </p:sp>
      <p:sp>
        <p:nvSpPr>
          <p:cNvPr id="33" name="CATEGORIA DEL OBJETIVO : REALISTA">
            <a:extLst>
              <a:ext uri="{FF2B5EF4-FFF2-40B4-BE49-F238E27FC236}">
                <a16:creationId xmlns:a16="http://schemas.microsoft.com/office/drawing/2014/main" id="{CC57D10D-34D7-A84B-B4F8-E34095AB4796}"/>
              </a:ext>
            </a:extLst>
          </p:cNvPr>
          <p:cNvSpPr txBox="1"/>
          <p:nvPr/>
        </p:nvSpPr>
        <p:spPr>
          <a:xfrm>
            <a:off x="780461" y="11971160"/>
            <a:ext cx="3185156" cy="933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97" tIns="50797" rIns="50797" bIns="50797" anchor="ctr">
            <a:spAutoFit/>
          </a:bodyPr>
          <a:lstStyle>
            <a:lvl1pPr>
              <a:defRPr sz="2700" b="0">
                <a:solidFill>
                  <a:srgbClr val="FF2600"/>
                </a:solidFill>
                <a:latin typeface="Avenir Heavy"/>
                <a:ea typeface="Avenir Heavy"/>
                <a:cs typeface="Avenir Heavy"/>
                <a:sym typeface="Avenir Heavy"/>
              </a:defRPr>
            </a:lvl1pPr>
          </a:lstStyle>
          <a:p>
            <a:pPr defTabSz="825462">
              <a:defRPr/>
            </a:pPr>
            <a:r>
              <a:rPr b="1" dirty="0">
                <a:latin typeface="Arial" panose="020B0604020202020204" pitchFamily="34" charset="0"/>
                <a:cs typeface="Arial" panose="020B0604020202020204" pitchFamily="34" charset="0"/>
              </a:rPr>
              <a:t>OBJETIVO</a:t>
            </a:r>
            <a:endParaRPr lang="es-ES" b="1" dirty="0">
              <a:latin typeface="Arial" panose="020B0604020202020204" pitchFamily="34" charset="0"/>
              <a:cs typeface="Arial" panose="020B0604020202020204" pitchFamily="34" charset="0"/>
            </a:endParaRPr>
          </a:p>
          <a:p>
            <a:pPr defTabSz="825462">
              <a:defRPr/>
            </a:pPr>
            <a:r>
              <a:rPr lang="es-ES" b="1" dirty="0">
                <a:latin typeface="Arial" panose="020B0604020202020204" pitchFamily="34" charset="0"/>
                <a:cs typeface="Arial" panose="020B0604020202020204" pitchFamily="34" charset="0"/>
              </a:rPr>
              <a:t>OPORTUNO</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28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5" name="FORMULA DE REDACCION"/>
          <p:cNvSpPr txBox="1"/>
          <p:nvPr/>
        </p:nvSpPr>
        <p:spPr>
          <a:xfrm>
            <a:off x="584201" y="2330450"/>
            <a:ext cx="5225790"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100" b="0">
                <a:solidFill>
                  <a:srgbClr val="1E3C6E"/>
                </a:solidFill>
                <a:latin typeface="Avenir Heavy"/>
                <a:ea typeface="Avenir Heavy"/>
                <a:cs typeface="Avenir Heavy"/>
                <a:sym typeface="Avenir Heavy"/>
              </a:defRPr>
            </a:lvl1pPr>
          </a:lstStyle>
          <a:p>
            <a:pPr>
              <a:defRPr/>
            </a:pPr>
            <a:r>
              <a:t>FORMULA DE REDACCION</a:t>
            </a:r>
          </a:p>
        </p:txBody>
      </p:sp>
      <p:sp>
        <p:nvSpPr>
          <p:cNvPr id="466" name="VERBO DE ACCION + ENFOQUE/VISION + …mediante (la realización propiamente tal)"/>
          <p:cNvSpPr txBox="1"/>
          <p:nvPr/>
        </p:nvSpPr>
        <p:spPr>
          <a:xfrm>
            <a:off x="681468" y="3197159"/>
            <a:ext cx="23021064"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400" b="0">
                <a:solidFill>
                  <a:srgbClr val="FF2E00"/>
                </a:solidFill>
                <a:latin typeface="Avenir Black"/>
                <a:ea typeface="Avenir Black"/>
                <a:cs typeface="Avenir Black"/>
                <a:sym typeface="Avenir Black"/>
              </a:defRPr>
            </a:pPr>
            <a:r>
              <a:rPr sz="5400">
                <a:solidFill>
                  <a:srgbClr val="FF2E00"/>
                </a:solidFill>
                <a:latin typeface="Avenir Black"/>
                <a:sym typeface="Avenir Black"/>
              </a:rPr>
              <a:t>VERBO DE ACCION + ENFOQUE/VISION + …mediante </a:t>
            </a:r>
            <a:r>
              <a:rPr sz="2300">
                <a:solidFill>
                  <a:srgbClr val="FF2E00"/>
                </a:solidFill>
                <a:latin typeface="Avenir Book"/>
                <a:ea typeface="Avenir Book"/>
                <a:cs typeface="Avenir Book"/>
                <a:sym typeface="Avenir Book"/>
              </a:rPr>
              <a:t>(la realización propiamente tal) </a:t>
            </a:r>
          </a:p>
        </p:txBody>
      </p:sp>
      <p:sp>
        <p:nvSpPr>
          <p:cNvPr id="467" name="Rectángulo"/>
          <p:cNvSpPr/>
          <p:nvPr/>
        </p:nvSpPr>
        <p:spPr>
          <a:xfrm>
            <a:off x="406400" y="2012951"/>
            <a:ext cx="23571200" cy="2486126"/>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68" name="Rectángulo"/>
          <p:cNvSpPr/>
          <p:nvPr/>
        </p:nvSpPr>
        <p:spPr>
          <a:xfrm>
            <a:off x="429549" y="4694139"/>
            <a:ext cx="9348590"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69" name="El primer recurso para lograr las metas propuestas es la  Plataforma.…"/>
          <p:cNvSpPr txBox="1"/>
          <p:nvPr/>
        </p:nvSpPr>
        <p:spPr>
          <a:xfrm>
            <a:off x="709645" y="5738201"/>
            <a:ext cx="8788402" cy="6011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100" b="0">
                <a:solidFill>
                  <a:srgbClr val="1E3C6E"/>
                </a:solidFill>
                <a:latin typeface="Avenir Heavy"/>
                <a:ea typeface="Avenir Heavy"/>
                <a:cs typeface="Avenir Heavy"/>
                <a:sym typeface="Avenir Heavy"/>
              </a:defRPr>
            </a:pPr>
            <a:r>
              <a:rPr sz="4800" dirty="0">
                <a:solidFill>
                  <a:srgbClr val="1E3C6E"/>
                </a:solidFill>
                <a:latin typeface="Avenir Heavy"/>
                <a:sym typeface="Avenir Heavy"/>
              </a:rPr>
              <a:t>El primer </a:t>
            </a:r>
            <a:r>
              <a:rPr sz="4800" dirty="0" err="1">
                <a:solidFill>
                  <a:srgbClr val="1E3C6E"/>
                </a:solidFill>
                <a:latin typeface="Avenir Heavy"/>
                <a:sym typeface="Avenir Heavy"/>
              </a:rPr>
              <a:t>recurso</a:t>
            </a:r>
            <a:r>
              <a:rPr sz="4800" dirty="0">
                <a:solidFill>
                  <a:srgbClr val="1E3C6E"/>
                </a:solidFill>
                <a:latin typeface="Avenir Heavy"/>
                <a:sym typeface="Avenir Heavy"/>
              </a:rPr>
              <a:t> para </a:t>
            </a:r>
            <a:r>
              <a:rPr sz="4800" dirty="0" err="1">
                <a:solidFill>
                  <a:srgbClr val="1E3C6E"/>
                </a:solidFill>
                <a:latin typeface="Avenir Heavy"/>
                <a:sym typeface="Avenir Heavy"/>
              </a:rPr>
              <a:t>lograr</a:t>
            </a:r>
            <a:r>
              <a:rPr sz="4800" dirty="0">
                <a:solidFill>
                  <a:srgbClr val="1E3C6E"/>
                </a:solidFill>
                <a:latin typeface="Avenir Heavy"/>
                <a:sym typeface="Avenir Heavy"/>
              </a:rPr>
              <a:t> las </a:t>
            </a:r>
            <a:r>
              <a:rPr sz="4800" dirty="0" err="1">
                <a:solidFill>
                  <a:srgbClr val="1E3C6E"/>
                </a:solidFill>
                <a:latin typeface="Avenir Heavy"/>
                <a:sym typeface="Avenir Heavy"/>
              </a:rPr>
              <a:t>metas</a:t>
            </a:r>
            <a:r>
              <a:rPr sz="4800" dirty="0">
                <a:solidFill>
                  <a:srgbClr val="1E3C6E"/>
                </a:solidFill>
                <a:latin typeface="Avenir Heavy"/>
                <a:sym typeface="Avenir Heavy"/>
              </a:rPr>
              <a:t> </a:t>
            </a:r>
            <a:r>
              <a:rPr sz="4800" dirty="0" err="1">
                <a:solidFill>
                  <a:srgbClr val="1E3C6E"/>
                </a:solidFill>
                <a:latin typeface="Avenir Heavy"/>
                <a:sym typeface="Avenir Heavy"/>
              </a:rPr>
              <a:t>propuestas</a:t>
            </a:r>
            <a:r>
              <a:rPr sz="4800" dirty="0">
                <a:solidFill>
                  <a:srgbClr val="1E3C6E"/>
                </a:solidFill>
                <a:latin typeface="Avenir Heavy"/>
                <a:sym typeface="Avenir Heavy"/>
              </a:rPr>
              <a:t> es la  Plataforma.</a:t>
            </a:r>
          </a:p>
          <a:p>
            <a:pPr>
              <a:defRPr sz="3100" b="0">
                <a:solidFill>
                  <a:srgbClr val="1E3C6E"/>
                </a:solidFill>
                <a:latin typeface="Avenir Heavy"/>
                <a:ea typeface="Avenir Heavy"/>
                <a:cs typeface="Avenir Heavy"/>
                <a:sym typeface="Avenir Heavy"/>
              </a:defRPr>
            </a:pPr>
            <a:r>
              <a:rPr sz="4800" dirty="0" err="1">
                <a:solidFill>
                  <a:srgbClr val="1E3C6E"/>
                </a:solidFill>
                <a:latin typeface="Avenir Heavy"/>
                <a:sym typeface="Avenir Heavy"/>
              </a:rPr>
              <a:t>Otro</a:t>
            </a:r>
            <a:r>
              <a:rPr sz="4800" dirty="0">
                <a:solidFill>
                  <a:srgbClr val="1E3C6E"/>
                </a:solidFill>
                <a:latin typeface="Avenir Heavy"/>
                <a:sym typeface="Avenir Heavy"/>
              </a:rPr>
              <a:t> </a:t>
            </a:r>
            <a:r>
              <a:rPr sz="4800" dirty="0" err="1">
                <a:solidFill>
                  <a:srgbClr val="1E3C6E"/>
                </a:solidFill>
                <a:latin typeface="Avenir Heavy"/>
                <a:sym typeface="Avenir Heavy"/>
              </a:rPr>
              <a:t>recurso</a:t>
            </a:r>
            <a:r>
              <a:rPr sz="4800" dirty="0">
                <a:solidFill>
                  <a:srgbClr val="1E3C6E"/>
                </a:solidFill>
                <a:latin typeface="Avenir Heavy"/>
                <a:sym typeface="Avenir Heavy"/>
              </a:rPr>
              <a:t> son la </a:t>
            </a:r>
            <a:r>
              <a:rPr sz="4800" dirty="0" err="1">
                <a:solidFill>
                  <a:srgbClr val="1E3C6E"/>
                </a:solidFill>
                <a:latin typeface="Avenir Heavy"/>
                <a:sym typeface="Avenir Heavy"/>
              </a:rPr>
              <a:t>alianzas</a:t>
            </a:r>
            <a:r>
              <a:rPr sz="4800" dirty="0">
                <a:solidFill>
                  <a:srgbClr val="1E3C6E"/>
                </a:solidFill>
                <a:latin typeface="Avenir Heavy"/>
                <a:sym typeface="Avenir Heavy"/>
              </a:rPr>
              <a:t> con </a:t>
            </a:r>
            <a:r>
              <a:rPr sz="4800" dirty="0" err="1">
                <a:solidFill>
                  <a:srgbClr val="1E3C6E"/>
                </a:solidFill>
                <a:latin typeface="Avenir Heavy"/>
                <a:sym typeface="Avenir Heavy"/>
              </a:rPr>
              <a:t>otras</a:t>
            </a:r>
            <a:r>
              <a:rPr sz="4800" dirty="0">
                <a:solidFill>
                  <a:srgbClr val="1E3C6E"/>
                </a:solidFill>
                <a:latin typeface="Avenir Heavy"/>
                <a:sym typeface="Avenir Heavy"/>
              </a:rPr>
              <a:t> </a:t>
            </a:r>
            <a:r>
              <a:rPr sz="4800" dirty="0" err="1">
                <a:solidFill>
                  <a:srgbClr val="1E3C6E"/>
                </a:solidFill>
                <a:latin typeface="Avenir Heavy"/>
                <a:sym typeface="Avenir Heavy"/>
              </a:rPr>
              <a:t>organizaciones</a:t>
            </a:r>
            <a:r>
              <a:rPr sz="4800" dirty="0">
                <a:solidFill>
                  <a:srgbClr val="1E3C6E"/>
                </a:solidFill>
                <a:latin typeface="Avenir Heavy"/>
                <a:sym typeface="Avenir Heavy"/>
              </a:rPr>
              <a:t> </a:t>
            </a:r>
            <a:r>
              <a:rPr sz="4800" dirty="0" err="1">
                <a:solidFill>
                  <a:srgbClr val="1E3C6E"/>
                </a:solidFill>
                <a:latin typeface="Avenir Heavy"/>
                <a:sym typeface="Avenir Heavy"/>
              </a:rPr>
              <a:t>sociales</a:t>
            </a:r>
            <a:r>
              <a:rPr sz="4800" dirty="0">
                <a:solidFill>
                  <a:srgbClr val="1E3C6E"/>
                </a:solidFill>
                <a:latin typeface="Avenir Heavy"/>
                <a:sym typeface="Avenir Heavy"/>
              </a:rPr>
              <a:t> que </a:t>
            </a:r>
            <a:r>
              <a:rPr sz="4800" dirty="0" err="1">
                <a:solidFill>
                  <a:srgbClr val="1E3C6E"/>
                </a:solidFill>
                <a:latin typeface="Avenir Heavy"/>
                <a:sym typeface="Avenir Heavy"/>
              </a:rPr>
              <a:t>permiten</a:t>
            </a:r>
            <a:r>
              <a:rPr sz="4800" dirty="0">
                <a:solidFill>
                  <a:srgbClr val="1E3C6E"/>
                </a:solidFill>
                <a:latin typeface="Avenir Heavy"/>
                <a:sym typeface="Avenir Heavy"/>
              </a:rPr>
              <a:t> </a:t>
            </a:r>
            <a:r>
              <a:rPr sz="4800" dirty="0" err="1">
                <a:solidFill>
                  <a:srgbClr val="1E3C6E"/>
                </a:solidFill>
                <a:latin typeface="Avenir Heavy"/>
                <a:sym typeface="Avenir Heavy"/>
              </a:rPr>
              <a:t>tener</a:t>
            </a:r>
            <a:r>
              <a:rPr sz="4800" dirty="0">
                <a:solidFill>
                  <a:srgbClr val="1E3C6E"/>
                </a:solidFill>
                <a:latin typeface="Avenir Heavy"/>
                <a:sym typeface="Avenir Heavy"/>
              </a:rPr>
              <a:t> una </a:t>
            </a:r>
            <a:r>
              <a:rPr sz="4800" dirty="0" err="1">
                <a:solidFill>
                  <a:srgbClr val="1E3C6E"/>
                </a:solidFill>
                <a:latin typeface="Avenir Heavy"/>
                <a:sym typeface="Avenir Heavy"/>
              </a:rPr>
              <a:t>oferta</a:t>
            </a:r>
            <a:r>
              <a:rPr sz="4800" dirty="0">
                <a:solidFill>
                  <a:srgbClr val="1E3C6E"/>
                </a:solidFill>
                <a:latin typeface="Avenir Heavy"/>
                <a:sym typeface="Avenir Heavy"/>
              </a:rPr>
              <a:t> de </a:t>
            </a:r>
            <a:r>
              <a:rPr sz="4800" dirty="0" err="1">
                <a:solidFill>
                  <a:srgbClr val="1E3C6E"/>
                </a:solidFill>
                <a:latin typeface="Avenir Heavy"/>
                <a:sym typeface="Avenir Heavy"/>
              </a:rPr>
              <a:t>acciones</a:t>
            </a:r>
            <a:r>
              <a:rPr sz="4800" dirty="0">
                <a:solidFill>
                  <a:srgbClr val="1E3C6E"/>
                </a:solidFill>
                <a:latin typeface="Avenir Heavy"/>
                <a:sym typeface="Avenir Heavy"/>
              </a:rPr>
              <a:t> </a:t>
            </a:r>
            <a:r>
              <a:rPr sz="4800" dirty="0" err="1">
                <a:solidFill>
                  <a:srgbClr val="1E3C6E"/>
                </a:solidFill>
                <a:latin typeface="Avenir Heavy"/>
                <a:sym typeface="Avenir Heavy"/>
              </a:rPr>
              <a:t>sociales</a:t>
            </a:r>
            <a:r>
              <a:rPr sz="4800" dirty="0">
                <a:solidFill>
                  <a:srgbClr val="1E3C6E"/>
                </a:solidFill>
                <a:latin typeface="Avenir Heavy"/>
                <a:sym typeface="Avenir Heavy"/>
              </a:rPr>
              <a:t> </a:t>
            </a:r>
            <a:r>
              <a:rPr sz="4800" dirty="0" err="1">
                <a:solidFill>
                  <a:srgbClr val="1E3C6E"/>
                </a:solidFill>
                <a:latin typeface="Avenir Heavy"/>
                <a:sym typeface="Avenir Heavy"/>
              </a:rPr>
              <a:t>en</a:t>
            </a:r>
            <a:r>
              <a:rPr sz="4800" dirty="0">
                <a:solidFill>
                  <a:srgbClr val="1E3C6E"/>
                </a:solidFill>
                <a:latin typeface="Avenir Heavy"/>
                <a:sym typeface="Avenir Heavy"/>
              </a:rPr>
              <a:t> la </a:t>
            </a:r>
            <a:r>
              <a:rPr sz="4800" dirty="0" err="1">
                <a:solidFill>
                  <a:srgbClr val="1E3C6E"/>
                </a:solidFill>
                <a:latin typeface="Avenir Heavy"/>
                <a:sym typeface="Avenir Heavy"/>
              </a:rPr>
              <a:t>plataforma</a:t>
            </a:r>
            <a:endParaRPr sz="4800" dirty="0">
              <a:solidFill>
                <a:srgbClr val="1E3C6E"/>
              </a:solidFill>
              <a:latin typeface="Avenir Heavy"/>
              <a:sym typeface="Avenir Heavy"/>
            </a:endParaRPr>
          </a:p>
        </p:txBody>
      </p:sp>
      <p:sp>
        <p:nvSpPr>
          <p:cNvPr id="470" name="Flecha"/>
          <p:cNvSpPr/>
          <p:nvPr/>
        </p:nvSpPr>
        <p:spPr>
          <a:xfrm>
            <a:off x="11345893" y="7912299"/>
            <a:ext cx="1663702" cy="1663702"/>
          </a:xfrm>
          <a:prstGeom prst="rightArrow">
            <a:avLst>
              <a:gd name="adj1" fmla="val 32000"/>
              <a:gd name="adj2" fmla="val 64000"/>
            </a:avLst>
          </a:prstGeom>
          <a:blipFill>
            <a:blip r:embed="rId3"/>
          </a:blipFill>
          <a:ln w="12700">
            <a:miter lim="400000"/>
          </a:ln>
          <a:effectLst>
            <a:outerShdw blurRad="63500" dist="25400" dir="5400000" rotWithShape="0">
              <a:srgbClr val="000000">
                <a:alpha val="50000"/>
              </a:srgbClr>
            </a:outerShdw>
          </a:effectLst>
        </p:spPr>
        <p:txBody>
          <a:bodyPr lIns="50800" tIns="50800" rIns="50800" bIns="50800" anchor="ctr"/>
          <a:lstStyle/>
          <a:p>
            <a:pPr>
              <a:defRPr sz="4400" b="0">
                <a:solidFill>
                  <a:srgbClr val="FFFFFF"/>
                </a:solidFill>
                <a:effectLst>
                  <a:outerShdw blurRad="25400" dist="33948" dir="2700000" rotWithShape="0">
                    <a:srgbClr val="3B3936"/>
                  </a:outerShdw>
                </a:effectLst>
                <a:latin typeface="Palatino"/>
                <a:ea typeface="Palatino"/>
                <a:cs typeface="Palatino"/>
                <a:sym typeface="Palatino"/>
              </a:defRPr>
            </a:pPr>
            <a:endParaRPr sz="4400">
              <a:solidFill>
                <a:srgbClr val="FFFFFF"/>
              </a:solidFill>
              <a:effectLst>
                <a:outerShdw blurRad="25400" dist="33948" dir="2700000" rotWithShape="0">
                  <a:srgbClr val="3B3936"/>
                </a:outerShdw>
              </a:effectLst>
            </a:endParaRPr>
          </a:p>
        </p:txBody>
      </p:sp>
      <p:sp>
        <p:nvSpPr>
          <p:cNvPr id="471" name="Rectángulo"/>
          <p:cNvSpPr/>
          <p:nvPr/>
        </p:nvSpPr>
        <p:spPr>
          <a:xfrm>
            <a:off x="14577348" y="4694139"/>
            <a:ext cx="9348592"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72" name="CONSOLIDAR UNA OFERTA DE ACCIONES SOCIALES DE DIVERSAS ORGANIZACIONES EN UNA SOLA PLATAFORMA PUBLICA"/>
          <p:cNvSpPr txBox="1"/>
          <p:nvPr/>
        </p:nvSpPr>
        <p:spPr>
          <a:xfrm>
            <a:off x="14857445" y="7077029"/>
            <a:ext cx="8788402" cy="333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0">
                <a:latin typeface="Avenir Heavy"/>
                <a:ea typeface="Avenir Heavy"/>
                <a:cs typeface="Avenir Heavy"/>
                <a:sym typeface="Avenir Heavy"/>
              </a:defRPr>
            </a:lvl1pPr>
          </a:lstStyle>
          <a:p>
            <a:pPr>
              <a:defRPr/>
            </a:pPr>
            <a:r>
              <a:rPr>
                <a:solidFill>
                  <a:srgbClr val="000000"/>
                </a:solidFill>
              </a:rPr>
              <a:t>CONSOLIDAR UNA OFERTA DE ACCIONES SOCIALES DE DIVERSAS ORGANIZACIONES EN UNA SOLA PLATAFORMA PUBLICA</a:t>
            </a:r>
          </a:p>
        </p:txBody>
      </p:sp>
      <p:sp>
        <p:nvSpPr>
          <p:cNvPr id="473" name="CATEGORIA DEL OBJETIVO : REALISTA"/>
          <p:cNvSpPr txBox="1"/>
          <p:nvPr/>
        </p:nvSpPr>
        <p:spPr>
          <a:xfrm>
            <a:off x="14857444"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REALISTA</a:t>
            </a:r>
          </a:p>
        </p:txBody>
      </p:sp>
      <p:sp>
        <p:nvSpPr>
          <p:cNvPr id="474" name="¿CÓMO DEBERÍA SER?"/>
          <p:cNvSpPr txBox="1"/>
          <p:nvPr/>
        </p:nvSpPr>
        <p:spPr>
          <a:xfrm>
            <a:off x="14857444"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¿CÓMO DEBERÍA SER?</a:t>
            </a:r>
          </a:p>
        </p:txBody>
      </p:sp>
      <p:sp>
        <p:nvSpPr>
          <p:cNvPr id="475" name="CATEGORIA DEL OBJETIVO : REALISTA"/>
          <p:cNvSpPr txBox="1"/>
          <p:nvPr/>
        </p:nvSpPr>
        <p:spPr>
          <a:xfrm>
            <a:off x="584200"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REALISTA</a:t>
            </a:r>
          </a:p>
        </p:txBody>
      </p:sp>
      <p:sp>
        <p:nvSpPr>
          <p:cNvPr id="476" name="¿QUÉ SE LEE?:  una actividad y un resultado posible"/>
          <p:cNvSpPr txBox="1"/>
          <p:nvPr/>
        </p:nvSpPr>
        <p:spPr>
          <a:xfrm>
            <a:off x="584200"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¿QUÉ SE LEE?:  una actividad y un resultado posible</a:t>
            </a:r>
          </a:p>
        </p:txBody>
      </p:sp>
      <p:sp>
        <p:nvSpPr>
          <p:cNvPr id="15" name="EJEMPLOS PARA ESCRIBIR UN OBJETIVO">
            <a:extLst>
              <a:ext uri="{FF2B5EF4-FFF2-40B4-BE49-F238E27FC236}">
                <a16:creationId xmlns:a16="http://schemas.microsoft.com/office/drawing/2014/main" id="{E5BA942A-D024-5F41-9ACF-4598B3D27AAC}"/>
              </a:ext>
            </a:extLst>
          </p:cNvPr>
          <p:cNvSpPr txBox="1">
            <a:spLocks/>
          </p:cNvSpPr>
          <p:nvPr/>
        </p:nvSpPr>
        <p:spPr>
          <a:xfrm>
            <a:off x="0" y="444501"/>
            <a:ext cx="24384000" cy="932042"/>
          </a:xfrm>
          <a:prstGeom prst="rect">
            <a:avLst/>
          </a:prstGeom>
          <a:solidFill>
            <a:srgbClr val="C00000"/>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noAutofit/>
          </a:bodyPr>
          <a:lstStyle>
            <a:lvl1pPr marL="0" marR="0" indent="0" algn="ctr" defTabSz="652145" rtl="0" latinLnBrk="0">
              <a:lnSpc>
                <a:spcPct val="80000"/>
              </a:lnSpc>
              <a:spcBef>
                <a:spcPts val="0"/>
              </a:spcBef>
              <a:spcAft>
                <a:spcPts val="0"/>
              </a:spcAft>
              <a:buClrTx/>
              <a:buSzTx/>
              <a:buFontTx/>
              <a:buNone/>
              <a:tabLst/>
              <a:defRPr sz="6794" b="0" i="0" u="none" strike="noStrike" cap="all" spc="1087" baseline="0">
                <a:solidFill>
                  <a:srgbClr val="FFFFFF"/>
                </a:solidFill>
                <a:uFillTx/>
                <a:latin typeface="Avenir Heavy"/>
                <a:ea typeface="Avenir Heavy"/>
                <a:cs typeface="Avenir Heavy"/>
                <a:sym typeface="Avenir Heavy"/>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defTabSz="1304290" hangingPunct="1">
              <a:lnSpc>
                <a:spcPct val="100000"/>
              </a:lnSpc>
            </a:pPr>
            <a:r>
              <a:rPr lang="es-CL" sz="4800" spc="2174"/>
              <a:t>EJEMPLOS PARA ESCRIBIR UN OBJETIVO</a:t>
            </a:r>
            <a:endParaRPr lang="es-CL" sz="4800" spc="2174" dirty="0"/>
          </a:p>
        </p:txBody>
      </p:sp>
    </p:spTree>
    <p:extLst>
      <p:ext uri="{BB962C8B-B14F-4D97-AF65-F5344CB8AC3E}">
        <p14:creationId xmlns:p14="http://schemas.microsoft.com/office/powerpoint/2010/main" val="14837248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9" name="FORMULA DE REDACCION"/>
          <p:cNvSpPr txBox="1"/>
          <p:nvPr/>
        </p:nvSpPr>
        <p:spPr>
          <a:xfrm>
            <a:off x="584201" y="2330450"/>
            <a:ext cx="5225790"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100" b="0">
                <a:solidFill>
                  <a:srgbClr val="1E3C6E"/>
                </a:solidFill>
                <a:latin typeface="Avenir Heavy"/>
                <a:ea typeface="Avenir Heavy"/>
                <a:cs typeface="Avenir Heavy"/>
                <a:sym typeface="Avenir Heavy"/>
              </a:defRPr>
            </a:lvl1pPr>
          </a:lstStyle>
          <a:p>
            <a:pPr>
              <a:defRPr/>
            </a:pPr>
            <a:r>
              <a:t>FORMULA DE REDACCION</a:t>
            </a:r>
          </a:p>
        </p:txBody>
      </p:sp>
      <p:sp>
        <p:nvSpPr>
          <p:cNvPr id="480" name="VERBO DE ACCION + ENFOQUE/VISION + …mediante (la realización propiamente tal)"/>
          <p:cNvSpPr txBox="1"/>
          <p:nvPr/>
        </p:nvSpPr>
        <p:spPr>
          <a:xfrm>
            <a:off x="681468" y="3197159"/>
            <a:ext cx="23021064"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400" b="0">
                <a:solidFill>
                  <a:srgbClr val="FF2E00"/>
                </a:solidFill>
                <a:latin typeface="Avenir Black"/>
                <a:ea typeface="Avenir Black"/>
                <a:cs typeface="Avenir Black"/>
                <a:sym typeface="Avenir Black"/>
              </a:defRPr>
            </a:pPr>
            <a:r>
              <a:rPr sz="5400">
                <a:solidFill>
                  <a:srgbClr val="FF2E00"/>
                </a:solidFill>
                <a:latin typeface="Avenir Black"/>
                <a:sym typeface="Avenir Black"/>
              </a:rPr>
              <a:t>VERBO DE ACCION + ENFOQUE/VISION + …mediante </a:t>
            </a:r>
            <a:r>
              <a:rPr sz="2300">
                <a:solidFill>
                  <a:srgbClr val="FF2E00"/>
                </a:solidFill>
                <a:latin typeface="Avenir Book"/>
                <a:ea typeface="Avenir Book"/>
                <a:cs typeface="Avenir Book"/>
                <a:sym typeface="Avenir Book"/>
              </a:rPr>
              <a:t>(la realización propiamente tal) </a:t>
            </a:r>
          </a:p>
        </p:txBody>
      </p:sp>
      <p:sp>
        <p:nvSpPr>
          <p:cNvPr id="481" name="Rectángulo"/>
          <p:cNvSpPr/>
          <p:nvPr/>
        </p:nvSpPr>
        <p:spPr>
          <a:xfrm>
            <a:off x="406400" y="2012951"/>
            <a:ext cx="23571200" cy="2486126"/>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82" name="Rectángulo"/>
          <p:cNvSpPr/>
          <p:nvPr/>
        </p:nvSpPr>
        <p:spPr>
          <a:xfrm>
            <a:off x="429549" y="4694139"/>
            <a:ext cx="9348590"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83" name="Clasificar la información recopilada con el objetivo  de evaluar cual es  el nivel  que tienen las empresas en relación a la niñez."/>
          <p:cNvSpPr txBox="1"/>
          <p:nvPr/>
        </p:nvSpPr>
        <p:spPr>
          <a:xfrm>
            <a:off x="709645" y="6107533"/>
            <a:ext cx="8788402" cy="5273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100" b="0">
                <a:solidFill>
                  <a:srgbClr val="1E3C6E"/>
                </a:solidFill>
                <a:latin typeface="Avenir Heavy"/>
                <a:ea typeface="Avenir Heavy"/>
                <a:cs typeface="Avenir Heavy"/>
                <a:sym typeface="Avenir Heavy"/>
              </a:defRPr>
            </a:lvl1pPr>
          </a:lstStyle>
          <a:p>
            <a:pPr>
              <a:defRPr/>
            </a:pPr>
            <a:r>
              <a:rPr sz="5600" dirty="0" err="1"/>
              <a:t>Clasificar</a:t>
            </a:r>
            <a:r>
              <a:rPr sz="5600" dirty="0"/>
              <a:t> la </a:t>
            </a:r>
            <a:r>
              <a:rPr sz="5600" dirty="0" err="1"/>
              <a:t>información</a:t>
            </a:r>
            <a:r>
              <a:rPr sz="5600" dirty="0"/>
              <a:t> </a:t>
            </a:r>
            <a:r>
              <a:rPr sz="5600" dirty="0" err="1"/>
              <a:t>recopilada</a:t>
            </a:r>
            <a:r>
              <a:rPr sz="5600" dirty="0"/>
              <a:t> con el </a:t>
            </a:r>
            <a:r>
              <a:rPr sz="5600" dirty="0" err="1"/>
              <a:t>objetivo</a:t>
            </a:r>
            <a:r>
              <a:rPr sz="5600" dirty="0"/>
              <a:t>  de </a:t>
            </a:r>
            <a:r>
              <a:rPr sz="5600" dirty="0" err="1"/>
              <a:t>evaluar</a:t>
            </a:r>
            <a:r>
              <a:rPr sz="5600" dirty="0"/>
              <a:t> </a:t>
            </a:r>
            <a:r>
              <a:rPr sz="5600" dirty="0" err="1"/>
              <a:t>cual</a:t>
            </a:r>
            <a:r>
              <a:rPr sz="5600" dirty="0"/>
              <a:t> es  el </a:t>
            </a:r>
            <a:r>
              <a:rPr sz="5600" dirty="0" err="1"/>
              <a:t>nivel</a:t>
            </a:r>
            <a:r>
              <a:rPr sz="5600" dirty="0"/>
              <a:t>  que </a:t>
            </a:r>
            <a:r>
              <a:rPr sz="5600" dirty="0" err="1"/>
              <a:t>tienen</a:t>
            </a:r>
            <a:r>
              <a:rPr sz="5600" dirty="0"/>
              <a:t> las </a:t>
            </a:r>
            <a:r>
              <a:rPr sz="5600" dirty="0" err="1"/>
              <a:t>empresas</a:t>
            </a:r>
            <a:r>
              <a:rPr sz="5600" dirty="0"/>
              <a:t> </a:t>
            </a:r>
            <a:r>
              <a:rPr sz="5600" dirty="0" err="1"/>
              <a:t>en</a:t>
            </a:r>
            <a:r>
              <a:rPr sz="5600" dirty="0"/>
              <a:t> </a:t>
            </a:r>
            <a:r>
              <a:rPr sz="5600" dirty="0" err="1"/>
              <a:t>relación</a:t>
            </a:r>
            <a:r>
              <a:rPr sz="5600" dirty="0"/>
              <a:t> a la </a:t>
            </a:r>
            <a:r>
              <a:rPr sz="5600" dirty="0" err="1"/>
              <a:t>niñez</a:t>
            </a:r>
            <a:r>
              <a:rPr sz="5600" dirty="0"/>
              <a:t>.</a:t>
            </a:r>
          </a:p>
        </p:txBody>
      </p:sp>
      <p:sp>
        <p:nvSpPr>
          <p:cNvPr id="484" name="Flecha"/>
          <p:cNvSpPr/>
          <p:nvPr/>
        </p:nvSpPr>
        <p:spPr>
          <a:xfrm>
            <a:off x="11345893" y="7912299"/>
            <a:ext cx="1663702" cy="1663702"/>
          </a:xfrm>
          <a:prstGeom prst="rightArrow">
            <a:avLst>
              <a:gd name="adj1" fmla="val 32000"/>
              <a:gd name="adj2" fmla="val 64000"/>
            </a:avLst>
          </a:prstGeom>
          <a:blipFill>
            <a:blip r:embed="rId3"/>
          </a:blipFill>
          <a:ln w="12700">
            <a:miter lim="400000"/>
          </a:ln>
          <a:effectLst>
            <a:outerShdw blurRad="63500" dist="25400" dir="5400000" rotWithShape="0">
              <a:srgbClr val="000000">
                <a:alpha val="50000"/>
              </a:srgbClr>
            </a:outerShdw>
          </a:effectLst>
        </p:spPr>
        <p:txBody>
          <a:bodyPr lIns="50800" tIns="50800" rIns="50800" bIns="50800" anchor="ctr"/>
          <a:lstStyle/>
          <a:p>
            <a:pPr>
              <a:defRPr sz="4400" b="0">
                <a:solidFill>
                  <a:srgbClr val="FFFFFF"/>
                </a:solidFill>
                <a:effectLst>
                  <a:outerShdw blurRad="25400" dist="33948" dir="2700000" rotWithShape="0">
                    <a:srgbClr val="3B3936"/>
                  </a:outerShdw>
                </a:effectLst>
                <a:latin typeface="Palatino"/>
                <a:ea typeface="Palatino"/>
                <a:cs typeface="Palatino"/>
                <a:sym typeface="Palatino"/>
              </a:defRPr>
            </a:pPr>
            <a:endParaRPr sz="4400">
              <a:solidFill>
                <a:srgbClr val="FFFFFF"/>
              </a:solidFill>
              <a:effectLst>
                <a:outerShdw blurRad="25400" dist="33948" dir="2700000" rotWithShape="0">
                  <a:srgbClr val="3B3936"/>
                </a:outerShdw>
              </a:effectLst>
            </a:endParaRPr>
          </a:p>
        </p:txBody>
      </p:sp>
      <p:sp>
        <p:nvSpPr>
          <p:cNvPr id="485" name="Rectángulo"/>
          <p:cNvSpPr/>
          <p:nvPr/>
        </p:nvSpPr>
        <p:spPr>
          <a:xfrm>
            <a:off x="14577348" y="4694139"/>
            <a:ext cx="9348592"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86" name="DETERMINAR EL NIVEL DE RELACION DE DIVERSAS EMPRESAS CON LA NIÑEZ MEDIANTE LA CLASIFICACION DE RESULTADOS DE INFORMACION"/>
          <p:cNvSpPr txBox="1"/>
          <p:nvPr/>
        </p:nvSpPr>
        <p:spPr>
          <a:xfrm>
            <a:off x="14857445" y="6753861"/>
            <a:ext cx="8788402" cy="3980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0">
                <a:latin typeface="Avenir Heavy"/>
                <a:ea typeface="Avenir Heavy"/>
                <a:cs typeface="Avenir Heavy"/>
                <a:sym typeface="Avenir Heavy"/>
              </a:defRPr>
            </a:lvl1pPr>
          </a:lstStyle>
          <a:p>
            <a:pPr>
              <a:defRPr/>
            </a:pPr>
            <a:r>
              <a:rPr>
                <a:solidFill>
                  <a:srgbClr val="000000"/>
                </a:solidFill>
              </a:rPr>
              <a:t>DETERMINAR EL NIVEL DE RELACION DE DIVERSAS EMPRESAS CON LA NIÑEZ MEDIANTE LA CLASIFICACION DE RESULTADOS DE INFORMACION</a:t>
            </a:r>
          </a:p>
        </p:txBody>
      </p:sp>
      <p:sp>
        <p:nvSpPr>
          <p:cNvPr id="487" name="CATEGORIA DEL OBJETIVO : MEDIBLE"/>
          <p:cNvSpPr txBox="1"/>
          <p:nvPr/>
        </p:nvSpPr>
        <p:spPr>
          <a:xfrm>
            <a:off x="14857444"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MEDIBLE</a:t>
            </a:r>
          </a:p>
        </p:txBody>
      </p:sp>
      <p:sp>
        <p:nvSpPr>
          <p:cNvPr id="488" name="¿CÓMO DEBERÍA SER?"/>
          <p:cNvSpPr txBox="1"/>
          <p:nvPr/>
        </p:nvSpPr>
        <p:spPr>
          <a:xfrm>
            <a:off x="14857444"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¿CÓMO DEBERÍA SER?</a:t>
            </a:r>
          </a:p>
        </p:txBody>
      </p:sp>
      <p:sp>
        <p:nvSpPr>
          <p:cNvPr id="489" name="CATEGORIA DEL OBJETIVO : MEDIBLE"/>
          <p:cNvSpPr txBox="1"/>
          <p:nvPr/>
        </p:nvSpPr>
        <p:spPr>
          <a:xfrm>
            <a:off x="584200"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MEDIBLE</a:t>
            </a:r>
          </a:p>
        </p:txBody>
      </p:sp>
      <p:sp>
        <p:nvSpPr>
          <p:cNvPr id="490" name="¿QUÉ SE LEE?:  una actividad y una justificación"/>
          <p:cNvSpPr txBox="1"/>
          <p:nvPr/>
        </p:nvSpPr>
        <p:spPr>
          <a:xfrm>
            <a:off x="584200"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¿QUÉ SE LEE?:  una actividad y una justificación</a:t>
            </a:r>
          </a:p>
        </p:txBody>
      </p:sp>
      <p:sp>
        <p:nvSpPr>
          <p:cNvPr id="15" name="EJEMPLOS PARA ESCRIBIR UN OBJETIVO">
            <a:extLst>
              <a:ext uri="{FF2B5EF4-FFF2-40B4-BE49-F238E27FC236}">
                <a16:creationId xmlns:a16="http://schemas.microsoft.com/office/drawing/2014/main" id="{A2AA4815-1199-8E4A-B382-777E0E679384}"/>
              </a:ext>
            </a:extLst>
          </p:cNvPr>
          <p:cNvSpPr txBox="1">
            <a:spLocks/>
          </p:cNvSpPr>
          <p:nvPr/>
        </p:nvSpPr>
        <p:spPr>
          <a:xfrm>
            <a:off x="0" y="444501"/>
            <a:ext cx="24384000" cy="932042"/>
          </a:xfrm>
          <a:prstGeom prst="rect">
            <a:avLst/>
          </a:prstGeom>
          <a:solidFill>
            <a:srgbClr val="C00000"/>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noAutofit/>
          </a:bodyPr>
          <a:lstStyle>
            <a:lvl1pPr marL="0" marR="0" indent="0" algn="ctr" defTabSz="652145" rtl="0" latinLnBrk="0">
              <a:lnSpc>
                <a:spcPct val="80000"/>
              </a:lnSpc>
              <a:spcBef>
                <a:spcPts val="0"/>
              </a:spcBef>
              <a:spcAft>
                <a:spcPts val="0"/>
              </a:spcAft>
              <a:buClrTx/>
              <a:buSzTx/>
              <a:buFontTx/>
              <a:buNone/>
              <a:tabLst/>
              <a:defRPr sz="6794" b="0" i="0" u="none" strike="noStrike" cap="all" spc="1087" baseline="0">
                <a:solidFill>
                  <a:srgbClr val="FFFFFF"/>
                </a:solidFill>
                <a:uFillTx/>
                <a:latin typeface="Avenir Heavy"/>
                <a:ea typeface="Avenir Heavy"/>
                <a:cs typeface="Avenir Heavy"/>
                <a:sym typeface="Avenir Heavy"/>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defTabSz="1304290" hangingPunct="1">
              <a:lnSpc>
                <a:spcPct val="100000"/>
              </a:lnSpc>
            </a:pPr>
            <a:r>
              <a:rPr lang="es-CL" sz="4800" spc="2174"/>
              <a:t>EJEMPLOS PARA ESCRIBIR UN OBJETIVO</a:t>
            </a:r>
            <a:endParaRPr lang="es-CL" sz="4800" spc="2174" dirty="0"/>
          </a:p>
        </p:txBody>
      </p:sp>
    </p:spTree>
    <p:extLst>
      <p:ext uri="{BB962C8B-B14F-4D97-AF65-F5344CB8AC3E}">
        <p14:creationId xmlns:p14="http://schemas.microsoft.com/office/powerpoint/2010/main" val="35760574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3" name="FORMULA DE REDACCION"/>
          <p:cNvSpPr txBox="1"/>
          <p:nvPr/>
        </p:nvSpPr>
        <p:spPr>
          <a:xfrm>
            <a:off x="584201" y="2330450"/>
            <a:ext cx="5225790"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100" b="0">
                <a:solidFill>
                  <a:srgbClr val="1E3C6E"/>
                </a:solidFill>
                <a:latin typeface="Avenir Heavy"/>
                <a:ea typeface="Avenir Heavy"/>
                <a:cs typeface="Avenir Heavy"/>
                <a:sym typeface="Avenir Heavy"/>
              </a:defRPr>
            </a:lvl1pPr>
          </a:lstStyle>
          <a:p>
            <a:pPr>
              <a:defRPr/>
            </a:pPr>
            <a:r>
              <a:t>FORMULA DE REDACCION</a:t>
            </a:r>
          </a:p>
        </p:txBody>
      </p:sp>
      <p:sp>
        <p:nvSpPr>
          <p:cNvPr id="494" name="VERBO DE ACCION + ENFOQUE/VISION + …mediante (la realización propiamente tal)"/>
          <p:cNvSpPr txBox="1"/>
          <p:nvPr/>
        </p:nvSpPr>
        <p:spPr>
          <a:xfrm>
            <a:off x="681468" y="3197159"/>
            <a:ext cx="23021064"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400" b="0">
                <a:solidFill>
                  <a:srgbClr val="FF2E00"/>
                </a:solidFill>
                <a:latin typeface="Avenir Black"/>
                <a:ea typeface="Avenir Black"/>
                <a:cs typeface="Avenir Black"/>
                <a:sym typeface="Avenir Black"/>
              </a:defRPr>
            </a:pPr>
            <a:r>
              <a:rPr sz="5400">
                <a:solidFill>
                  <a:srgbClr val="FF2E00"/>
                </a:solidFill>
                <a:latin typeface="Avenir Black"/>
                <a:sym typeface="Avenir Black"/>
              </a:rPr>
              <a:t>VERBO DE ACCION + ENFOQUE/VISION + …mediante </a:t>
            </a:r>
            <a:r>
              <a:rPr sz="2300">
                <a:solidFill>
                  <a:srgbClr val="FF2E00"/>
                </a:solidFill>
                <a:latin typeface="Avenir Book"/>
                <a:ea typeface="Avenir Book"/>
                <a:cs typeface="Avenir Book"/>
                <a:sym typeface="Avenir Book"/>
              </a:rPr>
              <a:t>(la realización propiamente tal) </a:t>
            </a:r>
          </a:p>
        </p:txBody>
      </p:sp>
      <p:sp>
        <p:nvSpPr>
          <p:cNvPr id="495" name="Rectángulo"/>
          <p:cNvSpPr/>
          <p:nvPr/>
        </p:nvSpPr>
        <p:spPr>
          <a:xfrm>
            <a:off x="406400" y="2012951"/>
            <a:ext cx="23571200" cy="2486126"/>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96" name="Rectángulo"/>
          <p:cNvSpPr/>
          <p:nvPr/>
        </p:nvSpPr>
        <p:spPr>
          <a:xfrm>
            <a:off x="429549" y="4694139"/>
            <a:ext cx="9348590"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97" name="Implementaremos 2 talleres virtuales de orientación psicológica a 100 profesores de la comuna de Hualpén, durante abril y mayo. Para la generación de una buena práctica pedagógica, en el contexto COVID-19"/>
          <p:cNvSpPr txBox="1"/>
          <p:nvPr/>
        </p:nvSpPr>
        <p:spPr>
          <a:xfrm>
            <a:off x="709645" y="5738203"/>
            <a:ext cx="8788402" cy="6011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100" b="0">
                <a:solidFill>
                  <a:srgbClr val="1E3C6E"/>
                </a:solidFill>
                <a:latin typeface="Avenir Heavy"/>
                <a:ea typeface="Avenir Heavy"/>
                <a:cs typeface="Avenir Heavy"/>
                <a:sym typeface="Avenir Heavy"/>
              </a:defRPr>
            </a:lvl1pPr>
          </a:lstStyle>
          <a:p>
            <a:pPr>
              <a:defRPr/>
            </a:pPr>
            <a:r>
              <a:rPr sz="4800" dirty="0" err="1"/>
              <a:t>Implementaremos</a:t>
            </a:r>
            <a:r>
              <a:rPr sz="4800" dirty="0"/>
              <a:t> 2 </a:t>
            </a:r>
            <a:r>
              <a:rPr sz="4800" dirty="0" err="1"/>
              <a:t>talleres</a:t>
            </a:r>
            <a:r>
              <a:rPr sz="4800" dirty="0"/>
              <a:t> </a:t>
            </a:r>
            <a:r>
              <a:rPr sz="4800" dirty="0" err="1"/>
              <a:t>virtuales</a:t>
            </a:r>
            <a:r>
              <a:rPr sz="4800" dirty="0"/>
              <a:t> de </a:t>
            </a:r>
            <a:r>
              <a:rPr sz="4800" dirty="0" err="1"/>
              <a:t>orientación</a:t>
            </a:r>
            <a:r>
              <a:rPr sz="4800" dirty="0"/>
              <a:t> </a:t>
            </a:r>
            <a:r>
              <a:rPr sz="4800" dirty="0" err="1"/>
              <a:t>psicológica</a:t>
            </a:r>
            <a:r>
              <a:rPr sz="4800" dirty="0"/>
              <a:t> a 100 </a:t>
            </a:r>
            <a:r>
              <a:rPr sz="4800" dirty="0" err="1"/>
              <a:t>profesores</a:t>
            </a:r>
            <a:r>
              <a:rPr sz="4800" dirty="0"/>
              <a:t> de la </a:t>
            </a:r>
            <a:r>
              <a:rPr sz="4800" dirty="0" err="1"/>
              <a:t>comuna</a:t>
            </a:r>
            <a:r>
              <a:rPr sz="4800" dirty="0"/>
              <a:t> de </a:t>
            </a:r>
            <a:r>
              <a:rPr sz="4800" dirty="0" err="1"/>
              <a:t>Hualpén</a:t>
            </a:r>
            <a:r>
              <a:rPr sz="4800" dirty="0"/>
              <a:t>, </a:t>
            </a:r>
            <a:r>
              <a:rPr sz="4800" dirty="0" err="1"/>
              <a:t>durante</a:t>
            </a:r>
            <a:r>
              <a:rPr sz="4800" dirty="0"/>
              <a:t> </a:t>
            </a:r>
            <a:r>
              <a:rPr sz="4800" dirty="0" err="1"/>
              <a:t>abril</a:t>
            </a:r>
            <a:r>
              <a:rPr sz="4800" dirty="0"/>
              <a:t> y mayo. Para la </a:t>
            </a:r>
            <a:r>
              <a:rPr sz="4800" dirty="0" err="1"/>
              <a:t>generación</a:t>
            </a:r>
            <a:r>
              <a:rPr sz="4800" dirty="0"/>
              <a:t> de una </a:t>
            </a:r>
            <a:r>
              <a:rPr sz="4800" dirty="0" err="1"/>
              <a:t>buena</a:t>
            </a:r>
            <a:r>
              <a:rPr sz="4800" dirty="0"/>
              <a:t> </a:t>
            </a:r>
            <a:r>
              <a:rPr sz="4800" dirty="0" err="1"/>
              <a:t>práctica</a:t>
            </a:r>
            <a:r>
              <a:rPr sz="4800" dirty="0"/>
              <a:t> </a:t>
            </a:r>
            <a:r>
              <a:rPr sz="4800" dirty="0" err="1"/>
              <a:t>pedagógica</a:t>
            </a:r>
            <a:r>
              <a:rPr sz="4800" dirty="0"/>
              <a:t>, </a:t>
            </a:r>
            <a:r>
              <a:rPr sz="4800" dirty="0" err="1"/>
              <a:t>en</a:t>
            </a:r>
            <a:r>
              <a:rPr sz="4800" dirty="0"/>
              <a:t> el </a:t>
            </a:r>
            <a:r>
              <a:rPr sz="4800" dirty="0" err="1"/>
              <a:t>contexto</a:t>
            </a:r>
            <a:r>
              <a:rPr sz="4800" dirty="0"/>
              <a:t> COVID-19</a:t>
            </a:r>
          </a:p>
        </p:txBody>
      </p:sp>
      <p:sp>
        <p:nvSpPr>
          <p:cNvPr id="498" name="Flecha"/>
          <p:cNvSpPr/>
          <p:nvPr/>
        </p:nvSpPr>
        <p:spPr>
          <a:xfrm>
            <a:off x="11345893" y="7912299"/>
            <a:ext cx="1663702" cy="1663702"/>
          </a:xfrm>
          <a:prstGeom prst="rightArrow">
            <a:avLst>
              <a:gd name="adj1" fmla="val 32000"/>
              <a:gd name="adj2" fmla="val 64000"/>
            </a:avLst>
          </a:prstGeom>
          <a:blipFill>
            <a:blip r:embed="rId3"/>
          </a:blipFill>
          <a:ln w="12700">
            <a:miter lim="400000"/>
          </a:ln>
          <a:effectLst>
            <a:outerShdw blurRad="63500" dist="25400" dir="5400000" rotWithShape="0">
              <a:srgbClr val="000000">
                <a:alpha val="50000"/>
              </a:srgbClr>
            </a:outerShdw>
          </a:effectLst>
        </p:spPr>
        <p:txBody>
          <a:bodyPr lIns="50800" tIns="50800" rIns="50800" bIns="50800" anchor="ctr"/>
          <a:lstStyle/>
          <a:p>
            <a:pPr>
              <a:defRPr sz="4400" b="0">
                <a:solidFill>
                  <a:srgbClr val="FFFFFF"/>
                </a:solidFill>
                <a:effectLst>
                  <a:outerShdw blurRad="25400" dist="33948" dir="2700000" rotWithShape="0">
                    <a:srgbClr val="3B3936"/>
                  </a:outerShdw>
                </a:effectLst>
                <a:latin typeface="Palatino"/>
                <a:ea typeface="Palatino"/>
                <a:cs typeface="Palatino"/>
                <a:sym typeface="Palatino"/>
              </a:defRPr>
            </a:pPr>
            <a:endParaRPr sz="4400">
              <a:solidFill>
                <a:srgbClr val="FFFFFF"/>
              </a:solidFill>
              <a:effectLst>
                <a:outerShdw blurRad="25400" dist="33948" dir="2700000" rotWithShape="0">
                  <a:srgbClr val="3B3936"/>
                </a:outerShdw>
              </a:effectLst>
            </a:endParaRPr>
          </a:p>
        </p:txBody>
      </p:sp>
      <p:sp>
        <p:nvSpPr>
          <p:cNvPr id="499" name="Rectángulo"/>
          <p:cNvSpPr/>
          <p:nvPr/>
        </p:nvSpPr>
        <p:spPr>
          <a:xfrm>
            <a:off x="14577348" y="4694139"/>
            <a:ext cx="9348592"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500" name="ORIENTAR SICOLOGICAMENTE LA PRODUCCION DE BUENAS PRACTICAS EN CONTEXTOS DE PANDEMIA MEDIANTE TALLERES VIRTUALES DE DISCUSION"/>
          <p:cNvSpPr txBox="1"/>
          <p:nvPr/>
        </p:nvSpPr>
        <p:spPr>
          <a:xfrm>
            <a:off x="14857445" y="7077027"/>
            <a:ext cx="8788402" cy="3334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0">
                <a:latin typeface="Avenir Heavy"/>
                <a:ea typeface="Avenir Heavy"/>
                <a:cs typeface="Avenir Heavy"/>
                <a:sym typeface="Avenir Heavy"/>
              </a:defRPr>
            </a:lvl1pPr>
          </a:lstStyle>
          <a:p>
            <a:pPr>
              <a:defRPr/>
            </a:pPr>
            <a:r>
              <a:rPr>
                <a:solidFill>
                  <a:srgbClr val="000000"/>
                </a:solidFill>
              </a:rPr>
              <a:t>ORIENTAR SICOLOGICAMENTE LA PRODUCCION DE BUENAS PRACTICAS EN CONTEXTOS DE PANDEMIA MEDIANTE TALLERES VIRTUALES DE DISCUSION</a:t>
            </a:r>
          </a:p>
        </p:txBody>
      </p:sp>
      <p:sp>
        <p:nvSpPr>
          <p:cNvPr id="501" name="CATEGORIA DEL OBJETIVO : ESPECIFICA"/>
          <p:cNvSpPr txBox="1"/>
          <p:nvPr/>
        </p:nvSpPr>
        <p:spPr>
          <a:xfrm>
            <a:off x="14857444"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ESPECIFICA</a:t>
            </a:r>
          </a:p>
        </p:txBody>
      </p:sp>
      <p:sp>
        <p:nvSpPr>
          <p:cNvPr id="502" name="¿CÓMO DEBERÍA SER?"/>
          <p:cNvSpPr txBox="1"/>
          <p:nvPr/>
        </p:nvSpPr>
        <p:spPr>
          <a:xfrm>
            <a:off x="14857444"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¿CÓMO DEBERÍA SER?</a:t>
            </a:r>
          </a:p>
        </p:txBody>
      </p:sp>
      <p:sp>
        <p:nvSpPr>
          <p:cNvPr id="503" name="CATEGORIA DEL OBJETIVO : ESPECIFICA"/>
          <p:cNvSpPr txBox="1"/>
          <p:nvPr/>
        </p:nvSpPr>
        <p:spPr>
          <a:xfrm>
            <a:off x="584200" y="4903606"/>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CATEGORIA DEL OBJETIVO : ESPECIFICA</a:t>
            </a:r>
          </a:p>
        </p:txBody>
      </p:sp>
      <p:sp>
        <p:nvSpPr>
          <p:cNvPr id="504" name="¿QUÉ SE LEE?:  una actividad"/>
          <p:cNvSpPr txBox="1"/>
          <p:nvPr/>
        </p:nvSpPr>
        <p:spPr>
          <a:xfrm>
            <a:off x="584200" y="12066604"/>
            <a:ext cx="8913844"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700" b="0">
                <a:solidFill>
                  <a:srgbClr val="FF2600"/>
                </a:solidFill>
                <a:latin typeface="Avenir Heavy"/>
                <a:ea typeface="Avenir Heavy"/>
                <a:cs typeface="Avenir Heavy"/>
                <a:sym typeface="Avenir Heavy"/>
              </a:defRPr>
            </a:lvl1pPr>
          </a:lstStyle>
          <a:p>
            <a:pPr>
              <a:defRPr/>
            </a:pPr>
            <a:r>
              <a:t>¿QUÉ SE LEE?:  una actividad</a:t>
            </a:r>
          </a:p>
        </p:txBody>
      </p:sp>
      <p:sp>
        <p:nvSpPr>
          <p:cNvPr id="15" name="EJEMPLOS PARA ESCRIBIR UN OBJETIVO">
            <a:extLst>
              <a:ext uri="{FF2B5EF4-FFF2-40B4-BE49-F238E27FC236}">
                <a16:creationId xmlns:a16="http://schemas.microsoft.com/office/drawing/2014/main" id="{D02844E4-441F-1F4A-A364-DA1E94D53373}"/>
              </a:ext>
            </a:extLst>
          </p:cNvPr>
          <p:cNvSpPr txBox="1">
            <a:spLocks/>
          </p:cNvSpPr>
          <p:nvPr/>
        </p:nvSpPr>
        <p:spPr>
          <a:xfrm>
            <a:off x="0" y="444501"/>
            <a:ext cx="24384000" cy="932042"/>
          </a:xfrm>
          <a:prstGeom prst="rect">
            <a:avLst/>
          </a:prstGeom>
          <a:solidFill>
            <a:srgbClr val="C00000"/>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noAutofit/>
          </a:bodyPr>
          <a:lstStyle>
            <a:lvl1pPr marL="0" marR="0" indent="0" algn="ctr" defTabSz="652145" rtl="0" latinLnBrk="0">
              <a:lnSpc>
                <a:spcPct val="80000"/>
              </a:lnSpc>
              <a:spcBef>
                <a:spcPts val="0"/>
              </a:spcBef>
              <a:spcAft>
                <a:spcPts val="0"/>
              </a:spcAft>
              <a:buClrTx/>
              <a:buSzTx/>
              <a:buFontTx/>
              <a:buNone/>
              <a:tabLst/>
              <a:defRPr sz="6794" b="0" i="0" u="none" strike="noStrike" cap="all" spc="1087" baseline="0">
                <a:solidFill>
                  <a:srgbClr val="FFFFFF"/>
                </a:solidFill>
                <a:uFillTx/>
                <a:latin typeface="Avenir Heavy"/>
                <a:ea typeface="Avenir Heavy"/>
                <a:cs typeface="Avenir Heavy"/>
                <a:sym typeface="Avenir Heavy"/>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defTabSz="1304290" hangingPunct="1">
              <a:lnSpc>
                <a:spcPct val="100000"/>
              </a:lnSpc>
            </a:pPr>
            <a:r>
              <a:rPr lang="es-CL" sz="4800" spc="2174"/>
              <a:t>EJEMPLOS PARA ESCRIBIR UN OBJETIVO</a:t>
            </a:r>
            <a:endParaRPr lang="es-CL" sz="4800" spc="2174" dirty="0"/>
          </a:p>
        </p:txBody>
      </p:sp>
    </p:spTree>
    <p:extLst>
      <p:ext uri="{BB962C8B-B14F-4D97-AF65-F5344CB8AC3E}">
        <p14:creationId xmlns:p14="http://schemas.microsoft.com/office/powerpoint/2010/main" val="132216626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3" name="FORMULA DE REDACCION"/>
          <p:cNvSpPr txBox="1"/>
          <p:nvPr/>
        </p:nvSpPr>
        <p:spPr>
          <a:xfrm>
            <a:off x="584201" y="2330450"/>
            <a:ext cx="5225790" cy="57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100" b="0">
                <a:solidFill>
                  <a:srgbClr val="1E3C6E"/>
                </a:solidFill>
                <a:latin typeface="Avenir Heavy"/>
                <a:ea typeface="Avenir Heavy"/>
                <a:cs typeface="Avenir Heavy"/>
                <a:sym typeface="Avenir Heavy"/>
              </a:defRPr>
            </a:lvl1pPr>
          </a:lstStyle>
          <a:p>
            <a:pPr>
              <a:defRPr/>
            </a:pPr>
            <a:r>
              <a:t>FORMULA DE REDACCION</a:t>
            </a:r>
          </a:p>
        </p:txBody>
      </p:sp>
      <p:sp>
        <p:nvSpPr>
          <p:cNvPr id="494" name="VERBO DE ACCION + ENFOQUE/VISION + …mediante (la realización propiamente tal)"/>
          <p:cNvSpPr txBox="1"/>
          <p:nvPr/>
        </p:nvSpPr>
        <p:spPr>
          <a:xfrm>
            <a:off x="681468" y="3197159"/>
            <a:ext cx="23021064"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400" b="0">
                <a:solidFill>
                  <a:srgbClr val="FF2E00"/>
                </a:solidFill>
                <a:latin typeface="Avenir Black"/>
                <a:ea typeface="Avenir Black"/>
                <a:cs typeface="Avenir Black"/>
                <a:sym typeface="Avenir Black"/>
              </a:defRPr>
            </a:pPr>
            <a:r>
              <a:rPr sz="5400">
                <a:solidFill>
                  <a:srgbClr val="FF2E00"/>
                </a:solidFill>
                <a:latin typeface="Avenir Black"/>
                <a:sym typeface="Avenir Black"/>
              </a:rPr>
              <a:t>VERBO DE ACCION + ENFOQUE/VISION + …mediante </a:t>
            </a:r>
            <a:r>
              <a:rPr sz="2300">
                <a:solidFill>
                  <a:srgbClr val="FF2E00"/>
                </a:solidFill>
                <a:latin typeface="Avenir Book"/>
                <a:ea typeface="Avenir Book"/>
                <a:cs typeface="Avenir Book"/>
                <a:sym typeface="Avenir Book"/>
              </a:rPr>
              <a:t>(la realización propiamente tal) </a:t>
            </a:r>
          </a:p>
        </p:txBody>
      </p:sp>
      <p:sp>
        <p:nvSpPr>
          <p:cNvPr id="495" name="Rectángulo"/>
          <p:cNvSpPr/>
          <p:nvPr/>
        </p:nvSpPr>
        <p:spPr>
          <a:xfrm>
            <a:off x="406400" y="2012951"/>
            <a:ext cx="23571200" cy="2486126"/>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96" name="Rectángulo"/>
          <p:cNvSpPr/>
          <p:nvPr/>
        </p:nvSpPr>
        <p:spPr>
          <a:xfrm>
            <a:off x="429548" y="4694139"/>
            <a:ext cx="23548051" cy="8100022"/>
          </a:xfrm>
          <a:prstGeom prst="rect">
            <a:avLst/>
          </a:prstGeom>
          <a:ln w="63500">
            <a:solidFill>
              <a:srgbClr val="55D7FF"/>
            </a:solidFill>
            <a:miter lim="400000"/>
          </a:ln>
        </p:spPr>
        <p:txBody>
          <a:bodyPr lIns="50800" tIns="50800" rIns="50800" bIns="50800" anchor="ctr"/>
          <a:lstStyle/>
          <a:p>
            <a:pPr>
              <a:defRPr sz="3200" b="0" cap="all" spc="512">
                <a:solidFill>
                  <a:srgbClr val="55D7FF"/>
                </a:solidFill>
                <a:latin typeface="Avenir Medium"/>
                <a:ea typeface="Avenir Medium"/>
                <a:cs typeface="Avenir Medium"/>
                <a:sym typeface="Avenir Medium"/>
              </a:defRPr>
            </a:pPr>
            <a:endParaRPr cap="all" spc="512">
              <a:solidFill>
                <a:srgbClr val="55D7FF"/>
              </a:solidFill>
              <a:latin typeface="Avenir Medium"/>
              <a:sym typeface="Avenir Medium"/>
            </a:endParaRPr>
          </a:p>
        </p:txBody>
      </p:sp>
      <p:sp>
        <p:nvSpPr>
          <p:cNvPr id="497" name="Implementaremos 2 talleres virtuales de orientación psicológica a 100 profesores de la comuna de Hualpén, durante abril y mayo. Para la generación de una buena práctica pedagógica, en el contexto COVID-19"/>
          <p:cNvSpPr txBox="1"/>
          <p:nvPr/>
        </p:nvSpPr>
        <p:spPr>
          <a:xfrm>
            <a:off x="709644" y="8323525"/>
            <a:ext cx="2123595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100" b="0">
                <a:solidFill>
                  <a:srgbClr val="1E3C6E"/>
                </a:solidFill>
                <a:latin typeface="Avenir Heavy"/>
                <a:ea typeface="Avenir Heavy"/>
                <a:cs typeface="Avenir Heavy"/>
                <a:sym typeface="Avenir Heavy"/>
              </a:defRPr>
            </a:lvl1pPr>
          </a:lstStyle>
          <a:p>
            <a:pPr>
              <a:defRPr/>
            </a:pPr>
            <a:r>
              <a:rPr lang="es-ES" sz="4800" dirty="0"/>
              <a:t>Escriba los objetivos…</a:t>
            </a:r>
            <a:endParaRPr sz="4800" dirty="0"/>
          </a:p>
        </p:txBody>
      </p:sp>
      <p:sp>
        <p:nvSpPr>
          <p:cNvPr id="15" name="EJEMPLOS PARA ESCRIBIR UN OBJETIVO">
            <a:extLst>
              <a:ext uri="{FF2B5EF4-FFF2-40B4-BE49-F238E27FC236}">
                <a16:creationId xmlns:a16="http://schemas.microsoft.com/office/drawing/2014/main" id="{D02844E4-441F-1F4A-A364-DA1E94D53373}"/>
              </a:ext>
            </a:extLst>
          </p:cNvPr>
          <p:cNvSpPr txBox="1">
            <a:spLocks/>
          </p:cNvSpPr>
          <p:nvPr/>
        </p:nvSpPr>
        <p:spPr>
          <a:xfrm>
            <a:off x="0" y="444501"/>
            <a:ext cx="24384000" cy="932042"/>
          </a:xfrm>
          <a:prstGeom prst="rect">
            <a:avLst/>
          </a:prstGeom>
          <a:solidFill>
            <a:srgbClr val="C00000"/>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noAutofit/>
          </a:bodyPr>
          <a:lstStyle>
            <a:lvl1pPr marL="0" marR="0" indent="0" algn="ctr" defTabSz="652145" rtl="0" latinLnBrk="0">
              <a:lnSpc>
                <a:spcPct val="80000"/>
              </a:lnSpc>
              <a:spcBef>
                <a:spcPts val="0"/>
              </a:spcBef>
              <a:spcAft>
                <a:spcPts val="0"/>
              </a:spcAft>
              <a:buClrTx/>
              <a:buSzTx/>
              <a:buFontTx/>
              <a:buNone/>
              <a:tabLst/>
              <a:defRPr sz="6794" b="0" i="0" u="none" strike="noStrike" cap="all" spc="1087" baseline="0">
                <a:solidFill>
                  <a:srgbClr val="FFFFFF"/>
                </a:solidFill>
                <a:uFillTx/>
                <a:latin typeface="Avenir Heavy"/>
                <a:ea typeface="Avenir Heavy"/>
                <a:cs typeface="Avenir Heavy"/>
                <a:sym typeface="Avenir Heavy"/>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defTabSz="1304290" hangingPunct="1">
              <a:lnSpc>
                <a:spcPct val="100000"/>
              </a:lnSpc>
            </a:pPr>
            <a:r>
              <a:rPr lang="es-CL" sz="4800" spc="2174" dirty="0"/>
              <a:t>PRIMERA LABOR HOY DIA</a:t>
            </a:r>
          </a:p>
        </p:txBody>
      </p:sp>
    </p:spTree>
    <p:extLst>
      <p:ext uri="{BB962C8B-B14F-4D97-AF65-F5344CB8AC3E}">
        <p14:creationId xmlns:p14="http://schemas.microsoft.com/office/powerpoint/2010/main" val="35922048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5F12D1-EF52-9F9E-F6FC-08FA74D672D7}"/>
              </a:ext>
            </a:extLst>
          </p:cNvPr>
          <p:cNvSpPr txBox="1"/>
          <p:nvPr/>
        </p:nvSpPr>
        <p:spPr>
          <a:xfrm>
            <a:off x="0" y="0"/>
            <a:ext cx="24383999" cy="1559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defTabSz="1651000"/>
            <a:r>
              <a:rPr lang="es-CL" sz="5400" b="1" i="1" kern="1200" dirty="0">
                <a:solidFill>
                  <a:srgbClr val="FFFFFF"/>
                </a:solidFill>
                <a:latin typeface="Avenir Next" panose="020B0503020202020204" pitchFamily="34" charset="0"/>
                <a:sym typeface="Avenir Light"/>
              </a:rPr>
              <a:t> les pido dedicación, esfuerzo, rigor      </a:t>
            </a:r>
            <a:r>
              <a:rPr lang="es-CL" sz="8800" b="1" i="1" kern="1200" dirty="0">
                <a:solidFill>
                  <a:srgbClr val="FFFFFF"/>
                </a:solidFill>
                <a:latin typeface="Avenir Next" panose="020B0503020202020204" pitchFamily="34" charset="0"/>
                <a:sym typeface="Avenir Light"/>
              </a:rPr>
              <a:t>…prepararse!!!</a:t>
            </a:r>
          </a:p>
        </p:txBody>
      </p:sp>
      <p:sp>
        <p:nvSpPr>
          <p:cNvPr id="3" name="CuadroTexto 2">
            <a:extLst>
              <a:ext uri="{FF2B5EF4-FFF2-40B4-BE49-F238E27FC236}">
                <a16:creationId xmlns:a16="http://schemas.microsoft.com/office/drawing/2014/main" id="{3E1C3D2A-2DD1-013E-4A2E-897502BB352C}"/>
              </a:ext>
            </a:extLst>
          </p:cNvPr>
          <p:cNvSpPr txBox="1"/>
          <p:nvPr/>
        </p:nvSpPr>
        <p:spPr>
          <a:xfrm>
            <a:off x="-4" y="12833707"/>
            <a:ext cx="24384004" cy="88229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defTabSz="1651000"/>
            <a:r>
              <a:rPr lang="es-CL" sz="4400" i="1" kern="1200" dirty="0">
                <a:solidFill>
                  <a:srgbClr val="FFFFFF"/>
                </a:solidFill>
                <a:latin typeface="Avenir Next" panose="020B0503020202020204" pitchFamily="34" charset="0"/>
                <a:sym typeface="Avenir Light"/>
              </a:rPr>
              <a:t>si no lo hace, encomiéndese a  San Ambrosio de Milán el Santo Patrono de los Diseñadores</a:t>
            </a:r>
          </a:p>
        </p:txBody>
      </p:sp>
      <p:pic>
        <p:nvPicPr>
          <p:cNvPr id="4" name="Picture 2">
            <a:extLst>
              <a:ext uri="{FF2B5EF4-FFF2-40B4-BE49-F238E27FC236}">
                <a16:creationId xmlns:a16="http://schemas.microsoft.com/office/drawing/2014/main" id="{47185511-96CB-2D60-4091-B5E77DBD90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flipH="1">
            <a:off x="2674142" y="1559401"/>
            <a:ext cx="19035712" cy="1070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936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BBC7D9B-8375-B543-B8EC-DE910A28F1C9}"/>
              </a:ext>
            </a:extLst>
          </p:cNvPr>
          <p:cNvSpPr txBox="1"/>
          <p:nvPr/>
        </p:nvSpPr>
        <p:spPr>
          <a:xfrm>
            <a:off x="16914460" y="8915401"/>
            <a:ext cx="729615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828800" hangingPunct="1"/>
            <a:r>
              <a:rPr lang="es" sz="7200" b="1" dirty="0">
                <a:solidFill>
                  <a:srgbClr val="FFFFFF"/>
                </a:solidFill>
                <a:effectLst>
                  <a:outerShdw blurRad="50800" dist="38100" dir="5400000" rotWithShape="0">
                    <a:srgbClr val="000000"/>
                  </a:outerShdw>
                </a:effectLst>
                <a:latin typeface=""/>
                <a:ea typeface="Roboto Light"/>
                <a:cs typeface="Arial Black" panose="020B0604020202020204" pitchFamily="34" charset="0"/>
                <a:sym typeface="Roboto Light"/>
              </a:rPr>
              <a:t>Michi, michi! …vamos por el Certamen 1</a:t>
            </a:r>
            <a:endParaRPr lang="es-CL" sz="7200" kern="1200" dirty="0">
              <a:solidFill>
                <a:srgbClr val="000000"/>
              </a:solidFill>
              <a:latin typeface=""/>
              <a:ea typeface="Helvetica Neue Medium"/>
              <a:cs typeface="Helvetica Neue Medium"/>
            </a:endParaRPr>
          </a:p>
        </p:txBody>
      </p:sp>
      <p:pic>
        <p:nvPicPr>
          <p:cNvPr id="1026" name="Picture 2" descr="5.500+ Odio Los Gatos Fotografías de stock, fotos e imágenes libres de  derechos - iStock">
            <a:extLst>
              <a:ext uri="{FF2B5EF4-FFF2-40B4-BE49-F238E27FC236}">
                <a16:creationId xmlns:a16="http://schemas.microsoft.com/office/drawing/2014/main" id="{B6FEA433-C602-E2FA-3138-92D25A46FE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6688254"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gracias">
            <a:extLst>
              <a:ext uri="{FF2B5EF4-FFF2-40B4-BE49-F238E27FC236}">
                <a16:creationId xmlns:a16="http://schemas.microsoft.com/office/drawing/2014/main" id="{995EE677-677E-5FA0-5C44-EA6876F6823A}"/>
              </a:ext>
            </a:extLst>
          </p:cNvPr>
          <p:cNvSpPr txBox="1"/>
          <p:nvPr/>
        </p:nvSpPr>
        <p:spPr>
          <a:xfrm>
            <a:off x="15204319" y="751746"/>
            <a:ext cx="6065763" cy="1595309"/>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0">
                <a:solidFill>
                  <a:srgbClr val="FFFFFF"/>
                </a:solidFill>
              </a:defRPr>
            </a:lvl1pPr>
          </a:lstStyle>
          <a:p>
            <a:r>
              <a:rPr sz="9700" b="1" dirty="0">
                <a:latin typeface="Helvetica Neue"/>
                <a:ea typeface="Helvetica Neue"/>
                <a:cs typeface="Helvetica Neue"/>
                <a:sym typeface="Helvetica Neue"/>
              </a:rPr>
              <a:t>…gracias </a:t>
            </a:r>
          </a:p>
        </p:txBody>
      </p:sp>
    </p:spTree>
    <p:extLst>
      <p:ext uri="{BB962C8B-B14F-4D97-AF65-F5344CB8AC3E}">
        <p14:creationId xmlns:p14="http://schemas.microsoft.com/office/powerpoint/2010/main" val="23397576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Esta es la mejor hora del día para aprobar un examen, según la ciencia |  Mente">
            <a:extLst>
              <a:ext uri="{FF2B5EF4-FFF2-40B4-BE49-F238E27FC236}">
                <a16:creationId xmlns:a16="http://schemas.microsoft.com/office/drawing/2014/main" id="{6378907F-A843-3D77-AA1C-DFA950B6C00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2381017"/>
            <a:ext cx="24384000" cy="1609701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F41E721-8609-6E98-73DF-76F2BD2044AF}"/>
              </a:ext>
            </a:extLst>
          </p:cNvPr>
          <p:cNvPicPr>
            <a:picLocks noChangeAspect="1"/>
          </p:cNvPicPr>
          <p:nvPr/>
        </p:nvPicPr>
        <p:blipFill>
          <a:blip r:embed="rId5">
            <a:extLst>
              <a:ext uri="{28A0092B-C50C-407E-A947-70E740481C1C}">
                <a14:useLocalDpi xmlns:a14="http://schemas.microsoft.com/office/drawing/2010/main" val="0"/>
              </a:ext>
            </a:extLst>
          </a:blip>
          <a:srcRect l="561" t="1516" r="961" b="35662"/>
          <a:stretch/>
        </p:blipFill>
        <p:spPr>
          <a:xfrm>
            <a:off x="0" y="7691881"/>
            <a:ext cx="24384000" cy="6024120"/>
          </a:xfrm>
          <a:prstGeom prst="rect">
            <a:avLst/>
          </a:prstGeom>
        </p:spPr>
      </p:pic>
      <p:sp>
        <p:nvSpPr>
          <p:cNvPr id="6" name="Cheurón 5">
            <a:extLst>
              <a:ext uri="{FF2B5EF4-FFF2-40B4-BE49-F238E27FC236}">
                <a16:creationId xmlns:a16="http://schemas.microsoft.com/office/drawing/2014/main" id="{9E958D32-8B63-553F-339B-453304B41B2A}"/>
              </a:ext>
            </a:extLst>
          </p:cNvPr>
          <p:cNvSpPr/>
          <p:nvPr/>
        </p:nvSpPr>
        <p:spPr>
          <a:xfrm>
            <a:off x="652238" y="8424864"/>
            <a:ext cx="2772465" cy="1057628"/>
          </a:xfrm>
          <a:prstGeom prst="chevron">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1610" tIns="61610" rIns="61610" bIns="61610" numCol="1" spcCol="38100" rtlCol="0" anchor="ctr">
            <a:spAutoFit/>
          </a:bodyPr>
          <a:lstStyle/>
          <a:p>
            <a:pPr defTabSz="1001166">
              <a:defRPr/>
            </a:pPr>
            <a:endParaRPr lang="es-CL" sz="6064">
              <a:solidFill>
                <a:srgbClr val="FFFFFF"/>
              </a:solidFill>
              <a:effectLst>
                <a:outerShdw blurRad="50800" dist="38100" dir="5400000" rotWithShape="0">
                  <a:srgbClr val="000000"/>
                </a:outerShdw>
              </a:effectLst>
              <a:latin typeface="Helvetica Neue Light"/>
              <a:ea typeface="Helvetica Neue Light"/>
              <a:cs typeface="+mn-cs"/>
              <a:sym typeface="Helvetica Neue Light"/>
            </a:endParaRPr>
          </a:p>
        </p:txBody>
      </p:sp>
      <p:sp>
        <p:nvSpPr>
          <p:cNvPr id="3" name="CuadroTexto 2">
            <a:extLst>
              <a:ext uri="{FF2B5EF4-FFF2-40B4-BE49-F238E27FC236}">
                <a16:creationId xmlns:a16="http://schemas.microsoft.com/office/drawing/2014/main" id="{59B51F5C-77A5-ACC6-5FDC-D35DB9D6DD1B}"/>
              </a:ext>
            </a:extLst>
          </p:cNvPr>
          <p:cNvSpPr txBox="1"/>
          <p:nvPr/>
        </p:nvSpPr>
        <p:spPr>
          <a:xfrm>
            <a:off x="15732414" y="4102575"/>
            <a:ext cx="10112206" cy="3129831"/>
          </a:xfrm>
          <a:prstGeom prst="rect">
            <a:avLst/>
          </a:prstGeom>
          <a:noFill/>
          <a:effectLst>
            <a:outerShdw blurRad="50800" dist="38100" dir="2700000" algn="tl" rotWithShape="0">
              <a:prstClr val="black">
                <a:alpha val="40000"/>
              </a:prstClr>
            </a:outerShdw>
          </a:effectLst>
        </p:spPr>
        <p:txBody>
          <a:bodyPr wrap="square">
            <a:spAutoFit/>
          </a:bodyPr>
          <a:lstStyle/>
          <a:p>
            <a:pPr marL="12700" algn="l" defTabSz="914400" hangingPunct="1">
              <a:lnSpc>
                <a:spcPts val="11800"/>
              </a:lnSpc>
              <a:spcBef>
                <a:spcPts val="100"/>
              </a:spcBef>
              <a:tabLst>
                <a:tab pos="4163695" algn="l"/>
                <a:tab pos="7862570" algn="l"/>
              </a:tabLst>
            </a:pPr>
            <a:r>
              <a:rPr lang="es-CL" sz="11500" b="1" spc="-10" dirty="0">
                <a:solidFill>
                  <a:schemeClr val="tx1"/>
                </a:solidFill>
                <a:latin typeface="Calibri"/>
                <a:cs typeface="Calibri"/>
              </a:rPr>
              <a:t>…RUMBO AL CERTAMEN 2</a:t>
            </a:r>
            <a:endParaRPr lang="es-CL" sz="11500" dirty="0">
              <a:solidFill>
                <a:schemeClr val="tx1"/>
              </a:solidFill>
              <a:latin typeface="Calibri"/>
              <a:cs typeface="Calibri"/>
            </a:endParaRPr>
          </a:p>
        </p:txBody>
      </p:sp>
    </p:spTree>
    <p:extLst>
      <p:ext uri="{BB962C8B-B14F-4D97-AF65-F5344CB8AC3E}">
        <p14:creationId xmlns:p14="http://schemas.microsoft.com/office/powerpoint/2010/main" val="30537541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4880" y="474139"/>
            <a:ext cx="23434260" cy="12767201"/>
          </a:xfrm>
          <a:custGeom>
            <a:avLst/>
            <a:gdLst/>
            <a:ahLst/>
            <a:cxnLst/>
            <a:rect l="l" t="t" r="r" b="b"/>
            <a:pathLst>
              <a:path w="19322415" h="10527030">
                <a:moveTo>
                  <a:pt x="19322395" y="0"/>
                </a:moveTo>
                <a:lnTo>
                  <a:pt x="0" y="0"/>
                </a:lnTo>
                <a:lnTo>
                  <a:pt x="0" y="10526674"/>
                </a:lnTo>
                <a:lnTo>
                  <a:pt x="19322395" y="10526674"/>
                </a:lnTo>
                <a:lnTo>
                  <a:pt x="19322395" y="0"/>
                </a:lnTo>
                <a:close/>
              </a:path>
            </a:pathLst>
          </a:custGeom>
          <a:solidFill>
            <a:srgbClr val="DCE5EA"/>
          </a:solidFill>
        </p:spPr>
        <p:txBody>
          <a:bodyPr wrap="square" lIns="0" tIns="0" rIns="0" bIns="0" rtlCol="0"/>
          <a:lstStyle/>
          <a:p>
            <a:pPr defTabSz="1108984" hangingPunct="1"/>
            <a:endParaRPr sz="2183">
              <a:solidFill>
                <a:sysClr val="windowText" lastClr="000000"/>
              </a:solidFill>
            </a:endParaRPr>
          </a:p>
        </p:txBody>
      </p:sp>
      <p:sp>
        <p:nvSpPr>
          <p:cNvPr id="21" name="object 3">
            <a:extLst>
              <a:ext uri="{FF2B5EF4-FFF2-40B4-BE49-F238E27FC236}">
                <a16:creationId xmlns:a16="http://schemas.microsoft.com/office/drawing/2014/main" id="{57B42379-EE6D-1480-F103-8FE3F37A12EA}"/>
              </a:ext>
            </a:extLst>
          </p:cNvPr>
          <p:cNvSpPr txBox="1">
            <a:spLocks/>
          </p:cNvSpPr>
          <p:nvPr/>
        </p:nvSpPr>
        <p:spPr>
          <a:xfrm>
            <a:off x="0" y="0"/>
            <a:ext cx="24411429" cy="1708638"/>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effectLst>
            <a:outerShdw blurRad="50800" dist="38100" dir="5400000" algn="t" rotWithShape="0">
              <a:prstClr val="black">
                <a:alpha val="40000"/>
              </a:prstClr>
            </a:outerShdw>
          </a:effectLst>
        </p:spPr>
        <p:txBody>
          <a:bodyPr vert="horz" wrap="square" lIns="0" tIns="20793" rIns="0" bIns="0" rtlCol="0">
            <a:spAutoFit/>
          </a:bodyPr>
          <a:lstStyle>
            <a:lvl1pPr>
              <a:defRPr sz="8004" b="1" i="0">
                <a:solidFill>
                  <a:schemeClr val="bg1"/>
                </a:solidFill>
                <a:latin typeface="Calibri"/>
                <a:ea typeface="+mj-ea"/>
                <a:cs typeface="Calibri"/>
              </a:defRPr>
            </a:lvl1pPr>
          </a:lstStyle>
          <a:p>
            <a:pPr marL="15403" marR="0" lvl="0" indent="0" algn="ctr" defTabSz="914400" eaLnBrk="1" fontAlgn="auto" latinLnBrk="0" hangingPunct="1">
              <a:lnSpc>
                <a:spcPct val="100000"/>
              </a:lnSpc>
              <a:spcBef>
                <a:spcPts val="164"/>
              </a:spcBef>
              <a:spcAft>
                <a:spcPts val="0"/>
              </a:spcAft>
              <a:buClrTx/>
              <a:buSzTx/>
              <a:buFontTx/>
              <a:buNone/>
              <a:tabLst/>
              <a:defRPr/>
            </a:pP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PRIMERO QUE TODO UNA ENCUESTA</a:t>
            </a:r>
          </a:p>
          <a:p>
            <a:pPr marL="15403" marR="0" lvl="0" indent="0" algn="ctr" defTabSz="914400" eaLnBrk="1" fontAlgn="auto" latinLnBrk="0" hangingPunct="1">
              <a:lnSpc>
                <a:spcPct val="100000"/>
              </a:lnSpc>
              <a:spcBef>
                <a:spcPts val="164"/>
              </a:spcBef>
              <a:spcAft>
                <a:spcPts val="0"/>
              </a:spcAft>
              <a:buClrTx/>
              <a:buSzTx/>
              <a:buFontTx/>
              <a:buNone/>
              <a:tabLst/>
              <a:defRPr/>
            </a:pP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Entre quienes contesten se sorteará bolsita de </a:t>
            </a:r>
            <a:r>
              <a:rPr kumimoji="0" lang="es-CL" sz="5400" b="1" i="0" u="none" strike="noStrike" kern="0" cap="none" spc="0" normalizeH="0" baseline="0" noProof="0" dirty="0" err="1">
                <a:ln>
                  <a:noFill/>
                </a:ln>
                <a:solidFill>
                  <a:sysClr val="window" lastClr="FFFFFF"/>
                </a:solidFill>
                <a:effectLst/>
                <a:uLnTx/>
                <a:uFillTx/>
                <a:latin typeface="Calibri"/>
                <a:ea typeface="+mj-ea"/>
                <a:cs typeface="Calibri"/>
              </a:rPr>
              <a:t>merchandising</a:t>
            </a: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 oficial del CEA</a:t>
            </a:r>
          </a:p>
        </p:txBody>
      </p:sp>
      <p:grpSp>
        <p:nvGrpSpPr>
          <p:cNvPr id="27" name="Grupo 26">
            <a:extLst>
              <a:ext uri="{FF2B5EF4-FFF2-40B4-BE49-F238E27FC236}">
                <a16:creationId xmlns:a16="http://schemas.microsoft.com/office/drawing/2014/main" id="{9C8CF437-E17B-D4EB-90EF-B1BB04198CD5}"/>
              </a:ext>
            </a:extLst>
          </p:cNvPr>
          <p:cNvGrpSpPr/>
          <p:nvPr/>
        </p:nvGrpSpPr>
        <p:grpSpPr>
          <a:xfrm>
            <a:off x="724650" y="3287050"/>
            <a:ext cx="22934700" cy="7141377"/>
            <a:chOff x="101251" y="1226768"/>
            <a:chExt cx="11783343" cy="3669082"/>
          </a:xfrm>
        </p:grpSpPr>
        <p:pic>
          <p:nvPicPr>
            <p:cNvPr id="24" name="Imagen 23">
              <a:extLst>
                <a:ext uri="{FF2B5EF4-FFF2-40B4-BE49-F238E27FC236}">
                  <a16:creationId xmlns:a16="http://schemas.microsoft.com/office/drawing/2014/main" id="{30DFDA4A-F5E8-A84C-0C94-044DFD72DBC3}"/>
                </a:ext>
              </a:extLst>
            </p:cNvPr>
            <p:cNvPicPr>
              <a:picLocks noChangeAspect="1"/>
            </p:cNvPicPr>
            <p:nvPr/>
          </p:nvPicPr>
          <p:blipFill>
            <a:blip r:embed="rId2"/>
            <a:stretch>
              <a:fillRect/>
            </a:stretch>
          </p:blipFill>
          <p:spPr>
            <a:xfrm>
              <a:off x="8215512" y="1226768"/>
              <a:ext cx="3669082" cy="3669082"/>
            </a:xfrm>
            <a:prstGeom prst="rect">
              <a:avLst/>
            </a:prstGeom>
          </p:spPr>
        </p:pic>
        <p:pic>
          <p:nvPicPr>
            <p:cNvPr id="25" name="Imagen 24">
              <a:extLst>
                <a:ext uri="{FF2B5EF4-FFF2-40B4-BE49-F238E27FC236}">
                  <a16:creationId xmlns:a16="http://schemas.microsoft.com/office/drawing/2014/main" id="{D4F330C0-F9BB-84F8-5F8E-B6053B531C6C}"/>
                </a:ext>
              </a:extLst>
            </p:cNvPr>
            <p:cNvPicPr>
              <a:picLocks noChangeAspect="1"/>
            </p:cNvPicPr>
            <p:nvPr/>
          </p:nvPicPr>
          <p:blipFill>
            <a:blip r:embed="rId3"/>
            <a:stretch>
              <a:fillRect/>
            </a:stretch>
          </p:blipFill>
          <p:spPr>
            <a:xfrm>
              <a:off x="101251" y="1226768"/>
              <a:ext cx="3669082" cy="3669082"/>
            </a:xfrm>
            <a:prstGeom prst="rect">
              <a:avLst/>
            </a:prstGeom>
          </p:spPr>
        </p:pic>
        <p:pic>
          <p:nvPicPr>
            <p:cNvPr id="26" name="Imagen 25">
              <a:extLst>
                <a:ext uri="{FF2B5EF4-FFF2-40B4-BE49-F238E27FC236}">
                  <a16:creationId xmlns:a16="http://schemas.microsoft.com/office/drawing/2014/main" id="{281E6DCB-9322-A7CD-2F0D-4DD58962D37C}"/>
                </a:ext>
              </a:extLst>
            </p:cNvPr>
            <p:cNvPicPr>
              <a:picLocks noChangeAspect="1"/>
            </p:cNvPicPr>
            <p:nvPr/>
          </p:nvPicPr>
          <p:blipFill>
            <a:blip r:embed="rId4"/>
            <a:stretch>
              <a:fillRect/>
            </a:stretch>
          </p:blipFill>
          <p:spPr>
            <a:xfrm>
              <a:off x="4192923" y="1261309"/>
              <a:ext cx="3600000" cy="3600000"/>
            </a:xfrm>
            <a:prstGeom prst="rect">
              <a:avLst/>
            </a:prstGeom>
          </p:spPr>
        </p:pic>
      </p:grpSp>
    </p:spTree>
    <p:extLst>
      <p:ext uri="{BB962C8B-B14F-4D97-AF65-F5344CB8AC3E}">
        <p14:creationId xmlns:p14="http://schemas.microsoft.com/office/powerpoint/2010/main" val="117703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4880" y="474139"/>
            <a:ext cx="23434260" cy="12767201"/>
          </a:xfrm>
          <a:custGeom>
            <a:avLst/>
            <a:gdLst/>
            <a:ahLst/>
            <a:cxnLst/>
            <a:rect l="l" t="t" r="r" b="b"/>
            <a:pathLst>
              <a:path w="19322415" h="10527030">
                <a:moveTo>
                  <a:pt x="19322395" y="0"/>
                </a:moveTo>
                <a:lnTo>
                  <a:pt x="0" y="0"/>
                </a:lnTo>
                <a:lnTo>
                  <a:pt x="0" y="10526674"/>
                </a:lnTo>
                <a:lnTo>
                  <a:pt x="19322395" y="10526674"/>
                </a:lnTo>
                <a:lnTo>
                  <a:pt x="19322395" y="0"/>
                </a:lnTo>
                <a:close/>
              </a:path>
            </a:pathLst>
          </a:custGeom>
          <a:solidFill>
            <a:srgbClr val="DCE5EA"/>
          </a:solidFill>
        </p:spPr>
        <p:txBody>
          <a:bodyPr wrap="square" lIns="0" tIns="0" rIns="0" bIns="0" rtlCol="0"/>
          <a:lstStyle/>
          <a:p>
            <a:pPr defTabSz="1108984" hangingPunct="1"/>
            <a:endParaRPr sz="2183">
              <a:solidFill>
                <a:sysClr val="windowText" lastClr="000000"/>
              </a:solidFill>
            </a:endParaRPr>
          </a:p>
        </p:txBody>
      </p:sp>
      <p:sp>
        <p:nvSpPr>
          <p:cNvPr id="3" name="object 3"/>
          <p:cNvSpPr txBox="1">
            <a:spLocks noGrp="1"/>
          </p:cNvSpPr>
          <p:nvPr>
            <p:ph type="title"/>
          </p:nvPr>
        </p:nvSpPr>
        <p:spPr>
          <a:xfrm>
            <a:off x="3806308" y="1276277"/>
            <a:ext cx="9060569" cy="1615134"/>
          </a:xfrm>
          <a:prstGeom prst="rect">
            <a:avLst/>
          </a:prstGeom>
        </p:spPr>
        <p:txBody>
          <a:bodyPr vert="horz" wrap="square" lIns="0" tIns="19253" rIns="0" bIns="0" rtlCol="0">
            <a:spAutoFit/>
          </a:bodyPr>
          <a:lstStyle/>
          <a:p>
            <a:pPr marL="15403">
              <a:spcBef>
                <a:spcPts val="152"/>
              </a:spcBef>
            </a:pPr>
            <a:r>
              <a:rPr sz="10369" b="0" dirty="0">
                <a:solidFill>
                  <a:srgbClr val="000000"/>
                </a:solidFill>
                <a:latin typeface="Avenir Next Ultra Light"/>
                <a:cs typeface="Avenir Next Ultra Light"/>
              </a:rPr>
              <a:t>LA </a:t>
            </a:r>
            <a:r>
              <a:rPr sz="10369" b="0" spc="-12" dirty="0">
                <a:solidFill>
                  <a:srgbClr val="000000"/>
                </a:solidFill>
                <a:latin typeface="Avenir Next Ultra Light"/>
                <a:cs typeface="Avenir Next Ultra Light"/>
              </a:rPr>
              <a:t>RESPUESTA</a:t>
            </a:r>
            <a:endParaRPr sz="10369" dirty="0">
              <a:latin typeface="Avenir Next Ultra Light"/>
              <a:cs typeface="Avenir Next Ultra Light"/>
            </a:endParaRPr>
          </a:p>
        </p:txBody>
      </p:sp>
      <p:sp>
        <p:nvSpPr>
          <p:cNvPr id="4" name="object 4"/>
          <p:cNvSpPr/>
          <p:nvPr/>
        </p:nvSpPr>
        <p:spPr>
          <a:xfrm>
            <a:off x="12940755" y="1849400"/>
            <a:ext cx="6028571" cy="616103"/>
          </a:xfrm>
          <a:custGeom>
            <a:avLst/>
            <a:gdLst/>
            <a:ahLst/>
            <a:cxnLst/>
            <a:rect l="l" t="t" r="r" b="b"/>
            <a:pathLst>
              <a:path w="4970780" h="508000">
                <a:moveTo>
                  <a:pt x="4970469" y="0"/>
                </a:moveTo>
                <a:lnTo>
                  <a:pt x="0" y="0"/>
                </a:lnTo>
                <a:lnTo>
                  <a:pt x="0" y="507535"/>
                </a:lnTo>
                <a:lnTo>
                  <a:pt x="4970469" y="507535"/>
                </a:lnTo>
                <a:lnTo>
                  <a:pt x="4970469" y="0"/>
                </a:lnTo>
                <a:close/>
              </a:path>
            </a:pathLst>
          </a:custGeom>
          <a:solidFill>
            <a:srgbClr val="161A1D"/>
          </a:solidFill>
        </p:spPr>
        <p:txBody>
          <a:bodyPr wrap="square" lIns="0" tIns="0" rIns="0" bIns="0" rtlCol="0"/>
          <a:lstStyle/>
          <a:p>
            <a:pPr defTabSz="1108984" hangingPunct="1"/>
            <a:endParaRPr sz="2183">
              <a:solidFill>
                <a:sysClr val="windowText" lastClr="000000"/>
              </a:solidFill>
            </a:endParaRPr>
          </a:p>
        </p:txBody>
      </p:sp>
      <p:sp>
        <p:nvSpPr>
          <p:cNvPr id="5" name="object 5"/>
          <p:cNvSpPr txBox="1"/>
          <p:nvPr/>
        </p:nvSpPr>
        <p:spPr>
          <a:xfrm>
            <a:off x="13288551" y="1919742"/>
            <a:ext cx="5001989" cy="383387"/>
          </a:xfrm>
          <a:prstGeom prst="rect">
            <a:avLst/>
          </a:prstGeom>
        </p:spPr>
        <p:txBody>
          <a:bodyPr vert="horz" wrap="square" lIns="0" tIns="19253" rIns="0" bIns="0" rtlCol="0">
            <a:spAutoFit/>
          </a:bodyPr>
          <a:lstStyle/>
          <a:p>
            <a:pPr marL="15403" defTabSz="1108984" hangingPunct="1">
              <a:spcBef>
                <a:spcPts val="152"/>
              </a:spcBef>
            </a:pPr>
            <a:r>
              <a:rPr sz="2365" dirty="0">
                <a:solidFill>
                  <a:srgbClr val="E4E8E9"/>
                </a:solidFill>
                <a:latin typeface="Avenir Next"/>
                <a:cs typeface="Avenir Next"/>
              </a:rPr>
              <a:t>QUE</a:t>
            </a:r>
            <a:r>
              <a:rPr sz="2365" spc="42" dirty="0">
                <a:solidFill>
                  <a:srgbClr val="E4E8E9"/>
                </a:solidFill>
                <a:latin typeface="Avenir Next"/>
                <a:cs typeface="Avenir Next"/>
              </a:rPr>
              <a:t> </a:t>
            </a:r>
            <a:r>
              <a:rPr sz="2365" dirty="0">
                <a:solidFill>
                  <a:srgbClr val="E4E8E9"/>
                </a:solidFill>
                <a:latin typeface="Avenir Next"/>
                <a:cs typeface="Avenir Next"/>
              </a:rPr>
              <a:t>DA</a:t>
            </a:r>
            <a:r>
              <a:rPr sz="2365" spc="36" dirty="0">
                <a:solidFill>
                  <a:srgbClr val="E4E8E9"/>
                </a:solidFill>
                <a:latin typeface="Avenir Next"/>
                <a:cs typeface="Avenir Next"/>
              </a:rPr>
              <a:t> </a:t>
            </a:r>
            <a:r>
              <a:rPr sz="2365" dirty="0">
                <a:solidFill>
                  <a:srgbClr val="E4E8E9"/>
                </a:solidFill>
                <a:latin typeface="Avenir Next"/>
                <a:cs typeface="Avenir Next"/>
              </a:rPr>
              <a:t>EL</a:t>
            </a:r>
            <a:r>
              <a:rPr sz="2365" spc="36" dirty="0">
                <a:solidFill>
                  <a:srgbClr val="E4E8E9"/>
                </a:solidFill>
                <a:latin typeface="Avenir Next"/>
                <a:cs typeface="Avenir Next"/>
              </a:rPr>
              <a:t> </a:t>
            </a:r>
            <a:r>
              <a:rPr sz="2365" dirty="0">
                <a:solidFill>
                  <a:srgbClr val="E4E8E9"/>
                </a:solidFill>
                <a:latin typeface="Avenir Next"/>
                <a:cs typeface="Avenir Next"/>
              </a:rPr>
              <a:t>DISEÑO</a:t>
            </a:r>
            <a:r>
              <a:rPr sz="2365" spc="42" dirty="0">
                <a:solidFill>
                  <a:srgbClr val="E4E8E9"/>
                </a:solidFill>
                <a:latin typeface="Avenir Next"/>
                <a:cs typeface="Avenir Next"/>
              </a:rPr>
              <a:t> </a:t>
            </a:r>
            <a:r>
              <a:rPr sz="2365" dirty="0">
                <a:solidFill>
                  <a:srgbClr val="E4E8E9"/>
                </a:solidFill>
                <a:latin typeface="Avenir Next"/>
                <a:cs typeface="Avenir Next"/>
              </a:rPr>
              <a:t>AL</a:t>
            </a:r>
            <a:r>
              <a:rPr sz="2365" spc="36" dirty="0">
                <a:solidFill>
                  <a:srgbClr val="E4E8E9"/>
                </a:solidFill>
                <a:latin typeface="Avenir Next"/>
                <a:cs typeface="Avenir Next"/>
              </a:rPr>
              <a:t> </a:t>
            </a:r>
            <a:r>
              <a:rPr sz="2365" spc="-12" dirty="0">
                <a:solidFill>
                  <a:srgbClr val="E4E8E9"/>
                </a:solidFill>
                <a:latin typeface="Avenir Next"/>
                <a:cs typeface="Avenir Next"/>
              </a:rPr>
              <a:t>PROYECTO</a:t>
            </a:r>
            <a:endParaRPr sz="2365" dirty="0">
              <a:solidFill>
                <a:sysClr val="windowText" lastClr="000000"/>
              </a:solidFill>
              <a:latin typeface="Avenir Next"/>
              <a:cs typeface="Avenir Next"/>
            </a:endParaRPr>
          </a:p>
        </p:txBody>
      </p:sp>
      <p:sp>
        <p:nvSpPr>
          <p:cNvPr id="6" name="object 6"/>
          <p:cNvSpPr txBox="1"/>
          <p:nvPr/>
        </p:nvSpPr>
        <p:spPr>
          <a:xfrm>
            <a:off x="1763891" y="3202042"/>
            <a:ext cx="20436917" cy="2482051"/>
          </a:xfrm>
          <a:prstGeom prst="rect">
            <a:avLst/>
          </a:prstGeom>
        </p:spPr>
        <p:txBody>
          <a:bodyPr vert="horz" wrap="square" lIns="0" tIns="8471" rIns="0" bIns="0" rtlCol="0">
            <a:spAutoFit/>
          </a:bodyPr>
          <a:lstStyle/>
          <a:p>
            <a:pPr marL="15403" marR="6161" defTabSz="1108984" hangingPunct="1">
              <a:lnSpc>
                <a:spcPct val="102699"/>
              </a:lnSpc>
              <a:spcBef>
                <a:spcPts val="67"/>
              </a:spcBef>
            </a:pPr>
            <a:r>
              <a:rPr sz="3153" dirty="0">
                <a:solidFill>
                  <a:sysClr val="windowText" lastClr="000000"/>
                </a:solidFill>
                <a:latin typeface="Avenir Next"/>
                <a:cs typeface="Avenir Next"/>
              </a:rPr>
              <a:t>El</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diseñador</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“diseñando”,</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da</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respuestas</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y</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se</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dedica</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a</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resolver</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el</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problema</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de</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interacción</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del</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ser</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humano</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y</a:t>
            </a:r>
            <a:r>
              <a:rPr sz="3153" spc="79" dirty="0">
                <a:solidFill>
                  <a:sysClr val="windowText" lastClr="000000"/>
                </a:solidFill>
                <a:latin typeface="Avenir Next"/>
                <a:cs typeface="Avenir Next"/>
              </a:rPr>
              <a:t> </a:t>
            </a:r>
            <a:r>
              <a:rPr sz="3153" spc="-30" dirty="0">
                <a:solidFill>
                  <a:sysClr val="windowText" lastClr="000000"/>
                </a:solidFill>
                <a:latin typeface="Avenir Next"/>
                <a:cs typeface="Avenir Next"/>
              </a:rPr>
              <a:t>la </a:t>
            </a:r>
            <a:r>
              <a:rPr sz="3153" dirty="0">
                <a:solidFill>
                  <a:sysClr val="windowText" lastClr="000000"/>
                </a:solidFill>
                <a:latin typeface="Avenir Next"/>
                <a:cs typeface="Avenir Next"/>
              </a:rPr>
              <a:t>relación</a:t>
            </a:r>
            <a:r>
              <a:rPr sz="3153" spc="97" dirty="0">
                <a:solidFill>
                  <a:sysClr val="windowText" lastClr="000000"/>
                </a:solidFill>
                <a:latin typeface="Avenir Next"/>
                <a:cs typeface="Avenir Next"/>
              </a:rPr>
              <a:t> </a:t>
            </a:r>
            <a:r>
              <a:rPr sz="3153" dirty="0">
                <a:solidFill>
                  <a:sysClr val="windowText" lastClr="000000"/>
                </a:solidFill>
                <a:latin typeface="Avenir Next"/>
                <a:cs typeface="Avenir Next"/>
              </a:rPr>
              <a:t>como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usuario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con</a:t>
            </a:r>
            <a:r>
              <a:rPr sz="3153" spc="97" dirty="0">
                <a:solidFill>
                  <a:sysClr val="windowText" lastClr="000000"/>
                </a:solidFill>
                <a:latin typeface="Avenir Next"/>
                <a:cs typeface="Avenir Next"/>
              </a:rPr>
              <a:t> </a:t>
            </a:r>
            <a:r>
              <a:rPr sz="3153" dirty="0">
                <a:solidFill>
                  <a:sysClr val="windowText" lastClr="000000"/>
                </a:solidFill>
                <a:latin typeface="Avenir Next"/>
                <a:cs typeface="Avenir Next"/>
              </a:rPr>
              <a:t>el</a:t>
            </a:r>
            <a:r>
              <a:rPr sz="3153" spc="103" dirty="0">
                <a:solidFill>
                  <a:sysClr val="windowText" lastClr="000000"/>
                </a:solidFill>
                <a:latin typeface="Avenir Next"/>
                <a:cs typeface="Avenir Next"/>
              </a:rPr>
              <a:t> </a:t>
            </a:r>
            <a:r>
              <a:rPr sz="3153" dirty="0">
                <a:solidFill>
                  <a:sysClr val="windowText" lastClr="000000"/>
                </a:solidFill>
                <a:latin typeface="Avenir Next"/>
                <a:cs typeface="Avenir Next"/>
              </a:rPr>
              <a:t>contexto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construido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(formal)</a:t>
            </a:r>
            <a:r>
              <a:rPr sz="3153" spc="97" dirty="0">
                <a:solidFill>
                  <a:sysClr val="windowText" lastClr="000000"/>
                </a:solidFill>
                <a:latin typeface="Avenir Next"/>
                <a:cs typeface="Avenir Next"/>
              </a:rPr>
              <a:t> </a:t>
            </a:r>
            <a:r>
              <a:rPr sz="3153" dirty="0">
                <a:solidFill>
                  <a:sysClr val="windowText" lastClr="000000"/>
                </a:solidFill>
                <a:latin typeface="Avenir Next"/>
                <a:cs typeface="Avenir Next"/>
              </a:rPr>
              <a:t>y</a:t>
            </a:r>
            <a:r>
              <a:rPr sz="3153" spc="103" dirty="0">
                <a:solidFill>
                  <a:sysClr val="windowText" lastClr="000000"/>
                </a:solidFill>
                <a:latin typeface="Avenir Next"/>
                <a:cs typeface="Avenir Next"/>
              </a:rPr>
              <a:t> </a:t>
            </a:r>
            <a:r>
              <a:rPr sz="3153" dirty="0">
                <a:solidFill>
                  <a:sysClr val="windowText" lastClr="000000"/>
                </a:solidFill>
                <a:latin typeface="Avenir Next"/>
                <a:cs typeface="Avenir Next"/>
              </a:rPr>
              <a:t>no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construido</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(significante</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del</a:t>
            </a:r>
            <a:r>
              <a:rPr sz="3153" spc="97" dirty="0">
                <a:solidFill>
                  <a:sysClr val="windowText" lastClr="000000"/>
                </a:solidFill>
                <a:latin typeface="Avenir Next"/>
                <a:cs typeface="Avenir Next"/>
              </a:rPr>
              <a:t> </a:t>
            </a:r>
            <a:r>
              <a:rPr sz="3153" spc="-12" dirty="0">
                <a:solidFill>
                  <a:sysClr val="windowText" lastClr="000000"/>
                </a:solidFill>
                <a:latin typeface="Avenir Next"/>
                <a:cs typeface="Avenir Next"/>
              </a:rPr>
              <a:t>diseño).</a:t>
            </a:r>
            <a:endParaRPr sz="3153">
              <a:solidFill>
                <a:sysClr val="windowText" lastClr="000000"/>
              </a:solidFill>
              <a:latin typeface="Avenir Next"/>
              <a:cs typeface="Avenir Next"/>
            </a:endParaRPr>
          </a:p>
          <a:p>
            <a:pPr marL="15403" marR="294958" defTabSz="1108984" hangingPunct="1">
              <a:lnSpc>
                <a:spcPct val="102699"/>
              </a:lnSpc>
              <a:spcBef>
                <a:spcPts val="3717"/>
              </a:spcBef>
            </a:pPr>
            <a:r>
              <a:rPr sz="3153" dirty="0">
                <a:solidFill>
                  <a:sysClr val="windowText" lastClr="000000"/>
                </a:solidFill>
                <a:latin typeface="Avenir Next"/>
                <a:cs typeface="Avenir Next"/>
              </a:rPr>
              <a:t>De</a:t>
            </a:r>
            <a:r>
              <a:rPr sz="3153" spc="73" dirty="0">
                <a:solidFill>
                  <a:sysClr val="windowText" lastClr="000000"/>
                </a:solidFill>
                <a:latin typeface="Avenir Next"/>
                <a:cs typeface="Avenir Next"/>
              </a:rPr>
              <a:t> </a:t>
            </a:r>
            <a:r>
              <a:rPr sz="3153" dirty="0">
                <a:solidFill>
                  <a:sysClr val="windowText" lastClr="000000"/>
                </a:solidFill>
                <a:latin typeface="Avenir Next"/>
                <a:cs typeface="Avenir Next"/>
              </a:rPr>
              <a:t>alguna</a:t>
            </a:r>
            <a:r>
              <a:rPr sz="3153" spc="91" dirty="0">
                <a:solidFill>
                  <a:sysClr val="windowText" lastClr="000000"/>
                </a:solidFill>
                <a:latin typeface="Avenir Next"/>
                <a:cs typeface="Avenir Next"/>
              </a:rPr>
              <a:t> </a:t>
            </a:r>
            <a:r>
              <a:rPr sz="3153" dirty="0">
                <a:solidFill>
                  <a:sysClr val="windowText" lastClr="000000"/>
                </a:solidFill>
                <a:latin typeface="Avenir Next"/>
                <a:cs typeface="Avenir Next"/>
              </a:rPr>
              <a:t>manera,</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en</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el</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proyecto</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el</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diseñador</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gestiona</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funciones</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en</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el</a:t>
            </a:r>
            <a:r>
              <a:rPr sz="3153" spc="85" dirty="0">
                <a:solidFill>
                  <a:sysClr val="windowText" lastClr="000000"/>
                </a:solidFill>
                <a:latin typeface="Avenir Next"/>
                <a:cs typeface="Avenir Next"/>
              </a:rPr>
              <a:t> </a:t>
            </a:r>
            <a:r>
              <a:rPr sz="3153" dirty="0">
                <a:solidFill>
                  <a:sysClr val="windowText" lastClr="000000"/>
                </a:solidFill>
                <a:latin typeface="Avenir Next"/>
                <a:cs typeface="Avenir Next"/>
              </a:rPr>
              <a:t>Proceso</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de</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Desarrollo</a:t>
            </a:r>
            <a:r>
              <a:rPr sz="3153" spc="79" dirty="0">
                <a:solidFill>
                  <a:sysClr val="windowText" lastClr="000000"/>
                </a:solidFill>
                <a:latin typeface="Avenir Next"/>
                <a:cs typeface="Avenir Next"/>
              </a:rPr>
              <a:t> </a:t>
            </a:r>
            <a:r>
              <a:rPr sz="3153" dirty="0">
                <a:solidFill>
                  <a:sysClr val="windowText" lastClr="000000"/>
                </a:solidFill>
                <a:latin typeface="Avenir Next"/>
                <a:cs typeface="Avenir Next"/>
              </a:rPr>
              <a:t>de</a:t>
            </a:r>
            <a:r>
              <a:rPr sz="3153" spc="79" dirty="0">
                <a:solidFill>
                  <a:sysClr val="windowText" lastClr="000000"/>
                </a:solidFill>
                <a:latin typeface="Avenir Next"/>
                <a:cs typeface="Avenir Next"/>
              </a:rPr>
              <a:t> </a:t>
            </a:r>
            <a:r>
              <a:rPr sz="3153" spc="-12" dirty="0">
                <a:solidFill>
                  <a:sysClr val="windowText" lastClr="000000"/>
                </a:solidFill>
                <a:latin typeface="Avenir Next"/>
                <a:cs typeface="Avenir Next"/>
              </a:rPr>
              <a:t>Productos </a:t>
            </a:r>
            <a:r>
              <a:rPr sz="3153" dirty="0">
                <a:solidFill>
                  <a:sysClr val="windowText" lastClr="000000"/>
                </a:solidFill>
                <a:latin typeface="Avenir Next"/>
                <a:cs typeface="Avenir Next"/>
              </a:rPr>
              <a:t>que,</a:t>
            </a:r>
            <a:r>
              <a:rPr sz="3153" spc="103" dirty="0">
                <a:solidFill>
                  <a:sysClr val="windowText" lastClr="000000"/>
                </a:solidFill>
                <a:latin typeface="Avenir Next"/>
                <a:cs typeface="Avenir Next"/>
              </a:rPr>
              <a:t> </a:t>
            </a:r>
            <a:r>
              <a:rPr sz="3153" dirty="0">
                <a:solidFill>
                  <a:sysClr val="windowText" lastClr="000000"/>
                </a:solidFill>
                <a:latin typeface="Avenir Next"/>
                <a:cs typeface="Avenir Next"/>
              </a:rPr>
              <a:t>otras</a:t>
            </a:r>
            <a:r>
              <a:rPr sz="3153" spc="109" dirty="0">
                <a:solidFill>
                  <a:sysClr val="windowText" lastClr="000000"/>
                </a:solidFill>
                <a:latin typeface="Avenir Next"/>
                <a:cs typeface="Avenir Next"/>
              </a:rPr>
              <a:t> </a:t>
            </a:r>
            <a:r>
              <a:rPr sz="3153" dirty="0">
                <a:solidFill>
                  <a:sysClr val="windowText" lastClr="000000"/>
                </a:solidFill>
                <a:latin typeface="Avenir Next"/>
                <a:cs typeface="Avenir Next"/>
              </a:rPr>
              <a:t>disciplinas</a:t>
            </a:r>
            <a:r>
              <a:rPr sz="3153" spc="103" dirty="0">
                <a:solidFill>
                  <a:sysClr val="windowText" lastClr="000000"/>
                </a:solidFill>
                <a:latin typeface="Avenir Next"/>
                <a:cs typeface="Avenir Next"/>
              </a:rPr>
              <a:t> </a:t>
            </a:r>
            <a:r>
              <a:rPr sz="3153" dirty="0">
                <a:solidFill>
                  <a:sysClr val="windowText" lastClr="000000"/>
                </a:solidFill>
                <a:latin typeface="Avenir Next"/>
                <a:cs typeface="Avenir Next"/>
              </a:rPr>
              <a:t>participantes</a:t>
            </a:r>
            <a:r>
              <a:rPr sz="3153" spc="109" dirty="0">
                <a:solidFill>
                  <a:sysClr val="windowText" lastClr="000000"/>
                </a:solidFill>
                <a:latin typeface="Avenir Next"/>
                <a:cs typeface="Avenir Next"/>
              </a:rPr>
              <a:t> </a:t>
            </a:r>
            <a:r>
              <a:rPr sz="3153" dirty="0">
                <a:solidFill>
                  <a:sysClr val="windowText" lastClr="000000"/>
                </a:solidFill>
                <a:latin typeface="Avenir Next"/>
                <a:cs typeface="Avenir Next"/>
              </a:rPr>
              <a:t>no</a:t>
            </a:r>
            <a:r>
              <a:rPr sz="3153" spc="97" dirty="0">
                <a:solidFill>
                  <a:sysClr val="windowText" lastClr="000000"/>
                </a:solidFill>
                <a:latin typeface="Avenir Next"/>
                <a:cs typeface="Avenir Next"/>
              </a:rPr>
              <a:t> </a:t>
            </a:r>
            <a:r>
              <a:rPr sz="3153" spc="-24" dirty="0">
                <a:solidFill>
                  <a:sysClr val="windowText" lastClr="000000"/>
                </a:solidFill>
                <a:latin typeface="Avenir Next"/>
                <a:cs typeface="Avenir Next"/>
              </a:rPr>
              <a:t>ven.</a:t>
            </a:r>
            <a:endParaRPr sz="3153">
              <a:solidFill>
                <a:sysClr val="windowText" lastClr="000000"/>
              </a:solidFill>
              <a:latin typeface="Avenir Next"/>
              <a:cs typeface="Avenir Next"/>
            </a:endParaRPr>
          </a:p>
        </p:txBody>
      </p:sp>
      <p:pic>
        <p:nvPicPr>
          <p:cNvPr id="7" name="object 7"/>
          <p:cNvPicPr/>
          <p:nvPr/>
        </p:nvPicPr>
        <p:blipFill>
          <a:blip r:embed="rId2" cstate="print"/>
          <a:stretch>
            <a:fillRect/>
          </a:stretch>
        </p:blipFill>
        <p:spPr>
          <a:xfrm>
            <a:off x="1972061" y="6603140"/>
            <a:ext cx="3564792" cy="4269301"/>
          </a:xfrm>
          <a:prstGeom prst="rect">
            <a:avLst/>
          </a:prstGeom>
        </p:spPr>
      </p:pic>
      <p:sp>
        <p:nvSpPr>
          <p:cNvPr id="8" name="object 8"/>
          <p:cNvSpPr txBox="1"/>
          <p:nvPr/>
        </p:nvSpPr>
        <p:spPr>
          <a:xfrm>
            <a:off x="1986618" y="10824172"/>
            <a:ext cx="4363552" cy="493035"/>
          </a:xfrm>
          <a:prstGeom prst="rect">
            <a:avLst/>
          </a:prstGeom>
          <a:solidFill>
            <a:srgbClr val="161A1D"/>
          </a:solidFill>
        </p:spPr>
        <p:txBody>
          <a:bodyPr vert="horz" wrap="square" lIns="0" tIns="127841" rIns="0" bIns="0" rtlCol="0">
            <a:spAutoFit/>
          </a:bodyPr>
          <a:lstStyle/>
          <a:p>
            <a:pPr marL="206394" defTabSz="1108984" hangingPunct="1">
              <a:spcBef>
                <a:spcPts val="1007"/>
              </a:spcBef>
            </a:pPr>
            <a:r>
              <a:rPr sz="2365" dirty="0">
                <a:solidFill>
                  <a:srgbClr val="E4E8E9"/>
                </a:solidFill>
                <a:latin typeface="Avenir Next"/>
                <a:cs typeface="Avenir Next"/>
              </a:rPr>
              <a:t>FUNCION</a:t>
            </a:r>
            <a:r>
              <a:rPr sz="2365" spc="97" dirty="0">
                <a:solidFill>
                  <a:srgbClr val="E4E8E9"/>
                </a:solidFill>
                <a:latin typeface="Avenir Next"/>
                <a:cs typeface="Avenir Next"/>
              </a:rPr>
              <a:t> </a:t>
            </a:r>
            <a:r>
              <a:rPr sz="2365" spc="-12" dirty="0">
                <a:solidFill>
                  <a:srgbClr val="E4E8E9"/>
                </a:solidFill>
                <a:latin typeface="Avenir Next"/>
                <a:cs typeface="Avenir Next"/>
              </a:rPr>
              <a:t>ESTETICA</a:t>
            </a:r>
            <a:endParaRPr sz="2365">
              <a:solidFill>
                <a:sysClr val="windowText" lastClr="000000"/>
              </a:solidFill>
              <a:latin typeface="Avenir Next"/>
              <a:cs typeface="Avenir Next"/>
            </a:endParaRPr>
          </a:p>
        </p:txBody>
      </p:sp>
      <p:sp>
        <p:nvSpPr>
          <p:cNvPr id="9" name="object 9"/>
          <p:cNvSpPr txBox="1"/>
          <p:nvPr/>
        </p:nvSpPr>
        <p:spPr>
          <a:xfrm>
            <a:off x="2111232" y="11567200"/>
            <a:ext cx="3144437" cy="1032554"/>
          </a:xfrm>
          <a:prstGeom prst="rect">
            <a:avLst/>
          </a:prstGeom>
        </p:spPr>
        <p:txBody>
          <a:bodyPr vert="horz" wrap="square" lIns="0" tIns="14632" rIns="0" bIns="0" rtlCol="0">
            <a:spAutoFit/>
          </a:bodyPr>
          <a:lstStyle/>
          <a:p>
            <a:pPr marL="15403" marR="6161" defTabSz="1108984" hangingPunct="1">
              <a:lnSpc>
                <a:spcPct val="100800"/>
              </a:lnSpc>
              <a:spcBef>
                <a:spcPts val="115"/>
              </a:spcBef>
            </a:pPr>
            <a:r>
              <a:rPr sz="2183" dirty="0">
                <a:solidFill>
                  <a:srgbClr val="161A1D"/>
                </a:solidFill>
                <a:latin typeface="Avenir Next"/>
                <a:cs typeface="Avenir Next"/>
              </a:rPr>
              <a:t>Entre</a:t>
            </a:r>
            <a:r>
              <a:rPr sz="2183" spc="6" dirty="0">
                <a:solidFill>
                  <a:srgbClr val="161A1D"/>
                </a:solidFill>
                <a:latin typeface="Avenir Next"/>
                <a:cs typeface="Avenir Next"/>
              </a:rPr>
              <a:t> </a:t>
            </a:r>
            <a:r>
              <a:rPr sz="2183" dirty="0">
                <a:solidFill>
                  <a:srgbClr val="161A1D"/>
                </a:solidFill>
                <a:latin typeface="Avenir Next"/>
                <a:cs typeface="Avenir Next"/>
              </a:rPr>
              <a:t>variables</a:t>
            </a:r>
            <a:r>
              <a:rPr sz="2183" spc="6" dirty="0">
                <a:solidFill>
                  <a:srgbClr val="161A1D"/>
                </a:solidFill>
                <a:latin typeface="Avenir Next"/>
                <a:cs typeface="Avenir Next"/>
              </a:rPr>
              <a:t> </a:t>
            </a:r>
            <a:r>
              <a:rPr sz="2183" dirty="0">
                <a:solidFill>
                  <a:srgbClr val="161A1D"/>
                </a:solidFill>
                <a:latin typeface="Avenir Next"/>
                <a:cs typeface="Avenir Next"/>
              </a:rPr>
              <a:t>están,</a:t>
            </a:r>
            <a:r>
              <a:rPr sz="2183" spc="6" dirty="0">
                <a:solidFill>
                  <a:srgbClr val="161A1D"/>
                </a:solidFill>
                <a:latin typeface="Avenir Next"/>
                <a:cs typeface="Avenir Next"/>
              </a:rPr>
              <a:t> </a:t>
            </a:r>
            <a:r>
              <a:rPr sz="2183" spc="-30" dirty="0">
                <a:solidFill>
                  <a:srgbClr val="161A1D"/>
                </a:solidFill>
                <a:latin typeface="Avenir Next"/>
                <a:cs typeface="Avenir Next"/>
              </a:rPr>
              <a:t>la </a:t>
            </a:r>
            <a:r>
              <a:rPr sz="2183" dirty="0">
                <a:solidFill>
                  <a:srgbClr val="161A1D"/>
                </a:solidFill>
                <a:latin typeface="Avenir Next"/>
                <a:cs typeface="Avenir Next"/>
              </a:rPr>
              <a:t>forma compatible</a:t>
            </a:r>
            <a:r>
              <a:rPr sz="2183" spc="6" dirty="0">
                <a:solidFill>
                  <a:srgbClr val="161A1D"/>
                </a:solidFill>
                <a:latin typeface="Avenir Next"/>
                <a:cs typeface="Avenir Next"/>
              </a:rPr>
              <a:t> </a:t>
            </a:r>
            <a:r>
              <a:rPr sz="2183" dirty="0">
                <a:solidFill>
                  <a:srgbClr val="161A1D"/>
                </a:solidFill>
                <a:latin typeface="Avenir Next"/>
                <a:cs typeface="Avenir Next"/>
              </a:rPr>
              <a:t>con </a:t>
            </a:r>
            <a:r>
              <a:rPr sz="2183" spc="-30" dirty="0">
                <a:solidFill>
                  <a:srgbClr val="161A1D"/>
                </a:solidFill>
                <a:latin typeface="Avenir Next"/>
                <a:cs typeface="Avenir Next"/>
              </a:rPr>
              <a:t>el </a:t>
            </a:r>
            <a:r>
              <a:rPr sz="2183" dirty="0">
                <a:solidFill>
                  <a:srgbClr val="161A1D"/>
                </a:solidFill>
                <a:latin typeface="Avenir Next"/>
                <a:cs typeface="Avenir Next"/>
              </a:rPr>
              <a:t>entorno y la </a:t>
            </a:r>
            <a:r>
              <a:rPr sz="2183" spc="-12" dirty="0">
                <a:solidFill>
                  <a:srgbClr val="161A1D"/>
                </a:solidFill>
                <a:latin typeface="Avenir Next"/>
                <a:cs typeface="Avenir Next"/>
              </a:rPr>
              <a:t>tendencia.</a:t>
            </a:r>
            <a:endParaRPr sz="2183">
              <a:solidFill>
                <a:sysClr val="windowText" lastClr="000000"/>
              </a:solidFill>
              <a:latin typeface="Avenir Next"/>
              <a:cs typeface="Avenir Next"/>
            </a:endParaRPr>
          </a:p>
        </p:txBody>
      </p:sp>
      <p:pic>
        <p:nvPicPr>
          <p:cNvPr id="10" name="object 10"/>
          <p:cNvPicPr/>
          <p:nvPr/>
        </p:nvPicPr>
        <p:blipFill>
          <a:blip r:embed="rId3" cstate="print"/>
          <a:stretch>
            <a:fillRect/>
          </a:stretch>
        </p:blipFill>
        <p:spPr>
          <a:xfrm>
            <a:off x="7136169" y="6603140"/>
            <a:ext cx="3564792" cy="4269301"/>
          </a:xfrm>
          <a:prstGeom prst="rect">
            <a:avLst/>
          </a:prstGeom>
        </p:spPr>
      </p:pic>
      <p:sp>
        <p:nvSpPr>
          <p:cNvPr id="11" name="object 11"/>
          <p:cNvSpPr txBox="1"/>
          <p:nvPr/>
        </p:nvSpPr>
        <p:spPr>
          <a:xfrm>
            <a:off x="7150726" y="10824172"/>
            <a:ext cx="4363552" cy="493035"/>
          </a:xfrm>
          <a:prstGeom prst="rect">
            <a:avLst/>
          </a:prstGeom>
          <a:solidFill>
            <a:srgbClr val="161A1D"/>
          </a:solidFill>
        </p:spPr>
        <p:txBody>
          <a:bodyPr vert="horz" wrap="square" lIns="0" tIns="127841" rIns="0" bIns="0" rtlCol="0">
            <a:spAutoFit/>
          </a:bodyPr>
          <a:lstStyle/>
          <a:p>
            <a:pPr marL="206394" defTabSz="1108984" hangingPunct="1">
              <a:spcBef>
                <a:spcPts val="1007"/>
              </a:spcBef>
            </a:pPr>
            <a:r>
              <a:rPr sz="2365" dirty="0">
                <a:solidFill>
                  <a:srgbClr val="E4E8E9"/>
                </a:solidFill>
                <a:latin typeface="Avenir Next"/>
                <a:cs typeface="Avenir Next"/>
              </a:rPr>
              <a:t>FUNCION</a:t>
            </a:r>
            <a:r>
              <a:rPr sz="2365" spc="97" dirty="0">
                <a:solidFill>
                  <a:srgbClr val="E4E8E9"/>
                </a:solidFill>
                <a:latin typeface="Avenir Next"/>
                <a:cs typeface="Avenir Next"/>
              </a:rPr>
              <a:t> </a:t>
            </a:r>
            <a:r>
              <a:rPr sz="2365" spc="-12" dirty="0">
                <a:solidFill>
                  <a:srgbClr val="E4E8E9"/>
                </a:solidFill>
                <a:latin typeface="Avenir Next"/>
                <a:cs typeface="Avenir Next"/>
              </a:rPr>
              <a:t>SIMBOLICA</a:t>
            </a:r>
            <a:endParaRPr sz="2365">
              <a:solidFill>
                <a:sysClr val="windowText" lastClr="000000"/>
              </a:solidFill>
              <a:latin typeface="Avenir Next"/>
              <a:cs typeface="Avenir Next"/>
            </a:endParaRPr>
          </a:p>
        </p:txBody>
      </p:sp>
      <p:sp>
        <p:nvSpPr>
          <p:cNvPr id="12" name="object 12"/>
          <p:cNvSpPr txBox="1"/>
          <p:nvPr/>
        </p:nvSpPr>
        <p:spPr>
          <a:xfrm>
            <a:off x="7275341" y="11567199"/>
            <a:ext cx="3597273" cy="1032554"/>
          </a:xfrm>
          <a:prstGeom prst="rect">
            <a:avLst/>
          </a:prstGeom>
        </p:spPr>
        <p:txBody>
          <a:bodyPr vert="horz" wrap="square" lIns="0" tIns="14632" rIns="0" bIns="0" rtlCol="0">
            <a:spAutoFit/>
          </a:bodyPr>
          <a:lstStyle/>
          <a:p>
            <a:pPr marL="15403" marR="6161" defTabSz="1108984" hangingPunct="1">
              <a:lnSpc>
                <a:spcPct val="100800"/>
              </a:lnSpc>
              <a:spcBef>
                <a:spcPts val="115"/>
              </a:spcBef>
            </a:pPr>
            <a:r>
              <a:rPr sz="2183" dirty="0">
                <a:solidFill>
                  <a:srgbClr val="161A1D"/>
                </a:solidFill>
                <a:latin typeface="Avenir Next"/>
                <a:cs typeface="Avenir Next"/>
              </a:rPr>
              <a:t>Desarrolla</a:t>
            </a:r>
            <a:r>
              <a:rPr sz="2183" spc="-12" dirty="0">
                <a:solidFill>
                  <a:srgbClr val="161A1D"/>
                </a:solidFill>
                <a:latin typeface="Avenir Next"/>
                <a:cs typeface="Avenir Next"/>
              </a:rPr>
              <a:t> </a:t>
            </a:r>
            <a:r>
              <a:rPr sz="2183" dirty="0">
                <a:solidFill>
                  <a:srgbClr val="161A1D"/>
                </a:solidFill>
                <a:latin typeface="Avenir Next"/>
                <a:cs typeface="Avenir Next"/>
              </a:rPr>
              <a:t>la</a:t>
            </a:r>
            <a:r>
              <a:rPr sz="2183" spc="-6" dirty="0">
                <a:solidFill>
                  <a:srgbClr val="161A1D"/>
                </a:solidFill>
                <a:latin typeface="Avenir Next"/>
                <a:cs typeface="Avenir Next"/>
              </a:rPr>
              <a:t> </a:t>
            </a:r>
            <a:r>
              <a:rPr sz="2183" dirty="0">
                <a:solidFill>
                  <a:srgbClr val="161A1D"/>
                </a:solidFill>
                <a:latin typeface="Avenir Next"/>
                <a:cs typeface="Avenir Next"/>
              </a:rPr>
              <a:t>habilidad</a:t>
            </a:r>
            <a:r>
              <a:rPr sz="2183" spc="-6" dirty="0">
                <a:solidFill>
                  <a:srgbClr val="161A1D"/>
                </a:solidFill>
                <a:latin typeface="Avenir Next"/>
                <a:cs typeface="Avenir Next"/>
              </a:rPr>
              <a:t> </a:t>
            </a:r>
            <a:r>
              <a:rPr sz="2183" spc="-30" dirty="0">
                <a:solidFill>
                  <a:srgbClr val="161A1D"/>
                </a:solidFill>
                <a:latin typeface="Avenir Next"/>
                <a:cs typeface="Avenir Next"/>
              </a:rPr>
              <a:t>de </a:t>
            </a:r>
            <a:r>
              <a:rPr sz="2183" dirty="0">
                <a:solidFill>
                  <a:srgbClr val="161A1D"/>
                </a:solidFill>
                <a:latin typeface="Avenir Next"/>
                <a:cs typeface="Avenir Next"/>
              </a:rPr>
              <a:t>para representar</a:t>
            </a:r>
            <a:r>
              <a:rPr sz="2183" spc="-6" dirty="0">
                <a:solidFill>
                  <a:srgbClr val="161A1D"/>
                </a:solidFill>
                <a:latin typeface="Avenir Next"/>
                <a:cs typeface="Avenir Next"/>
              </a:rPr>
              <a:t> </a:t>
            </a:r>
            <a:r>
              <a:rPr sz="2183" dirty="0">
                <a:solidFill>
                  <a:srgbClr val="161A1D"/>
                </a:solidFill>
                <a:latin typeface="Avenir Next"/>
                <a:cs typeface="Avenir Next"/>
              </a:rPr>
              <a:t>una</a:t>
            </a:r>
            <a:r>
              <a:rPr sz="2183" spc="6" dirty="0">
                <a:solidFill>
                  <a:srgbClr val="161A1D"/>
                </a:solidFill>
                <a:latin typeface="Avenir Next"/>
                <a:cs typeface="Avenir Next"/>
              </a:rPr>
              <a:t> </a:t>
            </a:r>
            <a:r>
              <a:rPr sz="2183" dirty="0">
                <a:solidFill>
                  <a:srgbClr val="161A1D"/>
                </a:solidFill>
                <a:latin typeface="Avenir Next"/>
                <a:cs typeface="Avenir Next"/>
              </a:rPr>
              <a:t>cosa </a:t>
            </a:r>
            <a:r>
              <a:rPr sz="2183" spc="-61" dirty="0">
                <a:solidFill>
                  <a:srgbClr val="161A1D"/>
                </a:solidFill>
                <a:latin typeface="Avenir Next"/>
                <a:cs typeface="Avenir Next"/>
              </a:rPr>
              <a:t>o </a:t>
            </a:r>
            <a:r>
              <a:rPr sz="2183" dirty="0">
                <a:solidFill>
                  <a:srgbClr val="161A1D"/>
                </a:solidFill>
                <a:latin typeface="Avenir Next"/>
                <a:cs typeface="Avenir Next"/>
              </a:rPr>
              <a:t>idea desde</a:t>
            </a:r>
            <a:r>
              <a:rPr sz="2183" spc="6" dirty="0">
                <a:solidFill>
                  <a:srgbClr val="161A1D"/>
                </a:solidFill>
                <a:latin typeface="Avenir Next"/>
                <a:cs typeface="Avenir Next"/>
              </a:rPr>
              <a:t> </a:t>
            </a:r>
            <a:r>
              <a:rPr sz="2183" dirty="0">
                <a:solidFill>
                  <a:srgbClr val="161A1D"/>
                </a:solidFill>
                <a:latin typeface="Avenir Next"/>
                <a:cs typeface="Avenir Next"/>
              </a:rPr>
              <a:t>su</a:t>
            </a:r>
            <a:r>
              <a:rPr sz="2183" spc="6" dirty="0">
                <a:solidFill>
                  <a:srgbClr val="161A1D"/>
                </a:solidFill>
                <a:latin typeface="Avenir Next"/>
                <a:cs typeface="Avenir Next"/>
              </a:rPr>
              <a:t> </a:t>
            </a:r>
            <a:r>
              <a:rPr sz="2183" spc="-12" dirty="0">
                <a:solidFill>
                  <a:srgbClr val="161A1D"/>
                </a:solidFill>
                <a:latin typeface="Avenir Next"/>
                <a:cs typeface="Avenir Next"/>
              </a:rPr>
              <a:t>significante.</a:t>
            </a:r>
            <a:endParaRPr sz="2183">
              <a:solidFill>
                <a:sysClr val="windowText" lastClr="000000"/>
              </a:solidFill>
              <a:latin typeface="Avenir Next"/>
              <a:cs typeface="Avenir Next"/>
            </a:endParaRPr>
          </a:p>
        </p:txBody>
      </p:sp>
      <p:sp>
        <p:nvSpPr>
          <p:cNvPr id="13" name="object 13"/>
          <p:cNvSpPr/>
          <p:nvPr/>
        </p:nvSpPr>
        <p:spPr>
          <a:xfrm>
            <a:off x="12444704" y="10824171"/>
            <a:ext cx="4363552" cy="616103"/>
          </a:xfrm>
          <a:custGeom>
            <a:avLst/>
            <a:gdLst/>
            <a:ahLst/>
            <a:cxnLst/>
            <a:rect l="l" t="t" r="r" b="b"/>
            <a:pathLst>
              <a:path w="3597909" h="508000">
                <a:moveTo>
                  <a:pt x="3597560" y="0"/>
                </a:moveTo>
                <a:lnTo>
                  <a:pt x="0" y="0"/>
                </a:lnTo>
                <a:lnTo>
                  <a:pt x="0" y="507535"/>
                </a:lnTo>
                <a:lnTo>
                  <a:pt x="3597560" y="507535"/>
                </a:lnTo>
                <a:lnTo>
                  <a:pt x="3597560" y="0"/>
                </a:lnTo>
                <a:close/>
              </a:path>
            </a:pathLst>
          </a:custGeom>
          <a:solidFill>
            <a:srgbClr val="161A1D"/>
          </a:solidFill>
        </p:spPr>
        <p:txBody>
          <a:bodyPr wrap="square" lIns="0" tIns="0" rIns="0" bIns="0" rtlCol="0"/>
          <a:lstStyle/>
          <a:p>
            <a:pPr defTabSz="1108984" hangingPunct="1"/>
            <a:endParaRPr sz="2183">
              <a:solidFill>
                <a:sysClr val="windowText" lastClr="000000"/>
              </a:solidFill>
            </a:endParaRPr>
          </a:p>
        </p:txBody>
      </p:sp>
      <p:sp>
        <p:nvSpPr>
          <p:cNvPr id="14" name="object 14"/>
          <p:cNvSpPr txBox="1"/>
          <p:nvPr/>
        </p:nvSpPr>
        <p:spPr>
          <a:xfrm>
            <a:off x="12636051" y="10932243"/>
            <a:ext cx="3824461" cy="383387"/>
          </a:xfrm>
          <a:prstGeom prst="rect">
            <a:avLst/>
          </a:prstGeom>
        </p:spPr>
        <p:txBody>
          <a:bodyPr vert="horz" wrap="square" lIns="0" tIns="19253" rIns="0" bIns="0" rtlCol="0">
            <a:spAutoFit/>
          </a:bodyPr>
          <a:lstStyle/>
          <a:p>
            <a:pPr marL="15403" defTabSz="1108984" hangingPunct="1">
              <a:spcBef>
                <a:spcPts val="152"/>
              </a:spcBef>
            </a:pPr>
            <a:r>
              <a:rPr sz="2365" dirty="0">
                <a:solidFill>
                  <a:srgbClr val="E4E8E9"/>
                </a:solidFill>
                <a:latin typeface="Avenir Next"/>
                <a:cs typeface="Avenir Next"/>
              </a:rPr>
              <a:t>FUNCION</a:t>
            </a:r>
            <a:r>
              <a:rPr sz="2365" spc="97" dirty="0">
                <a:solidFill>
                  <a:srgbClr val="E4E8E9"/>
                </a:solidFill>
                <a:latin typeface="Avenir Next"/>
                <a:cs typeface="Avenir Next"/>
              </a:rPr>
              <a:t> </a:t>
            </a:r>
            <a:r>
              <a:rPr sz="2365" spc="-12" dirty="0">
                <a:solidFill>
                  <a:srgbClr val="E4E8E9"/>
                </a:solidFill>
                <a:latin typeface="Avenir Next"/>
                <a:cs typeface="Avenir Next"/>
              </a:rPr>
              <a:t>MORFOLOGICA</a:t>
            </a:r>
            <a:endParaRPr sz="2365">
              <a:solidFill>
                <a:sysClr val="windowText" lastClr="000000"/>
              </a:solidFill>
              <a:latin typeface="Avenir Next"/>
              <a:cs typeface="Avenir Next"/>
            </a:endParaRPr>
          </a:p>
        </p:txBody>
      </p:sp>
      <p:sp>
        <p:nvSpPr>
          <p:cNvPr id="15" name="object 15"/>
          <p:cNvSpPr txBox="1"/>
          <p:nvPr/>
        </p:nvSpPr>
        <p:spPr>
          <a:xfrm>
            <a:off x="12569317" y="11567199"/>
            <a:ext cx="3730506" cy="1382296"/>
          </a:xfrm>
          <a:prstGeom prst="rect">
            <a:avLst/>
          </a:prstGeom>
        </p:spPr>
        <p:txBody>
          <a:bodyPr vert="horz" wrap="square" lIns="0" tIns="11552" rIns="0" bIns="0" rtlCol="0">
            <a:spAutoFit/>
          </a:bodyPr>
          <a:lstStyle/>
          <a:p>
            <a:pPr marL="15403" marR="6161" defTabSz="1108984" hangingPunct="1">
              <a:lnSpc>
                <a:spcPct val="101699"/>
              </a:lnSpc>
              <a:spcBef>
                <a:spcPts val="91"/>
              </a:spcBef>
            </a:pPr>
            <a:r>
              <a:rPr sz="2183" dirty="0">
                <a:solidFill>
                  <a:srgbClr val="161A1D"/>
                </a:solidFill>
                <a:latin typeface="Avenir Next"/>
                <a:cs typeface="Avenir Next"/>
              </a:rPr>
              <a:t>Categorizar</a:t>
            </a:r>
            <a:r>
              <a:rPr sz="2183" spc="-24" dirty="0">
                <a:solidFill>
                  <a:srgbClr val="161A1D"/>
                </a:solidFill>
                <a:latin typeface="Avenir Next"/>
                <a:cs typeface="Avenir Next"/>
              </a:rPr>
              <a:t> </a:t>
            </a:r>
            <a:r>
              <a:rPr sz="2183" dirty="0">
                <a:solidFill>
                  <a:srgbClr val="161A1D"/>
                </a:solidFill>
                <a:latin typeface="Avenir Next"/>
                <a:cs typeface="Avenir Next"/>
              </a:rPr>
              <a:t>de</a:t>
            </a:r>
            <a:r>
              <a:rPr sz="2183" spc="6" dirty="0">
                <a:solidFill>
                  <a:srgbClr val="161A1D"/>
                </a:solidFill>
                <a:latin typeface="Avenir Next"/>
                <a:cs typeface="Avenir Next"/>
              </a:rPr>
              <a:t> </a:t>
            </a:r>
            <a:r>
              <a:rPr sz="2183" dirty="0">
                <a:solidFill>
                  <a:srgbClr val="161A1D"/>
                </a:solidFill>
                <a:latin typeface="Avenir Next"/>
                <a:cs typeface="Avenir Next"/>
              </a:rPr>
              <a:t>acuerdo</a:t>
            </a:r>
            <a:r>
              <a:rPr sz="2183" spc="6" dirty="0">
                <a:solidFill>
                  <a:srgbClr val="161A1D"/>
                </a:solidFill>
                <a:latin typeface="Avenir Next"/>
                <a:cs typeface="Avenir Next"/>
              </a:rPr>
              <a:t> </a:t>
            </a:r>
            <a:r>
              <a:rPr sz="2183" spc="-30" dirty="0">
                <a:solidFill>
                  <a:srgbClr val="161A1D"/>
                </a:solidFill>
                <a:latin typeface="Avenir Next"/>
                <a:cs typeface="Avenir Next"/>
              </a:rPr>
              <a:t>con </a:t>
            </a:r>
            <a:r>
              <a:rPr sz="2183" dirty="0">
                <a:solidFill>
                  <a:srgbClr val="161A1D"/>
                </a:solidFill>
                <a:latin typeface="Avenir Next"/>
                <a:cs typeface="Avenir Next"/>
              </a:rPr>
              <a:t>su</a:t>
            </a:r>
            <a:r>
              <a:rPr sz="2183" spc="-6" dirty="0">
                <a:solidFill>
                  <a:srgbClr val="161A1D"/>
                </a:solidFill>
                <a:latin typeface="Avenir Next"/>
                <a:cs typeface="Avenir Next"/>
              </a:rPr>
              <a:t> </a:t>
            </a:r>
            <a:r>
              <a:rPr sz="2183" dirty="0">
                <a:solidFill>
                  <a:srgbClr val="161A1D"/>
                </a:solidFill>
                <a:latin typeface="Avenir Next"/>
                <a:cs typeface="Avenir Next"/>
              </a:rPr>
              <a:t>función,</a:t>
            </a:r>
            <a:r>
              <a:rPr sz="2183" spc="6" dirty="0">
                <a:solidFill>
                  <a:srgbClr val="161A1D"/>
                </a:solidFill>
                <a:latin typeface="Avenir Next"/>
                <a:cs typeface="Avenir Next"/>
              </a:rPr>
              <a:t> </a:t>
            </a:r>
            <a:r>
              <a:rPr sz="2183" dirty="0">
                <a:solidFill>
                  <a:srgbClr val="161A1D"/>
                </a:solidFill>
                <a:latin typeface="Avenir Next"/>
                <a:cs typeface="Avenir Next"/>
              </a:rPr>
              <a:t>las variaciones </a:t>
            </a:r>
            <a:r>
              <a:rPr sz="2183" spc="-30" dirty="0">
                <a:solidFill>
                  <a:srgbClr val="161A1D"/>
                </a:solidFill>
                <a:latin typeface="Avenir Next"/>
                <a:cs typeface="Avenir Next"/>
              </a:rPr>
              <a:t>de </a:t>
            </a:r>
            <a:r>
              <a:rPr sz="2183" dirty="0">
                <a:solidFill>
                  <a:srgbClr val="161A1D"/>
                </a:solidFill>
                <a:latin typeface="Avenir Next"/>
                <a:cs typeface="Avenir Next"/>
              </a:rPr>
              <a:t>las formas</a:t>
            </a:r>
            <a:r>
              <a:rPr sz="2183" spc="6" dirty="0">
                <a:solidFill>
                  <a:srgbClr val="161A1D"/>
                </a:solidFill>
                <a:latin typeface="Avenir Next"/>
                <a:cs typeface="Avenir Next"/>
              </a:rPr>
              <a:t> </a:t>
            </a:r>
            <a:r>
              <a:rPr sz="2183" dirty="0">
                <a:solidFill>
                  <a:srgbClr val="161A1D"/>
                </a:solidFill>
                <a:latin typeface="Avenir Next"/>
                <a:cs typeface="Avenir Next"/>
              </a:rPr>
              <a:t>y</a:t>
            </a:r>
            <a:r>
              <a:rPr sz="2183" spc="6" dirty="0">
                <a:solidFill>
                  <a:srgbClr val="161A1D"/>
                </a:solidFill>
                <a:latin typeface="Avenir Next"/>
                <a:cs typeface="Avenir Next"/>
              </a:rPr>
              <a:t> </a:t>
            </a:r>
            <a:r>
              <a:rPr sz="2183" dirty="0">
                <a:solidFill>
                  <a:srgbClr val="161A1D"/>
                </a:solidFill>
                <a:latin typeface="Avenir Next"/>
                <a:cs typeface="Avenir Next"/>
              </a:rPr>
              <a:t>los</a:t>
            </a:r>
            <a:r>
              <a:rPr sz="2183" spc="6" dirty="0">
                <a:solidFill>
                  <a:srgbClr val="161A1D"/>
                </a:solidFill>
                <a:latin typeface="Avenir Next"/>
                <a:cs typeface="Avenir Next"/>
              </a:rPr>
              <a:t> </a:t>
            </a:r>
            <a:r>
              <a:rPr sz="2183" dirty="0">
                <a:solidFill>
                  <a:srgbClr val="161A1D"/>
                </a:solidFill>
                <a:latin typeface="Avenir Next"/>
                <a:cs typeface="Avenir Next"/>
              </a:rPr>
              <a:t>procesos</a:t>
            </a:r>
            <a:r>
              <a:rPr sz="2183" spc="6" dirty="0">
                <a:solidFill>
                  <a:srgbClr val="161A1D"/>
                </a:solidFill>
                <a:latin typeface="Avenir Next"/>
                <a:cs typeface="Avenir Next"/>
              </a:rPr>
              <a:t> </a:t>
            </a:r>
            <a:r>
              <a:rPr sz="2183" spc="-30" dirty="0">
                <a:solidFill>
                  <a:srgbClr val="161A1D"/>
                </a:solidFill>
                <a:latin typeface="Avenir Next"/>
                <a:cs typeface="Avenir Next"/>
              </a:rPr>
              <a:t>de </a:t>
            </a:r>
            <a:r>
              <a:rPr sz="2183" spc="-12" dirty="0">
                <a:solidFill>
                  <a:srgbClr val="161A1D"/>
                </a:solidFill>
                <a:latin typeface="Avenir Next"/>
                <a:cs typeface="Avenir Next"/>
              </a:rPr>
              <a:t>composición.</a:t>
            </a:r>
            <a:endParaRPr sz="2183">
              <a:solidFill>
                <a:sysClr val="windowText" lastClr="000000"/>
              </a:solidFill>
              <a:latin typeface="Avenir Next"/>
              <a:cs typeface="Avenir Next"/>
            </a:endParaRPr>
          </a:p>
        </p:txBody>
      </p:sp>
      <p:pic>
        <p:nvPicPr>
          <p:cNvPr id="16" name="object 16"/>
          <p:cNvPicPr/>
          <p:nvPr/>
        </p:nvPicPr>
        <p:blipFill>
          <a:blip r:embed="rId4" cstate="print"/>
          <a:stretch>
            <a:fillRect/>
          </a:stretch>
        </p:blipFill>
        <p:spPr>
          <a:xfrm>
            <a:off x="12437426" y="6603140"/>
            <a:ext cx="3564786" cy="4269301"/>
          </a:xfrm>
          <a:prstGeom prst="rect">
            <a:avLst/>
          </a:prstGeom>
        </p:spPr>
      </p:pic>
      <p:sp>
        <p:nvSpPr>
          <p:cNvPr id="17" name="object 17"/>
          <p:cNvSpPr/>
          <p:nvPr/>
        </p:nvSpPr>
        <p:spPr>
          <a:xfrm>
            <a:off x="17738691" y="10824171"/>
            <a:ext cx="4363552" cy="616103"/>
          </a:xfrm>
          <a:custGeom>
            <a:avLst/>
            <a:gdLst/>
            <a:ahLst/>
            <a:cxnLst/>
            <a:rect l="l" t="t" r="r" b="b"/>
            <a:pathLst>
              <a:path w="3597909" h="508000">
                <a:moveTo>
                  <a:pt x="3597555" y="0"/>
                </a:moveTo>
                <a:lnTo>
                  <a:pt x="0" y="0"/>
                </a:lnTo>
                <a:lnTo>
                  <a:pt x="0" y="507535"/>
                </a:lnTo>
                <a:lnTo>
                  <a:pt x="3597555" y="507535"/>
                </a:lnTo>
                <a:lnTo>
                  <a:pt x="3597555" y="0"/>
                </a:lnTo>
                <a:close/>
              </a:path>
            </a:pathLst>
          </a:custGeom>
          <a:solidFill>
            <a:srgbClr val="161A1D"/>
          </a:solidFill>
        </p:spPr>
        <p:txBody>
          <a:bodyPr wrap="square" lIns="0" tIns="0" rIns="0" bIns="0" rtlCol="0"/>
          <a:lstStyle/>
          <a:p>
            <a:pPr defTabSz="1108984" hangingPunct="1"/>
            <a:endParaRPr sz="2183">
              <a:solidFill>
                <a:sysClr val="windowText" lastClr="000000"/>
              </a:solidFill>
            </a:endParaRPr>
          </a:p>
        </p:txBody>
      </p:sp>
      <p:sp>
        <p:nvSpPr>
          <p:cNvPr id="18" name="object 18"/>
          <p:cNvSpPr txBox="1"/>
          <p:nvPr/>
        </p:nvSpPr>
        <p:spPr>
          <a:xfrm>
            <a:off x="17930030" y="10932243"/>
            <a:ext cx="3797507" cy="383387"/>
          </a:xfrm>
          <a:prstGeom prst="rect">
            <a:avLst/>
          </a:prstGeom>
        </p:spPr>
        <p:txBody>
          <a:bodyPr vert="horz" wrap="square" lIns="0" tIns="19253" rIns="0" bIns="0" rtlCol="0">
            <a:spAutoFit/>
          </a:bodyPr>
          <a:lstStyle/>
          <a:p>
            <a:pPr marL="15403" defTabSz="1108984" hangingPunct="1">
              <a:spcBef>
                <a:spcPts val="152"/>
              </a:spcBef>
            </a:pPr>
            <a:r>
              <a:rPr sz="2365" dirty="0">
                <a:solidFill>
                  <a:srgbClr val="E4E8E9"/>
                </a:solidFill>
                <a:latin typeface="Avenir Next"/>
                <a:cs typeface="Avenir Next"/>
              </a:rPr>
              <a:t>FUNCION</a:t>
            </a:r>
            <a:r>
              <a:rPr sz="2365" spc="97" dirty="0">
                <a:solidFill>
                  <a:srgbClr val="E4E8E9"/>
                </a:solidFill>
                <a:latin typeface="Avenir Next"/>
                <a:cs typeface="Avenir Next"/>
              </a:rPr>
              <a:t> </a:t>
            </a:r>
            <a:r>
              <a:rPr sz="2365" spc="-12" dirty="0">
                <a:solidFill>
                  <a:srgbClr val="E4E8E9"/>
                </a:solidFill>
                <a:latin typeface="Avenir Next"/>
                <a:cs typeface="Avenir Next"/>
              </a:rPr>
              <a:t>CONCURRENTE</a:t>
            </a:r>
            <a:endParaRPr sz="2365">
              <a:solidFill>
                <a:sysClr val="windowText" lastClr="000000"/>
              </a:solidFill>
              <a:latin typeface="Avenir Next"/>
              <a:cs typeface="Avenir Next"/>
            </a:endParaRPr>
          </a:p>
        </p:txBody>
      </p:sp>
      <p:sp>
        <p:nvSpPr>
          <p:cNvPr id="19" name="object 19"/>
          <p:cNvSpPr txBox="1"/>
          <p:nvPr/>
        </p:nvSpPr>
        <p:spPr>
          <a:xfrm>
            <a:off x="17863295" y="11567200"/>
            <a:ext cx="3410132" cy="1032554"/>
          </a:xfrm>
          <a:prstGeom prst="rect">
            <a:avLst/>
          </a:prstGeom>
        </p:spPr>
        <p:txBody>
          <a:bodyPr vert="horz" wrap="square" lIns="0" tIns="14632" rIns="0" bIns="0" rtlCol="0">
            <a:spAutoFit/>
          </a:bodyPr>
          <a:lstStyle/>
          <a:p>
            <a:pPr marL="15403" marR="6161" algn="just" defTabSz="1108984" hangingPunct="1">
              <a:lnSpc>
                <a:spcPct val="100800"/>
              </a:lnSpc>
              <a:spcBef>
                <a:spcPts val="115"/>
              </a:spcBef>
            </a:pPr>
            <a:r>
              <a:rPr sz="2183" dirty="0">
                <a:solidFill>
                  <a:srgbClr val="161A1D"/>
                </a:solidFill>
                <a:latin typeface="Avenir Next"/>
                <a:cs typeface="Avenir Next"/>
              </a:rPr>
              <a:t>Organizar</a:t>
            </a:r>
            <a:r>
              <a:rPr sz="2183" spc="-6" dirty="0">
                <a:solidFill>
                  <a:srgbClr val="161A1D"/>
                </a:solidFill>
                <a:latin typeface="Avenir Next"/>
                <a:cs typeface="Avenir Next"/>
              </a:rPr>
              <a:t> </a:t>
            </a:r>
            <a:r>
              <a:rPr sz="2183" dirty="0">
                <a:solidFill>
                  <a:srgbClr val="161A1D"/>
                </a:solidFill>
                <a:latin typeface="Avenir Next"/>
                <a:cs typeface="Avenir Next"/>
              </a:rPr>
              <a:t>el encuentro</a:t>
            </a:r>
            <a:r>
              <a:rPr sz="2183" spc="6" dirty="0">
                <a:solidFill>
                  <a:srgbClr val="161A1D"/>
                </a:solidFill>
                <a:latin typeface="Avenir Next"/>
                <a:cs typeface="Avenir Next"/>
              </a:rPr>
              <a:t> </a:t>
            </a:r>
            <a:r>
              <a:rPr sz="2183" spc="-30" dirty="0">
                <a:solidFill>
                  <a:srgbClr val="161A1D"/>
                </a:solidFill>
                <a:latin typeface="Avenir Next"/>
                <a:cs typeface="Avenir Next"/>
              </a:rPr>
              <a:t>de </a:t>
            </a:r>
            <a:r>
              <a:rPr sz="2183" dirty="0">
                <a:solidFill>
                  <a:srgbClr val="161A1D"/>
                </a:solidFill>
                <a:latin typeface="Avenir Next"/>
                <a:cs typeface="Avenir Next"/>
              </a:rPr>
              <a:t>conocimientos</a:t>
            </a:r>
            <a:r>
              <a:rPr sz="2183" spc="-6" dirty="0">
                <a:solidFill>
                  <a:srgbClr val="161A1D"/>
                </a:solidFill>
                <a:latin typeface="Avenir Next"/>
                <a:cs typeface="Avenir Next"/>
              </a:rPr>
              <a:t> </a:t>
            </a:r>
            <a:r>
              <a:rPr sz="2183" dirty="0">
                <a:solidFill>
                  <a:srgbClr val="161A1D"/>
                </a:solidFill>
                <a:latin typeface="Avenir Next"/>
                <a:cs typeface="Avenir Next"/>
              </a:rPr>
              <a:t>de</a:t>
            </a:r>
            <a:r>
              <a:rPr sz="2183" spc="6" dirty="0">
                <a:solidFill>
                  <a:srgbClr val="161A1D"/>
                </a:solidFill>
                <a:latin typeface="Avenir Next"/>
                <a:cs typeface="Avenir Next"/>
              </a:rPr>
              <a:t> </a:t>
            </a:r>
            <a:r>
              <a:rPr sz="2183" spc="-12" dirty="0">
                <a:solidFill>
                  <a:srgbClr val="161A1D"/>
                </a:solidFill>
                <a:latin typeface="Avenir Next"/>
                <a:cs typeface="Avenir Next"/>
              </a:rPr>
              <a:t>Ciencia, </a:t>
            </a:r>
            <a:r>
              <a:rPr sz="2183" dirty="0">
                <a:solidFill>
                  <a:srgbClr val="161A1D"/>
                </a:solidFill>
                <a:latin typeface="Avenir Next"/>
                <a:cs typeface="Avenir Next"/>
              </a:rPr>
              <a:t>Ingeniería</a:t>
            </a:r>
            <a:r>
              <a:rPr sz="2183" spc="6" dirty="0">
                <a:solidFill>
                  <a:srgbClr val="161A1D"/>
                </a:solidFill>
                <a:latin typeface="Avenir Next"/>
                <a:cs typeface="Avenir Next"/>
              </a:rPr>
              <a:t> </a:t>
            </a:r>
            <a:r>
              <a:rPr sz="2183" dirty="0">
                <a:solidFill>
                  <a:srgbClr val="161A1D"/>
                </a:solidFill>
                <a:latin typeface="Avenir Next"/>
                <a:cs typeface="Avenir Next"/>
              </a:rPr>
              <a:t>y</a:t>
            </a:r>
            <a:r>
              <a:rPr sz="2183" spc="12" dirty="0">
                <a:solidFill>
                  <a:srgbClr val="161A1D"/>
                </a:solidFill>
                <a:latin typeface="Avenir Next"/>
                <a:cs typeface="Avenir Next"/>
              </a:rPr>
              <a:t> </a:t>
            </a:r>
            <a:r>
              <a:rPr sz="2183" spc="-12" dirty="0">
                <a:solidFill>
                  <a:srgbClr val="161A1D"/>
                </a:solidFill>
                <a:latin typeface="Avenir Next"/>
                <a:cs typeface="Avenir Next"/>
              </a:rPr>
              <a:t>Diseño.</a:t>
            </a:r>
            <a:endParaRPr sz="2183">
              <a:solidFill>
                <a:sysClr val="windowText" lastClr="000000"/>
              </a:solidFill>
              <a:latin typeface="Avenir Next"/>
              <a:cs typeface="Avenir Next"/>
            </a:endParaRPr>
          </a:p>
        </p:txBody>
      </p:sp>
      <p:pic>
        <p:nvPicPr>
          <p:cNvPr id="20" name="object 20"/>
          <p:cNvPicPr/>
          <p:nvPr/>
        </p:nvPicPr>
        <p:blipFill>
          <a:blip r:embed="rId5" cstate="print"/>
          <a:stretch>
            <a:fillRect/>
          </a:stretch>
        </p:blipFill>
        <p:spPr>
          <a:xfrm>
            <a:off x="17738691" y="6603140"/>
            <a:ext cx="3564792" cy="4269301"/>
          </a:xfrm>
          <a:prstGeom prst="rect">
            <a:avLst/>
          </a:prstGeom>
        </p:spPr>
      </p:pic>
      <p:sp>
        <p:nvSpPr>
          <p:cNvPr id="21" name="object 3">
            <a:extLst>
              <a:ext uri="{FF2B5EF4-FFF2-40B4-BE49-F238E27FC236}">
                <a16:creationId xmlns:a16="http://schemas.microsoft.com/office/drawing/2014/main" id="{57B42379-EE6D-1480-F103-8FE3F37A12EA}"/>
              </a:ext>
            </a:extLst>
          </p:cNvPr>
          <p:cNvSpPr txBox="1">
            <a:spLocks/>
          </p:cNvSpPr>
          <p:nvPr/>
        </p:nvSpPr>
        <p:spPr>
          <a:xfrm>
            <a:off x="0" y="0"/>
            <a:ext cx="24411429" cy="851993"/>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effectLst>
            <a:outerShdw blurRad="50800" dist="38100" dir="5400000" algn="t" rotWithShape="0">
              <a:prstClr val="black">
                <a:alpha val="40000"/>
              </a:prstClr>
            </a:outerShdw>
          </a:effectLst>
        </p:spPr>
        <p:txBody>
          <a:bodyPr vert="horz" wrap="square" lIns="0" tIns="20793" rIns="0" bIns="0" rtlCol="0">
            <a:spAutoFit/>
          </a:bodyPr>
          <a:lstStyle>
            <a:lvl1pPr>
              <a:defRPr sz="8004" b="1" i="0">
                <a:solidFill>
                  <a:schemeClr val="bg1"/>
                </a:solidFill>
                <a:latin typeface="Calibri"/>
                <a:ea typeface="+mj-ea"/>
                <a:cs typeface="Calibri"/>
              </a:defRPr>
            </a:lvl1pPr>
          </a:lstStyle>
          <a:p>
            <a:pPr marL="15403" marR="0" lvl="0" indent="0" algn="ctr" defTabSz="914400" eaLnBrk="1" fontAlgn="auto" latinLnBrk="0" hangingPunct="1">
              <a:lnSpc>
                <a:spcPct val="100000"/>
              </a:lnSpc>
              <a:spcBef>
                <a:spcPts val="164"/>
              </a:spcBef>
              <a:spcAft>
                <a:spcPts val="0"/>
              </a:spcAft>
              <a:buClrTx/>
              <a:buSzTx/>
              <a:buFontTx/>
              <a:buNone/>
              <a:tabLst/>
              <a:defRPr/>
            </a:pP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EL DISEÑO ES UN TIPO DE RESPUESTA QUE CONSTRUYE NUEVAS REALIDADES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7" y="1"/>
            <a:ext cx="24382287" cy="13715036"/>
          </a:xfrm>
          <a:prstGeom prst="rect">
            <a:avLst/>
          </a:prstGeom>
        </p:spPr>
      </p:pic>
      <p:sp>
        <p:nvSpPr>
          <p:cNvPr id="3" name="object 3"/>
          <p:cNvSpPr txBox="1"/>
          <p:nvPr/>
        </p:nvSpPr>
        <p:spPr>
          <a:xfrm>
            <a:off x="702506" y="1204209"/>
            <a:ext cx="11334635" cy="12141349"/>
          </a:xfrm>
          <a:prstGeom prst="rect">
            <a:avLst/>
          </a:prstGeom>
        </p:spPr>
        <p:txBody>
          <a:bodyPr vert="horz" wrap="square" lIns="0" tIns="19253" rIns="0" bIns="0" rtlCol="0">
            <a:spAutoFit/>
          </a:bodyPr>
          <a:lstStyle/>
          <a:p>
            <a:pPr marL="15403" algn="l" defTabSz="1108984" hangingPunct="1">
              <a:spcBef>
                <a:spcPts val="152"/>
              </a:spcBef>
            </a:pPr>
            <a:r>
              <a:rPr sz="3396" dirty="0">
                <a:solidFill>
                  <a:srgbClr val="FFFFFF"/>
                </a:solidFill>
                <a:latin typeface="Calibri"/>
                <a:cs typeface="Calibri"/>
              </a:rPr>
              <a:t>3D</a:t>
            </a:r>
            <a:r>
              <a:rPr sz="3396" spc="49" dirty="0">
                <a:solidFill>
                  <a:srgbClr val="FFFFFF"/>
                </a:solidFill>
                <a:latin typeface="Calibri"/>
                <a:cs typeface="Calibri"/>
              </a:rPr>
              <a:t> </a:t>
            </a:r>
            <a:r>
              <a:rPr sz="3396" dirty="0">
                <a:solidFill>
                  <a:srgbClr val="FFFFFF"/>
                </a:solidFill>
                <a:latin typeface="Calibri"/>
                <a:cs typeface="Calibri"/>
              </a:rPr>
              <a:t>Modeling</a:t>
            </a:r>
            <a:r>
              <a:rPr lang="es-CL" sz="3396" spc="49" dirty="0">
                <a:solidFill>
                  <a:srgbClr val="FFFFFF"/>
                </a:solidFill>
                <a:latin typeface="Calibri"/>
                <a:cs typeface="Calibri"/>
              </a:rPr>
              <a:t> </a:t>
            </a:r>
            <a:r>
              <a:rPr lang="es-CL" sz="3396" dirty="0">
                <a:solidFill>
                  <a:srgbClr val="FFFFFF"/>
                </a:solidFill>
                <a:latin typeface="Calibri"/>
                <a:cs typeface="Calibri"/>
              </a:rPr>
              <a:t>(Modelado</a:t>
            </a:r>
            <a:r>
              <a:rPr lang="es-CL" sz="3396" spc="55" dirty="0">
                <a:solidFill>
                  <a:srgbClr val="FFFFFF"/>
                </a:solidFill>
                <a:latin typeface="Calibri"/>
                <a:cs typeface="Calibri"/>
              </a:rPr>
              <a:t> </a:t>
            </a:r>
            <a:r>
              <a:rPr lang="es-CL" sz="3396" spc="-30" dirty="0">
                <a:solidFill>
                  <a:srgbClr val="FFFFFF"/>
                </a:solidFill>
                <a:latin typeface="Calibri"/>
                <a:cs typeface="Calibri"/>
              </a:rPr>
              <a:t>3D)</a:t>
            </a:r>
            <a:endParaRPr lang="es-CL" sz="3396" dirty="0">
              <a:solidFill>
                <a:sysClr val="windowText" lastClr="000000"/>
              </a:solidFill>
              <a:latin typeface="Calibri"/>
              <a:cs typeface="Calibri"/>
            </a:endParaRPr>
          </a:p>
          <a:p>
            <a:pPr marL="15403" algn="l" defTabSz="1108984" hangingPunct="1">
              <a:spcBef>
                <a:spcPts val="67"/>
              </a:spcBef>
            </a:pPr>
            <a:r>
              <a:rPr lang="es-CL" sz="3396" dirty="0" err="1">
                <a:solidFill>
                  <a:srgbClr val="FFFFFF"/>
                </a:solidFill>
                <a:latin typeface="Calibri"/>
                <a:cs typeface="Calibri"/>
              </a:rPr>
              <a:t>Copywriting</a:t>
            </a:r>
            <a:r>
              <a:rPr lang="es-CL" sz="3396" spc="30" dirty="0">
                <a:solidFill>
                  <a:srgbClr val="FFFFFF"/>
                </a:solidFill>
                <a:latin typeface="Calibri"/>
                <a:cs typeface="Calibri"/>
              </a:rPr>
              <a:t> </a:t>
            </a:r>
            <a:r>
              <a:rPr lang="es-CL" sz="3396" dirty="0">
                <a:solidFill>
                  <a:srgbClr val="FFFFFF"/>
                </a:solidFill>
                <a:latin typeface="Calibri"/>
                <a:cs typeface="Calibri"/>
              </a:rPr>
              <a:t>&amp;</a:t>
            </a:r>
            <a:r>
              <a:rPr lang="es-CL" sz="3396" spc="36" dirty="0">
                <a:solidFill>
                  <a:srgbClr val="FFFFFF"/>
                </a:solidFill>
                <a:latin typeface="Calibri"/>
                <a:cs typeface="Calibri"/>
              </a:rPr>
              <a:t> </a:t>
            </a:r>
            <a:r>
              <a:rPr lang="es-CL" sz="3396" dirty="0" err="1">
                <a:solidFill>
                  <a:srgbClr val="FFFFFF"/>
                </a:solidFill>
                <a:latin typeface="Calibri"/>
                <a:cs typeface="Calibri"/>
              </a:rPr>
              <a:t>Editing</a:t>
            </a:r>
            <a:r>
              <a:rPr lang="es-CL" sz="3396" spc="30" dirty="0">
                <a:solidFill>
                  <a:srgbClr val="FFFFFF"/>
                </a:solidFill>
                <a:latin typeface="Calibri"/>
                <a:cs typeface="Calibri"/>
              </a:rPr>
              <a:t> </a:t>
            </a:r>
            <a:r>
              <a:rPr lang="es-CL" sz="3396" dirty="0">
                <a:solidFill>
                  <a:srgbClr val="FFFFFF"/>
                </a:solidFill>
                <a:latin typeface="Calibri"/>
                <a:cs typeface="Calibri"/>
              </a:rPr>
              <a:t>(Derechos</a:t>
            </a:r>
            <a:r>
              <a:rPr lang="es-CL" sz="3396" spc="36" dirty="0">
                <a:solidFill>
                  <a:srgbClr val="FFFFFF"/>
                </a:solidFill>
                <a:latin typeface="Calibri"/>
                <a:cs typeface="Calibri"/>
              </a:rPr>
              <a:t> </a:t>
            </a:r>
            <a:r>
              <a:rPr lang="es-CL" sz="3396" dirty="0">
                <a:solidFill>
                  <a:srgbClr val="FFFFFF"/>
                </a:solidFill>
                <a:latin typeface="Calibri"/>
                <a:cs typeface="Calibri"/>
              </a:rPr>
              <a:t>de</a:t>
            </a:r>
            <a:r>
              <a:rPr lang="es-CL" sz="3396" spc="42" dirty="0">
                <a:solidFill>
                  <a:srgbClr val="FFFFFF"/>
                </a:solidFill>
                <a:latin typeface="Calibri"/>
                <a:cs typeface="Calibri"/>
              </a:rPr>
              <a:t> </a:t>
            </a:r>
            <a:r>
              <a:rPr lang="es-CL" sz="3396" dirty="0">
                <a:solidFill>
                  <a:srgbClr val="FFFFFF"/>
                </a:solidFill>
                <a:latin typeface="Calibri"/>
                <a:cs typeface="Calibri"/>
              </a:rPr>
              <a:t>autor</a:t>
            </a:r>
            <a:r>
              <a:rPr lang="es-CL" sz="3396" spc="42" dirty="0">
                <a:solidFill>
                  <a:srgbClr val="FFFFFF"/>
                </a:solidFill>
                <a:latin typeface="Calibri"/>
                <a:cs typeface="Calibri"/>
              </a:rPr>
              <a:t> </a:t>
            </a:r>
            <a:r>
              <a:rPr lang="es-CL" sz="3396" dirty="0">
                <a:solidFill>
                  <a:srgbClr val="FFFFFF"/>
                </a:solidFill>
                <a:latin typeface="Calibri"/>
                <a:cs typeface="Calibri"/>
              </a:rPr>
              <a:t>y</a:t>
            </a:r>
            <a:r>
              <a:rPr lang="es-CL" sz="3396" spc="36" dirty="0">
                <a:solidFill>
                  <a:srgbClr val="FFFFFF"/>
                </a:solidFill>
                <a:latin typeface="Calibri"/>
                <a:cs typeface="Calibri"/>
              </a:rPr>
              <a:t> </a:t>
            </a:r>
            <a:r>
              <a:rPr lang="es-CL" sz="3396" spc="-12" dirty="0">
                <a:solidFill>
                  <a:srgbClr val="FFFFFF"/>
                </a:solidFill>
                <a:latin typeface="Calibri"/>
                <a:cs typeface="Calibri"/>
              </a:rPr>
              <a:t>editorial)</a:t>
            </a:r>
            <a:endParaRPr lang="es-CL" sz="3396" dirty="0">
              <a:solidFill>
                <a:sysClr val="windowText" lastClr="000000"/>
              </a:solidFill>
              <a:latin typeface="Calibri"/>
              <a:cs typeface="Calibri"/>
            </a:endParaRPr>
          </a:p>
          <a:p>
            <a:pPr marL="15403" marR="6161" algn="l" defTabSz="1108984" hangingPunct="1"/>
            <a:r>
              <a:rPr sz="3396" dirty="0">
                <a:solidFill>
                  <a:srgbClr val="FFFFFF"/>
                </a:solidFill>
                <a:latin typeface="Calibri"/>
                <a:cs typeface="Calibri"/>
              </a:rPr>
              <a:t>Branding</a:t>
            </a:r>
            <a:r>
              <a:rPr sz="3396" spc="30" dirty="0">
                <a:solidFill>
                  <a:srgbClr val="FFFFFF"/>
                </a:solidFill>
                <a:latin typeface="Calibri"/>
                <a:cs typeface="Calibri"/>
              </a:rPr>
              <a:t> </a:t>
            </a:r>
            <a:r>
              <a:rPr sz="3396" dirty="0">
                <a:solidFill>
                  <a:srgbClr val="FFFFFF"/>
                </a:solidFill>
                <a:latin typeface="Calibri"/>
                <a:cs typeface="Calibri"/>
              </a:rPr>
              <a:t>&amp;</a:t>
            </a:r>
            <a:r>
              <a:rPr sz="3396" spc="42" dirty="0">
                <a:solidFill>
                  <a:srgbClr val="FFFFFF"/>
                </a:solidFill>
                <a:latin typeface="Calibri"/>
                <a:cs typeface="Calibri"/>
              </a:rPr>
              <a:t> </a:t>
            </a:r>
            <a:r>
              <a:rPr sz="3396" dirty="0">
                <a:solidFill>
                  <a:srgbClr val="FFFFFF"/>
                </a:solidFill>
                <a:latin typeface="Calibri"/>
                <a:cs typeface="Calibri"/>
              </a:rPr>
              <a:t>Corporate</a:t>
            </a:r>
            <a:r>
              <a:rPr sz="3396" spc="49" dirty="0">
                <a:solidFill>
                  <a:srgbClr val="FFFFFF"/>
                </a:solidFill>
                <a:latin typeface="Calibri"/>
                <a:cs typeface="Calibri"/>
              </a:rPr>
              <a:t> </a:t>
            </a:r>
            <a:r>
              <a:rPr sz="3396" dirty="0">
                <a:solidFill>
                  <a:srgbClr val="FFFFFF"/>
                </a:solidFill>
                <a:latin typeface="Calibri"/>
                <a:cs typeface="Calibri"/>
              </a:rPr>
              <a:t>Identity</a:t>
            </a:r>
            <a:r>
              <a:rPr sz="3396" spc="42" dirty="0">
                <a:solidFill>
                  <a:srgbClr val="FFFFFF"/>
                </a:solidFill>
                <a:latin typeface="Calibri"/>
                <a:cs typeface="Calibri"/>
              </a:rPr>
              <a:t> </a:t>
            </a:r>
            <a:r>
              <a:rPr sz="3396" dirty="0">
                <a:solidFill>
                  <a:srgbClr val="FFFFFF"/>
                </a:solidFill>
                <a:latin typeface="Calibri"/>
                <a:cs typeface="Calibri"/>
              </a:rPr>
              <a:t>(Marcas</a:t>
            </a:r>
            <a:r>
              <a:rPr sz="3396" spc="42" dirty="0">
                <a:solidFill>
                  <a:srgbClr val="FFFFFF"/>
                </a:solidFill>
                <a:latin typeface="Calibri"/>
                <a:cs typeface="Calibri"/>
              </a:rPr>
              <a:t> </a:t>
            </a:r>
            <a:r>
              <a:rPr sz="3396" dirty="0">
                <a:solidFill>
                  <a:srgbClr val="FFFFFF"/>
                </a:solidFill>
                <a:latin typeface="Calibri"/>
                <a:cs typeface="Calibri"/>
              </a:rPr>
              <a:t>e</a:t>
            </a:r>
            <a:r>
              <a:rPr sz="3396" spc="49" dirty="0">
                <a:solidFill>
                  <a:srgbClr val="FFFFFF"/>
                </a:solidFill>
                <a:latin typeface="Calibri"/>
                <a:cs typeface="Calibri"/>
              </a:rPr>
              <a:t> </a:t>
            </a:r>
            <a:r>
              <a:rPr sz="3396" dirty="0">
                <a:solidFill>
                  <a:srgbClr val="FFFFFF"/>
                </a:solidFill>
                <a:latin typeface="Calibri"/>
                <a:cs typeface="Calibri"/>
              </a:rPr>
              <a:t>identidad</a:t>
            </a:r>
            <a:r>
              <a:rPr sz="3396" spc="42" dirty="0">
                <a:solidFill>
                  <a:srgbClr val="FFFFFF"/>
                </a:solidFill>
                <a:latin typeface="Calibri"/>
                <a:cs typeface="Calibri"/>
              </a:rPr>
              <a:t> </a:t>
            </a:r>
            <a:r>
              <a:rPr sz="3396" spc="-12" dirty="0" err="1">
                <a:solidFill>
                  <a:srgbClr val="FFFFFF"/>
                </a:solidFill>
                <a:latin typeface="Calibri"/>
                <a:cs typeface="Calibri"/>
              </a:rPr>
              <a:t>corporativa</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570664" algn="l" defTabSz="1108984" hangingPunct="1">
              <a:spcBef>
                <a:spcPts val="158"/>
              </a:spcBef>
            </a:pPr>
            <a:r>
              <a:rPr sz="3396" dirty="0">
                <a:solidFill>
                  <a:srgbClr val="FFFFFF"/>
                </a:solidFill>
                <a:latin typeface="Calibri"/>
                <a:cs typeface="Calibri"/>
              </a:rPr>
              <a:t>Product</a:t>
            </a:r>
            <a:r>
              <a:rPr sz="3396" spc="36" dirty="0">
                <a:solidFill>
                  <a:srgbClr val="FFFFFF"/>
                </a:solidFill>
                <a:latin typeface="Calibri"/>
                <a:cs typeface="Calibri"/>
              </a:rPr>
              <a:t> </a:t>
            </a:r>
            <a:r>
              <a:rPr sz="3396" dirty="0">
                <a:solidFill>
                  <a:srgbClr val="FFFFFF"/>
                </a:solidFill>
                <a:latin typeface="Calibri"/>
                <a:cs typeface="Calibri"/>
              </a:rPr>
              <a:t>Development</a:t>
            </a:r>
            <a:r>
              <a:rPr sz="3396" spc="36" dirty="0">
                <a:solidFill>
                  <a:srgbClr val="FFFFFF"/>
                </a:solidFill>
                <a:latin typeface="Calibri"/>
                <a:cs typeface="Calibri"/>
              </a:rPr>
              <a:t> </a:t>
            </a:r>
            <a:r>
              <a:rPr sz="3396" dirty="0">
                <a:solidFill>
                  <a:srgbClr val="FFFFFF"/>
                </a:solidFill>
                <a:latin typeface="Calibri"/>
                <a:cs typeface="Calibri"/>
              </a:rPr>
              <a:t>(Desarrollo</a:t>
            </a:r>
            <a:r>
              <a:rPr sz="3396" spc="36" dirty="0">
                <a:solidFill>
                  <a:srgbClr val="FFFFFF"/>
                </a:solidFill>
                <a:latin typeface="Calibri"/>
                <a:cs typeface="Calibri"/>
              </a:rPr>
              <a:t> </a:t>
            </a:r>
            <a:r>
              <a:rPr sz="3396" dirty="0">
                <a:solidFill>
                  <a:srgbClr val="FFFFFF"/>
                </a:solidFill>
                <a:latin typeface="Calibri"/>
                <a:cs typeface="Calibri"/>
              </a:rPr>
              <a:t>de</a:t>
            </a:r>
            <a:r>
              <a:rPr sz="3396" spc="55" dirty="0">
                <a:solidFill>
                  <a:srgbClr val="FFFFFF"/>
                </a:solidFill>
                <a:latin typeface="Calibri"/>
                <a:cs typeface="Calibri"/>
              </a:rPr>
              <a:t> </a:t>
            </a:r>
            <a:r>
              <a:rPr sz="3396" dirty="0">
                <a:solidFill>
                  <a:srgbClr val="FFFFFF"/>
                </a:solidFill>
                <a:latin typeface="Calibri"/>
                <a:cs typeface="Calibri"/>
              </a:rPr>
              <a:t>productos</a:t>
            </a:r>
            <a:r>
              <a:rPr sz="3396" spc="42" dirty="0">
                <a:solidFill>
                  <a:srgbClr val="FFFFFF"/>
                </a:solidFill>
                <a:latin typeface="Calibri"/>
                <a:cs typeface="Calibri"/>
              </a:rPr>
              <a:t> </a:t>
            </a:r>
            <a:r>
              <a:rPr sz="3396" dirty="0">
                <a:solidFill>
                  <a:srgbClr val="FFFFFF"/>
                </a:solidFill>
                <a:latin typeface="Calibri"/>
                <a:cs typeface="Calibri"/>
              </a:rPr>
              <a:t>y</a:t>
            </a:r>
            <a:r>
              <a:rPr sz="3396" spc="42" dirty="0">
                <a:solidFill>
                  <a:srgbClr val="FFFFFF"/>
                </a:solidFill>
                <a:latin typeface="Calibri"/>
                <a:cs typeface="Calibri"/>
              </a:rPr>
              <a:t> </a:t>
            </a:r>
            <a:r>
              <a:rPr sz="3396" spc="-12" dirty="0">
                <a:solidFill>
                  <a:srgbClr val="FFFFFF"/>
                </a:solidFill>
                <a:latin typeface="Calibri"/>
                <a:cs typeface="Calibri"/>
              </a:rPr>
              <a:t>servicios) </a:t>
            </a:r>
            <a:r>
              <a:rPr sz="3396" dirty="0">
                <a:solidFill>
                  <a:srgbClr val="FFFFFF"/>
                </a:solidFill>
                <a:latin typeface="Calibri"/>
                <a:cs typeface="Calibri"/>
              </a:rPr>
              <a:t>Fashion/Apparel</a:t>
            </a:r>
            <a:r>
              <a:rPr sz="3396" spc="49" dirty="0">
                <a:solidFill>
                  <a:srgbClr val="FFFFFF"/>
                </a:solidFill>
                <a:latin typeface="Calibri"/>
                <a:cs typeface="Calibri"/>
              </a:rPr>
              <a:t> </a:t>
            </a:r>
            <a:r>
              <a:rPr sz="3396" dirty="0">
                <a:solidFill>
                  <a:srgbClr val="FFFFFF"/>
                </a:solidFill>
                <a:latin typeface="Calibri"/>
                <a:cs typeface="Calibri"/>
              </a:rPr>
              <a:t>(Moda</a:t>
            </a:r>
            <a:r>
              <a:rPr sz="3396" spc="55" dirty="0">
                <a:solidFill>
                  <a:srgbClr val="FFFFFF"/>
                </a:solidFill>
                <a:latin typeface="Calibri"/>
                <a:cs typeface="Calibri"/>
              </a:rPr>
              <a:t> </a:t>
            </a:r>
            <a:r>
              <a:rPr sz="3396" dirty="0">
                <a:solidFill>
                  <a:srgbClr val="FFFFFF"/>
                </a:solidFill>
                <a:latin typeface="Calibri"/>
                <a:cs typeface="Calibri"/>
              </a:rPr>
              <a:t>e</a:t>
            </a:r>
            <a:r>
              <a:rPr sz="3396" spc="67" dirty="0">
                <a:solidFill>
                  <a:srgbClr val="FFFFFF"/>
                </a:solidFill>
                <a:latin typeface="Calibri"/>
                <a:cs typeface="Calibri"/>
              </a:rPr>
              <a:t> </a:t>
            </a:r>
            <a:r>
              <a:rPr sz="3396" spc="-12" dirty="0">
                <a:solidFill>
                  <a:srgbClr val="FFFFFF"/>
                </a:solidFill>
                <a:latin typeface="Calibri"/>
                <a:cs typeface="Calibri"/>
              </a:rPr>
              <a:t>indumentaria)</a:t>
            </a:r>
            <a:endParaRPr sz="3396" dirty="0">
              <a:solidFill>
                <a:sysClr val="windowText" lastClr="000000"/>
              </a:solidFill>
              <a:latin typeface="Calibri"/>
              <a:cs typeface="Calibri"/>
            </a:endParaRPr>
          </a:p>
          <a:p>
            <a:pPr marL="15403" marR="3097455" algn="l" defTabSz="1108984" hangingPunct="1">
              <a:spcBef>
                <a:spcPts val="18"/>
              </a:spcBef>
            </a:pPr>
            <a:r>
              <a:rPr sz="3396" dirty="0">
                <a:solidFill>
                  <a:srgbClr val="FFFFFF"/>
                </a:solidFill>
                <a:latin typeface="Calibri"/>
                <a:cs typeface="Calibri"/>
              </a:rPr>
              <a:t>Graphic</a:t>
            </a:r>
            <a:r>
              <a:rPr sz="3396" spc="42"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spc="-12" dirty="0" err="1">
                <a:solidFill>
                  <a:srgbClr val="FFFFFF"/>
                </a:solidFill>
                <a:latin typeface="Calibri"/>
                <a:cs typeface="Calibri"/>
              </a:rPr>
              <a:t>gráfico</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097455" algn="l" defTabSz="1108984" hangingPunct="1">
              <a:spcBef>
                <a:spcPts val="18"/>
              </a:spcBef>
            </a:pPr>
            <a:r>
              <a:rPr sz="3396" dirty="0">
                <a:solidFill>
                  <a:srgbClr val="FFFFFF"/>
                </a:solidFill>
                <a:latin typeface="Calibri"/>
                <a:cs typeface="Calibri"/>
              </a:rPr>
              <a:t>Interaction</a:t>
            </a:r>
            <a:r>
              <a:rPr sz="3396" spc="42"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spc="-12" dirty="0">
                <a:solidFill>
                  <a:srgbClr val="FFFFFF"/>
                </a:solidFill>
                <a:latin typeface="Calibri"/>
                <a:cs typeface="Calibri"/>
              </a:rPr>
              <a:t>interactivo)</a:t>
            </a:r>
            <a:endParaRPr sz="3396" dirty="0">
              <a:solidFill>
                <a:sysClr val="windowText" lastClr="000000"/>
              </a:solidFill>
              <a:latin typeface="Calibri"/>
              <a:cs typeface="Calibri"/>
            </a:endParaRPr>
          </a:p>
          <a:p>
            <a:pPr marL="15403" marR="1176756" algn="l" defTabSz="1108984" hangingPunct="1">
              <a:spcBef>
                <a:spcPts val="30"/>
              </a:spcBef>
            </a:pPr>
            <a:r>
              <a:rPr sz="3396" dirty="0">
                <a:solidFill>
                  <a:srgbClr val="FFFFFF"/>
                </a:solidFill>
                <a:latin typeface="Calibri"/>
                <a:cs typeface="Calibri"/>
              </a:rPr>
              <a:t>Model</a:t>
            </a:r>
            <a:r>
              <a:rPr sz="3396" spc="30" dirty="0">
                <a:solidFill>
                  <a:srgbClr val="FFFFFF"/>
                </a:solidFill>
                <a:latin typeface="Calibri"/>
                <a:cs typeface="Calibri"/>
              </a:rPr>
              <a:t> </a:t>
            </a:r>
            <a:r>
              <a:rPr sz="3396" dirty="0">
                <a:solidFill>
                  <a:srgbClr val="FFFFFF"/>
                </a:solidFill>
                <a:latin typeface="Calibri"/>
                <a:cs typeface="Calibri"/>
              </a:rPr>
              <a:t>Making</a:t>
            </a:r>
            <a:r>
              <a:rPr sz="3396" spc="30" dirty="0">
                <a:solidFill>
                  <a:srgbClr val="FFFFFF"/>
                </a:solidFill>
                <a:latin typeface="Calibri"/>
                <a:cs typeface="Calibri"/>
              </a:rPr>
              <a:t> </a:t>
            </a:r>
            <a:r>
              <a:rPr sz="3396" dirty="0">
                <a:solidFill>
                  <a:srgbClr val="FFFFFF"/>
                </a:solidFill>
                <a:latin typeface="Calibri"/>
                <a:cs typeface="Calibri"/>
              </a:rPr>
              <a:t>&amp;</a:t>
            </a:r>
            <a:r>
              <a:rPr sz="3396" spc="36" dirty="0">
                <a:solidFill>
                  <a:srgbClr val="FFFFFF"/>
                </a:solidFill>
                <a:latin typeface="Calibri"/>
                <a:cs typeface="Calibri"/>
              </a:rPr>
              <a:t> </a:t>
            </a:r>
            <a:r>
              <a:rPr sz="3396" dirty="0">
                <a:solidFill>
                  <a:srgbClr val="FFFFFF"/>
                </a:solidFill>
                <a:latin typeface="Calibri"/>
                <a:cs typeface="Calibri"/>
              </a:rPr>
              <a:t>Prototyping</a:t>
            </a:r>
            <a:r>
              <a:rPr sz="3396" spc="30" dirty="0">
                <a:solidFill>
                  <a:srgbClr val="FFFFFF"/>
                </a:solidFill>
                <a:latin typeface="Calibri"/>
                <a:cs typeface="Calibri"/>
              </a:rPr>
              <a:t> </a:t>
            </a:r>
            <a:r>
              <a:rPr sz="3396" dirty="0">
                <a:solidFill>
                  <a:srgbClr val="FFFFFF"/>
                </a:solidFill>
                <a:latin typeface="Calibri"/>
                <a:cs typeface="Calibri"/>
              </a:rPr>
              <a:t>(Modelos</a:t>
            </a:r>
            <a:r>
              <a:rPr sz="3396" spc="36" dirty="0">
                <a:solidFill>
                  <a:srgbClr val="FFFFFF"/>
                </a:solidFill>
                <a:latin typeface="Calibri"/>
                <a:cs typeface="Calibri"/>
              </a:rPr>
              <a:t> </a:t>
            </a:r>
            <a:r>
              <a:rPr sz="3396" dirty="0">
                <a:solidFill>
                  <a:srgbClr val="FFFFFF"/>
                </a:solidFill>
                <a:latin typeface="Calibri"/>
                <a:cs typeface="Calibri"/>
              </a:rPr>
              <a:t>y</a:t>
            </a:r>
            <a:r>
              <a:rPr sz="3396" spc="30" dirty="0">
                <a:solidFill>
                  <a:srgbClr val="FFFFFF"/>
                </a:solidFill>
                <a:latin typeface="Calibri"/>
                <a:cs typeface="Calibri"/>
              </a:rPr>
              <a:t> </a:t>
            </a:r>
            <a:r>
              <a:rPr sz="3396" spc="-12" dirty="0" err="1">
                <a:solidFill>
                  <a:srgbClr val="FFFFFF"/>
                </a:solidFill>
                <a:latin typeface="Calibri"/>
                <a:cs typeface="Calibri"/>
              </a:rPr>
              <a:t>prototipado</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1176756" algn="l" defTabSz="1108984" hangingPunct="1">
              <a:spcBef>
                <a:spcPts val="30"/>
              </a:spcBef>
            </a:pPr>
            <a:r>
              <a:rPr lang="es-CL" sz="3396" dirty="0" err="1">
                <a:solidFill>
                  <a:srgbClr val="FFFFFF"/>
                </a:solidFill>
                <a:latin typeface="Calibri"/>
                <a:cs typeface="Calibri"/>
              </a:rPr>
              <a:t>Photography</a:t>
            </a:r>
            <a:r>
              <a:rPr lang="es-CL" sz="3396" spc="79" dirty="0">
                <a:solidFill>
                  <a:srgbClr val="FFFFFF"/>
                </a:solidFill>
                <a:latin typeface="Calibri"/>
                <a:cs typeface="Calibri"/>
              </a:rPr>
              <a:t> </a:t>
            </a:r>
            <a:r>
              <a:rPr lang="es-CL" sz="3396" spc="-12" dirty="0">
                <a:solidFill>
                  <a:srgbClr val="FFFFFF"/>
                </a:solidFill>
                <a:latin typeface="Calibri"/>
                <a:cs typeface="Calibri"/>
              </a:rPr>
              <a:t>(Fotografía)</a:t>
            </a:r>
            <a:endParaRPr lang="es-CL" sz="3396" dirty="0">
              <a:solidFill>
                <a:sysClr val="windowText" lastClr="000000"/>
              </a:solidFill>
              <a:latin typeface="Calibri"/>
              <a:cs typeface="Calibri"/>
            </a:endParaRPr>
          </a:p>
          <a:p>
            <a:pPr marL="15403" algn="l" defTabSz="1108984" hangingPunct="1"/>
            <a:r>
              <a:rPr sz="3396" dirty="0">
                <a:solidFill>
                  <a:srgbClr val="FFFFFF"/>
                </a:solidFill>
                <a:latin typeface="Calibri"/>
                <a:cs typeface="Calibri"/>
              </a:rPr>
              <a:t>Interior</a:t>
            </a:r>
            <a:r>
              <a:rPr sz="3396" spc="30" dirty="0">
                <a:solidFill>
                  <a:srgbClr val="FFFFFF"/>
                </a:solidFill>
                <a:latin typeface="Calibri"/>
                <a:cs typeface="Calibri"/>
              </a:rPr>
              <a:t> </a:t>
            </a:r>
            <a:r>
              <a:rPr sz="3396" dirty="0">
                <a:solidFill>
                  <a:srgbClr val="FFFFFF"/>
                </a:solidFill>
                <a:latin typeface="Calibri"/>
                <a:cs typeface="Calibri"/>
              </a:rPr>
              <a:t>Design</a:t>
            </a:r>
            <a:r>
              <a:rPr sz="3396" spc="30" dirty="0">
                <a:solidFill>
                  <a:srgbClr val="FFFFFF"/>
                </a:solidFill>
                <a:latin typeface="Calibri"/>
                <a:cs typeface="Calibri"/>
              </a:rPr>
              <a:t> </a:t>
            </a:r>
            <a:r>
              <a:rPr sz="3396" dirty="0">
                <a:solidFill>
                  <a:srgbClr val="FFFFFF"/>
                </a:solidFill>
                <a:latin typeface="Calibri"/>
                <a:cs typeface="Calibri"/>
              </a:rPr>
              <a:t>(Diseño</a:t>
            </a:r>
            <a:r>
              <a:rPr sz="3396" spc="24" dirty="0">
                <a:solidFill>
                  <a:srgbClr val="FFFFFF"/>
                </a:solidFill>
                <a:latin typeface="Calibri"/>
                <a:cs typeface="Calibri"/>
              </a:rPr>
              <a:t> </a:t>
            </a:r>
            <a:r>
              <a:rPr sz="3396" dirty="0">
                <a:solidFill>
                  <a:srgbClr val="FFFFFF"/>
                </a:solidFill>
                <a:latin typeface="Calibri"/>
                <a:cs typeface="Calibri"/>
              </a:rPr>
              <a:t>de</a:t>
            </a:r>
            <a:r>
              <a:rPr sz="3396" spc="42" dirty="0">
                <a:solidFill>
                  <a:srgbClr val="FFFFFF"/>
                </a:solidFill>
                <a:latin typeface="Calibri"/>
                <a:cs typeface="Calibri"/>
              </a:rPr>
              <a:t> </a:t>
            </a:r>
            <a:r>
              <a:rPr sz="3396" spc="-12" dirty="0">
                <a:solidFill>
                  <a:srgbClr val="FFFFFF"/>
                </a:solidFill>
                <a:latin typeface="Calibri"/>
                <a:cs typeface="Calibri"/>
              </a:rPr>
              <a:t>interiores)</a:t>
            </a:r>
            <a:endParaRPr sz="3396" dirty="0">
              <a:solidFill>
                <a:sysClr val="windowText" lastClr="000000"/>
              </a:solidFill>
              <a:latin typeface="Calibri"/>
              <a:cs typeface="Calibri"/>
            </a:endParaRPr>
          </a:p>
          <a:p>
            <a:pPr marL="15403" marR="3333884" algn="l" defTabSz="1108984" hangingPunct="1"/>
            <a:r>
              <a:rPr sz="3396" dirty="0">
                <a:solidFill>
                  <a:srgbClr val="FFFFFF"/>
                </a:solidFill>
                <a:latin typeface="Calibri"/>
                <a:cs typeface="Calibri"/>
              </a:rPr>
              <a:t>Motion</a:t>
            </a:r>
            <a:r>
              <a:rPr sz="3396" spc="49" dirty="0">
                <a:solidFill>
                  <a:srgbClr val="FFFFFF"/>
                </a:solidFill>
                <a:latin typeface="Calibri"/>
                <a:cs typeface="Calibri"/>
              </a:rPr>
              <a:t> </a:t>
            </a:r>
            <a:r>
              <a:rPr sz="3396" dirty="0">
                <a:solidFill>
                  <a:srgbClr val="FFFFFF"/>
                </a:solidFill>
                <a:latin typeface="Calibri"/>
                <a:cs typeface="Calibri"/>
              </a:rPr>
              <a:t>Graphics</a:t>
            </a:r>
            <a:r>
              <a:rPr sz="3396" spc="55" dirty="0">
                <a:solidFill>
                  <a:srgbClr val="FFFFFF"/>
                </a:solidFill>
                <a:latin typeface="Calibri"/>
                <a:cs typeface="Calibri"/>
              </a:rPr>
              <a:t> </a:t>
            </a:r>
            <a:r>
              <a:rPr sz="3396" dirty="0">
                <a:solidFill>
                  <a:srgbClr val="FFFFFF"/>
                </a:solidFill>
                <a:latin typeface="Calibri"/>
                <a:cs typeface="Calibri"/>
              </a:rPr>
              <a:t>(Animación</a:t>
            </a:r>
            <a:r>
              <a:rPr sz="3396" spc="55" dirty="0">
                <a:solidFill>
                  <a:srgbClr val="FFFFFF"/>
                </a:solidFill>
                <a:latin typeface="Calibri"/>
                <a:cs typeface="Calibri"/>
              </a:rPr>
              <a:t> </a:t>
            </a:r>
            <a:r>
              <a:rPr sz="3396" spc="-12" dirty="0" err="1">
                <a:solidFill>
                  <a:srgbClr val="FFFFFF"/>
                </a:solidFill>
                <a:latin typeface="Calibri"/>
                <a:cs typeface="Calibri"/>
              </a:rPr>
              <a:t>gráfica</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333884" algn="l" defTabSz="1108984" hangingPunct="1"/>
            <a:r>
              <a:rPr sz="3396" dirty="0">
                <a:solidFill>
                  <a:srgbClr val="FFFFFF"/>
                </a:solidFill>
                <a:latin typeface="Calibri"/>
                <a:cs typeface="Calibri"/>
              </a:rPr>
              <a:t>Point</a:t>
            </a:r>
            <a:r>
              <a:rPr sz="3396" spc="12" dirty="0">
                <a:solidFill>
                  <a:srgbClr val="FFFFFF"/>
                </a:solidFill>
                <a:latin typeface="Calibri"/>
                <a:cs typeface="Calibri"/>
              </a:rPr>
              <a:t> </a:t>
            </a:r>
            <a:r>
              <a:rPr sz="3396" dirty="0">
                <a:solidFill>
                  <a:srgbClr val="FFFFFF"/>
                </a:solidFill>
                <a:latin typeface="Calibri"/>
                <a:cs typeface="Calibri"/>
              </a:rPr>
              <a:t>of</a:t>
            </a:r>
            <a:r>
              <a:rPr sz="3396" spc="30" dirty="0">
                <a:solidFill>
                  <a:srgbClr val="FFFFFF"/>
                </a:solidFill>
                <a:latin typeface="Calibri"/>
                <a:cs typeface="Calibri"/>
              </a:rPr>
              <a:t> </a:t>
            </a:r>
            <a:r>
              <a:rPr sz="3396" dirty="0">
                <a:solidFill>
                  <a:srgbClr val="FFFFFF"/>
                </a:solidFill>
                <a:latin typeface="Calibri"/>
                <a:cs typeface="Calibri"/>
              </a:rPr>
              <a:t>Purchase</a:t>
            </a:r>
            <a:r>
              <a:rPr sz="3396" spc="30" dirty="0">
                <a:solidFill>
                  <a:srgbClr val="FFFFFF"/>
                </a:solidFill>
                <a:latin typeface="Calibri"/>
                <a:cs typeface="Calibri"/>
              </a:rPr>
              <a:t> </a:t>
            </a:r>
            <a:r>
              <a:rPr sz="3396" dirty="0">
                <a:solidFill>
                  <a:srgbClr val="FFFFFF"/>
                </a:solidFill>
                <a:latin typeface="Calibri"/>
                <a:cs typeface="Calibri"/>
              </a:rPr>
              <a:t>(Punto</a:t>
            </a:r>
            <a:r>
              <a:rPr sz="3396" spc="18" dirty="0">
                <a:solidFill>
                  <a:srgbClr val="FFFFFF"/>
                </a:solidFill>
                <a:latin typeface="Calibri"/>
                <a:cs typeface="Calibri"/>
              </a:rPr>
              <a:t> </a:t>
            </a:r>
            <a:r>
              <a:rPr sz="3396" dirty="0">
                <a:solidFill>
                  <a:srgbClr val="FFFFFF"/>
                </a:solidFill>
                <a:latin typeface="Calibri"/>
                <a:cs typeface="Calibri"/>
              </a:rPr>
              <a:t>de</a:t>
            </a:r>
            <a:r>
              <a:rPr sz="3396" spc="30" dirty="0">
                <a:solidFill>
                  <a:srgbClr val="FFFFFF"/>
                </a:solidFill>
                <a:latin typeface="Calibri"/>
                <a:cs typeface="Calibri"/>
              </a:rPr>
              <a:t> </a:t>
            </a:r>
            <a:r>
              <a:rPr sz="3396" spc="-12" dirty="0" err="1">
                <a:solidFill>
                  <a:srgbClr val="FFFFFF"/>
                </a:solidFill>
                <a:latin typeface="Calibri"/>
                <a:cs typeface="Calibri"/>
              </a:rPr>
              <a:t>ventas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333884" algn="l" defTabSz="1108984" hangingPunct="1"/>
            <a:r>
              <a:rPr sz="3396" dirty="0">
                <a:solidFill>
                  <a:srgbClr val="FFFFFF"/>
                </a:solidFill>
                <a:latin typeface="Calibri"/>
                <a:cs typeface="Calibri"/>
              </a:rPr>
              <a:t>Publishing</a:t>
            </a:r>
            <a:r>
              <a:rPr sz="3396" spc="73" dirty="0">
                <a:solidFill>
                  <a:srgbClr val="FFFFFF"/>
                </a:solidFill>
                <a:latin typeface="Calibri"/>
                <a:cs typeface="Calibri"/>
              </a:rPr>
              <a:t> </a:t>
            </a:r>
            <a:r>
              <a:rPr sz="3396" spc="-12" dirty="0">
                <a:solidFill>
                  <a:srgbClr val="FFFFFF"/>
                </a:solidFill>
                <a:latin typeface="Calibri"/>
                <a:cs typeface="Calibri"/>
              </a:rPr>
              <a:t>(Publicaciones)</a:t>
            </a:r>
            <a:endParaRPr sz="3396" dirty="0">
              <a:solidFill>
                <a:sysClr val="windowText" lastClr="000000"/>
              </a:solidFill>
              <a:latin typeface="Calibri"/>
              <a:cs typeface="Calibri"/>
            </a:endParaRPr>
          </a:p>
          <a:p>
            <a:pPr marL="15403" marR="3906859" algn="l" defTabSz="1108984" hangingPunct="1">
              <a:spcBef>
                <a:spcPts val="152"/>
              </a:spcBef>
            </a:pPr>
            <a:r>
              <a:rPr sz="3396" dirty="0">
                <a:solidFill>
                  <a:srgbClr val="FFFFFF"/>
                </a:solidFill>
                <a:latin typeface="Calibri"/>
                <a:cs typeface="Calibri"/>
              </a:rPr>
              <a:t>Social</a:t>
            </a:r>
            <a:r>
              <a:rPr sz="3396" spc="42" dirty="0">
                <a:solidFill>
                  <a:srgbClr val="FFFFFF"/>
                </a:solidFill>
                <a:latin typeface="Calibri"/>
                <a:cs typeface="Calibri"/>
              </a:rPr>
              <a:t> </a:t>
            </a:r>
            <a:r>
              <a:rPr sz="3396" dirty="0">
                <a:solidFill>
                  <a:srgbClr val="FFFFFF"/>
                </a:solidFill>
                <a:latin typeface="Calibri"/>
                <a:cs typeface="Calibri"/>
              </a:rPr>
              <a:t>Media</a:t>
            </a:r>
            <a:r>
              <a:rPr sz="3396" spc="42" dirty="0">
                <a:solidFill>
                  <a:srgbClr val="FFFFFF"/>
                </a:solidFill>
                <a:latin typeface="Calibri"/>
                <a:cs typeface="Calibri"/>
              </a:rPr>
              <a:t> </a:t>
            </a:r>
            <a:r>
              <a:rPr sz="3396" dirty="0">
                <a:solidFill>
                  <a:srgbClr val="FFFFFF"/>
                </a:solidFill>
                <a:latin typeface="Calibri"/>
                <a:cs typeface="Calibri"/>
              </a:rPr>
              <a:t>(Medios</a:t>
            </a:r>
            <a:r>
              <a:rPr sz="3396" spc="42" dirty="0">
                <a:solidFill>
                  <a:srgbClr val="FFFFFF"/>
                </a:solidFill>
                <a:latin typeface="Calibri"/>
                <a:cs typeface="Calibri"/>
              </a:rPr>
              <a:t> </a:t>
            </a:r>
            <a:r>
              <a:rPr sz="3396" spc="-12" dirty="0" err="1">
                <a:solidFill>
                  <a:srgbClr val="FFFFFF"/>
                </a:solidFill>
                <a:latin typeface="Calibri"/>
                <a:cs typeface="Calibri"/>
              </a:rPr>
              <a:t>sociales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906859" algn="l" defTabSz="1108984" hangingPunct="1">
              <a:spcBef>
                <a:spcPts val="152"/>
              </a:spcBef>
            </a:pPr>
            <a:r>
              <a:rPr sz="3396" dirty="0">
                <a:solidFill>
                  <a:srgbClr val="FFFFFF"/>
                </a:solidFill>
                <a:latin typeface="Calibri"/>
                <a:cs typeface="Calibri"/>
              </a:rPr>
              <a:t>Toy</a:t>
            </a:r>
            <a:r>
              <a:rPr sz="3396" spc="24" dirty="0">
                <a:solidFill>
                  <a:srgbClr val="FFFFFF"/>
                </a:solidFill>
                <a:latin typeface="Calibri"/>
                <a:cs typeface="Calibri"/>
              </a:rPr>
              <a:t> </a:t>
            </a:r>
            <a:r>
              <a:rPr sz="3396" dirty="0">
                <a:solidFill>
                  <a:srgbClr val="FFFFFF"/>
                </a:solidFill>
                <a:latin typeface="Calibri"/>
                <a:cs typeface="Calibri"/>
              </a:rPr>
              <a:t>Design</a:t>
            </a:r>
            <a:r>
              <a:rPr sz="3396" spc="30" dirty="0">
                <a:solidFill>
                  <a:srgbClr val="FFFFFF"/>
                </a:solidFill>
                <a:latin typeface="Calibri"/>
                <a:cs typeface="Calibri"/>
              </a:rPr>
              <a:t> </a:t>
            </a:r>
            <a:r>
              <a:rPr sz="3396" dirty="0">
                <a:solidFill>
                  <a:srgbClr val="FFFFFF"/>
                </a:solidFill>
                <a:latin typeface="Calibri"/>
                <a:cs typeface="Calibri"/>
              </a:rPr>
              <a:t>(Diseño</a:t>
            </a:r>
            <a:r>
              <a:rPr sz="3396" spc="24" dirty="0">
                <a:solidFill>
                  <a:srgbClr val="FFFFFF"/>
                </a:solidFill>
                <a:latin typeface="Calibri"/>
                <a:cs typeface="Calibri"/>
              </a:rPr>
              <a:t> </a:t>
            </a:r>
            <a:r>
              <a:rPr sz="3396" dirty="0">
                <a:solidFill>
                  <a:srgbClr val="FFFFFF"/>
                </a:solidFill>
                <a:latin typeface="Calibri"/>
                <a:cs typeface="Calibri"/>
              </a:rPr>
              <a:t>de</a:t>
            </a:r>
            <a:r>
              <a:rPr sz="3396" spc="36" dirty="0">
                <a:solidFill>
                  <a:srgbClr val="FFFFFF"/>
                </a:solidFill>
                <a:latin typeface="Calibri"/>
                <a:cs typeface="Calibri"/>
              </a:rPr>
              <a:t> </a:t>
            </a:r>
            <a:r>
              <a:rPr sz="3396" spc="-12" dirty="0">
                <a:solidFill>
                  <a:srgbClr val="FFFFFF"/>
                </a:solidFill>
                <a:latin typeface="Calibri"/>
                <a:cs typeface="Calibri"/>
              </a:rPr>
              <a:t>juguetes)</a:t>
            </a:r>
            <a:endParaRPr sz="3396" dirty="0">
              <a:solidFill>
                <a:sysClr val="windowText" lastClr="000000"/>
              </a:solidFill>
              <a:latin typeface="Calibri"/>
              <a:cs typeface="Calibri"/>
            </a:endParaRPr>
          </a:p>
          <a:p>
            <a:pPr marL="15403" algn="l" defTabSz="1108984" hangingPunct="1"/>
            <a:r>
              <a:rPr sz="3396" dirty="0">
                <a:solidFill>
                  <a:srgbClr val="FFFFFF"/>
                </a:solidFill>
                <a:latin typeface="Calibri"/>
                <a:cs typeface="Calibri"/>
              </a:rPr>
              <a:t>User</a:t>
            </a:r>
            <a:r>
              <a:rPr sz="3396" spc="18" dirty="0">
                <a:solidFill>
                  <a:srgbClr val="FFFFFF"/>
                </a:solidFill>
                <a:latin typeface="Calibri"/>
                <a:cs typeface="Calibri"/>
              </a:rPr>
              <a:t> </a:t>
            </a:r>
            <a:r>
              <a:rPr sz="3396" dirty="0">
                <a:solidFill>
                  <a:srgbClr val="FFFFFF"/>
                </a:solidFill>
                <a:latin typeface="Calibri"/>
                <a:cs typeface="Calibri"/>
              </a:rPr>
              <a:t>Experience</a:t>
            </a:r>
            <a:r>
              <a:rPr sz="3396" spc="42" dirty="0">
                <a:solidFill>
                  <a:srgbClr val="FFFFFF"/>
                </a:solidFill>
                <a:latin typeface="Calibri"/>
                <a:cs typeface="Calibri"/>
              </a:rPr>
              <a:t> </a:t>
            </a:r>
            <a:r>
              <a:rPr sz="3396" dirty="0">
                <a:solidFill>
                  <a:srgbClr val="FFFFFF"/>
                </a:solidFill>
                <a:latin typeface="Calibri"/>
                <a:cs typeface="Calibri"/>
              </a:rPr>
              <a:t>(Diseño</a:t>
            </a:r>
            <a:r>
              <a:rPr sz="3396" spc="30" dirty="0">
                <a:solidFill>
                  <a:srgbClr val="FFFFFF"/>
                </a:solidFill>
                <a:latin typeface="Calibri"/>
                <a:cs typeface="Calibri"/>
              </a:rPr>
              <a:t> </a:t>
            </a:r>
            <a:r>
              <a:rPr sz="3396" spc="-12" dirty="0">
                <a:solidFill>
                  <a:srgbClr val="FFFFFF"/>
                </a:solidFill>
                <a:latin typeface="Calibri"/>
                <a:cs typeface="Calibri"/>
              </a:rPr>
              <a:t>experiencial)</a:t>
            </a:r>
            <a:endParaRPr sz="3396" dirty="0">
              <a:solidFill>
                <a:sysClr val="windowText" lastClr="000000"/>
              </a:solidFill>
              <a:latin typeface="Calibri"/>
              <a:cs typeface="Calibri"/>
            </a:endParaRPr>
          </a:p>
          <a:p>
            <a:pPr marL="15403" marR="2822519" algn="l" defTabSz="1108984" hangingPunct="1">
              <a:spcBef>
                <a:spcPts val="36"/>
              </a:spcBef>
            </a:pPr>
            <a:r>
              <a:rPr sz="3396" dirty="0">
                <a:solidFill>
                  <a:srgbClr val="FFFFFF"/>
                </a:solidFill>
                <a:latin typeface="Calibri"/>
                <a:cs typeface="Calibri"/>
              </a:rPr>
              <a:t>Design</a:t>
            </a:r>
            <a:r>
              <a:rPr sz="3396" spc="55" dirty="0">
                <a:solidFill>
                  <a:srgbClr val="FFFFFF"/>
                </a:solidFill>
                <a:latin typeface="Calibri"/>
                <a:cs typeface="Calibri"/>
              </a:rPr>
              <a:t> </a:t>
            </a:r>
            <a:r>
              <a:rPr sz="3396" dirty="0">
                <a:solidFill>
                  <a:srgbClr val="FFFFFF"/>
                </a:solidFill>
                <a:latin typeface="Calibri"/>
                <a:cs typeface="Calibri"/>
              </a:rPr>
              <a:t>Management</a:t>
            </a:r>
            <a:r>
              <a:rPr sz="3396" spc="55" dirty="0">
                <a:solidFill>
                  <a:srgbClr val="FFFFFF"/>
                </a:solidFill>
                <a:latin typeface="Calibri"/>
                <a:cs typeface="Calibri"/>
              </a:rPr>
              <a:t> </a:t>
            </a:r>
            <a:r>
              <a:rPr sz="3396" dirty="0">
                <a:solidFill>
                  <a:srgbClr val="FFFFFF"/>
                </a:solidFill>
                <a:latin typeface="Calibri"/>
                <a:cs typeface="Calibri"/>
              </a:rPr>
              <a:t>(Gestión</a:t>
            </a:r>
            <a:r>
              <a:rPr sz="3396" spc="55" dirty="0">
                <a:solidFill>
                  <a:srgbClr val="FFFFFF"/>
                </a:solidFill>
                <a:latin typeface="Calibri"/>
                <a:cs typeface="Calibri"/>
              </a:rPr>
              <a:t> </a:t>
            </a:r>
            <a:r>
              <a:rPr sz="3396" dirty="0">
                <a:solidFill>
                  <a:srgbClr val="FFFFFF"/>
                </a:solidFill>
                <a:latin typeface="Calibri"/>
                <a:cs typeface="Calibri"/>
              </a:rPr>
              <a:t>de</a:t>
            </a:r>
            <a:r>
              <a:rPr sz="3396" spc="67" dirty="0">
                <a:solidFill>
                  <a:srgbClr val="FFFFFF"/>
                </a:solidFill>
                <a:latin typeface="Calibri"/>
                <a:cs typeface="Calibri"/>
              </a:rPr>
              <a:t> </a:t>
            </a:r>
            <a:r>
              <a:rPr sz="3396" spc="-12" dirty="0" err="1">
                <a:solidFill>
                  <a:srgbClr val="FFFFFF"/>
                </a:solidFill>
                <a:latin typeface="Calibri"/>
                <a:cs typeface="Calibri"/>
              </a:rPr>
              <a:t>diseño</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822519" algn="l" defTabSz="1108984" hangingPunct="1">
              <a:spcBef>
                <a:spcPts val="36"/>
              </a:spcBef>
            </a:pPr>
            <a:r>
              <a:rPr sz="3396" dirty="0">
                <a:solidFill>
                  <a:srgbClr val="FFFFFF"/>
                </a:solidFill>
                <a:latin typeface="Calibri"/>
                <a:cs typeface="Calibri"/>
              </a:rPr>
              <a:t>Event</a:t>
            </a:r>
            <a:r>
              <a:rPr sz="3396" spc="36"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dirty="0">
                <a:solidFill>
                  <a:srgbClr val="FFFFFF"/>
                </a:solidFill>
                <a:latin typeface="Calibri"/>
                <a:cs typeface="Calibri"/>
              </a:rPr>
              <a:t>de</a:t>
            </a:r>
            <a:r>
              <a:rPr sz="3396" spc="49" dirty="0">
                <a:solidFill>
                  <a:srgbClr val="FFFFFF"/>
                </a:solidFill>
                <a:latin typeface="Calibri"/>
                <a:cs typeface="Calibri"/>
              </a:rPr>
              <a:t> </a:t>
            </a:r>
            <a:r>
              <a:rPr sz="3396" spc="-12" dirty="0" err="1">
                <a:solidFill>
                  <a:srgbClr val="FFFFFF"/>
                </a:solidFill>
                <a:latin typeface="Calibri"/>
                <a:cs typeface="Calibri"/>
              </a:rPr>
              <a:t>eventos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822519" algn="l" defTabSz="1108984" hangingPunct="1">
              <a:spcBef>
                <a:spcPts val="36"/>
              </a:spcBef>
            </a:pPr>
            <a:r>
              <a:rPr sz="3396" dirty="0">
                <a:solidFill>
                  <a:srgbClr val="FFFFFF"/>
                </a:solidFill>
                <a:latin typeface="Calibri"/>
                <a:cs typeface="Calibri"/>
              </a:rPr>
              <a:t>Furniture</a:t>
            </a:r>
            <a:r>
              <a:rPr sz="3396" spc="61" dirty="0">
                <a:solidFill>
                  <a:srgbClr val="FFFFFF"/>
                </a:solidFill>
                <a:latin typeface="Calibri"/>
                <a:cs typeface="Calibri"/>
              </a:rPr>
              <a:t> </a:t>
            </a:r>
            <a:r>
              <a:rPr sz="3396" spc="-12" dirty="0">
                <a:solidFill>
                  <a:srgbClr val="FFFFFF"/>
                </a:solidFill>
                <a:latin typeface="Calibri"/>
                <a:cs typeface="Calibri"/>
              </a:rPr>
              <a:t>(Mobiliario)</a:t>
            </a:r>
            <a:endParaRPr sz="3396" dirty="0">
              <a:solidFill>
                <a:sysClr val="windowText" lastClr="000000"/>
              </a:solidFill>
              <a:latin typeface="Calibri"/>
              <a:cs typeface="Calibri"/>
            </a:endParaRPr>
          </a:p>
          <a:p>
            <a:pPr marL="15403" marR="3462495" algn="l" defTabSz="1108984" hangingPunct="1">
              <a:spcBef>
                <a:spcPts val="30"/>
              </a:spcBef>
            </a:pPr>
            <a:r>
              <a:rPr sz="3396" dirty="0">
                <a:solidFill>
                  <a:srgbClr val="FFFFFF"/>
                </a:solidFill>
                <a:latin typeface="Calibri"/>
                <a:cs typeface="Calibri"/>
              </a:rPr>
              <a:t>Industrial</a:t>
            </a:r>
            <a:r>
              <a:rPr sz="3396" spc="42"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42" dirty="0">
                <a:solidFill>
                  <a:srgbClr val="FFFFFF"/>
                </a:solidFill>
                <a:latin typeface="Calibri"/>
                <a:cs typeface="Calibri"/>
              </a:rPr>
              <a:t> </a:t>
            </a:r>
            <a:r>
              <a:rPr sz="3396" spc="-12" dirty="0">
                <a:solidFill>
                  <a:srgbClr val="FFFFFF"/>
                </a:solidFill>
                <a:latin typeface="Calibri"/>
                <a:cs typeface="Calibri"/>
              </a:rPr>
              <a:t>industrial)</a:t>
            </a:r>
            <a:endParaRPr lang="es-ES" sz="3396" spc="-12" dirty="0">
              <a:solidFill>
                <a:srgbClr val="FFFFFF"/>
              </a:solidFill>
              <a:latin typeface="Calibri"/>
              <a:cs typeface="Calibri"/>
            </a:endParaRPr>
          </a:p>
          <a:p>
            <a:pPr marL="15403" marR="3462495" algn="l" defTabSz="1108984" hangingPunct="1">
              <a:spcBef>
                <a:spcPts val="30"/>
              </a:spcBef>
            </a:pPr>
            <a:r>
              <a:rPr sz="3396" dirty="0">
                <a:solidFill>
                  <a:srgbClr val="FFFFFF"/>
                </a:solidFill>
                <a:latin typeface="Calibri"/>
                <a:cs typeface="Calibri"/>
              </a:rPr>
              <a:t>Marketing</a:t>
            </a:r>
            <a:r>
              <a:rPr sz="3396" spc="61" dirty="0">
                <a:solidFill>
                  <a:srgbClr val="FFFFFF"/>
                </a:solidFill>
                <a:latin typeface="Calibri"/>
                <a:cs typeface="Calibri"/>
              </a:rPr>
              <a:t> </a:t>
            </a:r>
            <a:r>
              <a:rPr sz="3396" spc="-12" dirty="0">
                <a:solidFill>
                  <a:srgbClr val="FFFFFF"/>
                </a:solidFill>
                <a:latin typeface="Calibri"/>
                <a:cs typeface="Calibri"/>
              </a:rPr>
              <a:t>(Mercadotecnia)</a:t>
            </a:r>
            <a:endParaRPr sz="3396" dirty="0">
              <a:solidFill>
                <a:sysClr val="windowText" lastClr="000000"/>
              </a:solidFill>
              <a:latin typeface="Calibri"/>
              <a:cs typeface="Calibri"/>
            </a:endParaRPr>
          </a:p>
          <a:p>
            <a:pPr marL="15403" algn="l" defTabSz="1108984" hangingPunct="1">
              <a:spcBef>
                <a:spcPts val="67"/>
              </a:spcBef>
            </a:pPr>
            <a:r>
              <a:rPr sz="3396" dirty="0">
                <a:solidFill>
                  <a:srgbClr val="FFFFFF"/>
                </a:solidFill>
                <a:latin typeface="Calibri"/>
                <a:cs typeface="Calibri"/>
              </a:rPr>
              <a:t>Typography</a:t>
            </a:r>
            <a:r>
              <a:rPr sz="3396" spc="85" dirty="0">
                <a:solidFill>
                  <a:srgbClr val="FFFFFF"/>
                </a:solidFill>
                <a:latin typeface="Calibri"/>
                <a:cs typeface="Calibri"/>
              </a:rPr>
              <a:t> </a:t>
            </a:r>
            <a:r>
              <a:rPr sz="3396" spc="-12" dirty="0">
                <a:solidFill>
                  <a:srgbClr val="FFFFFF"/>
                </a:solidFill>
                <a:latin typeface="Calibri"/>
                <a:cs typeface="Calibri"/>
              </a:rPr>
              <a:t>(Tipografía)</a:t>
            </a:r>
            <a:endParaRPr sz="3396" dirty="0">
              <a:solidFill>
                <a:sysClr val="windowText" lastClr="000000"/>
              </a:solidFill>
              <a:latin typeface="Calibri"/>
              <a:cs typeface="Calibri"/>
            </a:endParaRPr>
          </a:p>
          <a:p>
            <a:pPr marL="15403" marR="2060863" algn="l" defTabSz="1108984" hangingPunct="1"/>
            <a:r>
              <a:rPr sz="3396" dirty="0">
                <a:solidFill>
                  <a:srgbClr val="FFFFFF"/>
                </a:solidFill>
                <a:latin typeface="Calibri"/>
                <a:cs typeface="Calibri"/>
              </a:rPr>
              <a:t>Entertainment</a:t>
            </a:r>
            <a:r>
              <a:rPr sz="3396" spc="24" dirty="0">
                <a:solidFill>
                  <a:srgbClr val="FFFFFF"/>
                </a:solidFill>
                <a:latin typeface="Calibri"/>
                <a:cs typeface="Calibri"/>
              </a:rPr>
              <a:t> </a:t>
            </a:r>
            <a:r>
              <a:rPr sz="3396" dirty="0">
                <a:solidFill>
                  <a:srgbClr val="FFFFFF"/>
                </a:solidFill>
                <a:latin typeface="Calibri"/>
                <a:cs typeface="Calibri"/>
              </a:rPr>
              <a:t>Design</a:t>
            </a:r>
            <a:r>
              <a:rPr sz="3396" spc="49" dirty="0">
                <a:solidFill>
                  <a:srgbClr val="FFFFFF"/>
                </a:solidFill>
                <a:latin typeface="Calibri"/>
                <a:cs typeface="Calibri"/>
              </a:rPr>
              <a:t> </a:t>
            </a:r>
            <a:r>
              <a:rPr sz="3396" dirty="0">
                <a:solidFill>
                  <a:srgbClr val="FFFFFF"/>
                </a:solidFill>
                <a:latin typeface="Calibri"/>
                <a:cs typeface="Calibri"/>
              </a:rPr>
              <a:t>(Diseño</a:t>
            </a:r>
            <a:r>
              <a:rPr sz="3396" spc="42" dirty="0">
                <a:solidFill>
                  <a:srgbClr val="FFFFFF"/>
                </a:solidFill>
                <a:latin typeface="Calibri"/>
                <a:cs typeface="Calibri"/>
              </a:rPr>
              <a:t> </a:t>
            </a:r>
            <a:r>
              <a:rPr sz="3396" dirty="0">
                <a:solidFill>
                  <a:srgbClr val="FFFFFF"/>
                </a:solidFill>
                <a:latin typeface="Calibri"/>
                <a:cs typeface="Calibri"/>
              </a:rPr>
              <a:t>del</a:t>
            </a:r>
            <a:r>
              <a:rPr sz="3396" spc="49" dirty="0">
                <a:solidFill>
                  <a:srgbClr val="FFFFFF"/>
                </a:solidFill>
                <a:latin typeface="Calibri"/>
                <a:cs typeface="Calibri"/>
              </a:rPr>
              <a:t> </a:t>
            </a:r>
            <a:r>
              <a:rPr sz="3396" spc="-12" dirty="0" err="1">
                <a:solidFill>
                  <a:srgbClr val="FFFFFF"/>
                </a:solidFill>
                <a:latin typeface="Calibri"/>
                <a:cs typeface="Calibri"/>
              </a:rPr>
              <a:t>espectáculo</a:t>
            </a:r>
            <a:r>
              <a:rPr lang="es-ES" sz="3396" spc="-12" dirty="0">
                <a:solidFill>
                  <a:srgbClr val="FFFFFF"/>
                </a:solidFill>
                <a:latin typeface="Calibri"/>
                <a:cs typeface="Calibri"/>
              </a:rPr>
              <a:t>)</a:t>
            </a:r>
          </a:p>
        </p:txBody>
      </p:sp>
      <p:sp>
        <p:nvSpPr>
          <p:cNvPr id="5" name="object 5"/>
          <p:cNvSpPr txBox="1"/>
          <p:nvPr/>
        </p:nvSpPr>
        <p:spPr>
          <a:xfrm>
            <a:off x="12970539" y="1204210"/>
            <a:ext cx="11143060" cy="12159221"/>
          </a:xfrm>
          <a:prstGeom prst="rect">
            <a:avLst/>
          </a:prstGeom>
        </p:spPr>
        <p:txBody>
          <a:bodyPr vert="horz" wrap="square" lIns="0" tIns="11552" rIns="0" bIns="0" rtlCol="0">
            <a:spAutoFit/>
          </a:bodyPr>
          <a:lstStyle/>
          <a:p>
            <a:pPr marL="15403" marR="4343522" algn="l" defTabSz="1108984" hangingPunct="1">
              <a:spcBef>
                <a:spcPts val="91"/>
              </a:spcBef>
            </a:pPr>
            <a:r>
              <a:rPr sz="3396" dirty="0">
                <a:solidFill>
                  <a:srgbClr val="FFFFFF"/>
                </a:solidFill>
                <a:latin typeface="Calibri"/>
                <a:cs typeface="Calibri"/>
              </a:rPr>
              <a:t>Set</a:t>
            </a:r>
            <a:r>
              <a:rPr sz="3396" spc="12" dirty="0">
                <a:solidFill>
                  <a:srgbClr val="FFFFFF"/>
                </a:solidFill>
                <a:latin typeface="Calibri"/>
                <a:cs typeface="Calibri"/>
              </a:rPr>
              <a:t> </a:t>
            </a:r>
            <a:r>
              <a:rPr sz="3396" dirty="0">
                <a:solidFill>
                  <a:srgbClr val="FFFFFF"/>
                </a:solidFill>
                <a:latin typeface="Calibri"/>
                <a:cs typeface="Calibri"/>
              </a:rPr>
              <a:t>Design</a:t>
            </a:r>
            <a:r>
              <a:rPr sz="3396" spc="24" dirty="0">
                <a:solidFill>
                  <a:srgbClr val="FFFFFF"/>
                </a:solidFill>
                <a:latin typeface="Calibri"/>
                <a:cs typeface="Calibri"/>
              </a:rPr>
              <a:t> </a:t>
            </a:r>
            <a:r>
              <a:rPr sz="3396" spc="-12" dirty="0">
                <a:solidFill>
                  <a:srgbClr val="FFFFFF"/>
                </a:solidFill>
                <a:latin typeface="Calibri"/>
                <a:cs typeface="Calibri"/>
              </a:rPr>
              <a:t>(Escenografía) </a:t>
            </a:r>
            <a:endParaRPr lang="es-ES" sz="3396" spc="-12" dirty="0">
              <a:solidFill>
                <a:srgbClr val="FFFFFF"/>
              </a:solidFill>
              <a:latin typeface="Calibri"/>
              <a:cs typeface="Calibri"/>
            </a:endParaRPr>
          </a:p>
          <a:p>
            <a:pPr marL="15403" marR="2673884" algn="l" defTabSz="1108984" hangingPunct="1"/>
            <a:r>
              <a:rPr sz="3396" dirty="0">
                <a:solidFill>
                  <a:srgbClr val="FFFFFF"/>
                </a:solidFill>
                <a:latin typeface="Calibri"/>
                <a:cs typeface="Calibri"/>
              </a:rPr>
              <a:t>Web</a:t>
            </a:r>
            <a:r>
              <a:rPr sz="3396" spc="55" dirty="0">
                <a:solidFill>
                  <a:srgbClr val="FFFFFF"/>
                </a:solidFill>
                <a:latin typeface="Calibri"/>
                <a:cs typeface="Calibri"/>
              </a:rPr>
              <a:t> </a:t>
            </a:r>
            <a:r>
              <a:rPr sz="3396" dirty="0">
                <a:solidFill>
                  <a:srgbClr val="FFFFFF"/>
                </a:solidFill>
                <a:latin typeface="Calibri"/>
                <a:cs typeface="Calibri"/>
              </a:rPr>
              <a:t>Development</a:t>
            </a:r>
            <a:r>
              <a:rPr sz="3396" spc="55" dirty="0">
                <a:solidFill>
                  <a:srgbClr val="FFFFFF"/>
                </a:solidFill>
                <a:latin typeface="Calibri"/>
                <a:cs typeface="Calibri"/>
              </a:rPr>
              <a:t> </a:t>
            </a:r>
            <a:r>
              <a:rPr sz="3396" dirty="0">
                <a:solidFill>
                  <a:srgbClr val="FFFFFF"/>
                </a:solidFill>
                <a:latin typeface="Calibri"/>
                <a:cs typeface="Calibri"/>
              </a:rPr>
              <a:t>(Desarrollo</a:t>
            </a:r>
            <a:r>
              <a:rPr sz="3396" spc="55" dirty="0">
                <a:solidFill>
                  <a:srgbClr val="FFFFFF"/>
                </a:solidFill>
                <a:latin typeface="Calibri"/>
                <a:cs typeface="Calibri"/>
              </a:rPr>
              <a:t> </a:t>
            </a:r>
            <a:r>
              <a:rPr sz="3396" spc="-24" dirty="0">
                <a:solidFill>
                  <a:srgbClr val="FFFFFF"/>
                </a:solidFill>
                <a:latin typeface="Calibri"/>
                <a:cs typeface="Calibri"/>
              </a:rPr>
              <a:t>web)</a:t>
            </a:r>
            <a:endParaRPr sz="3396" dirty="0">
              <a:solidFill>
                <a:sysClr val="windowText" lastClr="000000"/>
              </a:solidFill>
              <a:latin typeface="Calibri"/>
              <a:cs typeface="Calibri"/>
            </a:endParaRPr>
          </a:p>
          <a:p>
            <a:pPr marL="15403" algn="l" defTabSz="1108984" hangingPunct="1">
              <a:spcBef>
                <a:spcPts val="42"/>
              </a:spcBef>
            </a:pPr>
            <a:r>
              <a:rPr sz="3396" dirty="0">
                <a:solidFill>
                  <a:srgbClr val="FFFFFF"/>
                </a:solidFill>
                <a:latin typeface="Calibri"/>
                <a:cs typeface="Calibri"/>
              </a:rPr>
              <a:t>Web</a:t>
            </a:r>
            <a:r>
              <a:rPr sz="3396" spc="42"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spc="-24" dirty="0">
                <a:solidFill>
                  <a:srgbClr val="FFFFFF"/>
                </a:solidFill>
                <a:latin typeface="Calibri"/>
                <a:cs typeface="Calibri"/>
              </a:rPr>
              <a:t>web)</a:t>
            </a:r>
            <a:endParaRPr sz="3396" dirty="0">
              <a:solidFill>
                <a:sysClr val="windowText" lastClr="000000"/>
              </a:solidFill>
              <a:latin typeface="Calibri"/>
              <a:cs typeface="Calibri"/>
            </a:endParaRPr>
          </a:p>
          <a:p>
            <a:pPr marL="15403" marR="2884899" algn="l" defTabSz="1108984" hangingPunct="1">
              <a:spcBef>
                <a:spcPts val="30"/>
              </a:spcBef>
            </a:pPr>
            <a:r>
              <a:rPr sz="3396" dirty="0">
                <a:solidFill>
                  <a:srgbClr val="FFFFFF"/>
                </a:solidFill>
                <a:latin typeface="Calibri"/>
                <a:cs typeface="Calibri"/>
              </a:rPr>
              <a:t>Art</a:t>
            </a:r>
            <a:r>
              <a:rPr sz="3396" spc="24" dirty="0">
                <a:solidFill>
                  <a:srgbClr val="FFFFFF"/>
                </a:solidFill>
                <a:latin typeface="Calibri"/>
                <a:cs typeface="Calibri"/>
              </a:rPr>
              <a:t> </a:t>
            </a:r>
            <a:r>
              <a:rPr sz="3396" dirty="0">
                <a:solidFill>
                  <a:srgbClr val="FFFFFF"/>
                </a:solidFill>
                <a:latin typeface="Calibri"/>
                <a:cs typeface="Calibri"/>
              </a:rPr>
              <a:t>Direction</a:t>
            </a:r>
            <a:r>
              <a:rPr sz="3396" spc="36" dirty="0">
                <a:solidFill>
                  <a:srgbClr val="FFFFFF"/>
                </a:solidFill>
                <a:latin typeface="Calibri"/>
                <a:cs typeface="Calibri"/>
              </a:rPr>
              <a:t> </a:t>
            </a:r>
            <a:r>
              <a:rPr sz="3396" dirty="0">
                <a:solidFill>
                  <a:srgbClr val="FFFFFF"/>
                </a:solidFill>
                <a:latin typeface="Calibri"/>
                <a:cs typeface="Calibri"/>
              </a:rPr>
              <a:t>(Dirección</a:t>
            </a:r>
            <a:r>
              <a:rPr sz="3396" spc="36" dirty="0">
                <a:solidFill>
                  <a:srgbClr val="FFFFFF"/>
                </a:solidFill>
                <a:latin typeface="Calibri"/>
                <a:cs typeface="Calibri"/>
              </a:rPr>
              <a:t> </a:t>
            </a:r>
            <a:r>
              <a:rPr sz="3396" dirty="0">
                <a:solidFill>
                  <a:srgbClr val="FFFFFF"/>
                </a:solidFill>
                <a:latin typeface="Calibri"/>
                <a:cs typeface="Calibri"/>
              </a:rPr>
              <a:t>de</a:t>
            </a:r>
            <a:r>
              <a:rPr sz="3396" spc="42" dirty="0">
                <a:solidFill>
                  <a:srgbClr val="FFFFFF"/>
                </a:solidFill>
                <a:latin typeface="Calibri"/>
                <a:cs typeface="Calibri"/>
              </a:rPr>
              <a:t> </a:t>
            </a:r>
            <a:r>
              <a:rPr sz="3396" spc="-24" dirty="0" err="1">
                <a:solidFill>
                  <a:srgbClr val="FFFFFF"/>
                </a:solidFill>
                <a:latin typeface="Calibri"/>
                <a:cs typeface="Calibri"/>
              </a:rPr>
              <a:t>arte</a:t>
            </a:r>
            <a:r>
              <a:rPr sz="3396" spc="-24" dirty="0">
                <a:solidFill>
                  <a:srgbClr val="FFFFFF"/>
                </a:solidFill>
                <a:latin typeface="Calibri"/>
                <a:cs typeface="Calibri"/>
              </a:rPr>
              <a:t>)</a:t>
            </a:r>
            <a:endParaRPr lang="es-ES" sz="3396" spc="-24" dirty="0">
              <a:solidFill>
                <a:srgbClr val="FFFFFF"/>
              </a:solidFill>
              <a:latin typeface="Calibri"/>
              <a:cs typeface="Calibri"/>
            </a:endParaRPr>
          </a:p>
          <a:p>
            <a:pPr marL="15403" marR="2884899" algn="l" defTabSz="1108984" hangingPunct="1">
              <a:spcBef>
                <a:spcPts val="30"/>
              </a:spcBef>
            </a:pPr>
            <a:r>
              <a:rPr sz="3396" dirty="0">
                <a:solidFill>
                  <a:srgbClr val="FFFFFF"/>
                </a:solidFill>
                <a:latin typeface="Calibri"/>
                <a:cs typeface="Calibri"/>
              </a:rPr>
              <a:t>Character</a:t>
            </a:r>
            <a:r>
              <a:rPr sz="3396" spc="36" dirty="0">
                <a:solidFill>
                  <a:srgbClr val="FFFFFF"/>
                </a:solidFill>
                <a:latin typeface="Calibri"/>
                <a:cs typeface="Calibri"/>
              </a:rPr>
              <a:t> </a:t>
            </a:r>
            <a:r>
              <a:rPr sz="3396" dirty="0">
                <a:solidFill>
                  <a:srgbClr val="FFFFFF"/>
                </a:solidFill>
                <a:latin typeface="Calibri"/>
                <a:cs typeface="Calibri"/>
              </a:rPr>
              <a:t>Design</a:t>
            </a:r>
            <a:r>
              <a:rPr sz="3396" spc="36"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dirty="0">
                <a:solidFill>
                  <a:srgbClr val="FFFFFF"/>
                </a:solidFill>
                <a:latin typeface="Calibri"/>
                <a:cs typeface="Calibri"/>
              </a:rPr>
              <a:t>de</a:t>
            </a:r>
            <a:r>
              <a:rPr sz="3396" spc="42" dirty="0">
                <a:solidFill>
                  <a:srgbClr val="FFFFFF"/>
                </a:solidFill>
                <a:latin typeface="Calibri"/>
                <a:cs typeface="Calibri"/>
              </a:rPr>
              <a:t> </a:t>
            </a:r>
            <a:r>
              <a:rPr sz="3396" spc="-12" dirty="0" err="1">
                <a:solidFill>
                  <a:srgbClr val="FFFFFF"/>
                </a:solidFill>
                <a:latin typeface="Calibri"/>
                <a:cs typeface="Calibri"/>
              </a:rPr>
              <a:t>personajes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884899" algn="l" defTabSz="1108984" hangingPunct="1">
              <a:spcBef>
                <a:spcPts val="30"/>
              </a:spcBef>
            </a:pPr>
            <a:r>
              <a:rPr sz="3396" dirty="0">
                <a:solidFill>
                  <a:srgbClr val="FFFFFF"/>
                </a:solidFill>
                <a:latin typeface="Calibri"/>
                <a:cs typeface="Calibri"/>
              </a:rPr>
              <a:t>Creative</a:t>
            </a:r>
            <a:r>
              <a:rPr sz="3396" spc="55" dirty="0">
                <a:solidFill>
                  <a:srgbClr val="FFFFFF"/>
                </a:solidFill>
                <a:latin typeface="Calibri"/>
                <a:cs typeface="Calibri"/>
              </a:rPr>
              <a:t> </a:t>
            </a:r>
            <a:r>
              <a:rPr sz="3396" dirty="0">
                <a:solidFill>
                  <a:srgbClr val="FFFFFF"/>
                </a:solidFill>
                <a:latin typeface="Calibri"/>
                <a:cs typeface="Calibri"/>
              </a:rPr>
              <a:t>Direction</a:t>
            </a:r>
            <a:r>
              <a:rPr sz="3396" spc="49" dirty="0">
                <a:solidFill>
                  <a:srgbClr val="FFFFFF"/>
                </a:solidFill>
                <a:latin typeface="Calibri"/>
                <a:cs typeface="Calibri"/>
              </a:rPr>
              <a:t> </a:t>
            </a:r>
            <a:r>
              <a:rPr sz="3396" dirty="0">
                <a:solidFill>
                  <a:srgbClr val="FFFFFF"/>
                </a:solidFill>
                <a:latin typeface="Calibri"/>
                <a:cs typeface="Calibri"/>
              </a:rPr>
              <a:t>(Dirección</a:t>
            </a:r>
            <a:r>
              <a:rPr sz="3396" spc="49" dirty="0">
                <a:solidFill>
                  <a:srgbClr val="FFFFFF"/>
                </a:solidFill>
                <a:latin typeface="Calibri"/>
                <a:cs typeface="Calibri"/>
              </a:rPr>
              <a:t> </a:t>
            </a:r>
            <a:r>
              <a:rPr sz="3396" spc="-12" dirty="0">
                <a:solidFill>
                  <a:srgbClr val="FFFFFF"/>
                </a:solidFill>
                <a:latin typeface="Calibri"/>
                <a:cs typeface="Calibri"/>
              </a:rPr>
              <a:t>creativa)</a:t>
            </a:r>
            <a:endParaRPr sz="3396" dirty="0">
              <a:solidFill>
                <a:sysClr val="windowText" lastClr="000000"/>
              </a:solidFill>
              <a:latin typeface="Calibri"/>
              <a:cs typeface="Calibri"/>
            </a:endParaRPr>
          </a:p>
          <a:p>
            <a:pPr marL="15403" marR="2399719" algn="l" defTabSz="1108984" hangingPunct="1">
              <a:spcBef>
                <a:spcPts val="61"/>
              </a:spcBef>
            </a:pPr>
            <a:r>
              <a:rPr sz="3396" dirty="0">
                <a:solidFill>
                  <a:srgbClr val="FFFFFF"/>
                </a:solidFill>
                <a:latin typeface="Calibri"/>
                <a:cs typeface="Calibri"/>
              </a:rPr>
              <a:t>Environmental</a:t>
            </a:r>
            <a:r>
              <a:rPr sz="3396" spc="67" dirty="0">
                <a:solidFill>
                  <a:srgbClr val="FFFFFF"/>
                </a:solidFill>
                <a:latin typeface="Calibri"/>
                <a:cs typeface="Calibri"/>
              </a:rPr>
              <a:t> </a:t>
            </a:r>
            <a:r>
              <a:rPr sz="3396" dirty="0">
                <a:solidFill>
                  <a:srgbClr val="FFFFFF"/>
                </a:solidFill>
                <a:latin typeface="Calibri"/>
                <a:cs typeface="Calibri"/>
              </a:rPr>
              <a:t>Graphics</a:t>
            </a:r>
            <a:r>
              <a:rPr sz="3396" spc="73" dirty="0">
                <a:solidFill>
                  <a:srgbClr val="FFFFFF"/>
                </a:solidFill>
                <a:latin typeface="Calibri"/>
                <a:cs typeface="Calibri"/>
              </a:rPr>
              <a:t> </a:t>
            </a:r>
            <a:r>
              <a:rPr sz="3396" dirty="0">
                <a:solidFill>
                  <a:srgbClr val="FFFFFF"/>
                </a:solidFill>
                <a:latin typeface="Calibri"/>
                <a:cs typeface="Calibri"/>
              </a:rPr>
              <a:t>(Ambientes</a:t>
            </a:r>
            <a:r>
              <a:rPr sz="3396" spc="73" dirty="0">
                <a:solidFill>
                  <a:srgbClr val="FFFFFF"/>
                </a:solidFill>
                <a:latin typeface="Calibri"/>
                <a:cs typeface="Calibri"/>
              </a:rPr>
              <a:t> </a:t>
            </a:r>
            <a:r>
              <a:rPr sz="3396" spc="-12" dirty="0" err="1">
                <a:solidFill>
                  <a:srgbClr val="FFFFFF"/>
                </a:solidFill>
                <a:latin typeface="Calibri"/>
                <a:cs typeface="Calibri"/>
              </a:rPr>
              <a:t>gráficos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399719" algn="l" defTabSz="1108984" hangingPunct="1">
              <a:spcBef>
                <a:spcPts val="61"/>
              </a:spcBef>
            </a:pPr>
            <a:r>
              <a:rPr sz="3396" dirty="0">
                <a:solidFill>
                  <a:srgbClr val="FFFFFF"/>
                </a:solidFill>
                <a:latin typeface="Calibri"/>
                <a:cs typeface="Calibri"/>
              </a:rPr>
              <a:t>Footwear</a:t>
            </a:r>
            <a:r>
              <a:rPr sz="3396" spc="36" dirty="0">
                <a:solidFill>
                  <a:srgbClr val="FFFFFF"/>
                </a:solidFill>
                <a:latin typeface="Calibri"/>
                <a:cs typeface="Calibri"/>
              </a:rPr>
              <a:t> </a:t>
            </a:r>
            <a:r>
              <a:rPr sz="3396" dirty="0">
                <a:solidFill>
                  <a:srgbClr val="FFFFFF"/>
                </a:solidFill>
                <a:latin typeface="Calibri"/>
                <a:cs typeface="Calibri"/>
              </a:rPr>
              <a:t>(Diseño</a:t>
            </a:r>
            <a:r>
              <a:rPr sz="3396" spc="24" dirty="0">
                <a:solidFill>
                  <a:srgbClr val="FFFFFF"/>
                </a:solidFill>
                <a:latin typeface="Calibri"/>
                <a:cs typeface="Calibri"/>
              </a:rPr>
              <a:t> </a:t>
            </a:r>
            <a:r>
              <a:rPr sz="3396" dirty="0">
                <a:solidFill>
                  <a:srgbClr val="FFFFFF"/>
                </a:solidFill>
                <a:latin typeface="Calibri"/>
                <a:cs typeface="Calibri"/>
              </a:rPr>
              <a:t>de</a:t>
            </a:r>
            <a:r>
              <a:rPr sz="3396" spc="49" dirty="0">
                <a:solidFill>
                  <a:srgbClr val="FFFFFF"/>
                </a:solidFill>
                <a:latin typeface="Calibri"/>
                <a:cs typeface="Calibri"/>
              </a:rPr>
              <a:t> </a:t>
            </a:r>
            <a:r>
              <a:rPr sz="3396" spc="-12" dirty="0">
                <a:solidFill>
                  <a:srgbClr val="FFFFFF"/>
                </a:solidFill>
                <a:latin typeface="Calibri"/>
                <a:cs typeface="Calibri"/>
              </a:rPr>
              <a:t>Calzado)</a:t>
            </a:r>
            <a:endParaRPr sz="3396" dirty="0">
              <a:solidFill>
                <a:sysClr val="windowText" lastClr="000000"/>
              </a:solidFill>
              <a:latin typeface="Calibri"/>
              <a:cs typeface="Calibri"/>
            </a:endParaRPr>
          </a:p>
          <a:p>
            <a:pPr marL="15403" marR="6161" algn="l" defTabSz="1108984" hangingPunct="1">
              <a:spcBef>
                <a:spcPts val="6"/>
              </a:spcBef>
            </a:pPr>
            <a:r>
              <a:rPr sz="3396" dirty="0">
                <a:solidFill>
                  <a:srgbClr val="FFFFFF"/>
                </a:solidFill>
                <a:latin typeface="Calibri"/>
                <a:cs typeface="Calibri"/>
              </a:rPr>
              <a:t>Illustration</a:t>
            </a:r>
            <a:r>
              <a:rPr sz="3396" spc="42" dirty="0">
                <a:solidFill>
                  <a:srgbClr val="FFFFFF"/>
                </a:solidFill>
                <a:latin typeface="Calibri"/>
                <a:cs typeface="Calibri"/>
              </a:rPr>
              <a:t> </a:t>
            </a:r>
            <a:r>
              <a:rPr sz="3396" spc="-12" dirty="0">
                <a:solidFill>
                  <a:srgbClr val="FFFFFF"/>
                </a:solidFill>
                <a:latin typeface="Calibri"/>
                <a:cs typeface="Calibri"/>
              </a:rPr>
              <a:t>(Ilustración)</a:t>
            </a:r>
            <a:endParaRPr sz="3396" dirty="0">
              <a:solidFill>
                <a:sysClr val="windowText" lastClr="000000"/>
              </a:solidFill>
              <a:latin typeface="Calibri"/>
              <a:cs typeface="Calibri"/>
            </a:endParaRPr>
          </a:p>
          <a:p>
            <a:pPr marL="15403" marR="3710477" algn="l" defTabSz="1108984" hangingPunct="1">
              <a:spcBef>
                <a:spcPts val="24"/>
              </a:spcBef>
            </a:pPr>
            <a:r>
              <a:rPr sz="3396" dirty="0">
                <a:solidFill>
                  <a:srgbClr val="FFFFFF"/>
                </a:solidFill>
                <a:latin typeface="Calibri"/>
                <a:cs typeface="Calibri"/>
              </a:rPr>
              <a:t>Research</a:t>
            </a:r>
            <a:r>
              <a:rPr lang="es-ES" sz="3396" dirty="0">
                <a:solidFill>
                  <a:srgbClr val="FFFFFF"/>
                </a:solidFill>
                <a:latin typeface="Calibri"/>
                <a:cs typeface="Calibri"/>
              </a:rPr>
              <a:t> </a:t>
            </a:r>
            <a:r>
              <a:rPr lang="es-ES" sz="3396" dirty="0" err="1">
                <a:solidFill>
                  <a:srgbClr val="FFFFFF"/>
                </a:solidFill>
                <a:latin typeface="Calibri"/>
                <a:cs typeface="Calibri"/>
              </a:rPr>
              <a:t>design</a:t>
            </a:r>
            <a:r>
              <a:rPr sz="3396" spc="49" dirty="0">
                <a:solidFill>
                  <a:srgbClr val="FFFFFF"/>
                </a:solidFill>
                <a:latin typeface="Calibri"/>
                <a:cs typeface="Calibri"/>
              </a:rPr>
              <a:t> </a:t>
            </a:r>
            <a:r>
              <a:rPr sz="3396" dirty="0">
                <a:solidFill>
                  <a:srgbClr val="FFFFFF"/>
                </a:solidFill>
                <a:latin typeface="Calibri"/>
                <a:cs typeface="Calibri"/>
              </a:rPr>
              <a:t>(Investigación</a:t>
            </a:r>
            <a:r>
              <a:rPr sz="3396" spc="49" dirty="0">
                <a:solidFill>
                  <a:srgbClr val="FFFFFF"/>
                </a:solidFill>
                <a:latin typeface="Calibri"/>
                <a:cs typeface="Calibri"/>
              </a:rPr>
              <a:t> </a:t>
            </a:r>
            <a:r>
              <a:rPr sz="3396" dirty="0">
                <a:solidFill>
                  <a:srgbClr val="FFFFFF"/>
                </a:solidFill>
                <a:latin typeface="Calibri"/>
                <a:cs typeface="Calibri"/>
              </a:rPr>
              <a:t>en</a:t>
            </a:r>
            <a:r>
              <a:rPr sz="3396" spc="49" dirty="0">
                <a:solidFill>
                  <a:srgbClr val="FFFFFF"/>
                </a:solidFill>
                <a:latin typeface="Calibri"/>
                <a:cs typeface="Calibri"/>
              </a:rPr>
              <a:t> </a:t>
            </a:r>
            <a:r>
              <a:rPr sz="3396" spc="-12" dirty="0" err="1">
                <a:solidFill>
                  <a:srgbClr val="FFFFFF"/>
                </a:solidFill>
                <a:latin typeface="Calibri"/>
                <a:cs typeface="Calibri"/>
              </a:rPr>
              <a:t>diseño</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710477" algn="l" defTabSz="1108984" hangingPunct="1">
              <a:spcBef>
                <a:spcPts val="24"/>
              </a:spcBef>
            </a:pPr>
            <a:r>
              <a:rPr sz="3396" dirty="0" err="1">
                <a:solidFill>
                  <a:srgbClr val="FFFFFF"/>
                </a:solidFill>
                <a:latin typeface="Calibri"/>
                <a:cs typeface="Calibri"/>
              </a:rPr>
              <a:t>Softgoods</a:t>
            </a:r>
            <a:r>
              <a:rPr sz="3396" spc="61" dirty="0">
                <a:solidFill>
                  <a:srgbClr val="FFFFFF"/>
                </a:solidFill>
                <a:latin typeface="Calibri"/>
                <a:cs typeface="Calibri"/>
              </a:rPr>
              <a:t> </a:t>
            </a:r>
            <a:r>
              <a:rPr sz="3396" dirty="0">
                <a:solidFill>
                  <a:srgbClr val="FFFFFF"/>
                </a:solidFill>
                <a:latin typeface="Calibri"/>
                <a:cs typeface="Calibri"/>
              </a:rPr>
              <a:t>(Diseño</a:t>
            </a:r>
            <a:r>
              <a:rPr sz="3396" spc="61" dirty="0">
                <a:solidFill>
                  <a:srgbClr val="FFFFFF"/>
                </a:solidFill>
                <a:latin typeface="Calibri"/>
                <a:cs typeface="Calibri"/>
              </a:rPr>
              <a:t> </a:t>
            </a:r>
            <a:r>
              <a:rPr sz="3396" spc="-12" dirty="0" err="1">
                <a:solidFill>
                  <a:srgbClr val="FFFFFF"/>
                </a:solidFill>
                <a:latin typeface="Calibri"/>
                <a:cs typeface="Calibri"/>
              </a:rPr>
              <a:t>textil</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710477" algn="l" defTabSz="1108984" hangingPunct="1">
              <a:spcBef>
                <a:spcPts val="24"/>
              </a:spcBef>
            </a:pPr>
            <a:r>
              <a:rPr sz="3396" dirty="0">
                <a:solidFill>
                  <a:srgbClr val="FFFFFF"/>
                </a:solidFill>
                <a:latin typeface="Calibri"/>
                <a:cs typeface="Calibri"/>
              </a:rPr>
              <a:t>Transportation</a:t>
            </a:r>
            <a:r>
              <a:rPr sz="3396" spc="115" dirty="0">
                <a:solidFill>
                  <a:srgbClr val="FFFFFF"/>
                </a:solidFill>
                <a:latin typeface="Calibri"/>
                <a:cs typeface="Calibri"/>
              </a:rPr>
              <a:t> </a:t>
            </a:r>
            <a:r>
              <a:rPr sz="3396" spc="-12" dirty="0">
                <a:solidFill>
                  <a:srgbClr val="FFFFFF"/>
                </a:solidFill>
                <a:latin typeface="Calibri"/>
                <a:cs typeface="Calibri"/>
              </a:rPr>
              <a:t>(Transporte)</a:t>
            </a:r>
            <a:endParaRPr sz="3396" dirty="0">
              <a:solidFill>
                <a:sysClr val="windowText" lastClr="000000"/>
              </a:solidFill>
              <a:latin typeface="Calibri"/>
              <a:cs typeface="Calibri"/>
            </a:endParaRPr>
          </a:p>
          <a:p>
            <a:pPr marL="15403" marR="4477524" algn="l" defTabSz="1108984" hangingPunct="1"/>
            <a:r>
              <a:rPr sz="3396" dirty="0">
                <a:solidFill>
                  <a:srgbClr val="FFFFFF"/>
                </a:solidFill>
                <a:latin typeface="Calibri"/>
                <a:cs typeface="Calibri"/>
              </a:rPr>
              <a:t>Visual</a:t>
            </a:r>
            <a:r>
              <a:rPr sz="3396" spc="42" dirty="0">
                <a:solidFill>
                  <a:srgbClr val="FFFFFF"/>
                </a:solidFill>
                <a:latin typeface="Calibri"/>
                <a:cs typeface="Calibri"/>
              </a:rPr>
              <a:t> </a:t>
            </a:r>
            <a:r>
              <a:rPr sz="3396" dirty="0">
                <a:solidFill>
                  <a:srgbClr val="FFFFFF"/>
                </a:solidFill>
                <a:latin typeface="Calibri"/>
                <a:cs typeface="Calibri"/>
              </a:rPr>
              <a:t>Design</a:t>
            </a:r>
            <a:r>
              <a:rPr sz="3396" spc="49"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spc="-12" dirty="0">
                <a:solidFill>
                  <a:srgbClr val="FFFFFF"/>
                </a:solidFill>
                <a:latin typeface="Calibri"/>
                <a:cs typeface="Calibri"/>
              </a:rPr>
              <a:t>visual)</a:t>
            </a:r>
            <a:endParaRPr lang="es-ES" sz="3396" spc="-12" dirty="0">
              <a:solidFill>
                <a:srgbClr val="FFFFFF"/>
              </a:solidFill>
              <a:latin typeface="Calibri"/>
              <a:cs typeface="Calibri"/>
            </a:endParaRPr>
          </a:p>
          <a:p>
            <a:pPr marL="15403" marR="4477524" algn="l" defTabSz="1108984" hangingPunct="1"/>
            <a:r>
              <a:rPr sz="3396" dirty="0">
                <a:solidFill>
                  <a:srgbClr val="FFFFFF"/>
                </a:solidFill>
                <a:latin typeface="Calibri"/>
                <a:cs typeface="Calibri"/>
              </a:rPr>
              <a:t>Advertising</a:t>
            </a:r>
            <a:r>
              <a:rPr sz="3396" spc="85" dirty="0">
                <a:solidFill>
                  <a:srgbClr val="FFFFFF"/>
                </a:solidFill>
                <a:latin typeface="Calibri"/>
                <a:cs typeface="Calibri"/>
              </a:rPr>
              <a:t> </a:t>
            </a:r>
            <a:r>
              <a:rPr sz="3396" spc="-12" dirty="0">
                <a:solidFill>
                  <a:srgbClr val="FFFFFF"/>
                </a:solidFill>
                <a:latin typeface="Calibri"/>
                <a:cs typeface="Calibri"/>
              </a:rPr>
              <a:t>(Publicidad)</a:t>
            </a:r>
            <a:endParaRPr sz="3396" dirty="0">
              <a:solidFill>
                <a:sysClr val="windowText" lastClr="000000"/>
              </a:solidFill>
              <a:latin typeface="Calibri"/>
              <a:cs typeface="Calibri"/>
            </a:endParaRPr>
          </a:p>
          <a:p>
            <a:pPr marL="15403" marR="2395868" algn="l" defTabSz="1108984" hangingPunct="1">
              <a:spcBef>
                <a:spcPts val="152"/>
              </a:spcBef>
            </a:pPr>
            <a:r>
              <a:rPr sz="3396" dirty="0">
                <a:solidFill>
                  <a:srgbClr val="FFFFFF"/>
                </a:solidFill>
                <a:latin typeface="Calibri"/>
                <a:cs typeface="Calibri"/>
              </a:rPr>
              <a:t>Content</a:t>
            </a:r>
            <a:r>
              <a:rPr sz="3396" spc="36" dirty="0">
                <a:solidFill>
                  <a:srgbClr val="FFFFFF"/>
                </a:solidFill>
                <a:latin typeface="Calibri"/>
                <a:cs typeface="Calibri"/>
              </a:rPr>
              <a:t> </a:t>
            </a:r>
            <a:r>
              <a:rPr sz="3396" dirty="0">
                <a:solidFill>
                  <a:srgbClr val="FFFFFF"/>
                </a:solidFill>
                <a:latin typeface="Calibri"/>
                <a:cs typeface="Calibri"/>
              </a:rPr>
              <a:t>Strategy</a:t>
            </a:r>
            <a:r>
              <a:rPr sz="3396" spc="42" dirty="0">
                <a:solidFill>
                  <a:srgbClr val="FFFFFF"/>
                </a:solidFill>
                <a:latin typeface="Calibri"/>
                <a:cs typeface="Calibri"/>
              </a:rPr>
              <a:t> </a:t>
            </a:r>
            <a:r>
              <a:rPr sz="3396" dirty="0">
                <a:solidFill>
                  <a:srgbClr val="FFFFFF"/>
                </a:solidFill>
                <a:latin typeface="Calibri"/>
                <a:cs typeface="Calibri"/>
              </a:rPr>
              <a:t>(Estrategias</a:t>
            </a:r>
            <a:r>
              <a:rPr sz="3396" spc="49" dirty="0">
                <a:solidFill>
                  <a:srgbClr val="FFFFFF"/>
                </a:solidFill>
                <a:latin typeface="Calibri"/>
                <a:cs typeface="Calibri"/>
              </a:rPr>
              <a:t> </a:t>
            </a:r>
            <a:r>
              <a:rPr sz="3396" dirty="0">
                <a:solidFill>
                  <a:srgbClr val="FFFFFF"/>
                </a:solidFill>
                <a:latin typeface="Calibri"/>
                <a:cs typeface="Calibri"/>
              </a:rPr>
              <a:t>de</a:t>
            </a:r>
            <a:r>
              <a:rPr sz="3396" spc="49" dirty="0">
                <a:solidFill>
                  <a:srgbClr val="FFFFFF"/>
                </a:solidFill>
                <a:latin typeface="Calibri"/>
                <a:cs typeface="Calibri"/>
              </a:rPr>
              <a:t> </a:t>
            </a:r>
            <a:r>
              <a:rPr sz="3396" spc="-12" dirty="0" err="1">
                <a:solidFill>
                  <a:srgbClr val="FFFFFF"/>
                </a:solidFill>
                <a:latin typeface="Calibri"/>
                <a:cs typeface="Calibri"/>
              </a:rPr>
              <a:t>satisfacción</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395868" algn="l" defTabSz="1108984" hangingPunct="1">
              <a:spcBef>
                <a:spcPts val="152"/>
              </a:spcBef>
            </a:pPr>
            <a:r>
              <a:rPr sz="3396" dirty="0">
                <a:solidFill>
                  <a:srgbClr val="FFFFFF"/>
                </a:solidFill>
                <a:latin typeface="Calibri"/>
                <a:cs typeface="Calibri"/>
              </a:rPr>
              <a:t>Education</a:t>
            </a:r>
            <a:r>
              <a:rPr sz="3396" spc="67" dirty="0">
                <a:solidFill>
                  <a:srgbClr val="FFFFFF"/>
                </a:solidFill>
                <a:latin typeface="Calibri"/>
                <a:cs typeface="Calibri"/>
              </a:rPr>
              <a:t> </a:t>
            </a:r>
            <a:r>
              <a:rPr sz="3396" spc="-12" dirty="0">
                <a:solidFill>
                  <a:srgbClr val="FFFFFF"/>
                </a:solidFill>
                <a:latin typeface="Calibri"/>
                <a:cs typeface="Calibri"/>
              </a:rPr>
              <a:t>(Educación)</a:t>
            </a:r>
            <a:endParaRPr sz="3396" dirty="0">
              <a:solidFill>
                <a:sysClr val="windowText" lastClr="000000"/>
              </a:solidFill>
              <a:latin typeface="Calibri"/>
              <a:cs typeface="Calibri"/>
            </a:endParaRPr>
          </a:p>
          <a:p>
            <a:pPr marL="15403" marR="3608820" algn="l" defTabSz="1108984" hangingPunct="1">
              <a:spcBef>
                <a:spcPts val="18"/>
              </a:spcBef>
            </a:pPr>
            <a:r>
              <a:rPr sz="3396" dirty="0">
                <a:solidFill>
                  <a:srgbClr val="FFFFFF"/>
                </a:solidFill>
                <a:latin typeface="Calibri"/>
                <a:cs typeface="Calibri"/>
              </a:rPr>
              <a:t>Exhibit</a:t>
            </a:r>
            <a:r>
              <a:rPr sz="3396" spc="30" dirty="0">
                <a:solidFill>
                  <a:srgbClr val="FFFFFF"/>
                </a:solidFill>
                <a:latin typeface="Calibri"/>
                <a:cs typeface="Calibri"/>
              </a:rPr>
              <a:t> </a:t>
            </a:r>
            <a:r>
              <a:rPr sz="3396" dirty="0">
                <a:solidFill>
                  <a:srgbClr val="FFFFFF"/>
                </a:solidFill>
                <a:latin typeface="Calibri"/>
                <a:cs typeface="Calibri"/>
              </a:rPr>
              <a:t>Design</a:t>
            </a:r>
            <a:r>
              <a:rPr sz="3396" spc="36"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dirty="0">
                <a:solidFill>
                  <a:srgbClr val="FFFFFF"/>
                </a:solidFill>
                <a:latin typeface="Calibri"/>
                <a:cs typeface="Calibri"/>
              </a:rPr>
              <a:t>y</a:t>
            </a:r>
            <a:r>
              <a:rPr sz="3396" spc="36" dirty="0">
                <a:solidFill>
                  <a:srgbClr val="FFFFFF"/>
                </a:solidFill>
                <a:latin typeface="Calibri"/>
                <a:cs typeface="Calibri"/>
              </a:rPr>
              <a:t> </a:t>
            </a:r>
            <a:r>
              <a:rPr sz="3396" spc="-12" dirty="0" err="1">
                <a:solidFill>
                  <a:srgbClr val="FFFFFF"/>
                </a:solidFill>
                <a:latin typeface="Calibri"/>
                <a:cs typeface="Calibri"/>
              </a:rPr>
              <a:t>exhibición</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3608820" algn="l" defTabSz="1108984" hangingPunct="1">
              <a:spcBef>
                <a:spcPts val="18"/>
              </a:spcBef>
            </a:pPr>
            <a:r>
              <a:rPr sz="3396" dirty="0">
                <a:solidFill>
                  <a:srgbClr val="FFFFFF"/>
                </a:solidFill>
                <a:latin typeface="Calibri"/>
                <a:cs typeface="Calibri"/>
              </a:rPr>
              <a:t>Game</a:t>
            </a:r>
            <a:r>
              <a:rPr sz="3396" spc="42" dirty="0">
                <a:solidFill>
                  <a:srgbClr val="FFFFFF"/>
                </a:solidFill>
                <a:latin typeface="Calibri"/>
                <a:cs typeface="Calibri"/>
              </a:rPr>
              <a:t> </a:t>
            </a:r>
            <a:r>
              <a:rPr sz="3396" dirty="0">
                <a:solidFill>
                  <a:srgbClr val="FFFFFF"/>
                </a:solidFill>
                <a:latin typeface="Calibri"/>
                <a:cs typeface="Calibri"/>
              </a:rPr>
              <a:t>Design</a:t>
            </a:r>
            <a:r>
              <a:rPr sz="3396" spc="42" dirty="0">
                <a:solidFill>
                  <a:srgbClr val="FFFFFF"/>
                </a:solidFill>
                <a:latin typeface="Calibri"/>
                <a:cs typeface="Calibri"/>
              </a:rPr>
              <a:t> </a:t>
            </a:r>
            <a:r>
              <a:rPr sz="3396" dirty="0">
                <a:solidFill>
                  <a:srgbClr val="FFFFFF"/>
                </a:solidFill>
                <a:latin typeface="Calibri"/>
                <a:cs typeface="Calibri"/>
              </a:rPr>
              <a:t>(Diseño</a:t>
            </a:r>
            <a:r>
              <a:rPr sz="3396" spc="36" dirty="0">
                <a:solidFill>
                  <a:srgbClr val="FFFFFF"/>
                </a:solidFill>
                <a:latin typeface="Calibri"/>
                <a:cs typeface="Calibri"/>
              </a:rPr>
              <a:t> </a:t>
            </a:r>
            <a:r>
              <a:rPr sz="3396" dirty="0">
                <a:solidFill>
                  <a:srgbClr val="FFFFFF"/>
                </a:solidFill>
                <a:latin typeface="Calibri"/>
                <a:cs typeface="Calibri"/>
              </a:rPr>
              <a:t>de</a:t>
            </a:r>
            <a:r>
              <a:rPr sz="3396" spc="49" dirty="0">
                <a:solidFill>
                  <a:srgbClr val="FFFFFF"/>
                </a:solidFill>
                <a:latin typeface="Calibri"/>
                <a:cs typeface="Calibri"/>
              </a:rPr>
              <a:t> </a:t>
            </a:r>
            <a:r>
              <a:rPr sz="3396" spc="-12" dirty="0">
                <a:solidFill>
                  <a:srgbClr val="FFFFFF"/>
                </a:solidFill>
                <a:latin typeface="Calibri"/>
                <a:cs typeface="Calibri"/>
              </a:rPr>
              <a:t>juegos)</a:t>
            </a:r>
            <a:endParaRPr sz="3396" dirty="0">
              <a:solidFill>
                <a:sysClr val="windowText" lastClr="000000"/>
              </a:solidFill>
              <a:latin typeface="Calibri"/>
              <a:cs typeface="Calibri"/>
            </a:endParaRPr>
          </a:p>
          <a:p>
            <a:pPr marL="15403" algn="l" defTabSz="1108984" hangingPunct="1"/>
            <a:r>
              <a:rPr sz="3396" dirty="0">
                <a:solidFill>
                  <a:srgbClr val="FFFFFF"/>
                </a:solidFill>
                <a:latin typeface="Calibri"/>
                <a:cs typeface="Calibri"/>
              </a:rPr>
              <a:t>Information</a:t>
            </a:r>
            <a:r>
              <a:rPr sz="3396" spc="49" dirty="0">
                <a:solidFill>
                  <a:srgbClr val="FFFFFF"/>
                </a:solidFill>
                <a:latin typeface="Calibri"/>
                <a:cs typeface="Calibri"/>
              </a:rPr>
              <a:t> </a:t>
            </a:r>
            <a:r>
              <a:rPr sz="3396" dirty="0">
                <a:solidFill>
                  <a:srgbClr val="FFFFFF"/>
                </a:solidFill>
                <a:latin typeface="Calibri"/>
                <a:cs typeface="Calibri"/>
              </a:rPr>
              <a:t>Architecture</a:t>
            </a:r>
            <a:r>
              <a:rPr sz="3396" spc="61" dirty="0">
                <a:solidFill>
                  <a:srgbClr val="FFFFFF"/>
                </a:solidFill>
                <a:latin typeface="Calibri"/>
                <a:cs typeface="Calibri"/>
              </a:rPr>
              <a:t> </a:t>
            </a:r>
            <a:r>
              <a:rPr sz="3396" dirty="0">
                <a:solidFill>
                  <a:srgbClr val="FFFFFF"/>
                </a:solidFill>
                <a:latin typeface="Calibri"/>
                <a:cs typeface="Calibri"/>
              </a:rPr>
              <a:t>(Arquitectura</a:t>
            </a:r>
            <a:r>
              <a:rPr sz="3396" spc="55" dirty="0">
                <a:solidFill>
                  <a:srgbClr val="FFFFFF"/>
                </a:solidFill>
                <a:latin typeface="Calibri"/>
                <a:cs typeface="Calibri"/>
              </a:rPr>
              <a:t> </a:t>
            </a:r>
            <a:r>
              <a:rPr sz="3396" dirty="0">
                <a:solidFill>
                  <a:srgbClr val="FFFFFF"/>
                </a:solidFill>
                <a:latin typeface="Calibri"/>
                <a:cs typeface="Calibri"/>
              </a:rPr>
              <a:t>e</a:t>
            </a:r>
            <a:r>
              <a:rPr sz="3396" spc="61" dirty="0">
                <a:solidFill>
                  <a:srgbClr val="FFFFFF"/>
                </a:solidFill>
                <a:latin typeface="Calibri"/>
                <a:cs typeface="Calibri"/>
              </a:rPr>
              <a:t> </a:t>
            </a:r>
            <a:r>
              <a:rPr sz="3396" spc="-12" dirty="0">
                <a:solidFill>
                  <a:srgbClr val="FFFFFF"/>
                </a:solidFill>
                <a:latin typeface="Calibri"/>
                <a:cs typeface="Calibri"/>
              </a:rPr>
              <a:t>información)</a:t>
            </a:r>
            <a:endParaRPr sz="3396" dirty="0">
              <a:solidFill>
                <a:sysClr val="windowText" lastClr="000000"/>
              </a:solidFill>
              <a:latin typeface="Calibri"/>
              <a:cs typeface="Calibri"/>
            </a:endParaRPr>
          </a:p>
          <a:p>
            <a:pPr marL="15403" marR="1139789" algn="l" defTabSz="1108984" hangingPunct="1">
              <a:spcBef>
                <a:spcPts val="158"/>
              </a:spcBef>
            </a:pPr>
            <a:r>
              <a:rPr sz="3396" dirty="0">
                <a:solidFill>
                  <a:srgbClr val="FFFFFF"/>
                </a:solidFill>
                <a:latin typeface="Calibri"/>
                <a:cs typeface="Calibri"/>
              </a:rPr>
              <a:t>Mobile</a:t>
            </a:r>
            <a:r>
              <a:rPr sz="3396" spc="49" dirty="0">
                <a:solidFill>
                  <a:srgbClr val="FFFFFF"/>
                </a:solidFill>
                <a:latin typeface="Calibri"/>
                <a:cs typeface="Calibri"/>
              </a:rPr>
              <a:t> </a:t>
            </a:r>
            <a:r>
              <a:rPr sz="3396" dirty="0">
                <a:solidFill>
                  <a:srgbClr val="FFFFFF"/>
                </a:solidFill>
                <a:latin typeface="Calibri"/>
                <a:cs typeface="Calibri"/>
              </a:rPr>
              <a:t>App.</a:t>
            </a:r>
            <a:r>
              <a:rPr sz="3396" spc="42" dirty="0">
                <a:solidFill>
                  <a:srgbClr val="FFFFFF"/>
                </a:solidFill>
                <a:latin typeface="Calibri"/>
                <a:cs typeface="Calibri"/>
              </a:rPr>
              <a:t> </a:t>
            </a:r>
            <a:r>
              <a:rPr sz="3396" dirty="0">
                <a:solidFill>
                  <a:srgbClr val="FFFFFF"/>
                </a:solidFill>
                <a:latin typeface="Calibri"/>
                <a:cs typeface="Calibri"/>
              </a:rPr>
              <a:t>Development</a:t>
            </a:r>
            <a:r>
              <a:rPr sz="3396" spc="36" dirty="0">
                <a:solidFill>
                  <a:srgbClr val="FFFFFF"/>
                </a:solidFill>
                <a:latin typeface="Calibri"/>
                <a:cs typeface="Calibri"/>
              </a:rPr>
              <a:t> </a:t>
            </a:r>
            <a:r>
              <a:rPr sz="3396" dirty="0">
                <a:solidFill>
                  <a:srgbClr val="FFFFFF"/>
                </a:solidFill>
                <a:latin typeface="Calibri"/>
                <a:cs typeface="Calibri"/>
              </a:rPr>
              <a:t>(Diseño</a:t>
            </a:r>
            <a:r>
              <a:rPr sz="3396" spc="49" dirty="0">
                <a:solidFill>
                  <a:srgbClr val="FFFFFF"/>
                </a:solidFill>
                <a:latin typeface="Calibri"/>
                <a:cs typeface="Calibri"/>
              </a:rPr>
              <a:t> </a:t>
            </a:r>
            <a:r>
              <a:rPr sz="3396" dirty="0">
                <a:solidFill>
                  <a:srgbClr val="FFFFFF"/>
                </a:solidFill>
                <a:latin typeface="Calibri"/>
                <a:cs typeface="Calibri"/>
              </a:rPr>
              <a:t>de</a:t>
            </a:r>
            <a:r>
              <a:rPr sz="3396" spc="55" dirty="0">
                <a:solidFill>
                  <a:srgbClr val="FFFFFF"/>
                </a:solidFill>
                <a:latin typeface="Calibri"/>
                <a:cs typeface="Calibri"/>
              </a:rPr>
              <a:t> </a:t>
            </a:r>
            <a:r>
              <a:rPr sz="3396" dirty="0">
                <a:solidFill>
                  <a:srgbClr val="FFFFFF"/>
                </a:solidFill>
                <a:latin typeface="Calibri"/>
                <a:cs typeface="Calibri"/>
              </a:rPr>
              <a:t>Apps</a:t>
            </a:r>
            <a:r>
              <a:rPr sz="3396" spc="49" dirty="0">
                <a:solidFill>
                  <a:srgbClr val="FFFFFF"/>
                </a:solidFill>
                <a:latin typeface="Calibri"/>
                <a:cs typeface="Calibri"/>
              </a:rPr>
              <a:t> </a:t>
            </a:r>
            <a:r>
              <a:rPr sz="3396" spc="-12" dirty="0" err="1">
                <a:solidFill>
                  <a:srgbClr val="FFFFFF"/>
                </a:solidFill>
                <a:latin typeface="Calibri"/>
                <a:cs typeface="Calibri"/>
              </a:rPr>
              <a:t>telefónicas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1139789" algn="l" defTabSz="1108984" hangingPunct="1">
              <a:spcBef>
                <a:spcPts val="158"/>
              </a:spcBef>
            </a:pPr>
            <a:r>
              <a:rPr sz="3396" dirty="0">
                <a:solidFill>
                  <a:srgbClr val="FFFFFF"/>
                </a:solidFill>
                <a:latin typeface="Calibri"/>
                <a:cs typeface="Calibri"/>
              </a:rPr>
              <a:t>Packaging</a:t>
            </a:r>
            <a:r>
              <a:rPr sz="3396" spc="42" dirty="0">
                <a:solidFill>
                  <a:srgbClr val="FFFFFF"/>
                </a:solidFill>
                <a:latin typeface="Calibri"/>
                <a:cs typeface="Calibri"/>
              </a:rPr>
              <a:t> </a:t>
            </a:r>
            <a:r>
              <a:rPr sz="3396" dirty="0">
                <a:solidFill>
                  <a:srgbClr val="FFFFFF"/>
                </a:solidFill>
                <a:latin typeface="Calibri"/>
                <a:cs typeface="Calibri"/>
              </a:rPr>
              <a:t>(Envase</a:t>
            </a:r>
            <a:r>
              <a:rPr sz="3396" spc="55" dirty="0">
                <a:solidFill>
                  <a:srgbClr val="FFFFFF"/>
                </a:solidFill>
                <a:latin typeface="Calibri"/>
                <a:cs typeface="Calibri"/>
              </a:rPr>
              <a:t> </a:t>
            </a:r>
            <a:r>
              <a:rPr sz="3396" dirty="0">
                <a:solidFill>
                  <a:srgbClr val="FFFFFF"/>
                </a:solidFill>
                <a:latin typeface="Calibri"/>
                <a:cs typeface="Calibri"/>
              </a:rPr>
              <a:t>y</a:t>
            </a:r>
            <a:r>
              <a:rPr sz="3396" spc="49" dirty="0">
                <a:solidFill>
                  <a:srgbClr val="FFFFFF"/>
                </a:solidFill>
                <a:latin typeface="Calibri"/>
                <a:cs typeface="Calibri"/>
              </a:rPr>
              <a:t> </a:t>
            </a:r>
            <a:r>
              <a:rPr sz="3396" spc="-12" dirty="0">
                <a:solidFill>
                  <a:srgbClr val="FFFFFF"/>
                </a:solidFill>
                <a:latin typeface="Calibri"/>
                <a:cs typeface="Calibri"/>
              </a:rPr>
              <a:t>embalaje)</a:t>
            </a:r>
            <a:endParaRPr sz="3396" dirty="0">
              <a:solidFill>
                <a:sysClr val="windowText" lastClr="000000"/>
              </a:solidFill>
              <a:latin typeface="Calibri"/>
              <a:cs typeface="Calibri"/>
            </a:endParaRPr>
          </a:p>
          <a:p>
            <a:pPr marL="15403" marR="2492904" algn="l" defTabSz="1108984" hangingPunct="1">
              <a:spcBef>
                <a:spcPts val="18"/>
              </a:spcBef>
            </a:pPr>
            <a:r>
              <a:rPr sz="3396" dirty="0">
                <a:solidFill>
                  <a:srgbClr val="FFFFFF"/>
                </a:solidFill>
                <a:latin typeface="Calibri"/>
                <a:cs typeface="Calibri"/>
              </a:rPr>
              <a:t>Project</a:t>
            </a:r>
            <a:r>
              <a:rPr sz="3396" spc="36" dirty="0">
                <a:solidFill>
                  <a:srgbClr val="FFFFFF"/>
                </a:solidFill>
                <a:latin typeface="Calibri"/>
                <a:cs typeface="Calibri"/>
              </a:rPr>
              <a:t> </a:t>
            </a:r>
            <a:r>
              <a:rPr sz="3396" dirty="0">
                <a:solidFill>
                  <a:srgbClr val="FFFFFF"/>
                </a:solidFill>
                <a:latin typeface="Calibri"/>
                <a:cs typeface="Calibri"/>
              </a:rPr>
              <a:t>Management</a:t>
            </a:r>
            <a:r>
              <a:rPr sz="3396" spc="36" dirty="0">
                <a:solidFill>
                  <a:srgbClr val="FFFFFF"/>
                </a:solidFill>
                <a:latin typeface="Calibri"/>
                <a:cs typeface="Calibri"/>
              </a:rPr>
              <a:t> </a:t>
            </a:r>
            <a:r>
              <a:rPr sz="3396" dirty="0">
                <a:solidFill>
                  <a:srgbClr val="FFFFFF"/>
                </a:solidFill>
                <a:latin typeface="Calibri"/>
                <a:cs typeface="Calibri"/>
              </a:rPr>
              <a:t>(Gestión</a:t>
            </a:r>
            <a:r>
              <a:rPr sz="3396" spc="42" dirty="0">
                <a:solidFill>
                  <a:srgbClr val="FFFFFF"/>
                </a:solidFill>
                <a:latin typeface="Calibri"/>
                <a:cs typeface="Calibri"/>
              </a:rPr>
              <a:t> </a:t>
            </a:r>
            <a:r>
              <a:rPr sz="3396" dirty="0">
                <a:solidFill>
                  <a:srgbClr val="FFFFFF"/>
                </a:solidFill>
                <a:latin typeface="Calibri"/>
                <a:cs typeface="Calibri"/>
              </a:rPr>
              <a:t>de</a:t>
            </a:r>
            <a:r>
              <a:rPr sz="3396" spc="49" dirty="0">
                <a:solidFill>
                  <a:srgbClr val="FFFFFF"/>
                </a:solidFill>
                <a:latin typeface="Calibri"/>
                <a:cs typeface="Calibri"/>
              </a:rPr>
              <a:t> </a:t>
            </a:r>
            <a:r>
              <a:rPr sz="3396" spc="-12" dirty="0" err="1">
                <a:solidFill>
                  <a:srgbClr val="FFFFFF"/>
                </a:solidFill>
                <a:latin typeface="Calibri"/>
                <a:cs typeface="Calibri"/>
              </a:rPr>
              <a:t>proyectos</a:t>
            </a:r>
            <a:r>
              <a:rPr sz="3396" spc="-12" dirty="0">
                <a:solidFill>
                  <a:srgbClr val="FFFFFF"/>
                </a:solidFill>
                <a:latin typeface="Calibri"/>
                <a:cs typeface="Calibri"/>
              </a:rPr>
              <a:t>)</a:t>
            </a:r>
            <a:endParaRPr lang="es-ES" sz="3396" spc="-12" dirty="0">
              <a:solidFill>
                <a:srgbClr val="FFFFFF"/>
              </a:solidFill>
              <a:latin typeface="Calibri"/>
              <a:cs typeface="Calibri"/>
            </a:endParaRPr>
          </a:p>
          <a:p>
            <a:pPr marL="15403" marR="2492904" algn="l" defTabSz="1108984" hangingPunct="1">
              <a:spcBef>
                <a:spcPts val="18"/>
              </a:spcBef>
            </a:pPr>
            <a:r>
              <a:rPr sz="3396" dirty="0">
                <a:solidFill>
                  <a:srgbClr val="FFFFFF"/>
                </a:solidFill>
                <a:latin typeface="Calibri"/>
                <a:cs typeface="Calibri"/>
              </a:rPr>
              <a:t>Service</a:t>
            </a:r>
            <a:r>
              <a:rPr sz="3396" spc="36" dirty="0">
                <a:solidFill>
                  <a:srgbClr val="FFFFFF"/>
                </a:solidFill>
                <a:latin typeface="Calibri"/>
                <a:cs typeface="Calibri"/>
              </a:rPr>
              <a:t> </a:t>
            </a:r>
            <a:r>
              <a:rPr sz="3396" dirty="0">
                <a:solidFill>
                  <a:srgbClr val="FFFFFF"/>
                </a:solidFill>
                <a:latin typeface="Calibri"/>
                <a:cs typeface="Calibri"/>
              </a:rPr>
              <a:t>Design</a:t>
            </a:r>
            <a:r>
              <a:rPr sz="3396" spc="30" dirty="0">
                <a:solidFill>
                  <a:srgbClr val="FFFFFF"/>
                </a:solidFill>
                <a:latin typeface="Calibri"/>
                <a:cs typeface="Calibri"/>
              </a:rPr>
              <a:t> </a:t>
            </a:r>
            <a:r>
              <a:rPr sz="3396" dirty="0">
                <a:solidFill>
                  <a:srgbClr val="FFFFFF"/>
                </a:solidFill>
                <a:latin typeface="Calibri"/>
                <a:cs typeface="Calibri"/>
              </a:rPr>
              <a:t>(Diseño</a:t>
            </a:r>
            <a:r>
              <a:rPr sz="3396" spc="24" dirty="0">
                <a:solidFill>
                  <a:srgbClr val="FFFFFF"/>
                </a:solidFill>
                <a:latin typeface="Calibri"/>
                <a:cs typeface="Calibri"/>
              </a:rPr>
              <a:t> </a:t>
            </a:r>
            <a:r>
              <a:rPr sz="3396" dirty="0">
                <a:solidFill>
                  <a:srgbClr val="FFFFFF"/>
                </a:solidFill>
                <a:latin typeface="Calibri"/>
                <a:cs typeface="Calibri"/>
              </a:rPr>
              <a:t>de</a:t>
            </a:r>
            <a:r>
              <a:rPr sz="3396" spc="36" dirty="0">
                <a:solidFill>
                  <a:srgbClr val="FFFFFF"/>
                </a:solidFill>
                <a:latin typeface="Calibri"/>
                <a:cs typeface="Calibri"/>
              </a:rPr>
              <a:t> </a:t>
            </a:r>
            <a:r>
              <a:rPr sz="3396" spc="-12" dirty="0" err="1">
                <a:solidFill>
                  <a:srgbClr val="FFFFFF"/>
                </a:solidFill>
                <a:latin typeface="Calibri"/>
                <a:cs typeface="Calibri"/>
              </a:rPr>
              <a:t>servicios</a:t>
            </a:r>
            <a:r>
              <a:rPr sz="3396" spc="-12" dirty="0">
                <a:solidFill>
                  <a:srgbClr val="FFFFFF"/>
                </a:solidFill>
                <a:latin typeface="Calibri"/>
                <a:cs typeface="Calibri"/>
              </a:rPr>
              <a:t>)</a:t>
            </a:r>
            <a:endParaRPr sz="3396" dirty="0">
              <a:solidFill>
                <a:sysClr val="windowText" lastClr="000000"/>
              </a:solidFill>
              <a:latin typeface="Calibri"/>
              <a:cs typeface="Calibri"/>
            </a:endParaRPr>
          </a:p>
        </p:txBody>
      </p:sp>
      <p:grpSp>
        <p:nvGrpSpPr>
          <p:cNvPr id="13" name="object 6">
            <a:extLst>
              <a:ext uri="{FF2B5EF4-FFF2-40B4-BE49-F238E27FC236}">
                <a16:creationId xmlns:a16="http://schemas.microsoft.com/office/drawing/2014/main" id="{CC95E1BE-71F4-0CBC-FBA2-BB8ADF771C31}"/>
              </a:ext>
            </a:extLst>
          </p:cNvPr>
          <p:cNvGrpSpPr/>
          <p:nvPr/>
        </p:nvGrpSpPr>
        <p:grpSpPr>
          <a:xfrm rot="16200000">
            <a:off x="19685776" y="5023168"/>
            <a:ext cx="8466800" cy="1231436"/>
            <a:chOff x="479985" y="924788"/>
            <a:chExt cx="6981190" cy="1015365"/>
          </a:xfrm>
        </p:grpSpPr>
        <p:sp>
          <p:nvSpPr>
            <p:cNvPr id="14" name="object 7">
              <a:extLst>
                <a:ext uri="{FF2B5EF4-FFF2-40B4-BE49-F238E27FC236}">
                  <a16:creationId xmlns:a16="http://schemas.microsoft.com/office/drawing/2014/main" id="{0EC832E4-A07B-1EF4-5A39-940E1E55EA8B}"/>
                </a:ext>
              </a:extLst>
            </p:cNvPr>
            <p:cNvSpPr/>
            <p:nvPr/>
          </p:nvSpPr>
          <p:spPr>
            <a:xfrm>
              <a:off x="520926" y="965939"/>
              <a:ext cx="6811645" cy="845819"/>
            </a:xfrm>
            <a:custGeom>
              <a:avLst/>
              <a:gdLst/>
              <a:ahLst/>
              <a:cxnLst/>
              <a:rect l="l" t="t" r="r" b="b"/>
              <a:pathLst>
                <a:path w="6811645" h="845819">
                  <a:moveTo>
                    <a:pt x="6811310" y="0"/>
                  </a:moveTo>
                  <a:lnTo>
                    <a:pt x="0" y="0"/>
                  </a:lnTo>
                  <a:lnTo>
                    <a:pt x="0" y="845523"/>
                  </a:lnTo>
                  <a:lnTo>
                    <a:pt x="6811310" y="845523"/>
                  </a:lnTo>
                  <a:lnTo>
                    <a:pt x="6811310"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pic>
          <p:nvPicPr>
            <p:cNvPr id="15" name="object 8">
              <a:extLst>
                <a:ext uri="{FF2B5EF4-FFF2-40B4-BE49-F238E27FC236}">
                  <a16:creationId xmlns:a16="http://schemas.microsoft.com/office/drawing/2014/main" id="{B3190C72-9A79-C4E3-7435-F0ABD0F3BEE9}"/>
                </a:ext>
              </a:extLst>
            </p:cNvPr>
            <p:cNvPicPr/>
            <p:nvPr/>
          </p:nvPicPr>
          <p:blipFill>
            <a:blip r:embed="rId3" cstate="screen">
              <a:extLst>
                <a:ext uri="{28A0092B-C50C-407E-A947-70E740481C1C}">
                  <a14:useLocalDpi xmlns:a14="http://schemas.microsoft.com/office/drawing/2010/main"/>
                </a:ext>
              </a:extLst>
            </a:blip>
            <a:stretch>
              <a:fillRect/>
            </a:stretch>
          </p:blipFill>
          <p:spPr>
            <a:xfrm>
              <a:off x="479985" y="924788"/>
              <a:ext cx="6981148" cy="1015256"/>
            </a:xfrm>
            <a:prstGeom prst="rect">
              <a:avLst/>
            </a:prstGeom>
          </p:spPr>
        </p:pic>
        <p:pic>
          <p:nvPicPr>
            <p:cNvPr id="16" name="object 9">
              <a:extLst>
                <a:ext uri="{FF2B5EF4-FFF2-40B4-BE49-F238E27FC236}">
                  <a16:creationId xmlns:a16="http://schemas.microsoft.com/office/drawing/2014/main" id="{D4A76C85-D77C-3358-CB0D-D31B3DCC2AB6}"/>
                </a:ext>
              </a:extLst>
            </p:cNvPr>
            <p:cNvPicPr/>
            <p:nvPr/>
          </p:nvPicPr>
          <p:blipFill>
            <a:blip r:embed="rId4" cstate="print"/>
            <a:stretch>
              <a:fillRect/>
            </a:stretch>
          </p:blipFill>
          <p:spPr>
            <a:xfrm>
              <a:off x="520926" y="965939"/>
              <a:ext cx="6811310" cy="845523"/>
            </a:xfrm>
            <a:prstGeom prst="rect">
              <a:avLst/>
            </a:prstGeom>
          </p:spPr>
        </p:pic>
      </p:grpSp>
      <p:sp>
        <p:nvSpPr>
          <p:cNvPr id="4" name="object 3">
            <a:extLst>
              <a:ext uri="{FF2B5EF4-FFF2-40B4-BE49-F238E27FC236}">
                <a16:creationId xmlns:a16="http://schemas.microsoft.com/office/drawing/2014/main" id="{680031D4-8ED2-2FCF-FFAA-CB4FF38BF6A0}"/>
              </a:ext>
            </a:extLst>
          </p:cNvPr>
          <p:cNvSpPr txBox="1">
            <a:spLocks/>
          </p:cNvSpPr>
          <p:nvPr/>
        </p:nvSpPr>
        <p:spPr>
          <a:xfrm>
            <a:off x="0" y="0"/>
            <a:ext cx="24411429" cy="851993"/>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effectLst>
            <a:outerShdw blurRad="50800" dist="38100" dir="5400000" algn="t" rotWithShape="0">
              <a:prstClr val="black">
                <a:alpha val="40000"/>
              </a:prstClr>
            </a:outerShdw>
          </a:effectLst>
        </p:spPr>
        <p:txBody>
          <a:bodyPr vert="horz" wrap="square" lIns="0" tIns="20793" rIns="0" bIns="0" rtlCol="0">
            <a:spAutoFit/>
          </a:bodyPr>
          <a:lstStyle>
            <a:lvl1pPr>
              <a:defRPr sz="8004" b="1" i="0">
                <a:solidFill>
                  <a:schemeClr val="bg1"/>
                </a:solidFill>
                <a:latin typeface="Calibri"/>
                <a:ea typeface="+mj-ea"/>
                <a:cs typeface="Calibri"/>
              </a:defRPr>
            </a:lvl1pPr>
          </a:lstStyle>
          <a:p>
            <a:pPr marL="15403" marR="0" lvl="0" indent="0" algn="ctr" defTabSz="914400" eaLnBrk="1" fontAlgn="auto" latinLnBrk="0" hangingPunct="1">
              <a:lnSpc>
                <a:spcPct val="100000"/>
              </a:lnSpc>
              <a:spcBef>
                <a:spcPts val="164"/>
              </a:spcBef>
              <a:spcAft>
                <a:spcPts val="0"/>
              </a:spcAft>
              <a:buClrTx/>
              <a:buSzTx/>
              <a:buFontTx/>
              <a:buNone/>
              <a:tabLst/>
              <a:defRPr/>
            </a:pP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EL DISEÑO TIENE CAMPOS DE APLICACIÓN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 y="1"/>
            <a:ext cx="24382289" cy="13715230"/>
            <a:chOff x="0" y="0"/>
            <a:chExt cx="20104100" cy="11308715"/>
          </a:xfrm>
        </p:grpSpPr>
        <p:pic>
          <p:nvPicPr>
            <p:cNvPr id="3" name="object 3"/>
            <p:cNvPicPr/>
            <p:nvPr/>
          </p:nvPicPr>
          <p:blipFill>
            <a:blip r:embed="rId2" cstate="print"/>
            <a:stretch>
              <a:fillRect/>
            </a:stretch>
          </p:blipFill>
          <p:spPr>
            <a:xfrm>
              <a:off x="0" y="0"/>
              <a:ext cx="20104098" cy="11308555"/>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0"/>
              <a:ext cx="20101586" cy="11308555"/>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0" y="0"/>
              <a:ext cx="20104098" cy="482131"/>
            </a:xfrm>
            <a:prstGeom prst="rect">
              <a:avLst/>
            </a:prstGeom>
          </p:spPr>
        </p:pic>
      </p:grpSp>
      <p:sp>
        <p:nvSpPr>
          <p:cNvPr id="7" name="object 7"/>
          <p:cNvSpPr txBox="1"/>
          <p:nvPr/>
        </p:nvSpPr>
        <p:spPr>
          <a:xfrm>
            <a:off x="76888" y="13285136"/>
            <a:ext cx="3631159" cy="291711"/>
          </a:xfrm>
          <a:prstGeom prst="rect">
            <a:avLst/>
          </a:prstGeom>
        </p:spPr>
        <p:txBody>
          <a:bodyPr vert="horz" wrap="square" lIns="0" tIns="20793" rIns="0" bIns="0" rtlCol="0">
            <a:spAutoFit/>
          </a:bodyPr>
          <a:lstStyle/>
          <a:p>
            <a:pPr marL="15403" defTabSz="1108984" hangingPunct="1">
              <a:spcBef>
                <a:spcPts val="164"/>
              </a:spcBef>
            </a:pPr>
            <a:r>
              <a:rPr sz="1759" dirty="0">
                <a:solidFill>
                  <a:srgbClr val="FFFFFF"/>
                </a:solidFill>
                <a:latin typeface="Arial"/>
                <a:cs typeface="Arial"/>
              </a:rPr>
              <a:t>©</a:t>
            </a:r>
            <a:r>
              <a:rPr sz="1759" spc="36" dirty="0">
                <a:solidFill>
                  <a:srgbClr val="FFFFFF"/>
                </a:solidFill>
                <a:latin typeface="Arial"/>
                <a:cs typeface="Arial"/>
              </a:rPr>
              <a:t> </a:t>
            </a:r>
            <a:r>
              <a:rPr sz="1759" dirty="0">
                <a:solidFill>
                  <a:srgbClr val="FFFFFF"/>
                </a:solidFill>
                <a:latin typeface="Arial"/>
                <a:cs typeface="Arial"/>
              </a:rPr>
              <a:t>Maldonado</a:t>
            </a:r>
            <a:r>
              <a:rPr sz="1759" spc="36" dirty="0">
                <a:solidFill>
                  <a:srgbClr val="FFFFFF"/>
                </a:solidFill>
                <a:latin typeface="Arial"/>
                <a:cs typeface="Arial"/>
              </a:rPr>
              <a:t> </a:t>
            </a:r>
            <a:r>
              <a:rPr sz="1759" dirty="0">
                <a:solidFill>
                  <a:srgbClr val="FFFFFF"/>
                </a:solidFill>
                <a:latin typeface="Arial"/>
                <a:cs typeface="Arial"/>
              </a:rPr>
              <a:t>de</a:t>
            </a:r>
            <a:r>
              <a:rPr sz="1759" spc="36" dirty="0">
                <a:solidFill>
                  <a:srgbClr val="FFFFFF"/>
                </a:solidFill>
                <a:latin typeface="Arial"/>
                <a:cs typeface="Arial"/>
              </a:rPr>
              <a:t> </a:t>
            </a:r>
            <a:r>
              <a:rPr sz="1759" dirty="0">
                <a:solidFill>
                  <a:srgbClr val="FFFFFF"/>
                </a:solidFill>
                <a:latin typeface="Arial"/>
                <a:cs typeface="Arial"/>
              </a:rPr>
              <a:t>la</a:t>
            </a:r>
            <a:r>
              <a:rPr sz="1759" spc="42" dirty="0">
                <a:solidFill>
                  <a:srgbClr val="FFFFFF"/>
                </a:solidFill>
                <a:latin typeface="Arial"/>
                <a:cs typeface="Arial"/>
              </a:rPr>
              <a:t> </a:t>
            </a:r>
            <a:r>
              <a:rPr sz="1759" dirty="0">
                <a:solidFill>
                  <a:srgbClr val="FFFFFF"/>
                </a:solidFill>
                <a:latin typeface="Arial"/>
                <a:cs typeface="Arial"/>
              </a:rPr>
              <a:t>Fuente,</a:t>
            </a:r>
            <a:r>
              <a:rPr sz="1759" spc="42" dirty="0">
                <a:solidFill>
                  <a:srgbClr val="FFFFFF"/>
                </a:solidFill>
                <a:latin typeface="Arial"/>
                <a:cs typeface="Arial"/>
              </a:rPr>
              <a:t> </a:t>
            </a:r>
            <a:r>
              <a:rPr sz="1759" dirty="0">
                <a:solidFill>
                  <a:srgbClr val="FFFFFF"/>
                </a:solidFill>
                <a:latin typeface="Arial"/>
                <a:cs typeface="Arial"/>
              </a:rPr>
              <a:t>F.</a:t>
            </a:r>
            <a:r>
              <a:rPr sz="1759" spc="49" dirty="0">
                <a:solidFill>
                  <a:srgbClr val="FFFFFF"/>
                </a:solidFill>
                <a:latin typeface="Arial"/>
                <a:cs typeface="Arial"/>
              </a:rPr>
              <a:t> </a:t>
            </a:r>
            <a:r>
              <a:rPr sz="1759" spc="-24" dirty="0">
                <a:solidFill>
                  <a:srgbClr val="FFFFFF"/>
                </a:solidFill>
                <a:latin typeface="Arial"/>
                <a:cs typeface="Arial"/>
              </a:rPr>
              <a:t>2018</a:t>
            </a:r>
            <a:endParaRPr sz="1759">
              <a:solidFill>
                <a:sysClr val="windowText" lastClr="000000"/>
              </a:solidFill>
              <a:latin typeface="Arial"/>
              <a:cs typeface="Arial"/>
            </a:endParaRPr>
          </a:p>
        </p:txBody>
      </p:sp>
      <p:sp>
        <p:nvSpPr>
          <p:cNvPr id="8" name="object 8"/>
          <p:cNvSpPr txBox="1"/>
          <p:nvPr/>
        </p:nvSpPr>
        <p:spPr>
          <a:xfrm>
            <a:off x="1679301" y="5963337"/>
            <a:ext cx="3785955" cy="1686553"/>
          </a:xfrm>
          <a:prstGeom prst="rect">
            <a:avLst/>
          </a:prstGeom>
        </p:spPr>
        <p:txBody>
          <a:bodyPr vert="horz" wrap="square" lIns="0" tIns="6161" rIns="0" bIns="0" rtlCol="0">
            <a:spAutoFit/>
          </a:bodyPr>
          <a:lstStyle/>
          <a:p>
            <a:pPr marL="15403" marR="6161" indent="395076" defTabSz="1108984" hangingPunct="1">
              <a:lnSpc>
                <a:spcPct val="101400"/>
              </a:lnSpc>
              <a:spcBef>
                <a:spcPts val="49"/>
              </a:spcBef>
            </a:pPr>
            <a:r>
              <a:rPr sz="5579" spc="-12" dirty="0">
                <a:solidFill>
                  <a:srgbClr val="FFFFFF"/>
                </a:solidFill>
                <a:latin typeface="Arial"/>
                <a:cs typeface="Arial"/>
              </a:rPr>
              <a:t>problema oportunidad</a:t>
            </a:r>
            <a:endParaRPr sz="5579">
              <a:solidFill>
                <a:sysClr val="windowText" lastClr="000000"/>
              </a:solidFill>
              <a:latin typeface="Arial"/>
              <a:cs typeface="Arial"/>
            </a:endParaRPr>
          </a:p>
        </p:txBody>
      </p:sp>
      <p:sp>
        <p:nvSpPr>
          <p:cNvPr id="9" name="object 9"/>
          <p:cNvSpPr txBox="1"/>
          <p:nvPr/>
        </p:nvSpPr>
        <p:spPr>
          <a:xfrm>
            <a:off x="10077912" y="6390028"/>
            <a:ext cx="3612676" cy="876453"/>
          </a:xfrm>
          <a:prstGeom prst="rect">
            <a:avLst/>
          </a:prstGeom>
        </p:spPr>
        <p:txBody>
          <a:bodyPr vert="horz" wrap="square" lIns="0" tIns="17712" rIns="0" bIns="0" rtlCol="0">
            <a:spAutoFit/>
          </a:bodyPr>
          <a:lstStyle/>
          <a:p>
            <a:pPr defTabSz="1108984" hangingPunct="1">
              <a:spcBef>
                <a:spcPts val="138"/>
              </a:spcBef>
            </a:pPr>
            <a:r>
              <a:rPr sz="5579" spc="-12" dirty="0">
                <a:solidFill>
                  <a:srgbClr val="FFFFFF"/>
                </a:solidFill>
                <a:latin typeface="Arial"/>
                <a:cs typeface="Arial"/>
              </a:rPr>
              <a:t>diagnóstico</a:t>
            </a:r>
            <a:endParaRPr sz="5579">
              <a:solidFill>
                <a:sysClr val="windowText" lastClr="000000"/>
              </a:solidFill>
              <a:latin typeface="Arial"/>
              <a:cs typeface="Arial"/>
            </a:endParaRPr>
          </a:p>
        </p:txBody>
      </p:sp>
      <p:sp>
        <p:nvSpPr>
          <p:cNvPr id="10" name="object 10"/>
          <p:cNvSpPr txBox="1"/>
          <p:nvPr/>
        </p:nvSpPr>
        <p:spPr>
          <a:xfrm>
            <a:off x="15497223" y="6390028"/>
            <a:ext cx="1716618" cy="876453"/>
          </a:xfrm>
          <a:prstGeom prst="rect">
            <a:avLst/>
          </a:prstGeom>
        </p:spPr>
        <p:txBody>
          <a:bodyPr vert="horz" wrap="square" lIns="0" tIns="17712" rIns="0" bIns="0" rtlCol="0">
            <a:spAutoFit/>
          </a:bodyPr>
          <a:lstStyle/>
          <a:p>
            <a:pPr defTabSz="1108984" hangingPunct="1">
              <a:spcBef>
                <a:spcPts val="138"/>
              </a:spcBef>
            </a:pPr>
            <a:r>
              <a:rPr sz="5579" spc="-12" dirty="0">
                <a:solidFill>
                  <a:srgbClr val="FFFFFF"/>
                </a:solidFill>
                <a:latin typeface="Arial"/>
                <a:cs typeface="Arial"/>
              </a:rPr>
              <a:t>ideas</a:t>
            </a:r>
            <a:endParaRPr sz="5579">
              <a:solidFill>
                <a:sysClr val="windowText" lastClr="000000"/>
              </a:solidFill>
              <a:latin typeface="Arial"/>
              <a:cs typeface="Arial"/>
            </a:endParaRPr>
          </a:p>
        </p:txBody>
      </p:sp>
      <p:sp>
        <p:nvSpPr>
          <p:cNvPr id="11" name="object 11"/>
          <p:cNvSpPr txBox="1"/>
          <p:nvPr/>
        </p:nvSpPr>
        <p:spPr>
          <a:xfrm>
            <a:off x="20095915" y="6365645"/>
            <a:ext cx="3470972" cy="876453"/>
          </a:xfrm>
          <a:prstGeom prst="rect">
            <a:avLst/>
          </a:prstGeom>
        </p:spPr>
        <p:txBody>
          <a:bodyPr vert="horz" wrap="square" lIns="0" tIns="17712" rIns="0" bIns="0" rtlCol="0">
            <a:spAutoFit/>
          </a:bodyPr>
          <a:lstStyle/>
          <a:p>
            <a:pPr marL="15403" defTabSz="1108984" hangingPunct="1">
              <a:spcBef>
                <a:spcPts val="138"/>
              </a:spcBef>
            </a:pPr>
            <a:r>
              <a:rPr sz="5579" spc="-12" dirty="0">
                <a:solidFill>
                  <a:srgbClr val="FFFF00"/>
                </a:solidFill>
                <a:latin typeface="Arial Black"/>
                <a:cs typeface="Arial Black"/>
              </a:rPr>
              <a:t>proyecto</a:t>
            </a:r>
            <a:endParaRPr sz="5579">
              <a:solidFill>
                <a:sysClr val="windowText" lastClr="000000"/>
              </a:solidFill>
              <a:latin typeface="Arial Black"/>
              <a:cs typeface="Arial Black"/>
            </a:endParaRPr>
          </a:p>
        </p:txBody>
      </p:sp>
      <p:sp>
        <p:nvSpPr>
          <p:cNvPr id="12" name="object 12"/>
          <p:cNvSpPr/>
          <p:nvPr/>
        </p:nvSpPr>
        <p:spPr>
          <a:xfrm>
            <a:off x="9623743" y="5095658"/>
            <a:ext cx="3776713" cy="3909176"/>
          </a:xfrm>
          <a:custGeom>
            <a:avLst/>
            <a:gdLst/>
            <a:ahLst/>
            <a:cxnLst/>
            <a:rect l="l" t="t" r="r" b="b"/>
            <a:pathLst>
              <a:path w="3114040" h="3223259">
                <a:moveTo>
                  <a:pt x="1058189" y="2164740"/>
                </a:moveTo>
                <a:lnTo>
                  <a:pt x="958240" y="2198065"/>
                </a:lnTo>
                <a:lnTo>
                  <a:pt x="980452" y="2220277"/>
                </a:lnTo>
                <a:lnTo>
                  <a:pt x="0" y="3200730"/>
                </a:lnTo>
                <a:lnTo>
                  <a:pt x="22212" y="3222942"/>
                </a:lnTo>
                <a:lnTo>
                  <a:pt x="1002665" y="2242489"/>
                </a:lnTo>
                <a:lnTo>
                  <a:pt x="1024877" y="2264702"/>
                </a:lnTo>
                <a:lnTo>
                  <a:pt x="1043381" y="2209165"/>
                </a:lnTo>
                <a:lnTo>
                  <a:pt x="1058189" y="2164740"/>
                </a:lnTo>
                <a:close/>
              </a:path>
              <a:path w="3114040" h="3223259">
                <a:moveTo>
                  <a:pt x="3113836" y="0"/>
                </a:moveTo>
                <a:lnTo>
                  <a:pt x="3013887" y="33324"/>
                </a:lnTo>
                <a:lnTo>
                  <a:pt x="3036100" y="55537"/>
                </a:lnTo>
                <a:lnTo>
                  <a:pt x="2055647" y="1035989"/>
                </a:lnTo>
                <a:lnTo>
                  <a:pt x="2077859" y="1058202"/>
                </a:lnTo>
                <a:lnTo>
                  <a:pt x="3058312" y="77749"/>
                </a:lnTo>
                <a:lnTo>
                  <a:pt x="3080524" y="99961"/>
                </a:lnTo>
                <a:lnTo>
                  <a:pt x="3099028" y="44424"/>
                </a:lnTo>
                <a:lnTo>
                  <a:pt x="3113836"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sp>
        <p:nvSpPr>
          <p:cNvPr id="13" name="object 13"/>
          <p:cNvSpPr txBox="1"/>
          <p:nvPr/>
        </p:nvSpPr>
        <p:spPr>
          <a:xfrm>
            <a:off x="11227223" y="3881700"/>
            <a:ext cx="4559935" cy="876453"/>
          </a:xfrm>
          <a:prstGeom prst="rect">
            <a:avLst/>
          </a:prstGeom>
        </p:spPr>
        <p:txBody>
          <a:bodyPr vert="horz" wrap="square" lIns="0" tIns="17712" rIns="0" bIns="0" rtlCol="0">
            <a:spAutoFit/>
          </a:bodyPr>
          <a:lstStyle/>
          <a:p>
            <a:pPr defTabSz="1108984" hangingPunct="1">
              <a:spcBef>
                <a:spcPts val="138"/>
              </a:spcBef>
            </a:pPr>
            <a:r>
              <a:rPr sz="5579" spc="-12" dirty="0">
                <a:solidFill>
                  <a:srgbClr val="FFFFFF"/>
                </a:solidFill>
                <a:latin typeface="Arial"/>
                <a:cs typeface="Arial"/>
              </a:rPr>
              <a:t>conocimientos</a:t>
            </a:r>
            <a:endParaRPr sz="5579">
              <a:solidFill>
                <a:sysClr val="windowText" lastClr="000000"/>
              </a:solidFill>
              <a:latin typeface="Arial"/>
              <a:cs typeface="Arial"/>
            </a:endParaRPr>
          </a:p>
        </p:txBody>
      </p:sp>
      <p:sp>
        <p:nvSpPr>
          <p:cNvPr id="14" name="object 14"/>
          <p:cNvSpPr/>
          <p:nvPr/>
        </p:nvSpPr>
        <p:spPr>
          <a:xfrm>
            <a:off x="6365010" y="3122388"/>
            <a:ext cx="12610095" cy="7799098"/>
          </a:xfrm>
          <a:custGeom>
            <a:avLst/>
            <a:gdLst/>
            <a:ahLst/>
            <a:cxnLst/>
            <a:rect l="l" t="t" r="r" b="b"/>
            <a:pathLst>
              <a:path w="10397490" h="6430645">
                <a:moveTo>
                  <a:pt x="0" y="0"/>
                </a:moveTo>
                <a:lnTo>
                  <a:pt x="10397050" y="0"/>
                </a:lnTo>
                <a:lnTo>
                  <a:pt x="10397050" y="6430433"/>
                </a:lnTo>
                <a:lnTo>
                  <a:pt x="0" y="6430433"/>
                </a:lnTo>
                <a:lnTo>
                  <a:pt x="0" y="0"/>
                </a:lnTo>
                <a:close/>
              </a:path>
            </a:pathLst>
          </a:custGeom>
          <a:ln w="10470">
            <a:solidFill>
              <a:srgbClr val="FFFFFF"/>
            </a:solidFill>
          </a:ln>
        </p:spPr>
        <p:txBody>
          <a:bodyPr wrap="square" lIns="0" tIns="0" rIns="0" bIns="0" rtlCol="0"/>
          <a:lstStyle/>
          <a:p>
            <a:pPr defTabSz="1108984" hangingPunct="1"/>
            <a:endParaRPr sz="2183">
              <a:solidFill>
                <a:sysClr val="windowText" lastClr="000000"/>
              </a:solidFill>
            </a:endParaRPr>
          </a:p>
        </p:txBody>
      </p:sp>
      <p:sp>
        <p:nvSpPr>
          <p:cNvPr id="15" name="object 15"/>
          <p:cNvSpPr txBox="1">
            <a:spLocks noGrp="1"/>
          </p:cNvSpPr>
          <p:nvPr>
            <p:ph type="title"/>
          </p:nvPr>
        </p:nvSpPr>
        <p:spPr>
          <a:xfrm>
            <a:off x="7928263" y="1946356"/>
            <a:ext cx="13382534" cy="876453"/>
          </a:xfrm>
          <a:prstGeom prst="rect">
            <a:avLst/>
          </a:prstGeom>
        </p:spPr>
        <p:txBody>
          <a:bodyPr vert="horz" wrap="square" lIns="0" tIns="17712" rIns="0" bIns="0" rtlCol="0">
            <a:spAutoFit/>
          </a:bodyPr>
          <a:lstStyle/>
          <a:p>
            <a:pPr marL="15403">
              <a:spcBef>
                <a:spcPts val="138"/>
              </a:spcBef>
            </a:pPr>
            <a:r>
              <a:rPr sz="5579" b="0" dirty="0">
                <a:latin typeface="Arial"/>
                <a:cs typeface="Arial"/>
              </a:rPr>
              <a:t>vectores</a:t>
            </a:r>
            <a:r>
              <a:rPr sz="5579" b="0" spc="-24" dirty="0">
                <a:latin typeface="Arial"/>
                <a:cs typeface="Arial"/>
              </a:rPr>
              <a:t> </a:t>
            </a:r>
            <a:r>
              <a:rPr sz="5579" b="0" dirty="0">
                <a:latin typeface="Arial"/>
                <a:cs typeface="Arial"/>
              </a:rPr>
              <a:t>que</a:t>
            </a:r>
            <a:r>
              <a:rPr sz="5579" b="0" spc="-24" dirty="0">
                <a:latin typeface="Arial"/>
                <a:cs typeface="Arial"/>
              </a:rPr>
              <a:t> </a:t>
            </a:r>
            <a:r>
              <a:rPr sz="5579" b="0" dirty="0">
                <a:latin typeface="Arial"/>
                <a:cs typeface="Arial"/>
              </a:rPr>
              <a:t>se</a:t>
            </a:r>
            <a:r>
              <a:rPr sz="5579" b="0" spc="-24" dirty="0">
                <a:latin typeface="Arial"/>
                <a:cs typeface="Arial"/>
              </a:rPr>
              <a:t> </a:t>
            </a:r>
            <a:r>
              <a:rPr sz="5579" b="0" dirty="0">
                <a:latin typeface="Arial"/>
                <a:cs typeface="Arial"/>
              </a:rPr>
              <a:t>conectan</a:t>
            </a:r>
            <a:r>
              <a:rPr sz="5579" b="0" spc="-24" dirty="0">
                <a:latin typeface="Arial"/>
                <a:cs typeface="Arial"/>
              </a:rPr>
              <a:t> </a:t>
            </a:r>
            <a:r>
              <a:rPr sz="5579" b="0" dirty="0">
                <a:latin typeface="Arial"/>
                <a:cs typeface="Arial"/>
              </a:rPr>
              <a:t>con</a:t>
            </a:r>
            <a:r>
              <a:rPr sz="5579" b="0" spc="-24" dirty="0">
                <a:latin typeface="Arial"/>
                <a:cs typeface="Arial"/>
              </a:rPr>
              <a:t> </a:t>
            </a:r>
            <a:r>
              <a:rPr sz="5579" b="0" dirty="0">
                <a:latin typeface="Arial"/>
                <a:cs typeface="Arial"/>
              </a:rPr>
              <a:t>el</a:t>
            </a:r>
            <a:r>
              <a:rPr sz="5579" b="0" spc="-12" dirty="0">
                <a:latin typeface="Arial"/>
                <a:cs typeface="Arial"/>
              </a:rPr>
              <a:t> problema</a:t>
            </a:r>
            <a:endParaRPr sz="5579">
              <a:latin typeface="Arial"/>
              <a:cs typeface="Arial"/>
            </a:endParaRPr>
          </a:p>
        </p:txBody>
      </p:sp>
      <p:sp>
        <p:nvSpPr>
          <p:cNvPr id="16" name="object 16"/>
          <p:cNvSpPr txBox="1"/>
          <p:nvPr/>
        </p:nvSpPr>
        <p:spPr>
          <a:xfrm>
            <a:off x="7975094" y="9184848"/>
            <a:ext cx="13542721" cy="2939839"/>
          </a:xfrm>
          <a:prstGeom prst="rect">
            <a:avLst/>
          </a:prstGeom>
        </p:spPr>
        <p:txBody>
          <a:bodyPr vert="horz" wrap="square" lIns="0" tIns="17712" rIns="0" bIns="0" rtlCol="0">
            <a:spAutoFit/>
          </a:bodyPr>
          <a:lstStyle/>
          <a:p>
            <a:pPr marL="25414" defTabSz="1108984" hangingPunct="1">
              <a:spcBef>
                <a:spcPts val="138"/>
              </a:spcBef>
            </a:pPr>
            <a:r>
              <a:rPr sz="5579" spc="-12" dirty="0">
                <a:solidFill>
                  <a:srgbClr val="FFFFFF"/>
                </a:solidFill>
                <a:latin typeface="Arial"/>
                <a:cs typeface="Arial"/>
              </a:rPr>
              <a:t>información</a:t>
            </a:r>
            <a:endParaRPr sz="5579">
              <a:solidFill>
                <a:sysClr val="windowText" lastClr="000000"/>
              </a:solidFill>
              <a:latin typeface="Arial"/>
              <a:cs typeface="Arial"/>
            </a:endParaRPr>
          </a:p>
          <a:p>
            <a:pPr defTabSz="1108984" hangingPunct="1">
              <a:spcBef>
                <a:spcPts val="2680"/>
              </a:spcBef>
            </a:pPr>
            <a:endParaRPr sz="5579">
              <a:solidFill>
                <a:sysClr val="windowText" lastClr="000000"/>
              </a:solidFill>
              <a:latin typeface="Arial"/>
              <a:cs typeface="Arial"/>
            </a:endParaRPr>
          </a:p>
          <a:p>
            <a:pPr marL="15403" defTabSz="1108984" hangingPunct="1">
              <a:tabLst>
                <a:tab pos="2897992" algn="l"/>
              </a:tabLst>
            </a:pPr>
            <a:r>
              <a:rPr sz="5579" spc="-12" dirty="0">
                <a:solidFill>
                  <a:srgbClr val="FFFFFF"/>
                </a:solidFill>
                <a:latin typeface="Arial"/>
                <a:cs typeface="Arial"/>
              </a:rPr>
              <a:t>vectores</a:t>
            </a:r>
            <a:r>
              <a:rPr sz="5579" dirty="0">
                <a:solidFill>
                  <a:srgbClr val="FFFFFF"/>
                </a:solidFill>
                <a:latin typeface="Arial"/>
                <a:cs typeface="Arial"/>
              </a:rPr>
              <a:t>	que</a:t>
            </a:r>
            <a:r>
              <a:rPr sz="5579" spc="-36" dirty="0">
                <a:solidFill>
                  <a:srgbClr val="FFFFFF"/>
                </a:solidFill>
                <a:latin typeface="Arial"/>
                <a:cs typeface="Arial"/>
              </a:rPr>
              <a:t> </a:t>
            </a:r>
            <a:r>
              <a:rPr sz="5579" dirty="0">
                <a:solidFill>
                  <a:srgbClr val="FFFFFF"/>
                </a:solidFill>
                <a:latin typeface="Arial"/>
                <a:cs typeface="Arial"/>
              </a:rPr>
              <a:t>sintonizan</a:t>
            </a:r>
            <a:r>
              <a:rPr sz="5579" spc="-24" dirty="0">
                <a:solidFill>
                  <a:srgbClr val="FFFFFF"/>
                </a:solidFill>
                <a:latin typeface="Arial"/>
                <a:cs typeface="Arial"/>
              </a:rPr>
              <a:t> </a:t>
            </a:r>
            <a:r>
              <a:rPr sz="5579" dirty="0">
                <a:solidFill>
                  <a:srgbClr val="FFFFFF"/>
                </a:solidFill>
                <a:latin typeface="Arial"/>
                <a:cs typeface="Arial"/>
              </a:rPr>
              <a:t>con</a:t>
            </a:r>
            <a:r>
              <a:rPr sz="5579" spc="-24" dirty="0">
                <a:solidFill>
                  <a:srgbClr val="FFFFFF"/>
                </a:solidFill>
                <a:latin typeface="Arial"/>
                <a:cs typeface="Arial"/>
              </a:rPr>
              <a:t> </a:t>
            </a:r>
            <a:r>
              <a:rPr sz="5579" dirty="0">
                <a:solidFill>
                  <a:srgbClr val="FFFFFF"/>
                </a:solidFill>
                <a:latin typeface="Arial"/>
                <a:cs typeface="Arial"/>
              </a:rPr>
              <a:t>la</a:t>
            </a:r>
            <a:r>
              <a:rPr sz="5579" spc="-18" dirty="0">
                <a:solidFill>
                  <a:srgbClr val="FFFFFF"/>
                </a:solidFill>
                <a:latin typeface="Arial"/>
                <a:cs typeface="Arial"/>
              </a:rPr>
              <a:t> </a:t>
            </a:r>
            <a:r>
              <a:rPr sz="5579" spc="-12" dirty="0">
                <a:solidFill>
                  <a:srgbClr val="FFFFFF"/>
                </a:solidFill>
                <a:latin typeface="Arial"/>
                <a:cs typeface="Arial"/>
              </a:rPr>
              <a:t>oportunidad</a:t>
            </a:r>
            <a:endParaRPr sz="5579">
              <a:solidFill>
                <a:sysClr val="windowText" lastClr="000000"/>
              </a:solidFill>
              <a:latin typeface="Arial"/>
              <a:cs typeface="Arial"/>
            </a:endParaRPr>
          </a:p>
        </p:txBody>
      </p:sp>
      <p:grpSp>
        <p:nvGrpSpPr>
          <p:cNvPr id="17" name="object 17"/>
          <p:cNvGrpSpPr/>
          <p:nvPr/>
        </p:nvGrpSpPr>
        <p:grpSpPr>
          <a:xfrm>
            <a:off x="6114715" y="1752477"/>
            <a:ext cx="12703280" cy="10722508"/>
            <a:chOff x="5041103" y="1444982"/>
            <a:chExt cx="10474325" cy="8841105"/>
          </a:xfrm>
        </p:grpSpPr>
        <p:pic>
          <p:nvPicPr>
            <p:cNvPr id="18" name="object 18"/>
            <p:cNvPicPr/>
            <p:nvPr/>
          </p:nvPicPr>
          <p:blipFill>
            <a:blip r:embed="rId5" cstate="screen">
              <a:extLst>
                <a:ext uri="{28A0092B-C50C-407E-A947-70E740481C1C}">
                  <a14:useLocalDpi xmlns:a14="http://schemas.microsoft.com/office/drawing/2010/main"/>
                </a:ext>
              </a:extLst>
            </a:blip>
            <a:stretch>
              <a:fillRect/>
            </a:stretch>
          </p:blipFill>
          <p:spPr>
            <a:xfrm>
              <a:off x="5041103" y="5108954"/>
              <a:ext cx="1133368" cy="1133368"/>
            </a:xfrm>
            <a:prstGeom prst="rect">
              <a:avLst/>
            </a:prstGeom>
          </p:spPr>
        </p:pic>
        <p:sp>
          <p:nvSpPr>
            <p:cNvPr id="19" name="object 19"/>
            <p:cNvSpPr/>
            <p:nvPr/>
          </p:nvSpPr>
          <p:spPr>
            <a:xfrm>
              <a:off x="5063275" y="5130730"/>
              <a:ext cx="1047115" cy="1047115"/>
            </a:xfrm>
            <a:custGeom>
              <a:avLst/>
              <a:gdLst/>
              <a:ahLst/>
              <a:cxnLst/>
              <a:rect l="l" t="t" r="r" b="b"/>
              <a:pathLst>
                <a:path w="1047114" h="1047114">
                  <a:moveTo>
                    <a:pt x="376952" y="0"/>
                  </a:moveTo>
                  <a:lnTo>
                    <a:pt x="376952" y="356011"/>
                  </a:lnTo>
                  <a:lnTo>
                    <a:pt x="0" y="356011"/>
                  </a:lnTo>
                  <a:lnTo>
                    <a:pt x="0" y="691079"/>
                  </a:lnTo>
                  <a:lnTo>
                    <a:pt x="376952" y="691079"/>
                  </a:lnTo>
                  <a:lnTo>
                    <a:pt x="376952" y="1047090"/>
                  </a:lnTo>
                  <a:lnTo>
                    <a:pt x="1047090" y="523545"/>
                  </a:lnTo>
                  <a:lnTo>
                    <a:pt x="376952"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pic>
          <p:nvPicPr>
            <p:cNvPr id="20" name="object 20"/>
            <p:cNvPicPr/>
            <p:nvPr/>
          </p:nvPicPr>
          <p:blipFill>
            <a:blip r:embed="rId6" cstate="screen">
              <a:extLst>
                <a:ext uri="{28A0092B-C50C-407E-A947-70E740481C1C}">
                  <a14:useLocalDpi xmlns:a14="http://schemas.microsoft.com/office/drawing/2010/main"/>
                </a:ext>
              </a:extLst>
            </a:blip>
            <a:stretch>
              <a:fillRect/>
            </a:stretch>
          </p:blipFill>
          <p:spPr>
            <a:xfrm>
              <a:off x="11532214" y="5108954"/>
              <a:ext cx="1133368" cy="1133368"/>
            </a:xfrm>
            <a:prstGeom prst="rect">
              <a:avLst/>
            </a:prstGeom>
          </p:spPr>
        </p:pic>
        <p:sp>
          <p:nvSpPr>
            <p:cNvPr id="21" name="object 21"/>
            <p:cNvSpPr/>
            <p:nvPr/>
          </p:nvSpPr>
          <p:spPr>
            <a:xfrm>
              <a:off x="11553564" y="5130730"/>
              <a:ext cx="1047115" cy="1047115"/>
            </a:xfrm>
            <a:custGeom>
              <a:avLst/>
              <a:gdLst/>
              <a:ahLst/>
              <a:cxnLst/>
              <a:rect l="l" t="t" r="r" b="b"/>
              <a:pathLst>
                <a:path w="1047115" h="1047114">
                  <a:moveTo>
                    <a:pt x="376951" y="0"/>
                  </a:moveTo>
                  <a:lnTo>
                    <a:pt x="376951" y="356011"/>
                  </a:lnTo>
                  <a:lnTo>
                    <a:pt x="0" y="356011"/>
                  </a:lnTo>
                  <a:lnTo>
                    <a:pt x="0" y="691079"/>
                  </a:lnTo>
                  <a:lnTo>
                    <a:pt x="376951" y="691079"/>
                  </a:lnTo>
                  <a:lnTo>
                    <a:pt x="376951" y="1047090"/>
                  </a:lnTo>
                  <a:lnTo>
                    <a:pt x="1047099" y="523545"/>
                  </a:lnTo>
                  <a:lnTo>
                    <a:pt x="376951"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pic>
          <p:nvPicPr>
            <p:cNvPr id="22" name="object 22"/>
            <p:cNvPicPr/>
            <p:nvPr/>
          </p:nvPicPr>
          <p:blipFill>
            <a:blip r:embed="rId7" cstate="screen">
              <a:extLst>
                <a:ext uri="{28A0092B-C50C-407E-A947-70E740481C1C}">
                  <a14:useLocalDpi xmlns:a14="http://schemas.microsoft.com/office/drawing/2010/main"/>
                </a:ext>
              </a:extLst>
            </a:blip>
            <a:stretch>
              <a:fillRect/>
            </a:stretch>
          </p:blipFill>
          <p:spPr>
            <a:xfrm>
              <a:off x="14381970" y="5108954"/>
              <a:ext cx="1133368" cy="1133368"/>
            </a:xfrm>
            <a:prstGeom prst="rect">
              <a:avLst/>
            </a:prstGeom>
          </p:spPr>
        </p:pic>
        <p:sp>
          <p:nvSpPr>
            <p:cNvPr id="23" name="object 23"/>
            <p:cNvSpPr/>
            <p:nvPr/>
          </p:nvSpPr>
          <p:spPr>
            <a:xfrm>
              <a:off x="14402901" y="5130730"/>
              <a:ext cx="1047115" cy="1047115"/>
            </a:xfrm>
            <a:custGeom>
              <a:avLst/>
              <a:gdLst/>
              <a:ahLst/>
              <a:cxnLst/>
              <a:rect l="l" t="t" r="r" b="b"/>
              <a:pathLst>
                <a:path w="1047115" h="1047114">
                  <a:moveTo>
                    <a:pt x="376951" y="0"/>
                  </a:moveTo>
                  <a:lnTo>
                    <a:pt x="376951" y="356011"/>
                  </a:lnTo>
                  <a:lnTo>
                    <a:pt x="0" y="356011"/>
                  </a:lnTo>
                  <a:lnTo>
                    <a:pt x="0" y="691079"/>
                  </a:lnTo>
                  <a:lnTo>
                    <a:pt x="376951" y="691079"/>
                  </a:lnTo>
                  <a:lnTo>
                    <a:pt x="376951" y="1047090"/>
                  </a:lnTo>
                  <a:lnTo>
                    <a:pt x="1047088" y="523545"/>
                  </a:lnTo>
                  <a:lnTo>
                    <a:pt x="376951"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pic>
          <p:nvPicPr>
            <p:cNvPr id="24" name="object 24"/>
            <p:cNvPicPr/>
            <p:nvPr/>
          </p:nvPicPr>
          <p:blipFill>
            <a:blip r:embed="rId8" cstate="screen">
              <a:extLst>
                <a:ext uri="{28A0092B-C50C-407E-A947-70E740481C1C}">
                  <a14:useLocalDpi xmlns:a14="http://schemas.microsoft.com/office/drawing/2010/main"/>
                </a:ext>
              </a:extLst>
            </a:blip>
            <a:stretch>
              <a:fillRect/>
            </a:stretch>
          </p:blipFill>
          <p:spPr>
            <a:xfrm>
              <a:off x="5249683" y="1444982"/>
              <a:ext cx="1133368" cy="1133368"/>
            </a:xfrm>
            <a:prstGeom prst="rect">
              <a:avLst/>
            </a:prstGeom>
          </p:spPr>
        </p:pic>
        <p:sp>
          <p:nvSpPr>
            <p:cNvPr id="25" name="object 25"/>
            <p:cNvSpPr/>
            <p:nvPr/>
          </p:nvSpPr>
          <p:spPr>
            <a:xfrm>
              <a:off x="5271038" y="1465921"/>
              <a:ext cx="1047115" cy="1047115"/>
            </a:xfrm>
            <a:custGeom>
              <a:avLst/>
              <a:gdLst/>
              <a:ahLst/>
              <a:cxnLst/>
              <a:rect l="l" t="t" r="r" b="b"/>
              <a:pathLst>
                <a:path w="1047114" h="1047114">
                  <a:moveTo>
                    <a:pt x="376951" y="0"/>
                  </a:moveTo>
                  <a:lnTo>
                    <a:pt x="376951" y="356010"/>
                  </a:lnTo>
                  <a:lnTo>
                    <a:pt x="0" y="356010"/>
                  </a:lnTo>
                  <a:lnTo>
                    <a:pt x="0" y="691079"/>
                  </a:lnTo>
                  <a:lnTo>
                    <a:pt x="376951" y="691079"/>
                  </a:lnTo>
                  <a:lnTo>
                    <a:pt x="376951" y="1047089"/>
                  </a:lnTo>
                  <a:lnTo>
                    <a:pt x="1047089" y="523544"/>
                  </a:lnTo>
                  <a:lnTo>
                    <a:pt x="376951"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pic>
          <p:nvPicPr>
            <p:cNvPr id="26" name="object 26"/>
            <p:cNvPicPr/>
            <p:nvPr/>
          </p:nvPicPr>
          <p:blipFill>
            <a:blip r:embed="rId9" cstate="screen">
              <a:extLst>
                <a:ext uri="{28A0092B-C50C-407E-A947-70E740481C1C}">
                  <a14:useLocalDpi xmlns:a14="http://schemas.microsoft.com/office/drawing/2010/main"/>
                </a:ext>
              </a:extLst>
            </a:blip>
            <a:stretch>
              <a:fillRect/>
            </a:stretch>
          </p:blipFill>
          <p:spPr>
            <a:xfrm>
              <a:off x="5249683" y="9152391"/>
              <a:ext cx="1133368" cy="1133368"/>
            </a:xfrm>
            <a:prstGeom prst="rect">
              <a:avLst/>
            </a:prstGeom>
          </p:spPr>
        </p:pic>
        <p:sp>
          <p:nvSpPr>
            <p:cNvPr id="27" name="object 27"/>
            <p:cNvSpPr/>
            <p:nvPr/>
          </p:nvSpPr>
          <p:spPr>
            <a:xfrm>
              <a:off x="5271038" y="9172492"/>
              <a:ext cx="1047115" cy="1047115"/>
            </a:xfrm>
            <a:custGeom>
              <a:avLst/>
              <a:gdLst/>
              <a:ahLst/>
              <a:cxnLst/>
              <a:rect l="l" t="t" r="r" b="b"/>
              <a:pathLst>
                <a:path w="1047114" h="1047115">
                  <a:moveTo>
                    <a:pt x="376951" y="0"/>
                  </a:moveTo>
                  <a:lnTo>
                    <a:pt x="376951" y="356011"/>
                  </a:lnTo>
                  <a:lnTo>
                    <a:pt x="0" y="356011"/>
                  </a:lnTo>
                  <a:lnTo>
                    <a:pt x="0" y="691079"/>
                  </a:lnTo>
                  <a:lnTo>
                    <a:pt x="376951" y="691079"/>
                  </a:lnTo>
                  <a:lnTo>
                    <a:pt x="376951" y="1047090"/>
                  </a:lnTo>
                  <a:lnTo>
                    <a:pt x="1047089" y="523545"/>
                  </a:lnTo>
                  <a:lnTo>
                    <a:pt x="376951" y="0"/>
                  </a:lnTo>
                  <a:close/>
                </a:path>
              </a:pathLst>
            </a:custGeom>
            <a:solidFill>
              <a:srgbClr val="FFFFFF"/>
            </a:solidFill>
          </p:spPr>
          <p:txBody>
            <a:bodyPr wrap="square" lIns="0" tIns="0" rIns="0" bIns="0" rtlCol="0"/>
            <a:lstStyle/>
            <a:p>
              <a:pPr defTabSz="1108984" hangingPunct="1"/>
              <a:endParaRPr sz="2183">
                <a:solidFill>
                  <a:sysClr val="windowText" lastClr="000000"/>
                </a:solidFill>
              </a:endParaRPr>
            </a:p>
          </p:txBody>
        </p:sp>
      </p:grpSp>
      <p:sp>
        <p:nvSpPr>
          <p:cNvPr id="28" name="object 3">
            <a:extLst>
              <a:ext uri="{FF2B5EF4-FFF2-40B4-BE49-F238E27FC236}">
                <a16:creationId xmlns:a16="http://schemas.microsoft.com/office/drawing/2014/main" id="{F840EC38-12F8-BA05-91C5-5F8217BE6CFB}"/>
              </a:ext>
            </a:extLst>
          </p:cNvPr>
          <p:cNvSpPr txBox="1">
            <a:spLocks/>
          </p:cNvSpPr>
          <p:nvPr/>
        </p:nvSpPr>
        <p:spPr>
          <a:xfrm>
            <a:off x="0" y="0"/>
            <a:ext cx="24411429" cy="851993"/>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effectLst>
            <a:outerShdw blurRad="50800" dist="38100" dir="5400000" algn="t" rotWithShape="0">
              <a:prstClr val="black">
                <a:alpha val="40000"/>
              </a:prstClr>
            </a:outerShdw>
          </a:effectLst>
        </p:spPr>
        <p:txBody>
          <a:bodyPr vert="horz" wrap="square" lIns="0" tIns="20793" rIns="0" bIns="0" rtlCol="0">
            <a:spAutoFit/>
          </a:bodyPr>
          <a:lstStyle>
            <a:lvl1pPr>
              <a:defRPr sz="8004" b="1" i="0">
                <a:solidFill>
                  <a:schemeClr val="bg1"/>
                </a:solidFill>
                <a:latin typeface="Calibri"/>
                <a:ea typeface="+mj-ea"/>
                <a:cs typeface="Calibri"/>
              </a:defRPr>
            </a:lvl1pPr>
          </a:lstStyle>
          <a:p>
            <a:pPr marL="15403" marR="0" lvl="0" indent="0" algn="ctr" defTabSz="914400" eaLnBrk="1" fontAlgn="auto" latinLnBrk="0" hangingPunct="1">
              <a:lnSpc>
                <a:spcPct val="100000"/>
              </a:lnSpc>
              <a:spcBef>
                <a:spcPts val="164"/>
              </a:spcBef>
              <a:spcAft>
                <a:spcPts val="0"/>
              </a:spcAft>
              <a:buClrTx/>
              <a:buSzTx/>
              <a:buFontTx/>
              <a:buNone/>
              <a:tabLst/>
              <a:defRPr/>
            </a:pPr>
            <a:r>
              <a:rPr kumimoji="0" lang="es-CL" sz="5400" b="1" i="0" u="none" strike="noStrike" kern="0" cap="none" spc="0" normalizeH="0" baseline="0" noProof="0" dirty="0">
                <a:ln>
                  <a:noFill/>
                </a:ln>
                <a:solidFill>
                  <a:sysClr val="window" lastClr="FFFFFF"/>
                </a:solidFill>
                <a:effectLst/>
                <a:uLnTx/>
                <a:uFillTx/>
                <a:latin typeface="Calibri"/>
                <a:ea typeface="+mj-ea"/>
                <a:cs typeface="Calibri"/>
              </a:rPr>
              <a:t>EN EL DISEÑO EXISTE UN FLUJO DE IDEACION PARA EL PROYECTO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1044.jpg" descr="1044.jpg"/>
          <p:cNvPicPr>
            <a:picLocks noChangeAspect="1"/>
          </p:cNvPicPr>
          <p:nvPr/>
        </p:nvPicPr>
        <p:blipFill rotWithShape="1">
          <a:blip r:embed="rId2" cstate="screen">
            <a:extLst>
              <a:ext uri="{28A0092B-C50C-407E-A947-70E740481C1C}">
                <a14:useLocalDpi xmlns:a14="http://schemas.microsoft.com/office/drawing/2010/main"/>
              </a:ext>
            </a:extLst>
          </a:blip>
          <a:srcRect l="-1" r="-1"/>
          <a:stretch/>
        </p:blipFill>
        <p:spPr>
          <a:xfrm>
            <a:off x="0" y="0"/>
            <a:ext cx="24384000" cy="13716000"/>
          </a:xfrm>
          <a:prstGeom prst="rect">
            <a:avLst/>
          </a:prstGeom>
          <a:ln w="12700">
            <a:miter lim="400000"/>
          </a:ln>
        </p:spPr>
      </p:pic>
      <p:sp>
        <p:nvSpPr>
          <p:cNvPr id="446" name="los objetivos"/>
          <p:cNvSpPr txBox="1"/>
          <p:nvPr/>
        </p:nvSpPr>
        <p:spPr>
          <a:xfrm>
            <a:off x="7980475" y="3"/>
            <a:ext cx="16403529" cy="2672526"/>
          </a:xfrm>
          <a:prstGeom prst="rect">
            <a:avLst/>
          </a:prstGeom>
          <a:solidFill>
            <a:schemeClr val="accent5">
              <a:hueOff val="-82419"/>
              <a:satOff val="-9513"/>
              <a:lumOff val="-1634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0">
                <a:solidFill>
                  <a:srgbClr val="FFFFFF"/>
                </a:solidFill>
              </a:defRPr>
            </a:lvl1pPr>
          </a:lstStyle>
          <a:p>
            <a:pPr>
              <a:defRPr/>
            </a:pPr>
            <a:r>
              <a:rPr sz="16700" b="1" dirty="0">
                <a:latin typeface="Arial Black" panose="020B0604020202020204" pitchFamily="34" charset="0"/>
                <a:ea typeface="Helvetica Neue"/>
                <a:cs typeface="Arial Black" panose="020B0604020202020204" pitchFamily="34" charset="0"/>
                <a:sym typeface="Helvetica Neue"/>
              </a:rPr>
              <a:t> los </a:t>
            </a:r>
            <a:r>
              <a:rPr sz="16700" b="1" dirty="0" err="1">
                <a:latin typeface="Arial Black" panose="020B0604020202020204" pitchFamily="34" charset="0"/>
                <a:ea typeface="Helvetica Neue"/>
                <a:cs typeface="Arial Black" panose="020B0604020202020204" pitchFamily="34" charset="0"/>
                <a:sym typeface="Helvetica Neue"/>
              </a:rPr>
              <a:t>objetivos</a:t>
            </a:r>
            <a:r>
              <a:rPr sz="16700" b="1" dirty="0">
                <a:latin typeface="Arial Black" panose="020B0604020202020204" pitchFamily="34" charset="0"/>
                <a:ea typeface="Helvetica Neue"/>
                <a:cs typeface="Arial Black" panose="020B0604020202020204" pitchFamily="34" charset="0"/>
                <a:sym typeface="Helvetica Neue"/>
              </a:rPr>
              <a:t> </a:t>
            </a:r>
          </a:p>
        </p:txBody>
      </p:sp>
      <p:sp>
        <p:nvSpPr>
          <p:cNvPr id="4" name="EJEMPLOS DE VUESTROS PROYECTOS">
            <a:extLst>
              <a:ext uri="{FF2B5EF4-FFF2-40B4-BE49-F238E27FC236}">
                <a16:creationId xmlns:a16="http://schemas.microsoft.com/office/drawing/2014/main" id="{4CE194B1-D5D5-9C48-A55F-7D222DE500A8}"/>
              </a:ext>
            </a:extLst>
          </p:cNvPr>
          <p:cNvSpPr txBox="1">
            <a:spLocks/>
          </p:cNvSpPr>
          <p:nvPr/>
        </p:nvSpPr>
        <p:spPr>
          <a:xfrm>
            <a:off x="1231900" y="12004766"/>
            <a:ext cx="21907500" cy="97052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lnSpcReduction="10000"/>
          </a:bodyPr>
          <a:lstStyle>
            <a:lvl1pPr marL="0" marR="0" indent="0" algn="ctr" defTabSz="701675" rtl="0" latinLnBrk="0">
              <a:lnSpc>
                <a:spcPct val="80000"/>
              </a:lnSpc>
              <a:spcBef>
                <a:spcPts val="0"/>
              </a:spcBef>
              <a:spcAft>
                <a:spcPts val="0"/>
              </a:spcAft>
              <a:buClrTx/>
              <a:buSzTx/>
              <a:buFontTx/>
              <a:buNone/>
              <a:tabLst/>
              <a:defRPr sz="7310" b="0" i="0" u="none" strike="noStrike" cap="all" spc="1169" baseline="0">
                <a:solidFill>
                  <a:srgbClr val="FFFFFF"/>
                </a:solidFill>
                <a:uFillTx/>
                <a:latin typeface="Avenir Heavy"/>
                <a:ea typeface="Avenir Heavy"/>
                <a:cs typeface="Avenir Heavy"/>
                <a:sym typeface="Avenir Heavy"/>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defTabSz="701676" hangingPunct="1">
              <a:defRPr/>
            </a:pPr>
            <a:r>
              <a:rPr lang="es-CL" b="1" spc="1170" dirty="0">
                <a:latin typeface="Arial" panose="020B0604020202020204" pitchFamily="34" charset="0"/>
                <a:cs typeface="Arial" panose="020B0604020202020204" pitchFamily="34" charset="0"/>
              </a:rPr>
              <a:t>¿cómo escribirlos?</a:t>
            </a:r>
          </a:p>
        </p:txBody>
      </p:sp>
    </p:spTree>
    <p:extLst>
      <p:ext uri="{BB962C8B-B14F-4D97-AF65-F5344CB8AC3E}">
        <p14:creationId xmlns:p14="http://schemas.microsoft.com/office/powerpoint/2010/main" val="37566024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8" name="Google Shape;58;p13">
            <a:extLst>
              <a:ext uri="{FF2B5EF4-FFF2-40B4-BE49-F238E27FC236}">
                <a16:creationId xmlns:a16="http://schemas.microsoft.com/office/drawing/2014/main" id="{8DC0B487-2240-674D-9DAB-EEAE4C7501A6}"/>
              </a:ext>
            </a:extLst>
          </p:cNvPr>
          <p:cNvSpPr/>
          <p:nvPr/>
        </p:nvSpPr>
        <p:spPr>
          <a:xfrm>
            <a:off x="1230637" y="13108494"/>
            <a:ext cx="1266311" cy="607158"/>
          </a:xfrm>
          <a:prstGeom prst="rect">
            <a:avLst/>
          </a:prstGeom>
          <a:solidFill>
            <a:srgbClr val="FFFF00"/>
          </a:solidFill>
          <a:ln>
            <a:noFill/>
          </a:ln>
        </p:spPr>
        <p:txBody>
          <a:bodyPr spcFirstLastPara="1" wrap="square" lIns="243783" tIns="243783" rIns="243783" bIns="243783" anchor="ctr" anchorCtr="0">
            <a:noAutofit/>
          </a:bodyPr>
          <a:lstStyle/>
          <a:p>
            <a:pPr algn="l" defTabSz="2438317" hangingPunct="1">
              <a:buClr>
                <a:srgbClr val="000000"/>
              </a:buClr>
            </a:pPr>
            <a:endParaRPr sz="3733">
              <a:solidFill>
                <a:srgbClr val="C00000"/>
              </a:solidFill>
              <a:latin typeface="Arial"/>
              <a:cs typeface="Arial"/>
              <a:sym typeface="Arial"/>
            </a:endParaRPr>
          </a:p>
        </p:txBody>
      </p:sp>
      <p:sp>
        <p:nvSpPr>
          <p:cNvPr id="33" name="Corazón 32">
            <a:extLst>
              <a:ext uri="{FF2B5EF4-FFF2-40B4-BE49-F238E27FC236}">
                <a16:creationId xmlns:a16="http://schemas.microsoft.com/office/drawing/2014/main" id="{61F25188-D8F9-5648-8A57-EEF69E977CFF}"/>
              </a:ext>
            </a:extLst>
          </p:cNvPr>
          <p:cNvSpPr/>
          <p:nvPr/>
        </p:nvSpPr>
        <p:spPr>
          <a:xfrm>
            <a:off x="2103663" y="9695812"/>
            <a:ext cx="2353336" cy="1417635"/>
          </a:xfrm>
          <a:prstGeom prst="heart">
            <a:avLst/>
          </a:prstGeom>
          <a:solidFill>
            <a:srgbClr val="FF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defTabSz="825462"/>
            <a:endParaRPr lang="es-CL" sz="3199" cap="all" spc="512">
              <a:solidFill>
                <a:srgbClr val="FFFFFF"/>
              </a:solidFill>
              <a:latin typeface="Avenir Medium"/>
              <a:ea typeface="Avenir Medium"/>
              <a:cs typeface="Avenir Medium"/>
              <a:sym typeface="Avenir Medium"/>
            </a:endParaRPr>
          </a:p>
        </p:txBody>
      </p:sp>
      <p:sp>
        <p:nvSpPr>
          <p:cNvPr id="34" name="Rectángulo 33">
            <a:extLst>
              <a:ext uri="{FF2B5EF4-FFF2-40B4-BE49-F238E27FC236}">
                <a16:creationId xmlns:a16="http://schemas.microsoft.com/office/drawing/2014/main" id="{30CFF0A6-66D8-024F-9F37-82190F88BBD0}"/>
              </a:ext>
            </a:extLst>
          </p:cNvPr>
          <p:cNvSpPr/>
          <p:nvPr/>
        </p:nvSpPr>
        <p:spPr>
          <a:xfrm>
            <a:off x="5548450" y="4915527"/>
            <a:ext cx="6086048" cy="1087215"/>
          </a:xfrm>
          <a:prstGeom prst="rect">
            <a:avLst/>
          </a:prstGeom>
          <a:solidFill>
            <a:schemeClr val="accent1">
              <a:lumMod val="40000"/>
              <a:lumOff val="6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ATRIBUTOS</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DEL PROYECTO</a:t>
            </a:r>
          </a:p>
        </p:txBody>
      </p:sp>
      <p:sp>
        <p:nvSpPr>
          <p:cNvPr id="35" name="Rectángulo 34">
            <a:extLst>
              <a:ext uri="{FF2B5EF4-FFF2-40B4-BE49-F238E27FC236}">
                <a16:creationId xmlns:a16="http://schemas.microsoft.com/office/drawing/2014/main" id="{41A63133-2CB2-704C-BD8F-C01BC789CDEB}"/>
              </a:ext>
            </a:extLst>
          </p:cNvPr>
          <p:cNvSpPr/>
          <p:nvPr/>
        </p:nvSpPr>
        <p:spPr>
          <a:xfrm>
            <a:off x="5548450" y="6672455"/>
            <a:ext cx="6086048" cy="1087215"/>
          </a:xfrm>
          <a:prstGeom prst="rect">
            <a:avLst/>
          </a:prstGeom>
          <a:solidFill>
            <a:schemeClr val="accent1">
              <a:lumMod val="60000"/>
              <a:lumOff val="4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BENEFICIOS</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DEL PROYECTO</a:t>
            </a:r>
          </a:p>
        </p:txBody>
      </p:sp>
      <p:sp>
        <p:nvSpPr>
          <p:cNvPr id="36" name="Rectángulo 35">
            <a:extLst>
              <a:ext uri="{FF2B5EF4-FFF2-40B4-BE49-F238E27FC236}">
                <a16:creationId xmlns:a16="http://schemas.microsoft.com/office/drawing/2014/main" id="{EA6A23AA-FF4D-594B-A9F8-8E0FCC07BD88}"/>
              </a:ext>
            </a:extLst>
          </p:cNvPr>
          <p:cNvSpPr/>
          <p:nvPr/>
        </p:nvSpPr>
        <p:spPr>
          <a:xfrm>
            <a:off x="5548450" y="9149556"/>
            <a:ext cx="6086048" cy="1087215"/>
          </a:xfrm>
          <a:prstGeom prst="rect">
            <a:avLst/>
          </a:prstGeom>
          <a:solidFill>
            <a:schemeClr val="accent1">
              <a:lumMod val="75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BENEFICIOS PARA</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LA AUDIENCIA</a:t>
            </a:r>
          </a:p>
        </p:txBody>
      </p:sp>
      <p:sp>
        <p:nvSpPr>
          <p:cNvPr id="37" name="Rectángulo 36">
            <a:extLst>
              <a:ext uri="{FF2B5EF4-FFF2-40B4-BE49-F238E27FC236}">
                <a16:creationId xmlns:a16="http://schemas.microsoft.com/office/drawing/2014/main" id="{D5343412-CD57-0546-8B9B-05E0D16A932A}"/>
              </a:ext>
            </a:extLst>
          </p:cNvPr>
          <p:cNvSpPr/>
          <p:nvPr/>
        </p:nvSpPr>
        <p:spPr>
          <a:xfrm>
            <a:off x="5548450" y="10897815"/>
            <a:ext cx="6086048" cy="1087215"/>
          </a:xfrm>
          <a:prstGeom prst="rect">
            <a:avLst/>
          </a:prstGeom>
          <a:solidFill>
            <a:schemeClr val="accent1">
              <a:lumMod val="5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BENEFICIOS</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EMOCIONALES</a:t>
            </a:r>
          </a:p>
        </p:txBody>
      </p:sp>
      <p:sp>
        <p:nvSpPr>
          <p:cNvPr id="38" name="Rectángulo 37">
            <a:extLst>
              <a:ext uri="{FF2B5EF4-FFF2-40B4-BE49-F238E27FC236}">
                <a16:creationId xmlns:a16="http://schemas.microsoft.com/office/drawing/2014/main" id="{F6F8FBB8-55B2-9044-9AE7-3E8FEDD2C0B8}"/>
              </a:ext>
            </a:extLst>
          </p:cNvPr>
          <p:cNvSpPr/>
          <p:nvPr/>
        </p:nvSpPr>
        <p:spPr>
          <a:xfrm>
            <a:off x="12001048" y="4915527"/>
            <a:ext cx="10366283" cy="1087215"/>
          </a:xfrm>
          <a:prstGeom prst="rect">
            <a:avLst/>
          </a:prstGeom>
          <a:solidFill>
            <a:schemeClr val="accent1">
              <a:lumMod val="40000"/>
              <a:lumOff val="6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FUNCIONAL / TANGIBLE</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CALIDAD / RENTABILIDAD</a:t>
            </a:r>
          </a:p>
        </p:txBody>
      </p:sp>
      <p:sp>
        <p:nvSpPr>
          <p:cNvPr id="39" name="Rectángulo 38">
            <a:extLst>
              <a:ext uri="{FF2B5EF4-FFF2-40B4-BE49-F238E27FC236}">
                <a16:creationId xmlns:a16="http://schemas.microsoft.com/office/drawing/2014/main" id="{3AB8A06E-EF9D-314B-8F35-E3E167E7E75E}"/>
              </a:ext>
            </a:extLst>
          </p:cNvPr>
          <p:cNvSpPr/>
          <p:nvPr/>
        </p:nvSpPr>
        <p:spPr>
          <a:xfrm>
            <a:off x="12001048" y="6672455"/>
            <a:ext cx="10366283" cy="1087215"/>
          </a:xfrm>
          <a:prstGeom prst="rect">
            <a:avLst/>
          </a:prstGeom>
          <a:solidFill>
            <a:schemeClr val="accent1">
              <a:lumMod val="60000"/>
              <a:lumOff val="4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¿CUÁLES SON LOS ATRIBUTOS QUE</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EL PROYECTO ENTREGA?</a:t>
            </a:r>
          </a:p>
        </p:txBody>
      </p:sp>
      <p:sp>
        <p:nvSpPr>
          <p:cNvPr id="40" name="Rectángulo 39">
            <a:extLst>
              <a:ext uri="{FF2B5EF4-FFF2-40B4-BE49-F238E27FC236}">
                <a16:creationId xmlns:a16="http://schemas.microsoft.com/office/drawing/2014/main" id="{E1EB2972-3351-664B-AE13-797C213950F4}"/>
              </a:ext>
            </a:extLst>
          </p:cNvPr>
          <p:cNvSpPr/>
          <p:nvPr/>
        </p:nvSpPr>
        <p:spPr>
          <a:xfrm>
            <a:off x="12001048" y="9149556"/>
            <a:ext cx="10366283" cy="1087215"/>
          </a:xfrm>
          <a:prstGeom prst="rect">
            <a:avLst/>
          </a:prstGeom>
          <a:solidFill>
            <a:schemeClr val="accent1">
              <a:lumMod val="75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¿QUÉ OFRECE EL PROYECTO A</a:t>
            </a:r>
          </a:p>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LA AUDIENCIA QUE TIENE?</a:t>
            </a:r>
          </a:p>
        </p:txBody>
      </p:sp>
      <p:sp>
        <p:nvSpPr>
          <p:cNvPr id="41" name="Rectángulo 40">
            <a:extLst>
              <a:ext uri="{FF2B5EF4-FFF2-40B4-BE49-F238E27FC236}">
                <a16:creationId xmlns:a16="http://schemas.microsoft.com/office/drawing/2014/main" id="{1D23A022-3F38-AC4C-96A6-CAEE78A242C6}"/>
              </a:ext>
            </a:extLst>
          </p:cNvPr>
          <p:cNvSpPr/>
          <p:nvPr/>
        </p:nvSpPr>
        <p:spPr>
          <a:xfrm>
            <a:off x="12001048" y="10897815"/>
            <a:ext cx="10366283" cy="1087215"/>
          </a:xfrm>
          <a:prstGeom prst="rect">
            <a:avLst/>
          </a:prstGeom>
          <a:solidFill>
            <a:schemeClr val="accent1">
              <a:lumMod val="50000"/>
            </a:schemeClr>
          </a:solidFill>
          <a:ln w="57150">
            <a:solidFill>
              <a:schemeClr val="tx1"/>
            </a:solid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50797" tIns="50797" rIns="50797" bIns="50797" numCol="1" spcCol="38100" rtlCol="0" anchor="ctr">
            <a:spAutoFit/>
          </a:bodyPr>
          <a:lstStyle/>
          <a:p>
            <a:pPr defTabSz="825462"/>
            <a:r>
              <a:rPr lang="es-CL" sz="3199" b="1" cap="all" spc="512" dirty="0">
                <a:solidFill>
                  <a:srgbClr val="FFFFFF"/>
                </a:solidFill>
                <a:latin typeface="Arial Black" panose="020B0604020202020204" pitchFamily="34" charset="0"/>
                <a:ea typeface="Avenir Medium"/>
                <a:cs typeface="Arial Black" panose="020B0604020202020204" pitchFamily="34" charset="0"/>
                <a:sym typeface="Avenir Medium"/>
              </a:rPr>
              <a:t>¿CÓMO LA AUDIENCIA SE SENTIRÁ CON RESPECTO A LOS BENEFICIOS</a:t>
            </a:r>
          </a:p>
        </p:txBody>
      </p:sp>
      <p:sp>
        <p:nvSpPr>
          <p:cNvPr id="42" name="Google Shape;221;p23">
            <a:extLst>
              <a:ext uri="{FF2B5EF4-FFF2-40B4-BE49-F238E27FC236}">
                <a16:creationId xmlns:a16="http://schemas.microsoft.com/office/drawing/2014/main" id="{235A0E78-388C-1745-85FB-0CA725021751}"/>
              </a:ext>
            </a:extLst>
          </p:cNvPr>
          <p:cNvSpPr txBox="1"/>
          <p:nvPr/>
        </p:nvSpPr>
        <p:spPr>
          <a:xfrm>
            <a:off x="1131508" y="2717891"/>
            <a:ext cx="21040217" cy="1476956"/>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buSzPts val="1100"/>
            </a:pPr>
            <a:r>
              <a:rPr lang="es-CL" sz="3199" dirty="0">
                <a:solidFill>
                  <a:srgbClr val="FFFFFF"/>
                </a:solidFill>
                <a:latin typeface="Arial" panose="020B0604020202020204" pitchFamily="34" charset="0"/>
                <a:cs typeface="Arial" panose="020B0604020202020204" pitchFamily="34" charset="0"/>
                <a:sym typeface="Arial"/>
              </a:rPr>
              <a:t>AL COMUNICAR UN PROYECTO, LOS BENEFICIOS TRANSMITIDOS LLEGAN A LA AUDIENCIA EN DIVERSOS NIVELES QUE VAN DESDE LO RACIONAL A LO EMOCIONAL</a:t>
            </a:r>
            <a:endParaRPr lang="es-CL" sz="3733" dirty="0">
              <a:solidFill>
                <a:srgbClr val="FFFFFF"/>
              </a:solidFill>
              <a:latin typeface="Arial" panose="020B0604020202020204" pitchFamily="34" charset="0"/>
              <a:cs typeface="Arial" panose="020B0604020202020204" pitchFamily="34" charset="0"/>
              <a:sym typeface="Arial"/>
            </a:endParaRPr>
          </a:p>
        </p:txBody>
      </p:sp>
      <p:sp>
        <p:nvSpPr>
          <p:cNvPr id="43" name="Google Shape;158;p21">
            <a:extLst>
              <a:ext uri="{FF2B5EF4-FFF2-40B4-BE49-F238E27FC236}">
                <a16:creationId xmlns:a16="http://schemas.microsoft.com/office/drawing/2014/main" id="{6FB4EB7B-5D30-0441-8FF0-3A40A0946D2E}"/>
              </a:ext>
            </a:extLst>
          </p:cNvPr>
          <p:cNvSpPr txBox="1"/>
          <p:nvPr/>
        </p:nvSpPr>
        <p:spPr>
          <a:xfrm>
            <a:off x="1131510" y="1275460"/>
            <a:ext cx="18912675" cy="1764342"/>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pPr>
            <a:r>
              <a:rPr lang="es-CL" sz="8266" b="1" dirty="0">
                <a:solidFill>
                  <a:srgbClr val="000000"/>
                </a:solidFill>
                <a:latin typeface="Arial" panose="020B0604020202020204" pitchFamily="34" charset="0"/>
                <a:ea typeface="Roboto Light"/>
                <a:cs typeface="Arial" panose="020B0604020202020204" pitchFamily="34" charset="0"/>
                <a:sym typeface="Roboto Light"/>
              </a:rPr>
              <a:t>¿QUÉ BENEFICIOS TRANSMITIR?</a:t>
            </a:r>
          </a:p>
        </p:txBody>
      </p:sp>
      <p:pic>
        <p:nvPicPr>
          <p:cNvPr id="44" name="Imagen 43">
            <a:extLst>
              <a:ext uri="{FF2B5EF4-FFF2-40B4-BE49-F238E27FC236}">
                <a16:creationId xmlns:a16="http://schemas.microsoft.com/office/drawing/2014/main" id="{9981C7CE-F313-324C-9C4A-D017E7D489F1}"/>
              </a:ext>
            </a:extLst>
          </p:cNvPr>
          <p:cNvPicPr>
            <a:picLocks noChangeAspect="1"/>
          </p:cNvPicPr>
          <p:nvPr/>
        </p:nvPicPr>
        <p:blipFill>
          <a:blip r:embed="rId2"/>
          <a:stretch>
            <a:fillRect/>
          </a:stretch>
        </p:blipFill>
        <p:spPr>
          <a:xfrm>
            <a:off x="2016670" y="4817029"/>
            <a:ext cx="2353336" cy="2978234"/>
          </a:xfrm>
          <a:prstGeom prst="rect">
            <a:avLst/>
          </a:prstGeom>
        </p:spPr>
      </p:pic>
      <p:cxnSp>
        <p:nvCxnSpPr>
          <p:cNvPr id="3" name="Conector recto 2">
            <a:extLst>
              <a:ext uri="{FF2B5EF4-FFF2-40B4-BE49-F238E27FC236}">
                <a16:creationId xmlns:a16="http://schemas.microsoft.com/office/drawing/2014/main" id="{032EDB21-1487-FD4A-9668-AA5E69981E10}"/>
              </a:ext>
            </a:extLst>
          </p:cNvPr>
          <p:cNvCxnSpPr/>
          <p:nvPr/>
        </p:nvCxnSpPr>
        <p:spPr>
          <a:xfrm>
            <a:off x="915192" y="8423454"/>
            <a:ext cx="22193424" cy="0"/>
          </a:xfrm>
          <a:prstGeom prst="line">
            <a:avLst/>
          </a:prstGeom>
          <a:noFill/>
          <a:ln w="76200" cap="flat">
            <a:solidFill>
              <a:srgbClr val="FFFFFF"/>
            </a:solidFill>
            <a:prstDash val="solid"/>
            <a:miter lim="400000"/>
            <a:headEnd type="oval" w="med" len="med"/>
            <a:tailEnd type="oval" w="med" len="med"/>
          </a:ln>
          <a:effectLst/>
          <a:sp3d/>
        </p:spPr>
        <p:style>
          <a:lnRef idx="0">
            <a:scrgbClr r="0" g="0" b="0"/>
          </a:lnRef>
          <a:fillRef idx="0">
            <a:scrgbClr r="0" g="0" b="0"/>
          </a:fillRef>
          <a:effectRef idx="0">
            <a:scrgbClr r="0" g="0" b="0"/>
          </a:effectRef>
          <a:fontRef idx="none"/>
        </p:style>
      </p:cxnSp>
      <p:cxnSp>
        <p:nvCxnSpPr>
          <p:cNvPr id="5" name="Conector recto 4">
            <a:extLst>
              <a:ext uri="{FF2B5EF4-FFF2-40B4-BE49-F238E27FC236}">
                <a16:creationId xmlns:a16="http://schemas.microsoft.com/office/drawing/2014/main" id="{C2AF9946-FA24-AA46-A961-3AE173AB0359}"/>
              </a:ext>
            </a:extLst>
          </p:cNvPr>
          <p:cNvCxnSpPr/>
          <p:nvPr/>
        </p:nvCxnSpPr>
        <p:spPr>
          <a:xfrm>
            <a:off x="23108616" y="5132576"/>
            <a:ext cx="0" cy="6308846"/>
          </a:xfrm>
          <a:prstGeom prst="line">
            <a:avLst/>
          </a:prstGeom>
          <a:noFill/>
          <a:ln w="76200" cap="flat">
            <a:solidFill>
              <a:schemeClr val="tx1"/>
            </a:solidFill>
            <a:prstDash val="solid"/>
            <a:miter lim="400000"/>
            <a:headEnd type="arrow" w="med" len="med"/>
            <a:tailEnd type="arrow"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660680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Shape 236"/>
        <p:cNvGrpSpPr/>
        <p:nvPr/>
      </p:nvGrpSpPr>
      <p:grpSpPr>
        <a:xfrm>
          <a:off x="0" y="0"/>
          <a:ext cx="0" cy="0"/>
          <a:chOff x="0" y="0"/>
          <a:chExt cx="0" cy="0"/>
        </a:xfrm>
      </p:grpSpPr>
      <p:sp>
        <p:nvSpPr>
          <p:cNvPr id="249" name="Google Shape;249;p25"/>
          <p:cNvSpPr/>
          <p:nvPr/>
        </p:nvSpPr>
        <p:spPr>
          <a:xfrm>
            <a:off x="1131509" y="6535436"/>
            <a:ext cx="4207978" cy="275340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2400" b="1" dirty="0">
                <a:solidFill>
                  <a:srgbClr val="000000"/>
                </a:solidFill>
                <a:latin typeface="Arial" panose="020B0604020202020204" pitchFamily="34" charset="0"/>
                <a:ea typeface="Roboto Light"/>
                <a:cs typeface="Arial" panose="020B0604020202020204" pitchFamily="34" charset="0"/>
                <a:sym typeface="Roboto Light"/>
              </a:rPr>
              <a:t>LOS OBJETIVOS DEBEN SER ESPECIFICIOS, CLAROS Y PLANTEADOS DE FORMA POSITIVA DEFINIENDO EL ALCANCE</a:t>
            </a:r>
            <a:endParaRPr sz="24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18" name="Google Shape;58;p13">
            <a:extLst>
              <a:ext uri="{FF2B5EF4-FFF2-40B4-BE49-F238E27FC236}">
                <a16:creationId xmlns:a16="http://schemas.microsoft.com/office/drawing/2014/main" id="{7602B609-EBE9-4C47-8150-F0F5EF532A39}"/>
              </a:ext>
            </a:extLst>
          </p:cNvPr>
          <p:cNvSpPr/>
          <p:nvPr/>
        </p:nvSpPr>
        <p:spPr>
          <a:xfrm>
            <a:off x="1230637" y="13108494"/>
            <a:ext cx="1266311" cy="607158"/>
          </a:xfrm>
          <a:prstGeom prst="rect">
            <a:avLst/>
          </a:prstGeom>
          <a:solidFill>
            <a:schemeClr val="accent6">
              <a:lumMod val="50000"/>
            </a:schemeClr>
          </a:solidFill>
          <a:ln>
            <a:noFill/>
          </a:ln>
        </p:spPr>
        <p:txBody>
          <a:bodyPr spcFirstLastPara="1" wrap="square" lIns="243783" tIns="243783" rIns="243783" bIns="243783" anchor="ctr" anchorCtr="0">
            <a:noAutofit/>
          </a:bodyPr>
          <a:lstStyle/>
          <a:p>
            <a:pPr algn="l" defTabSz="2438317" hangingPunct="1">
              <a:buClr>
                <a:srgbClr val="000000"/>
              </a:buClr>
            </a:pPr>
            <a:endParaRPr sz="3733">
              <a:solidFill>
                <a:srgbClr val="C00000"/>
              </a:solidFill>
              <a:latin typeface="Arial"/>
              <a:ea typeface="+mn-ea"/>
              <a:cs typeface="Arial"/>
              <a:sym typeface="Arial"/>
            </a:endParaRPr>
          </a:p>
        </p:txBody>
      </p:sp>
      <p:sp>
        <p:nvSpPr>
          <p:cNvPr id="19" name="Rectángulo 18">
            <a:extLst>
              <a:ext uri="{FF2B5EF4-FFF2-40B4-BE49-F238E27FC236}">
                <a16:creationId xmlns:a16="http://schemas.microsoft.com/office/drawing/2014/main" id="{66F5B2D5-4B0D-4C4D-ACD4-D611AF8E708D}"/>
              </a:ext>
            </a:extLst>
          </p:cNvPr>
          <p:cNvSpPr/>
          <p:nvPr/>
        </p:nvSpPr>
        <p:spPr>
          <a:xfrm>
            <a:off x="2496947" y="13073543"/>
            <a:ext cx="18917358" cy="523220"/>
          </a:xfrm>
          <a:prstGeom prst="rect">
            <a:avLst/>
          </a:prstGeom>
        </p:spPr>
        <p:txBody>
          <a:bodyPr wrap="none">
            <a:spAutoFit/>
          </a:bodyPr>
          <a:lstStyle/>
          <a:p>
            <a:pPr algn="l" defTabSz="2438317" hangingPunct="1">
              <a:buClr>
                <a:srgbClr val="000000"/>
              </a:buClr>
            </a:pPr>
            <a:r>
              <a:rPr lang="es-CL" sz="2800" dirty="0">
                <a:solidFill>
                  <a:srgbClr val="EEFF41">
                    <a:lumMod val="20000"/>
                    <a:lumOff val="80000"/>
                  </a:srgbClr>
                </a:solidFill>
                <a:latin typeface="Arial" panose="020B0604020202020204" pitchFamily="34" charset="0"/>
                <a:ea typeface="Roboto Light"/>
                <a:cs typeface="Arial" panose="020B0604020202020204" pitchFamily="34" charset="0"/>
                <a:sym typeface="Roboto Light"/>
              </a:rPr>
              <a:t>Fuente: George T. Dorian formuló en los años ochentas su modelo de objetivos SMART para diseñar metas eficaces.</a:t>
            </a:r>
          </a:p>
        </p:txBody>
      </p:sp>
      <p:sp>
        <p:nvSpPr>
          <p:cNvPr id="20" name="Google Shape;221;p23">
            <a:extLst>
              <a:ext uri="{FF2B5EF4-FFF2-40B4-BE49-F238E27FC236}">
                <a16:creationId xmlns:a16="http://schemas.microsoft.com/office/drawing/2014/main" id="{BA53874E-BBBD-604F-900A-F7A96FE58293}"/>
              </a:ext>
            </a:extLst>
          </p:cNvPr>
          <p:cNvSpPr txBox="1"/>
          <p:nvPr/>
        </p:nvSpPr>
        <p:spPr>
          <a:xfrm>
            <a:off x="1131508" y="2717892"/>
            <a:ext cx="21040217" cy="1476956"/>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buSzPts val="1100"/>
            </a:pPr>
            <a:r>
              <a:rPr lang="es-CL" sz="3199" dirty="0">
                <a:solidFill>
                  <a:srgbClr val="FFFFFF"/>
                </a:solidFill>
                <a:latin typeface="Arial" panose="020B0604020202020204" pitchFamily="34" charset="0"/>
                <a:ea typeface="+mn-ea"/>
                <a:cs typeface="Arial" panose="020B0604020202020204" pitchFamily="34" charset="0"/>
                <a:sym typeface="Arial"/>
              </a:rPr>
              <a:t>MODELO </a:t>
            </a:r>
            <a:r>
              <a:rPr lang="es-CL" sz="3199" b="1" dirty="0">
                <a:solidFill>
                  <a:srgbClr val="FFFFFF"/>
                </a:solidFill>
                <a:latin typeface="Arial" panose="020B0604020202020204" pitchFamily="34" charset="0"/>
                <a:ea typeface="+mn-ea"/>
                <a:cs typeface="Arial" panose="020B0604020202020204" pitchFamily="34" charset="0"/>
                <a:sym typeface="Arial"/>
              </a:rPr>
              <a:t>SMART</a:t>
            </a:r>
            <a:r>
              <a:rPr lang="es-CL" sz="3199" dirty="0">
                <a:solidFill>
                  <a:srgbClr val="FFFFFF"/>
                </a:solidFill>
                <a:latin typeface="Arial" panose="020B0604020202020204" pitchFamily="34" charset="0"/>
                <a:ea typeface="+mn-ea"/>
                <a:cs typeface="Arial" panose="020B0604020202020204" pitchFamily="34" charset="0"/>
                <a:sym typeface="Arial"/>
              </a:rPr>
              <a:t> PARA DEFINIR OBJETIVOS, TIENE POR FINALIDAD PROPENDER AL DISEÑO DE OBJETIVOS QUE SEAN EFICIENTES Y QUE NOS AYUDEN A ALCANZAR REALMENTE NUESTRAS METAS.</a:t>
            </a:r>
            <a:endParaRPr lang="es-CL" sz="3733" dirty="0">
              <a:solidFill>
                <a:srgbClr val="FFFFFF"/>
              </a:solidFill>
              <a:latin typeface="Arial" panose="020B0604020202020204" pitchFamily="34" charset="0"/>
              <a:ea typeface="+mn-ea"/>
              <a:cs typeface="Arial" panose="020B0604020202020204" pitchFamily="34" charset="0"/>
              <a:sym typeface="Arial"/>
            </a:endParaRPr>
          </a:p>
        </p:txBody>
      </p:sp>
      <p:sp>
        <p:nvSpPr>
          <p:cNvPr id="21" name="Google Shape;158;p21">
            <a:extLst>
              <a:ext uri="{FF2B5EF4-FFF2-40B4-BE49-F238E27FC236}">
                <a16:creationId xmlns:a16="http://schemas.microsoft.com/office/drawing/2014/main" id="{C31816FF-9703-7140-A839-26332F8A2148}"/>
              </a:ext>
            </a:extLst>
          </p:cNvPr>
          <p:cNvSpPr txBox="1"/>
          <p:nvPr/>
        </p:nvSpPr>
        <p:spPr>
          <a:xfrm>
            <a:off x="1131510" y="1275460"/>
            <a:ext cx="18912675" cy="1764342"/>
          </a:xfrm>
          <a:prstGeom prst="rect">
            <a:avLst/>
          </a:prstGeom>
          <a:noFill/>
          <a:ln>
            <a:noFill/>
          </a:ln>
        </p:spPr>
        <p:txBody>
          <a:bodyPr spcFirstLastPara="1" wrap="square" lIns="243783" tIns="243783" rIns="243783" bIns="243783" anchor="t" anchorCtr="0">
            <a:spAutoFit/>
          </a:bodyPr>
          <a:lstStyle/>
          <a:p>
            <a:pPr algn="l" defTabSz="2438317" hangingPunct="1">
              <a:buClr>
                <a:srgbClr val="000000"/>
              </a:buClr>
            </a:pPr>
            <a:r>
              <a:rPr lang="es-CL" sz="8266" b="1" dirty="0">
                <a:solidFill>
                  <a:srgbClr val="FFFFFF"/>
                </a:solidFill>
                <a:latin typeface="Arial" panose="020B0604020202020204" pitchFamily="34" charset="0"/>
                <a:ea typeface="Roboto Light"/>
                <a:cs typeface="Arial" panose="020B0604020202020204" pitchFamily="34" charset="0"/>
                <a:sym typeface="Roboto Light"/>
              </a:rPr>
              <a:t>LOS OBJETIVOS TIENEN FORMATO</a:t>
            </a:r>
          </a:p>
        </p:txBody>
      </p:sp>
      <p:sp>
        <p:nvSpPr>
          <p:cNvPr id="28" name="Google Shape;246;p25">
            <a:extLst>
              <a:ext uri="{FF2B5EF4-FFF2-40B4-BE49-F238E27FC236}">
                <a16:creationId xmlns:a16="http://schemas.microsoft.com/office/drawing/2014/main" id="{10C8DA33-3E6E-814D-83A0-3E86854A7FC9}"/>
              </a:ext>
            </a:extLst>
          </p:cNvPr>
          <p:cNvSpPr/>
          <p:nvPr/>
        </p:nvSpPr>
        <p:spPr>
          <a:xfrm>
            <a:off x="1131509" y="4271478"/>
            <a:ext cx="4207978" cy="190430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 sz="7199" b="1" dirty="0">
                <a:solidFill>
                  <a:srgbClr val="000000"/>
                </a:solidFill>
                <a:latin typeface="Arial" panose="020B0604020202020204" pitchFamily="34" charset="0"/>
                <a:ea typeface="Roboto Light"/>
                <a:cs typeface="Arial" panose="020B0604020202020204" pitchFamily="34" charset="0"/>
                <a:sym typeface="Roboto Light"/>
              </a:rPr>
              <a:t>S</a:t>
            </a:r>
            <a:endParaRPr lang="es" sz="2133" b="1" dirty="0">
              <a:solidFill>
                <a:srgbClr val="000000"/>
              </a:solidFill>
              <a:latin typeface="Arial" panose="020B0604020202020204" pitchFamily="34" charset="0"/>
              <a:ea typeface="Roboto Light"/>
              <a:cs typeface="Arial" panose="020B0604020202020204" pitchFamily="34" charset="0"/>
              <a:sym typeface="Roboto Light"/>
            </a:endParaRPr>
          </a:p>
          <a:p>
            <a:pPr defTabSz="2438317" hangingPunct="1">
              <a:buClr>
                <a:srgbClr val="000000"/>
              </a:buClr>
            </a:pPr>
            <a:r>
              <a:rPr lang="es" sz="1800" b="1" dirty="0">
                <a:solidFill>
                  <a:srgbClr val="000000"/>
                </a:solidFill>
                <a:latin typeface="Arial" panose="020B0604020202020204" pitchFamily="34" charset="0"/>
                <a:ea typeface="Roboto Light"/>
                <a:cs typeface="Arial" panose="020B0604020202020204" pitchFamily="34" charset="0"/>
                <a:sym typeface="Roboto Light"/>
              </a:rPr>
              <a:t>SPECIFIC / ESPECIFICO</a:t>
            </a:r>
            <a:endParaRPr sz="18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29" name="Google Shape;246;p25">
            <a:extLst>
              <a:ext uri="{FF2B5EF4-FFF2-40B4-BE49-F238E27FC236}">
                <a16:creationId xmlns:a16="http://schemas.microsoft.com/office/drawing/2014/main" id="{2E88F6A5-EC9A-EF44-88D4-CED1020FF1E4}"/>
              </a:ext>
            </a:extLst>
          </p:cNvPr>
          <p:cNvSpPr/>
          <p:nvPr/>
        </p:nvSpPr>
        <p:spPr>
          <a:xfrm>
            <a:off x="5592360" y="4271478"/>
            <a:ext cx="4207978" cy="190430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p:spPr>
        <p:txBody>
          <a:bodyPr spcFirstLastPara="1" wrap="square" lIns="243783" tIns="243783" rIns="243783" bIns="243783" anchor="ctr" anchorCtr="0">
            <a:noAutofit/>
          </a:bodyPr>
          <a:lstStyle/>
          <a:p>
            <a:pPr defTabSz="2438317" hangingPunct="1">
              <a:buClr>
                <a:srgbClr val="000000"/>
              </a:buClr>
            </a:pPr>
            <a:r>
              <a:rPr lang="es" sz="7199" b="1" dirty="0">
                <a:solidFill>
                  <a:srgbClr val="000000"/>
                </a:solidFill>
                <a:latin typeface="Arial" panose="020B0604020202020204" pitchFamily="34" charset="0"/>
                <a:ea typeface="Roboto Light"/>
                <a:cs typeface="Arial" panose="020B0604020202020204" pitchFamily="34" charset="0"/>
                <a:sym typeface="Roboto Light"/>
              </a:rPr>
              <a:t>M</a:t>
            </a:r>
            <a:endParaRPr lang="es" sz="2133" b="1" dirty="0">
              <a:solidFill>
                <a:srgbClr val="000000"/>
              </a:solidFill>
              <a:latin typeface="Arial" panose="020B0604020202020204" pitchFamily="34" charset="0"/>
              <a:ea typeface="Roboto Light"/>
              <a:cs typeface="Arial" panose="020B0604020202020204" pitchFamily="34" charset="0"/>
              <a:sym typeface="Roboto Light"/>
            </a:endParaRPr>
          </a:p>
          <a:p>
            <a:pPr defTabSz="2438317" hangingPunct="1">
              <a:buClr>
                <a:srgbClr val="000000"/>
              </a:buClr>
            </a:pPr>
            <a:r>
              <a:rPr lang="es" sz="1800" b="1" dirty="0">
                <a:solidFill>
                  <a:srgbClr val="000000"/>
                </a:solidFill>
                <a:latin typeface="Arial" panose="020B0604020202020204" pitchFamily="34" charset="0"/>
                <a:ea typeface="Roboto Light"/>
                <a:cs typeface="Arial" panose="020B0604020202020204" pitchFamily="34" charset="0"/>
                <a:sym typeface="Roboto Light"/>
              </a:rPr>
              <a:t>MEASURABLE / MEDIBLE</a:t>
            </a:r>
            <a:endParaRPr sz="18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0" name="Google Shape;246;p25">
            <a:extLst>
              <a:ext uri="{FF2B5EF4-FFF2-40B4-BE49-F238E27FC236}">
                <a16:creationId xmlns:a16="http://schemas.microsoft.com/office/drawing/2014/main" id="{9172F7B4-9268-FB43-A0DA-66D0B095E3D3}"/>
              </a:ext>
            </a:extLst>
          </p:cNvPr>
          <p:cNvSpPr/>
          <p:nvPr/>
        </p:nvSpPr>
        <p:spPr>
          <a:xfrm>
            <a:off x="10053211" y="4271478"/>
            <a:ext cx="4207978" cy="190430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p:spPr>
        <p:txBody>
          <a:bodyPr spcFirstLastPara="1" wrap="square" lIns="243783" tIns="243783" rIns="243783" bIns="243783" anchor="ctr" anchorCtr="0">
            <a:noAutofit/>
          </a:bodyPr>
          <a:lstStyle/>
          <a:p>
            <a:pPr defTabSz="2438317" hangingPunct="1">
              <a:buClr>
                <a:srgbClr val="000000"/>
              </a:buClr>
            </a:pPr>
            <a:r>
              <a:rPr lang="es" sz="7199" b="1" dirty="0">
                <a:solidFill>
                  <a:srgbClr val="000000"/>
                </a:solidFill>
                <a:latin typeface="Arial" panose="020B0604020202020204" pitchFamily="34" charset="0"/>
                <a:ea typeface="Roboto Light"/>
                <a:cs typeface="Arial" panose="020B0604020202020204" pitchFamily="34" charset="0"/>
                <a:sym typeface="Roboto Light"/>
              </a:rPr>
              <a:t>A</a:t>
            </a:r>
            <a:endParaRPr lang="es" sz="2133" b="1" dirty="0">
              <a:solidFill>
                <a:srgbClr val="000000"/>
              </a:solidFill>
              <a:latin typeface="Arial" panose="020B0604020202020204" pitchFamily="34" charset="0"/>
              <a:ea typeface="Roboto Light"/>
              <a:cs typeface="Arial" panose="020B0604020202020204" pitchFamily="34" charset="0"/>
              <a:sym typeface="Roboto Light"/>
            </a:endParaRPr>
          </a:p>
          <a:p>
            <a:pPr defTabSz="2438317" hangingPunct="1">
              <a:buClr>
                <a:srgbClr val="000000"/>
              </a:buClr>
            </a:pPr>
            <a:r>
              <a:rPr lang="es" sz="1800" b="1" dirty="0">
                <a:solidFill>
                  <a:srgbClr val="000000"/>
                </a:solidFill>
                <a:latin typeface="Arial" panose="020B0604020202020204" pitchFamily="34" charset="0"/>
                <a:ea typeface="Roboto Light"/>
                <a:cs typeface="Arial" panose="020B0604020202020204" pitchFamily="34" charset="0"/>
                <a:sym typeface="Roboto Light"/>
              </a:rPr>
              <a:t>ATTANAIBLE / ALCANZABLE</a:t>
            </a:r>
            <a:endParaRPr sz="18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1" name="Google Shape;246;p25">
            <a:extLst>
              <a:ext uri="{FF2B5EF4-FFF2-40B4-BE49-F238E27FC236}">
                <a16:creationId xmlns:a16="http://schemas.microsoft.com/office/drawing/2014/main" id="{EB01BEA2-C3D2-F84F-933A-AEB68A26D416}"/>
              </a:ext>
            </a:extLst>
          </p:cNvPr>
          <p:cNvSpPr/>
          <p:nvPr/>
        </p:nvSpPr>
        <p:spPr>
          <a:xfrm>
            <a:off x="14514061" y="4271478"/>
            <a:ext cx="4207978" cy="190430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p:spPr>
        <p:txBody>
          <a:bodyPr spcFirstLastPara="1" wrap="square" lIns="243783" tIns="243783" rIns="243783" bIns="243783" anchor="ctr" anchorCtr="0">
            <a:noAutofit/>
          </a:bodyPr>
          <a:lstStyle/>
          <a:p>
            <a:pPr defTabSz="2438317" hangingPunct="1">
              <a:buClr>
                <a:srgbClr val="000000"/>
              </a:buClr>
            </a:pPr>
            <a:r>
              <a:rPr lang="es" sz="7199" b="1" dirty="0">
                <a:solidFill>
                  <a:srgbClr val="000000"/>
                </a:solidFill>
                <a:latin typeface="Arial" panose="020B0604020202020204" pitchFamily="34" charset="0"/>
                <a:ea typeface="Roboto Light"/>
                <a:cs typeface="Arial" panose="020B0604020202020204" pitchFamily="34" charset="0"/>
                <a:sym typeface="Roboto Light"/>
              </a:rPr>
              <a:t>R</a:t>
            </a:r>
            <a:endParaRPr lang="es" sz="2133" b="1" dirty="0">
              <a:solidFill>
                <a:srgbClr val="000000"/>
              </a:solidFill>
              <a:latin typeface="Arial" panose="020B0604020202020204" pitchFamily="34" charset="0"/>
              <a:ea typeface="Roboto Light"/>
              <a:cs typeface="Arial" panose="020B0604020202020204" pitchFamily="34" charset="0"/>
              <a:sym typeface="Roboto Light"/>
            </a:endParaRPr>
          </a:p>
          <a:p>
            <a:pPr defTabSz="2438317" hangingPunct="1">
              <a:buClr>
                <a:srgbClr val="000000"/>
              </a:buClr>
            </a:pPr>
            <a:r>
              <a:rPr lang="es" sz="1800" b="1" dirty="0">
                <a:solidFill>
                  <a:srgbClr val="000000"/>
                </a:solidFill>
                <a:latin typeface="Arial" panose="020B0604020202020204" pitchFamily="34" charset="0"/>
                <a:ea typeface="Roboto Light"/>
                <a:cs typeface="Arial" panose="020B0604020202020204" pitchFamily="34" charset="0"/>
                <a:sym typeface="Roboto Light"/>
              </a:rPr>
              <a:t>REALISTIC / REALISTA</a:t>
            </a:r>
            <a:endParaRPr sz="18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2" name="Google Shape;246;p25">
            <a:extLst>
              <a:ext uri="{FF2B5EF4-FFF2-40B4-BE49-F238E27FC236}">
                <a16:creationId xmlns:a16="http://schemas.microsoft.com/office/drawing/2014/main" id="{3C45BED2-AE12-284C-9718-5D230518F81D}"/>
              </a:ext>
            </a:extLst>
          </p:cNvPr>
          <p:cNvSpPr/>
          <p:nvPr/>
        </p:nvSpPr>
        <p:spPr>
          <a:xfrm>
            <a:off x="18974910" y="4271478"/>
            <a:ext cx="4277582" cy="190430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p:spPr>
        <p:txBody>
          <a:bodyPr spcFirstLastPara="1" wrap="square" lIns="243783" tIns="243783" rIns="243783" bIns="243783" anchor="ctr" anchorCtr="0">
            <a:noAutofit/>
          </a:bodyPr>
          <a:lstStyle/>
          <a:p>
            <a:pPr defTabSz="2438317" hangingPunct="1">
              <a:buClr>
                <a:srgbClr val="000000"/>
              </a:buClr>
            </a:pPr>
            <a:r>
              <a:rPr lang="es" sz="7199" b="1" dirty="0">
                <a:solidFill>
                  <a:srgbClr val="000000"/>
                </a:solidFill>
                <a:latin typeface="Arial" panose="020B0604020202020204" pitchFamily="34" charset="0"/>
                <a:ea typeface="Roboto Light"/>
                <a:cs typeface="Arial" panose="020B0604020202020204" pitchFamily="34" charset="0"/>
                <a:sym typeface="Roboto Light"/>
              </a:rPr>
              <a:t>T</a:t>
            </a:r>
            <a:endParaRPr lang="es" sz="2133" b="1" dirty="0">
              <a:solidFill>
                <a:srgbClr val="000000"/>
              </a:solidFill>
              <a:latin typeface="Arial" panose="020B0604020202020204" pitchFamily="34" charset="0"/>
              <a:ea typeface="Roboto Light"/>
              <a:cs typeface="Arial" panose="020B0604020202020204" pitchFamily="34" charset="0"/>
              <a:sym typeface="Roboto Light"/>
            </a:endParaRPr>
          </a:p>
          <a:p>
            <a:pPr defTabSz="2438317" hangingPunct="1">
              <a:buClr>
                <a:srgbClr val="000000"/>
              </a:buClr>
            </a:pPr>
            <a:r>
              <a:rPr lang="es" sz="1800" b="1" dirty="0">
                <a:solidFill>
                  <a:srgbClr val="000000"/>
                </a:solidFill>
                <a:latin typeface="Arial" panose="020B0604020202020204" pitchFamily="34" charset="0"/>
                <a:ea typeface="Roboto Light"/>
                <a:cs typeface="Arial" panose="020B0604020202020204" pitchFamily="34" charset="0"/>
                <a:sym typeface="Roboto Light"/>
              </a:rPr>
              <a:t>TIME IN BOUND / OPORTUNO</a:t>
            </a:r>
            <a:endParaRPr sz="18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4" name="Google Shape;246;p25">
            <a:extLst>
              <a:ext uri="{FF2B5EF4-FFF2-40B4-BE49-F238E27FC236}">
                <a16:creationId xmlns:a16="http://schemas.microsoft.com/office/drawing/2014/main" id="{5DFDAD87-651B-BD45-950A-9DE1F83F511F}"/>
              </a:ext>
            </a:extLst>
          </p:cNvPr>
          <p:cNvSpPr/>
          <p:nvPr/>
        </p:nvSpPr>
        <p:spPr>
          <a:xfrm>
            <a:off x="1131509" y="9563544"/>
            <a:ext cx="4207978"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¿qué?</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¿cuándo?</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¿cómo?</a:t>
            </a:r>
          </a:p>
        </p:txBody>
      </p:sp>
      <p:sp>
        <p:nvSpPr>
          <p:cNvPr id="35" name="Google Shape;249;p25">
            <a:extLst>
              <a:ext uri="{FF2B5EF4-FFF2-40B4-BE49-F238E27FC236}">
                <a16:creationId xmlns:a16="http://schemas.microsoft.com/office/drawing/2014/main" id="{1721BE56-85DB-304C-AD85-ABDBDB093596}"/>
              </a:ext>
            </a:extLst>
          </p:cNvPr>
          <p:cNvSpPr/>
          <p:nvPr/>
        </p:nvSpPr>
        <p:spPr>
          <a:xfrm>
            <a:off x="5592358" y="6535436"/>
            <a:ext cx="4207978" cy="275340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2400" b="1" dirty="0">
                <a:solidFill>
                  <a:srgbClr val="000000"/>
                </a:solidFill>
                <a:latin typeface="Arial" panose="020B0604020202020204" pitchFamily="34" charset="0"/>
                <a:ea typeface="Roboto Light"/>
                <a:cs typeface="Arial" panose="020B0604020202020204" pitchFamily="34" charset="0"/>
                <a:sym typeface="Roboto Light"/>
              </a:rPr>
              <a:t>LOS OBJETIVOS DEBEN SER MEDIBLES Y OBSERVABLES, POSIBLES DE CUANTIFICAR PARA SU CONTROL</a:t>
            </a:r>
            <a:endParaRPr sz="24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6" name="Google Shape;246;p25">
            <a:extLst>
              <a:ext uri="{FF2B5EF4-FFF2-40B4-BE49-F238E27FC236}">
                <a16:creationId xmlns:a16="http://schemas.microsoft.com/office/drawing/2014/main" id="{4001B6F5-4AF2-2247-804E-47AAFB9AA8D7}"/>
              </a:ext>
            </a:extLst>
          </p:cNvPr>
          <p:cNvSpPr/>
          <p:nvPr/>
        </p:nvSpPr>
        <p:spPr>
          <a:xfrm>
            <a:off x="5592358" y="9563544"/>
            <a:ext cx="4207978"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¿cuánto?</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¿con qué frecuencia?</a:t>
            </a:r>
          </a:p>
        </p:txBody>
      </p:sp>
      <p:sp>
        <p:nvSpPr>
          <p:cNvPr id="37" name="Google Shape;249;p25">
            <a:extLst>
              <a:ext uri="{FF2B5EF4-FFF2-40B4-BE49-F238E27FC236}">
                <a16:creationId xmlns:a16="http://schemas.microsoft.com/office/drawing/2014/main" id="{BC9B2E4C-5E61-1F45-A2FB-28872EA73494}"/>
              </a:ext>
            </a:extLst>
          </p:cNvPr>
          <p:cNvSpPr/>
          <p:nvPr/>
        </p:nvSpPr>
        <p:spPr>
          <a:xfrm>
            <a:off x="10080916" y="6535436"/>
            <a:ext cx="4207978" cy="275340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2400" b="1" dirty="0">
                <a:solidFill>
                  <a:srgbClr val="000000"/>
                </a:solidFill>
                <a:latin typeface="Arial" panose="020B0604020202020204" pitchFamily="34" charset="0"/>
                <a:ea typeface="Roboto Light"/>
                <a:cs typeface="Arial" panose="020B0604020202020204" pitchFamily="34" charset="0"/>
                <a:sym typeface="Roboto Light"/>
              </a:rPr>
              <a:t>LOS OBJETIVOS DEBEN SER POSIBLES DE ALCANZAR POR EL EQUIPO DE TRABAJO</a:t>
            </a:r>
            <a:endParaRPr sz="24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38" name="Google Shape;246;p25">
            <a:extLst>
              <a:ext uri="{FF2B5EF4-FFF2-40B4-BE49-F238E27FC236}">
                <a16:creationId xmlns:a16="http://schemas.microsoft.com/office/drawing/2014/main" id="{2F82B438-5B1C-C146-9912-1EBB2F7E0593}"/>
              </a:ext>
            </a:extLst>
          </p:cNvPr>
          <p:cNvSpPr/>
          <p:nvPr/>
        </p:nvSpPr>
        <p:spPr>
          <a:xfrm>
            <a:off x="10080916" y="9563544"/>
            <a:ext cx="4207978"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¿quiénes son responsables?</a:t>
            </a:r>
          </a:p>
        </p:txBody>
      </p:sp>
      <p:sp>
        <p:nvSpPr>
          <p:cNvPr id="40" name="Google Shape;249;p25">
            <a:extLst>
              <a:ext uri="{FF2B5EF4-FFF2-40B4-BE49-F238E27FC236}">
                <a16:creationId xmlns:a16="http://schemas.microsoft.com/office/drawing/2014/main" id="{F9B0B18F-3804-054D-AEFA-BADE9E829326}"/>
              </a:ext>
            </a:extLst>
          </p:cNvPr>
          <p:cNvSpPr/>
          <p:nvPr/>
        </p:nvSpPr>
        <p:spPr>
          <a:xfrm>
            <a:off x="14541766" y="6535436"/>
            <a:ext cx="4207978" cy="275340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2400" b="1" dirty="0">
                <a:solidFill>
                  <a:srgbClr val="000000"/>
                </a:solidFill>
                <a:latin typeface="Arial" panose="020B0604020202020204" pitchFamily="34" charset="0"/>
                <a:ea typeface="Roboto Light"/>
                <a:cs typeface="Arial" panose="020B0604020202020204" pitchFamily="34" charset="0"/>
                <a:sym typeface="Roboto Light"/>
              </a:rPr>
              <a:t>LOS OBJETIVOS DEBEN SER REALISTAS EN RELACION A LOS RECURSOS IMPLICADOS EN EL PROYECTO</a:t>
            </a:r>
            <a:endParaRPr sz="24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41" name="Google Shape;246;p25">
            <a:extLst>
              <a:ext uri="{FF2B5EF4-FFF2-40B4-BE49-F238E27FC236}">
                <a16:creationId xmlns:a16="http://schemas.microsoft.com/office/drawing/2014/main" id="{CB02E99B-EAE9-A143-B6DD-AB6DCE80CFE9}"/>
              </a:ext>
            </a:extLst>
          </p:cNvPr>
          <p:cNvSpPr/>
          <p:nvPr/>
        </p:nvSpPr>
        <p:spPr>
          <a:xfrm>
            <a:off x="14541766" y="9563544"/>
            <a:ext cx="4207978"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¿cuánto?</a:t>
            </a:r>
          </a:p>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¿qué condiciones y recursos se usarán?</a:t>
            </a:r>
          </a:p>
        </p:txBody>
      </p:sp>
      <p:sp>
        <p:nvSpPr>
          <p:cNvPr id="42" name="Google Shape;249;p25">
            <a:extLst>
              <a:ext uri="{FF2B5EF4-FFF2-40B4-BE49-F238E27FC236}">
                <a16:creationId xmlns:a16="http://schemas.microsoft.com/office/drawing/2014/main" id="{D404ECE1-7CA8-9E49-8B48-C54A8C40C8AE}"/>
              </a:ext>
            </a:extLst>
          </p:cNvPr>
          <p:cNvSpPr/>
          <p:nvPr/>
        </p:nvSpPr>
        <p:spPr>
          <a:xfrm>
            <a:off x="19030325" y="6535436"/>
            <a:ext cx="4207978" cy="275340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solidFill>
              <a:schemeClr val="lt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ES" sz="2400" b="1" dirty="0">
                <a:solidFill>
                  <a:srgbClr val="000000"/>
                </a:solidFill>
                <a:latin typeface="Arial" panose="020B0604020202020204" pitchFamily="34" charset="0"/>
                <a:ea typeface="Roboto Light"/>
                <a:cs typeface="Arial" panose="020B0604020202020204" pitchFamily="34" charset="0"/>
                <a:sym typeface="Roboto Light"/>
              </a:rPr>
              <a:t>LOS OBJETIVOS DEBEN PRECISAR UN PERÍODO DE TIEMPO CLARAMENTE ACOTADO</a:t>
            </a:r>
            <a:endParaRPr sz="2400" b="1" dirty="0">
              <a:solidFill>
                <a:srgbClr val="000000"/>
              </a:solidFill>
              <a:latin typeface="Arial" panose="020B0604020202020204" pitchFamily="34" charset="0"/>
              <a:ea typeface="Roboto Light"/>
              <a:cs typeface="Arial" panose="020B0604020202020204" pitchFamily="34" charset="0"/>
              <a:sym typeface="Roboto Light"/>
            </a:endParaRPr>
          </a:p>
        </p:txBody>
      </p:sp>
      <p:sp>
        <p:nvSpPr>
          <p:cNvPr id="43" name="Google Shape;246;p25">
            <a:extLst>
              <a:ext uri="{FF2B5EF4-FFF2-40B4-BE49-F238E27FC236}">
                <a16:creationId xmlns:a16="http://schemas.microsoft.com/office/drawing/2014/main" id="{0C58A88B-BBCF-B344-A1C2-A678DA3B8461}"/>
              </a:ext>
            </a:extLst>
          </p:cNvPr>
          <p:cNvSpPr/>
          <p:nvPr/>
        </p:nvSpPr>
        <p:spPr>
          <a:xfrm>
            <a:off x="19030325" y="9563544"/>
            <a:ext cx="4207978" cy="3071396"/>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9050"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243783" tIns="243783" rIns="243783" bIns="243783" anchor="ctr" anchorCtr="0">
            <a:noAutofit/>
          </a:bodyPr>
          <a:lstStyle/>
          <a:p>
            <a:pPr defTabSz="2438317" hangingPunct="1">
              <a:buClr>
                <a:srgbClr val="000000"/>
              </a:buClr>
            </a:pPr>
            <a:r>
              <a:rPr lang="es-CL" sz="3199" b="1" dirty="0">
                <a:solidFill>
                  <a:srgbClr val="000000"/>
                </a:solidFill>
                <a:latin typeface="Arial" panose="020B0604020202020204" pitchFamily="34" charset="0"/>
                <a:ea typeface="Roboto Light"/>
                <a:cs typeface="Arial" panose="020B0604020202020204" pitchFamily="34" charset="0"/>
                <a:sym typeface="Roboto Light"/>
              </a:rPr>
              <a:t>¿cuánto tiempo? ¿en qué fechas concluirá?</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15.png"/></Relationships>
</file>

<file path=ppt/theme/_rels/theme8.xml.rels><?xml version="1.0" encoding="UTF-8" standalone="yes"?>
<Relationships xmlns="http://schemas.openxmlformats.org/package/2006/relationships"><Relationship Id="rId1" Type="http://schemas.openxmlformats.org/officeDocument/2006/relationships/image" Target="../media/image2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600" b="1" i="0" u="none" strike="noStrike" cap="none" spc="0" normalizeH="0" baseline="0">
            <a:ln>
              <a:noFill/>
            </a:ln>
            <a:solidFill>
              <a:srgbClr val="000000"/>
            </a:solidFill>
            <a:effectLst>
              <a:outerShdw blurRad="50800" dist="38100" dir="5400000" rotWithShape="0">
                <a:srgbClr val="000000"/>
              </a:outerShdw>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DIN Condensed Bold"/>
        <a:ea typeface="DIN Condensed Bold"/>
        <a:cs typeface="DIN Condensed 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364</TotalTime>
  <Words>1456</Words>
  <Application>Microsoft Macintosh PowerPoint</Application>
  <PresentationFormat>Personalizado</PresentationFormat>
  <Paragraphs>202</Paragraphs>
  <Slides>18</Slides>
  <Notes>5</Notes>
  <HiddenSlides>0</HiddenSlides>
  <MMClips>0</MMClips>
  <ScaleCrop>false</ScaleCrop>
  <HeadingPairs>
    <vt:vector size="6" baseType="variant">
      <vt:variant>
        <vt:lpstr>Fuentes usadas</vt:lpstr>
      </vt:variant>
      <vt:variant>
        <vt:i4>30</vt:i4>
      </vt:variant>
      <vt:variant>
        <vt:lpstr>Tema</vt:lpstr>
      </vt:variant>
      <vt:variant>
        <vt:i4>7</vt:i4>
      </vt:variant>
      <vt:variant>
        <vt:lpstr>Títulos de diapositiva</vt:lpstr>
      </vt:variant>
      <vt:variant>
        <vt:i4>18</vt:i4>
      </vt:variant>
    </vt:vector>
  </HeadingPairs>
  <TitlesOfParts>
    <vt:vector size="55" baseType="lpstr">
      <vt:lpstr>Arial</vt:lpstr>
      <vt:lpstr>Arial Black</vt:lpstr>
      <vt:lpstr>Avenir Black</vt:lpstr>
      <vt:lpstr>Avenir Book</vt:lpstr>
      <vt:lpstr>Avenir Heavy</vt:lpstr>
      <vt:lpstr>Avenir Light</vt:lpstr>
      <vt:lpstr>Avenir Medium</vt:lpstr>
      <vt:lpstr>Avenir Next</vt:lpstr>
      <vt:lpstr>Avenir Next Medium</vt:lpstr>
      <vt:lpstr>Avenir Next Regular</vt:lpstr>
      <vt:lpstr>Avenir Next Ultra Light</vt:lpstr>
      <vt:lpstr>Bodoni SvtyTwo ITC TT-Book</vt:lpstr>
      <vt:lpstr>Calibri</vt:lpstr>
      <vt:lpstr>Calibri Light</vt:lpstr>
      <vt:lpstr>Calisto MT</vt:lpstr>
      <vt:lpstr>DIN Alternate Bold</vt:lpstr>
      <vt:lpstr>DIN Condensed Bold</vt:lpstr>
      <vt:lpstr>Franklin Gothic Medium</vt:lpstr>
      <vt:lpstr>Gill Sans</vt:lpstr>
      <vt:lpstr>Helvetica</vt:lpstr>
      <vt:lpstr>Helvetica Light</vt:lpstr>
      <vt:lpstr>Helvetica Neue</vt:lpstr>
      <vt:lpstr>Helvetica Neue Bold Condensed</vt:lpstr>
      <vt:lpstr>Helvetica Neue Light</vt:lpstr>
      <vt:lpstr>Helvetica Neue Medium</vt:lpstr>
      <vt:lpstr>Helvetica Neue Thin</vt:lpstr>
      <vt:lpstr>Palatino</vt:lpstr>
      <vt:lpstr>Tahoma</vt:lpstr>
      <vt:lpstr>Trebuchet MS</vt:lpstr>
      <vt:lpstr>Zapf Dingbats</vt:lpstr>
      <vt:lpstr>Office Theme</vt:lpstr>
      <vt:lpstr>Industrial</vt:lpstr>
      <vt:lpstr>White</vt:lpstr>
      <vt:lpstr>2_Simple Light</vt:lpstr>
      <vt:lpstr>New_Template1</vt:lpstr>
      <vt:lpstr>1_Industrial</vt:lpstr>
      <vt:lpstr>New_Template7</vt:lpstr>
      <vt:lpstr>OBJETIVOS</vt:lpstr>
      <vt:lpstr>Presentación de PowerPoint</vt:lpstr>
      <vt:lpstr>Presentación de PowerPoint</vt:lpstr>
      <vt:lpstr>LA RESPUESTA</vt:lpstr>
      <vt:lpstr>Presentación de PowerPoint</vt:lpstr>
      <vt:lpstr>vectores que se conectan con el problema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Felix Daniel Maldonado De La Fuente (femaldon)</cp:lastModifiedBy>
  <cp:revision>14</cp:revision>
  <dcterms:modified xsi:type="dcterms:W3CDTF">2025-05-07T19:06:59Z</dcterms:modified>
</cp:coreProperties>
</file>