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005" r:id="rId2"/>
    <p:sldId id="1006" r:id="rId3"/>
    <p:sldId id="1007" r:id="rId4"/>
    <p:sldId id="1009" r:id="rId5"/>
    <p:sldId id="1010" r:id="rId6"/>
    <p:sldId id="1030" r:id="rId7"/>
    <p:sldId id="1031" r:id="rId8"/>
    <p:sldId id="1044" r:id="rId9"/>
    <p:sldId id="1011" r:id="rId10"/>
    <p:sldId id="1012" r:id="rId11"/>
    <p:sldId id="1013" r:id="rId12"/>
    <p:sldId id="1014" r:id="rId13"/>
    <p:sldId id="1015" r:id="rId14"/>
    <p:sldId id="1034" r:id="rId15"/>
    <p:sldId id="1033" r:id="rId16"/>
    <p:sldId id="1037" r:id="rId17"/>
    <p:sldId id="1032" r:id="rId18"/>
    <p:sldId id="1038" r:id="rId19"/>
    <p:sldId id="1039" r:id="rId20"/>
    <p:sldId id="1040" r:id="rId21"/>
    <p:sldId id="1041" r:id="rId22"/>
    <p:sldId id="1043" r:id="rId23"/>
  </p:sldIdLst>
  <p:sldSz cx="9144000" cy="6858000" type="screen4x3"/>
  <p:notesSz cx="7315200" cy="96012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FFCC"/>
    <a:srgbClr val="81FFFF"/>
    <a:srgbClr val="CCFFFF"/>
    <a:srgbClr val="CCFFCC"/>
    <a:srgbClr val="3333FF"/>
    <a:srgbClr val="FFC000"/>
    <a:srgbClr val="FF6600"/>
    <a:srgbClr val="E6E6E6"/>
    <a:srgbClr val="4C4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1" autoAdjust="0"/>
    <p:restoredTop sz="93913" autoAdjust="0"/>
  </p:normalViewPr>
  <p:slideViewPr>
    <p:cSldViewPr>
      <p:cViewPr varScale="1">
        <p:scale>
          <a:sx n="97" d="100"/>
          <a:sy n="97" d="100"/>
        </p:scale>
        <p:origin x="4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32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9B994-7DBC-4D07-8207-52A196048287}" type="doc">
      <dgm:prSet loTypeId="urn:microsoft.com/office/officeart/2005/8/layout/hierarchy2" loCatId="hierarchy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7C9B4ACE-428A-48E9-99A0-8DCD0422A6F9}">
      <dgm:prSet phldrT="[Texto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1400" b="1" dirty="0">
              <a:solidFill>
                <a:schemeClr val="bg1"/>
              </a:solidFill>
              <a:latin typeface="Calibri" panose="020F0502020204030204" pitchFamily="34" charset="0"/>
            </a:rPr>
            <a:t>ESTRUCTURAS</a:t>
          </a:r>
        </a:p>
      </dgm:t>
    </dgm:pt>
    <dgm:pt modelId="{BE29FEC8-34EB-4E46-8065-E0824CE25873}" type="parTrans" cxnId="{02C0384F-C8F8-4A88-812C-324E07E9932A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777BEC9C-6A1C-4892-A4C4-5962AF862421}" type="sibTrans" cxnId="{02C0384F-C8F8-4A88-812C-324E07E9932A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DB387F6D-CAF3-4455-9959-56522A320302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CL" b="1" dirty="0">
              <a:solidFill>
                <a:schemeClr val="tx1"/>
              </a:solidFill>
              <a:latin typeface="Calibri" panose="020F0502020204030204" pitchFamily="34" charset="0"/>
            </a:rPr>
            <a:t>MACIZOS</a:t>
          </a:r>
        </a:p>
      </dgm:t>
    </dgm:pt>
    <dgm:pt modelId="{8CAB25A6-79D8-4B0E-A3AB-66151982DBBF}" type="parTrans" cxnId="{564EBA13-FDF1-41BA-A4F0-36FFC498A31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5FFA6DB4-6B79-4447-8180-67B38D119B59}" type="sibTrans" cxnId="{564EBA13-FDF1-41BA-A4F0-36FFC498A31A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29902FC3-8795-4CC3-A6B4-1BEDB373BC08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es-CL" dirty="0">
              <a:solidFill>
                <a:schemeClr val="tx1"/>
              </a:solidFill>
              <a:latin typeface="Calibri" panose="020F0502020204030204" pitchFamily="34" charset="0"/>
            </a:rPr>
            <a:t>Muros albañilerías</a:t>
          </a:r>
        </a:p>
      </dgm:t>
    </dgm:pt>
    <dgm:pt modelId="{F02E79A1-3597-4008-8EB3-B1AF60475088}" type="parTrans" cxnId="{678A0535-B81D-4E1B-9253-76EC1EFE2B41}">
      <dgm:prSet/>
      <dgm:spPr>
        <a:ln w="19050">
          <a:solidFill>
            <a:schemeClr val="tx1">
              <a:lumMod val="50000"/>
              <a:lumOff val="50000"/>
            </a:schemeClr>
          </a:solidFill>
          <a:prstDash val="solid"/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A507B2D6-1E9F-445A-BC80-ED24438965CA}" type="sibTrans" cxnId="{678A0535-B81D-4E1B-9253-76EC1EFE2B41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CEE407E6-58B6-4337-A6A2-AA84123066B2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es-CL" dirty="0">
              <a:solidFill>
                <a:schemeClr val="tx1"/>
              </a:solidFill>
              <a:latin typeface="Calibri" panose="020F0502020204030204" pitchFamily="34" charset="0"/>
            </a:rPr>
            <a:t>(*) Paneles estructurales</a:t>
          </a:r>
        </a:p>
      </dgm:t>
    </dgm:pt>
    <dgm:pt modelId="{81D802D0-B56F-4C08-95A6-47294A1074C7}" type="parTrans" cxnId="{A8C52AB5-DE6A-4879-A647-264C08870F52}">
      <dgm:prSet/>
      <dgm:spPr>
        <a:ln w="19050">
          <a:solidFill>
            <a:schemeClr val="tx1">
              <a:lumMod val="50000"/>
              <a:lumOff val="50000"/>
            </a:schemeClr>
          </a:solidFill>
          <a:prstDash val="solid"/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C2C386D0-5631-4EBB-86E8-3369A3D2756E}" type="sibTrans" cxnId="{A8C52AB5-DE6A-4879-A647-264C08870F52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13EB2695-4388-4D91-B3DD-024BE71C4CC0}">
      <dgm:prSet phldrT="[Texto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CL" b="1" dirty="0">
              <a:solidFill>
                <a:schemeClr val="tx1"/>
              </a:solidFill>
              <a:latin typeface="Calibri" panose="020F0502020204030204" pitchFamily="34" charset="0"/>
            </a:rPr>
            <a:t>ENTRAMADOS</a:t>
          </a:r>
        </a:p>
      </dgm:t>
    </dgm:pt>
    <dgm:pt modelId="{55AA5EE9-3740-46AC-9FC0-FE6C32EE8374}" type="parTrans" cxnId="{94F8D75B-DBF6-420B-B68F-946C382B8B4B}">
      <dgm:prSet/>
      <dgm:spPr>
        <a:ln>
          <a:solidFill>
            <a:srgbClr val="C00000"/>
          </a:solidFill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16180C0F-C6AE-4C83-BF61-CC6D07319F6B}" type="sibTrans" cxnId="{94F8D75B-DBF6-420B-B68F-946C382B8B4B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21B9CB51-9E3E-488A-B71A-2F15D92AC2B6}">
      <dgm:prSet phldrT="[Texto]"/>
      <dgm:spPr/>
      <dgm:t>
        <a:bodyPr/>
        <a:lstStyle/>
        <a:p>
          <a:pPr algn="ctr"/>
          <a:r>
            <a:rPr lang="es-CL" dirty="0">
              <a:solidFill>
                <a:schemeClr val="tx1"/>
              </a:solidFill>
              <a:latin typeface="Calibri" panose="020F0502020204030204" pitchFamily="34" charset="0"/>
            </a:rPr>
            <a:t>Pilar y viga</a:t>
          </a:r>
        </a:p>
      </dgm:t>
    </dgm:pt>
    <dgm:pt modelId="{963B1DB5-BEC5-4D31-9F45-22AD7FD6D077}" type="parTrans" cxnId="{69B577C9-C239-432C-8502-4F0E416C94AD}">
      <dgm:prSet/>
      <dgm:spPr>
        <a:ln w="19050">
          <a:solidFill>
            <a:schemeClr val="tx1">
              <a:lumMod val="50000"/>
              <a:lumOff val="50000"/>
            </a:schemeClr>
          </a:solidFill>
          <a:prstDash val="solid"/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1CC20FBA-AA5F-47CA-91AF-C4427607A353}" type="sibTrans" cxnId="{69B577C9-C239-432C-8502-4F0E416C94AD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0987F31A-CEF4-4F7E-9E24-9FBDDB6B29AB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CL" b="1" dirty="0">
              <a:solidFill>
                <a:schemeClr val="tx1"/>
              </a:solidFill>
              <a:latin typeface="Calibri" panose="020F0502020204030204" pitchFamily="34" charset="0"/>
            </a:rPr>
            <a:t>ESPACIALES</a:t>
          </a:r>
        </a:p>
      </dgm:t>
    </dgm:pt>
    <dgm:pt modelId="{0A97826D-36EA-4BE9-9A3A-2D0E90FE9CB6}" type="parTrans" cxnId="{8C54FD58-895E-4606-B7A9-A15C0DBEB5DD}">
      <dgm:prSet/>
      <dgm:spPr>
        <a:ln>
          <a:solidFill>
            <a:srgbClr val="C00000"/>
          </a:solidFill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7FBD5958-2503-4170-8A84-20E85B0B1A7B}" type="sibTrans" cxnId="{8C54FD58-895E-4606-B7A9-A15C0DBEB5DD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AAAF8E29-CFEE-4DB3-A57A-BDC55BA87C2D}">
      <dgm:prSet/>
      <dgm:spPr/>
      <dgm:t>
        <a:bodyPr/>
        <a:lstStyle/>
        <a:p>
          <a:pPr algn="ctr"/>
          <a:r>
            <a:rPr lang="es-CL" dirty="0">
              <a:solidFill>
                <a:schemeClr val="tx1"/>
              </a:solidFill>
              <a:latin typeface="Calibri" panose="020F0502020204030204" pitchFamily="34" charset="0"/>
            </a:rPr>
            <a:t>Arriostrados</a:t>
          </a:r>
        </a:p>
      </dgm:t>
    </dgm:pt>
    <dgm:pt modelId="{1D071114-1992-4EBE-A599-A205EBEBE3D9}" type="parTrans" cxnId="{7FD500D9-03D9-4B7D-99E5-4DF6893DF99A}">
      <dgm:prSet/>
      <dgm:spPr>
        <a:ln w="19050">
          <a:solidFill>
            <a:schemeClr val="tx1">
              <a:lumMod val="50000"/>
              <a:lumOff val="50000"/>
            </a:schemeClr>
          </a:solidFill>
          <a:prstDash val="solid"/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B29C12F3-1A0E-48C4-8384-A464C73A7AAD}" type="sibTrans" cxnId="{7FD500D9-03D9-4B7D-99E5-4DF6893DF99A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F2804685-D407-4320-BC80-D142D4365997}">
      <dgm:prSet/>
      <dgm:spPr>
        <a:solidFill>
          <a:srgbClr val="FFFFCC"/>
        </a:solidFill>
      </dgm:spPr>
      <dgm:t>
        <a:bodyPr/>
        <a:lstStyle/>
        <a:p>
          <a:pPr algn="ctr"/>
          <a:r>
            <a:rPr lang="es-CL" b="1" dirty="0">
              <a:solidFill>
                <a:schemeClr val="tx1"/>
              </a:solidFill>
              <a:latin typeface="Calibri" panose="020F0502020204030204" pitchFamily="34" charset="0"/>
            </a:rPr>
            <a:t>Marcos Rígidos </a:t>
          </a:r>
        </a:p>
      </dgm:t>
    </dgm:pt>
    <dgm:pt modelId="{16F64A0B-4465-4489-A0A4-8F9263E6B714}" type="parTrans" cxnId="{921DFAE0-AA59-49D9-9965-F4ECBA9C1EDC}">
      <dgm:prSet/>
      <dgm:spPr>
        <a:ln w="19050">
          <a:solidFill>
            <a:schemeClr val="tx1">
              <a:lumMod val="50000"/>
              <a:lumOff val="50000"/>
            </a:schemeClr>
          </a:solidFill>
          <a:prstDash val="solid"/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F9D436CD-2336-4797-BD2A-F90104E90790}" type="sibTrans" cxnId="{921DFAE0-AA59-49D9-9965-F4ECBA9C1EDC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07102BE7-DFFB-4DC3-8DB6-DE67366764C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es-CL" dirty="0">
              <a:solidFill>
                <a:schemeClr val="tx1"/>
              </a:solidFill>
              <a:latin typeface="Calibri" panose="020F0502020204030204" pitchFamily="34" charset="0"/>
            </a:rPr>
            <a:t>Muros HA</a:t>
          </a:r>
        </a:p>
      </dgm:t>
    </dgm:pt>
    <dgm:pt modelId="{30E6F2EE-8173-42AC-AF45-060BB66F49FD}" type="parTrans" cxnId="{1C6BEC6D-1754-4C7E-B1D7-9B3583D3B3D2}">
      <dgm:prSet/>
      <dgm:spPr>
        <a:ln w="19050">
          <a:solidFill>
            <a:schemeClr val="tx1">
              <a:lumMod val="50000"/>
              <a:lumOff val="50000"/>
            </a:schemeClr>
          </a:solidFill>
          <a:prstDash val="solid"/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E6FD6632-2A9F-4EB3-BF03-59BCEF754ADE}" type="sibTrans" cxnId="{1C6BEC6D-1754-4C7E-B1D7-9B3583D3B3D2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AD3CC3B4-2E4F-4627-AFC4-18456773FB79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es-CL" b="1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s-CL" dirty="0">
              <a:solidFill>
                <a:schemeClr val="tx1"/>
              </a:solidFill>
              <a:latin typeface="Calibri" panose="020F0502020204030204" pitchFamily="34" charset="0"/>
            </a:rPr>
            <a:t>Cascaras</a:t>
          </a:r>
        </a:p>
      </dgm:t>
    </dgm:pt>
    <dgm:pt modelId="{126030E7-F0B4-4C59-B61E-1A795CA461C8}" type="parTrans" cxnId="{35018DE3-E8E4-42C4-8914-245EEE55CFD8}">
      <dgm:prSet/>
      <dgm:spPr>
        <a:ln w="19050">
          <a:solidFill>
            <a:schemeClr val="tx1">
              <a:lumMod val="50000"/>
              <a:lumOff val="50000"/>
            </a:schemeClr>
          </a:solidFill>
          <a:prstDash val="solid"/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A82E79A4-878D-406F-A5C3-94A3D4A56ED7}" type="sibTrans" cxnId="{35018DE3-E8E4-42C4-8914-245EEE55CFD8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41EF9212-925E-4D75-93DC-23025BF4B6B9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es-CL" dirty="0">
              <a:solidFill>
                <a:schemeClr val="tx1"/>
              </a:solidFill>
              <a:latin typeface="Calibri" panose="020F0502020204030204" pitchFamily="34" charset="0"/>
            </a:rPr>
            <a:t>Tenso-estructuras</a:t>
          </a:r>
        </a:p>
      </dgm:t>
    </dgm:pt>
    <dgm:pt modelId="{1939C8D8-4BA9-424B-B6B2-5B802A371B5F}" type="parTrans" cxnId="{7E9DF01B-8D08-4675-8F8A-2073DE6A5085}">
      <dgm:prSet/>
      <dgm:spPr>
        <a:ln w="19050">
          <a:solidFill>
            <a:schemeClr val="tx1">
              <a:lumMod val="50000"/>
              <a:lumOff val="50000"/>
            </a:schemeClr>
          </a:solidFill>
          <a:prstDash val="solid"/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77647C77-0D6B-4F92-8F2E-4A4EEEF841E0}" type="sibTrans" cxnId="{7E9DF01B-8D08-4675-8F8A-2073DE6A5085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E435439F-5FD5-4C47-9419-D52BCB208F32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es-CL" b="1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s-CL" dirty="0">
              <a:solidFill>
                <a:schemeClr val="tx1"/>
              </a:solidFill>
              <a:latin typeface="Calibri" panose="020F0502020204030204" pitchFamily="34" charset="0"/>
            </a:rPr>
            <a:t>Neumáticas</a:t>
          </a:r>
        </a:p>
      </dgm:t>
    </dgm:pt>
    <dgm:pt modelId="{D303FAC7-127C-49F9-8CD6-5509BF8D8328}" type="parTrans" cxnId="{2186D6C9-86E2-47EB-9A2C-B67D9EFB9D05}">
      <dgm:prSet/>
      <dgm:spPr>
        <a:ln w="19050">
          <a:solidFill>
            <a:schemeClr val="tx1">
              <a:lumMod val="50000"/>
              <a:lumOff val="50000"/>
            </a:schemeClr>
          </a:solidFill>
          <a:prstDash val="solid"/>
        </a:ln>
      </dgm:spPr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280D37D1-F22C-4755-83D6-42D47F9925F8}" type="sibTrans" cxnId="{2186D6C9-86E2-47EB-9A2C-B67D9EFB9D05}">
      <dgm:prSet/>
      <dgm:spPr/>
      <dgm:t>
        <a:bodyPr/>
        <a:lstStyle/>
        <a:p>
          <a:endParaRPr lang="es-CL">
            <a:latin typeface="Calibri" panose="020F0502020204030204" pitchFamily="34" charset="0"/>
          </a:endParaRPr>
        </a:p>
      </dgm:t>
    </dgm:pt>
    <dgm:pt modelId="{C854BBE2-DAB2-4863-9DAD-44E1498B8D4D}" type="pres">
      <dgm:prSet presAssocID="{6259B994-7DBC-4D07-8207-52A19604828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823898-AA66-4FB8-ABFB-E8872E8F81A5}" type="pres">
      <dgm:prSet presAssocID="{7C9B4ACE-428A-48E9-99A0-8DCD0422A6F9}" presName="root1" presStyleCnt="0"/>
      <dgm:spPr/>
    </dgm:pt>
    <dgm:pt modelId="{5BEB8BAE-0CB2-451B-8E92-D491397F7804}" type="pres">
      <dgm:prSet presAssocID="{7C9B4ACE-428A-48E9-99A0-8DCD0422A6F9}" presName="LevelOneTextNode" presStyleLbl="node0" presStyleIdx="0" presStyleCnt="1" custScaleX="115916" custLinFactNeighborX="-87878" custLinFactNeighborY="36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7EC305-6B2F-45CE-B604-21DF21F6CD1D}" type="pres">
      <dgm:prSet presAssocID="{7C9B4ACE-428A-48E9-99A0-8DCD0422A6F9}" presName="level2hierChild" presStyleCnt="0"/>
      <dgm:spPr/>
    </dgm:pt>
    <dgm:pt modelId="{D332D555-9F71-494D-BE1F-653F1841BA20}" type="pres">
      <dgm:prSet presAssocID="{55AA5EE9-3740-46AC-9FC0-FE6C32EE8374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8768A65C-9480-4280-A7EC-8EBA5BAE0BE3}" type="pres">
      <dgm:prSet presAssocID="{55AA5EE9-3740-46AC-9FC0-FE6C32EE8374}" presName="connTx" presStyleLbl="parChTrans1D2" presStyleIdx="0" presStyleCnt="3"/>
      <dgm:spPr/>
      <dgm:t>
        <a:bodyPr/>
        <a:lstStyle/>
        <a:p>
          <a:endParaRPr lang="es-ES"/>
        </a:p>
      </dgm:t>
    </dgm:pt>
    <dgm:pt modelId="{CE4F30E8-1325-4923-A2CC-72096FEA3EDA}" type="pres">
      <dgm:prSet presAssocID="{13EB2695-4388-4D91-B3DD-024BE71C4CC0}" presName="root2" presStyleCnt="0"/>
      <dgm:spPr/>
    </dgm:pt>
    <dgm:pt modelId="{8CB8023F-8D79-44BE-8CFE-1D6EC27B84B4}" type="pres">
      <dgm:prSet presAssocID="{13EB2695-4388-4D91-B3DD-024BE71C4CC0}" presName="LevelTwoTextNode" presStyleLbl="node2" presStyleIdx="0" presStyleCnt="3" custScaleX="115916" custLinFactNeighborX="-62051" custLinFactNeighborY="-4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72E264-BA3F-4E20-8B55-ABCB6624377A}" type="pres">
      <dgm:prSet presAssocID="{13EB2695-4388-4D91-B3DD-024BE71C4CC0}" presName="level3hierChild" presStyleCnt="0"/>
      <dgm:spPr/>
    </dgm:pt>
    <dgm:pt modelId="{E610C763-0BC5-4690-9289-D4A8BD66261E}" type="pres">
      <dgm:prSet presAssocID="{963B1DB5-BEC5-4D31-9F45-22AD7FD6D077}" presName="conn2-1" presStyleLbl="parChTrans1D3" presStyleIdx="0" presStyleCnt="9"/>
      <dgm:spPr/>
      <dgm:t>
        <a:bodyPr/>
        <a:lstStyle/>
        <a:p>
          <a:endParaRPr lang="es-ES"/>
        </a:p>
      </dgm:t>
    </dgm:pt>
    <dgm:pt modelId="{96262054-723E-45AD-A6CE-5640F51CE93B}" type="pres">
      <dgm:prSet presAssocID="{963B1DB5-BEC5-4D31-9F45-22AD7FD6D077}" presName="connTx" presStyleLbl="parChTrans1D3" presStyleIdx="0" presStyleCnt="9"/>
      <dgm:spPr/>
      <dgm:t>
        <a:bodyPr/>
        <a:lstStyle/>
        <a:p>
          <a:endParaRPr lang="es-ES"/>
        </a:p>
      </dgm:t>
    </dgm:pt>
    <dgm:pt modelId="{0DD57A86-20B2-4298-A284-002D7860629F}" type="pres">
      <dgm:prSet presAssocID="{21B9CB51-9E3E-488A-B71A-2F15D92AC2B6}" presName="root2" presStyleCnt="0"/>
      <dgm:spPr/>
    </dgm:pt>
    <dgm:pt modelId="{49ED3AD8-42D5-4689-8D56-8E60DDE511DA}" type="pres">
      <dgm:prSet presAssocID="{21B9CB51-9E3E-488A-B71A-2F15D92AC2B6}" presName="LevelTwoTextNode" presStyleLbl="node3" presStyleIdx="0" presStyleCnt="9" custScaleX="115916" custLinFactNeighborX="-3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485C0B-CAE1-4432-B097-851F34F12E43}" type="pres">
      <dgm:prSet presAssocID="{21B9CB51-9E3E-488A-B71A-2F15D92AC2B6}" presName="level3hierChild" presStyleCnt="0"/>
      <dgm:spPr/>
    </dgm:pt>
    <dgm:pt modelId="{4E5A6524-1632-401D-9CA3-F6DF0B138549}" type="pres">
      <dgm:prSet presAssocID="{1D071114-1992-4EBE-A599-A205EBEBE3D9}" presName="conn2-1" presStyleLbl="parChTrans1D3" presStyleIdx="1" presStyleCnt="9"/>
      <dgm:spPr/>
      <dgm:t>
        <a:bodyPr/>
        <a:lstStyle/>
        <a:p>
          <a:endParaRPr lang="es-ES"/>
        </a:p>
      </dgm:t>
    </dgm:pt>
    <dgm:pt modelId="{3F2B7DE3-4E96-44E2-A8F5-D388934D6116}" type="pres">
      <dgm:prSet presAssocID="{1D071114-1992-4EBE-A599-A205EBEBE3D9}" presName="connTx" presStyleLbl="parChTrans1D3" presStyleIdx="1" presStyleCnt="9"/>
      <dgm:spPr/>
      <dgm:t>
        <a:bodyPr/>
        <a:lstStyle/>
        <a:p>
          <a:endParaRPr lang="es-ES"/>
        </a:p>
      </dgm:t>
    </dgm:pt>
    <dgm:pt modelId="{A3F8956E-11F8-46A5-A84E-9C0FED8E0190}" type="pres">
      <dgm:prSet presAssocID="{AAAF8E29-CFEE-4DB3-A57A-BDC55BA87C2D}" presName="root2" presStyleCnt="0"/>
      <dgm:spPr/>
    </dgm:pt>
    <dgm:pt modelId="{AC75CAD0-BCF2-45F0-962F-9680E92DE71D}" type="pres">
      <dgm:prSet presAssocID="{AAAF8E29-CFEE-4DB3-A57A-BDC55BA87C2D}" presName="LevelTwoTextNode" presStyleLbl="node3" presStyleIdx="1" presStyleCnt="9" custScaleX="115916" custLinFactNeighborX="-3881" custLinFactNeighborY="-2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BE405C-6D47-405A-B0F5-6EB7D66B17F0}" type="pres">
      <dgm:prSet presAssocID="{AAAF8E29-CFEE-4DB3-A57A-BDC55BA87C2D}" presName="level3hierChild" presStyleCnt="0"/>
      <dgm:spPr/>
    </dgm:pt>
    <dgm:pt modelId="{94C8F95D-9338-4B44-B15F-D5303011827E}" type="pres">
      <dgm:prSet presAssocID="{16F64A0B-4465-4489-A0A4-8F9263E6B714}" presName="conn2-1" presStyleLbl="parChTrans1D3" presStyleIdx="2" presStyleCnt="9"/>
      <dgm:spPr/>
      <dgm:t>
        <a:bodyPr/>
        <a:lstStyle/>
        <a:p>
          <a:endParaRPr lang="es-ES"/>
        </a:p>
      </dgm:t>
    </dgm:pt>
    <dgm:pt modelId="{222ECF1E-3BA6-4A3F-AFD3-8D19E1A20FEC}" type="pres">
      <dgm:prSet presAssocID="{16F64A0B-4465-4489-A0A4-8F9263E6B714}" presName="connTx" presStyleLbl="parChTrans1D3" presStyleIdx="2" presStyleCnt="9"/>
      <dgm:spPr/>
      <dgm:t>
        <a:bodyPr/>
        <a:lstStyle/>
        <a:p>
          <a:endParaRPr lang="es-ES"/>
        </a:p>
      </dgm:t>
    </dgm:pt>
    <dgm:pt modelId="{E4CCFCF0-8AAC-464F-8176-0FF4955EE643}" type="pres">
      <dgm:prSet presAssocID="{F2804685-D407-4320-BC80-D142D4365997}" presName="root2" presStyleCnt="0"/>
      <dgm:spPr/>
    </dgm:pt>
    <dgm:pt modelId="{D1D50DE9-3F9B-45DF-8197-C3ECFD17F9BC}" type="pres">
      <dgm:prSet presAssocID="{F2804685-D407-4320-BC80-D142D4365997}" presName="LevelTwoTextNode" presStyleLbl="node3" presStyleIdx="2" presStyleCnt="9" custScaleX="115916" custLinFactNeighborX="-3881" custLinFactNeighborY="-26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57485E-1BE4-473F-A1B5-5E1BD6304819}" type="pres">
      <dgm:prSet presAssocID="{F2804685-D407-4320-BC80-D142D4365997}" presName="level3hierChild" presStyleCnt="0"/>
      <dgm:spPr/>
    </dgm:pt>
    <dgm:pt modelId="{CE189D2C-EF6C-48C1-A06F-A77CF07EC91C}" type="pres">
      <dgm:prSet presAssocID="{8CAB25A6-79D8-4B0E-A3AB-66151982DBBF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5877264A-C24A-4037-B305-3B2147A2BFE8}" type="pres">
      <dgm:prSet presAssocID="{8CAB25A6-79D8-4B0E-A3AB-66151982DBBF}" presName="connTx" presStyleLbl="parChTrans1D2" presStyleIdx="1" presStyleCnt="3"/>
      <dgm:spPr/>
      <dgm:t>
        <a:bodyPr/>
        <a:lstStyle/>
        <a:p>
          <a:endParaRPr lang="es-ES"/>
        </a:p>
      </dgm:t>
    </dgm:pt>
    <dgm:pt modelId="{E8E82382-7EE1-487B-B629-C3885ADF1868}" type="pres">
      <dgm:prSet presAssocID="{DB387F6D-CAF3-4455-9959-56522A320302}" presName="root2" presStyleCnt="0"/>
      <dgm:spPr/>
    </dgm:pt>
    <dgm:pt modelId="{5234E868-7AE4-4F49-9C8B-5014C6A89F4A}" type="pres">
      <dgm:prSet presAssocID="{DB387F6D-CAF3-4455-9959-56522A320302}" presName="LevelTwoTextNode" presStyleLbl="node2" presStyleIdx="1" presStyleCnt="3" custScaleX="115916" custLinFactNeighborX="-60720" custLinFactNeighborY="-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DF245E-06D7-4B15-A6BE-0CBADE91C43D}" type="pres">
      <dgm:prSet presAssocID="{DB387F6D-CAF3-4455-9959-56522A320302}" presName="level3hierChild" presStyleCnt="0"/>
      <dgm:spPr/>
    </dgm:pt>
    <dgm:pt modelId="{766AEF75-1CF5-48D7-B73C-40883BDEB0BD}" type="pres">
      <dgm:prSet presAssocID="{F02E79A1-3597-4008-8EB3-B1AF60475088}" presName="conn2-1" presStyleLbl="parChTrans1D3" presStyleIdx="3" presStyleCnt="9"/>
      <dgm:spPr/>
      <dgm:t>
        <a:bodyPr/>
        <a:lstStyle/>
        <a:p>
          <a:endParaRPr lang="es-ES"/>
        </a:p>
      </dgm:t>
    </dgm:pt>
    <dgm:pt modelId="{61E8BBF0-F3B9-4E73-81BF-63B302F915B1}" type="pres">
      <dgm:prSet presAssocID="{F02E79A1-3597-4008-8EB3-B1AF60475088}" presName="connTx" presStyleLbl="parChTrans1D3" presStyleIdx="3" presStyleCnt="9"/>
      <dgm:spPr/>
      <dgm:t>
        <a:bodyPr/>
        <a:lstStyle/>
        <a:p>
          <a:endParaRPr lang="es-ES"/>
        </a:p>
      </dgm:t>
    </dgm:pt>
    <dgm:pt modelId="{AD07F0CE-9100-451B-A337-1BB667790C8E}" type="pres">
      <dgm:prSet presAssocID="{29902FC3-8795-4CC3-A6B4-1BEDB373BC08}" presName="root2" presStyleCnt="0"/>
      <dgm:spPr/>
    </dgm:pt>
    <dgm:pt modelId="{B04F023D-0136-48CB-A540-8C0BC9EEE79D}" type="pres">
      <dgm:prSet presAssocID="{29902FC3-8795-4CC3-A6B4-1BEDB373BC08}" presName="LevelTwoTextNode" presStyleLbl="node3" presStyleIdx="3" presStyleCnt="9" custScaleX="115916" custLinFactNeighborX="-3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324781-5AAD-4FE4-91AC-92EC505E2FFF}" type="pres">
      <dgm:prSet presAssocID="{29902FC3-8795-4CC3-A6B4-1BEDB373BC08}" presName="level3hierChild" presStyleCnt="0"/>
      <dgm:spPr/>
    </dgm:pt>
    <dgm:pt modelId="{7836FD1D-D944-4274-A24A-B74E3378887B}" type="pres">
      <dgm:prSet presAssocID="{81D802D0-B56F-4C08-95A6-47294A1074C7}" presName="conn2-1" presStyleLbl="parChTrans1D3" presStyleIdx="4" presStyleCnt="9"/>
      <dgm:spPr/>
      <dgm:t>
        <a:bodyPr/>
        <a:lstStyle/>
        <a:p>
          <a:endParaRPr lang="es-ES"/>
        </a:p>
      </dgm:t>
    </dgm:pt>
    <dgm:pt modelId="{0416C770-2BE8-48C9-83D6-935481C252F5}" type="pres">
      <dgm:prSet presAssocID="{81D802D0-B56F-4C08-95A6-47294A1074C7}" presName="connTx" presStyleLbl="parChTrans1D3" presStyleIdx="4" presStyleCnt="9"/>
      <dgm:spPr/>
      <dgm:t>
        <a:bodyPr/>
        <a:lstStyle/>
        <a:p>
          <a:endParaRPr lang="es-ES"/>
        </a:p>
      </dgm:t>
    </dgm:pt>
    <dgm:pt modelId="{0E8DC791-847F-49A5-B965-3E413EE6A7E0}" type="pres">
      <dgm:prSet presAssocID="{CEE407E6-58B6-4337-A6A2-AA84123066B2}" presName="root2" presStyleCnt="0"/>
      <dgm:spPr/>
    </dgm:pt>
    <dgm:pt modelId="{8A77AC08-8088-4F9C-808D-7AA4553A54FD}" type="pres">
      <dgm:prSet presAssocID="{CEE407E6-58B6-4337-A6A2-AA84123066B2}" presName="LevelTwoTextNode" presStyleLbl="node3" presStyleIdx="4" presStyleCnt="9" custScaleX="115916" custLinFactY="9621" custLinFactNeighborX="-388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8C08B5-C99B-4A86-9915-D3EFA8390CDA}" type="pres">
      <dgm:prSet presAssocID="{CEE407E6-58B6-4337-A6A2-AA84123066B2}" presName="level3hierChild" presStyleCnt="0"/>
      <dgm:spPr/>
    </dgm:pt>
    <dgm:pt modelId="{5AAA59AB-BC45-4842-95D7-42ED8CE8028A}" type="pres">
      <dgm:prSet presAssocID="{30E6F2EE-8173-42AC-AF45-060BB66F49FD}" presName="conn2-1" presStyleLbl="parChTrans1D3" presStyleIdx="5" presStyleCnt="9"/>
      <dgm:spPr/>
      <dgm:t>
        <a:bodyPr/>
        <a:lstStyle/>
        <a:p>
          <a:endParaRPr lang="es-ES"/>
        </a:p>
      </dgm:t>
    </dgm:pt>
    <dgm:pt modelId="{D09CE92C-8568-434E-9BE9-2AFA08A29BD0}" type="pres">
      <dgm:prSet presAssocID="{30E6F2EE-8173-42AC-AF45-060BB66F49FD}" presName="connTx" presStyleLbl="parChTrans1D3" presStyleIdx="5" presStyleCnt="9"/>
      <dgm:spPr/>
      <dgm:t>
        <a:bodyPr/>
        <a:lstStyle/>
        <a:p>
          <a:endParaRPr lang="es-ES"/>
        </a:p>
      </dgm:t>
    </dgm:pt>
    <dgm:pt modelId="{B710A408-8290-4CD4-8C69-F5B7ACC71BE1}" type="pres">
      <dgm:prSet presAssocID="{07102BE7-DFFB-4DC3-8DB6-DE67366764C8}" presName="root2" presStyleCnt="0"/>
      <dgm:spPr/>
    </dgm:pt>
    <dgm:pt modelId="{880F8C72-56A6-4C0B-AD5A-304891C63C25}" type="pres">
      <dgm:prSet presAssocID="{07102BE7-DFFB-4DC3-8DB6-DE67366764C8}" presName="LevelTwoTextNode" presStyleLbl="node3" presStyleIdx="5" presStyleCnt="9" custScaleX="115916" custLinFactY="-19038" custLinFactNeighborX="-388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84219A-CC78-4606-8EF1-F4706ADEF53F}" type="pres">
      <dgm:prSet presAssocID="{07102BE7-DFFB-4DC3-8DB6-DE67366764C8}" presName="level3hierChild" presStyleCnt="0"/>
      <dgm:spPr/>
    </dgm:pt>
    <dgm:pt modelId="{BE4F1BAD-CFB0-4104-B4EB-CE126348EC56}" type="pres">
      <dgm:prSet presAssocID="{0A97826D-36EA-4BE9-9A3A-2D0E90FE9CB6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7DA20EC4-65BD-4359-8ED8-1A4F21D3D3FD}" type="pres">
      <dgm:prSet presAssocID="{0A97826D-36EA-4BE9-9A3A-2D0E90FE9CB6}" presName="connTx" presStyleLbl="parChTrans1D2" presStyleIdx="2" presStyleCnt="3"/>
      <dgm:spPr/>
      <dgm:t>
        <a:bodyPr/>
        <a:lstStyle/>
        <a:p>
          <a:endParaRPr lang="es-ES"/>
        </a:p>
      </dgm:t>
    </dgm:pt>
    <dgm:pt modelId="{894947E3-8863-4395-A52E-D12CFF83A2EB}" type="pres">
      <dgm:prSet presAssocID="{0987F31A-CEF4-4F7E-9E24-9FBDDB6B29AB}" presName="root2" presStyleCnt="0"/>
      <dgm:spPr/>
    </dgm:pt>
    <dgm:pt modelId="{8525CFD6-5A56-4BD5-AA6F-CC9243A0B65D}" type="pres">
      <dgm:prSet presAssocID="{0987F31A-CEF4-4F7E-9E24-9FBDDB6B29AB}" presName="LevelTwoTextNode" presStyleLbl="node2" presStyleIdx="2" presStyleCnt="3" custScaleX="115916" custLinFactNeighborX="-59950" custLinFactNeighborY="-10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8D4997-1F41-47D0-A1AD-8BB1A846893D}" type="pres">
      <dgm:prSet presAssocID="{0987F31A-CEF4-4F7E-9E24-9FBDDB6B29AB}" presName="level3hierChild" presStyleCnt="0"/>
      <dgm:spPr/>
    </dgm:pt>
    <dgm:pt modelId="{180C40C9-F857-4C0E-B411-DA9954659B08}" type="pres">
      <dgm:prSet presAssocID="{126030E7-F0B4-4C59-B61E-1A795CA461C8}" presName="conn2-1" presStyleLbl="parChTrans1D3" presStyleIdx="6" presStyleCnt="9"/>
      <dgm:spPr/>
      <dgm:t>
        <a:bodyPr/>
        <a:lstStyle/>
        <a:p>
          <a:endParaRPr lang="es-ES"/>
        </a:p>
      </dgm:t>
    </dgm:pt>
    <dgm:pt modelId="{2011E4C3-D515-44A3-9127-735E3F4A5356}" type="pres">
      <dgm:prSet presAssocID="{126030E7-F0B4-4C59-B61E-1A795CA461C8}" presName="connTx" presStyleLbl="parChTrans1D3" presStyleIdx="6" presStyleCnt="9"/>
      <dgm:spPr/>
      <dgm:t>
        <a:bodyPr/>
        <a:lstStyle/>
        <a:p>
          <a:endParaRPr lang="es-ES"/>
        </a:p>
      </dgm:t>
    </dgm:pt>
    <dgm:pt modelId="{741BB7D8-355C-4AC8-BEA9-C384A6FE1F2C}" type="pres">
      <dgm:prSet presAssocID="{AD3CC3B4-2E4F-4627-AFC4-18456773FB79}" presName="root2" presStyleCnt="0"/>
      <dgm:spPr/>
    </dgm:pt>
    <dgm:pt modelId="{47B53EB4-E69F-4E4F-A5BC-092186DAF0BB}" type="pres">
      <dgm:prSet presAssocID="{AD3CC3B4-2E4F-4627-AFC4-18456773FB79}" presName="LevelTwoTextNode" presStyleLbl="node3" presStyleIdx="6" presStyleCnt="9" custScaleX="115916" custLinFactNeighborX="-3881" custLinFactNeighborY="-11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7D72E9-00C4-436F-97B3-04F4B3D0628A}" type="pres">
      <dgm:prSet presAssocID="{AD3CC3B4-2E4F-4627-AFC4-18456773FB79}" presName="level3hierChild" presStyleCnt="0"/>
      <dgm:spPr/>
    </dgm:pt>
    <dgm:pt modelId="{23F74A32-6645-438F-9406-BE1935E7F713}" type="pres">
      <dgm:prSet presAssocID="{1939C8D8-4BA9-424B-B6B2-5B802A371B5F}" presName="conn2-1" presStyleLbl="parChTrans1D3" presStyleIdx="7" presStyleCnt="9"/>
      <dgm:spPr/>
      <dgm:t>
        <a:bodyPr/>
        <a:lstStyle/>
        <a:p>
          <a:endParaRPr lang="es-ES"/>
        </a:p>
      </dgm:t>
    </dgm:pt>
    <dgm:pt modelId="{715DE9DC-C640-4052-8DB8-24B31CAA0667}" type="pres">
      <dgm:prSet presAssocID="{1939C8D8-4BA9-424B-B6B2-5B802A371B5F}" presName="connTx" presStyleLbl="parChTrans1D3" presStyleIdx="7" presStyleCnt="9"/>
      <dgm:spPr/>
      <dgm:t>
        <a:bodyPr/>
        <a:lstStyle/>
        <a:p>
          <a:endParaRPr lang="es-ES"/>
        </a:p>
      </dgm:t>
    </dgm:pt>
    <dgm:pt modelId="{35574831-7B19-49EB-86B5-E813DEAFFBFB}" type="pres">
      <dgm:prSet presAssocID="{41EF9212-925E-4D75-93DC-23025BF4B6B9}" presName="root2" presStyleCnt="0"/>
      <dgm:spPr/>
    </dgm:pt>
    <dgm:pt modelId="{35354087-FCD3-4A37-A111-5993C6E73BF1}" type="pres">
      <dgm:prSet presAssocID="{41EF9212-925E-4D75-93DC-23025BF4B6B9}" presName="LevelTwoTextNode" presStyleLbl="node3" presStyleIdx="7" presStyleCnt="9" custScaleX="115916" custLinFactNeighborX="-3881" custLinFactNeighborY="-4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98B66B-D875-4D70-AE3F-3E2735794CD3}" type="pres">
      <dgm:prSet presAssocID="{41EF9212-925E-4D75-93DC-23025BF4B6B9}" presName="level3hierChild" presStyleCnt="0"/>
      <dgm:spPr/>
    </dgm:pt>
    <dgm:pt modelId="{2266B53C-A497-496A-9B5D-8D6DF8DB84C0}" type="pres">
      <dgm:prSet presAssocID="{D303FAC7-127C-49F9-8CD6-5509BF8D8328}" presName="conn2-1" presStyleLbl="parChTrans1D3" presStyleIdx="8" presStyleCnt="9"/>
      <dgm:spPr/>
      <dgm:t>
        <a:bodyPr/>
        <a:lstStyle/>
        <a:p>
          <a:endParaRPr lang="es-ES"/>
        </a:p>
      </dgm:t>
    </dgm:pt>
    <dgm:pt modelId="{2256818A-DC87-4976-94C5-033651015510}" type="pres">
      <dgm:prSet presAssocID="{D303FAC7-127C-49F9-8CD6-5509BF8D8328}" presName="connTx" presStyleLbl="parChTrans1D3" presStyleIdx="8" presStyleCnt="9"/>
      <dgm:spPr/>
      <dgm:t>
        <a:bodyPr/>
        <a:lstStyle/>
        <a:p>
          <a:endParaRPr lang="es-ES"/>
        </a:p>
      </dgm:t>
    </dgm:pt>
    <dgm:pt modelId="{657B0234-7DC3-4D99-B999-B10D0AE725E7}" type="pres">
      <dgm:prSet presAssocID="{E435439F-5FD5-4C47-9419-D52BCB208F32}" presName="root2" presStyleCnt="0"/>
      <dgm:spPr/>
    </dgm:pt>
    <dgm:pt modelId="{C2D0BF76-70CB-4AF6-82A6-F8B6C50F66D2}" type="pres">
      <dgm:prSet presAssocID="{E435439F-5FD5-4C47-9419-D52BCB208F32}" presName="LevelTwoTextNode" presStyleLbl="node3" presStyleIdx="8" presStyleCnt="9" custScaleX="115916" custLinFactNeighborX="-3881" custLinFactNeighborY="-59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C9BB9-B748-47C0-923E-7838D2652562}" type="pres">
      <dgm:prSet presAssocID="{E435439F-5FD5-4C47-9419-D52BCB208F32}" presName="level3hierChild" presStyleCnt="0"/>
      <dgm:spPr/>
    </dgm:pt>
  </dgm:ptLst>
  <dgm:cxnLst>
    <dgm:cxn modelId="{B90B9B78-111B-48E6-A487-4DB7C8CE024E}" type="presOf" srcId="{DB387F6D-CAF3-4455-9959-56522A320302}" destId="{5234E868-7AE4-4F49-9C8B-5014C6A89F4A}" srcOrd="0" destOrd="0" presId="urn:microsoft.com/office/officeart/2005/8/layout/hierarchy2"/>
    <dgm:cxn modelId="{175DADE1-38B4-4082-8D43-DEA354B18051}" type="presOf" srcId="{41EF9212-925E-4D75-93DC-23025BF4B6B9}" destId="{35354087-FCD3-4A37-A111-5993C6E73BF1}" srcOrd="0" destOrd="0" presId="urn:microsoft.com/office/officeart/2005/8/layout/hierarchy2"/>
    <dgm:cxn modelId="{98C4DF02-0BE3-43AE-A712-AAE0891D591F}" type="presOf" srcId="{07102BE7-DFFB-4DC3-8DB6-DE67366764C8}" destId="{880F8C72-56A6-4C0B-AD5A-304891C63C25}" srcOrd="0" destOrd="0" presId="urn:microsoft.com/office/officeart/2005/8/layout/hierarchy2"/>
    <dgm:cxn modelId="{3B6322A4-F81D-4BA1-B4DC-D8E894695AE1}" type="presOf" srcId="{F02E79A1-3597-4008-8EB3-B1AF60475088}" destId="{766AEF75-1CF5-48D7-B73C-40883BDEB0BD}" srcOrd="0" destOrd="0" presId="urn:microsoft.com/office/officeart/2005/8/layout/hierarchy2"/>
    <dgm:cxn modelId="{F13A1C69-801B-4EE1-9F48-141B6F6B3BFB}" type="presOf" srcId="{0987F31A-CEF4-4F7E-9E24-9FBDDB6B29AB}" destId="{8525CFD6-5A56-4BD5-AA6F-CC9243A0B65D}" srcOrd="0" destOrd="0" presId="urn:microsoft.com/office/officeart/2005/8/layout/hierarchy2"/>
    <dgm:cxn modelId="{564EBA13-FDF1-41BA-A4F0-36FFC498A31A}" srcId="{7C9B4ACE-428A-48E9-99A0-8DCD0422A6F9}" destId="{DB387F6D-CAF3-4455-9959-56522A320302}" srcOrd="1" destOrd="0" parTransId="{8CAB25A6-79D8-4B0E-A3AB-66151982DBBF}" sibTransId="{5FFA6DB4-6B79-4447-8180-67B38D119B59}"/>
    <dgm:cxn modelId="{D9E5E927-9262-4330-B249-28893DDFAD49}" type="presOf" srcId="{F2804685-D407-4320-BC80-D142D4365997}" destId="{D1D50DE9-3F9B-45DF-8197-C3ECFD17F9BC}" srcOrd="0" destOrd="0" presId="urn:microsoft.com/office/officeart/2005/8/layout/hierarchy2"/>
    <dgm:cxn modelId="{EC58D727-72D0-4197-835F-762609D1ECC1}" type="presOf" srcId="{30E6F2EE-8173-42AC-AF45-060BB66F49FD}" destId="{D09CE92C-8568-434E-9BE9-2AFA08A29BD0}" srcOrd="1" destOrd="0" presId="urn:microsoft.com/office/officeart/2005/8/layout/hierarchy2"/>
    <dgm:cxn modelId="{7498444E-480E-4A1F-82C2-F0E06585F184}" type="presOf" srcId="{963B1DB5-BEC5-4D31-9F45-22AD7FD6D077}" destId="{96262054-723E-45AD-A6CE-5640F51CE93B}" srcOrd="1" destOrd="0" presId="urn:microsoft.com/office/officeart/2005/8/layout/hierarchy2"/>
    <dgm:cxn modelId="{1C6BEC6D-1754-4C7E-B1D7-9B3583D3B3D2}" srcId="{DB387F6D-CAF3-4455-9959-56522A320302}" destId="{07102BE7-DFFB-4DC3-8DB6-DE67366764C8}" srcOrd="2" destOrd="0" parTransId="{30E6F2EE-8173-42AC-AF45-060BB66F49FD}" sibTransId="{E6FD6632-2A9F-4EB3-BF03-59BCEF754ADE}"/>
    <dgm:cxn modelId="{0D02A6F9-5021-4B70-99B7-E5867E51E46D}" type="presOf" srcId="{6259B994-7DBC-4D07-8207-52A196048287}" destId="{C854BBE2-DAB2-4863-9DAD-44E1498B8D4D}" srcOrd="0" destOrd="0" presId="urn:microsoft.com/office/officeart/2005/8/layout/hierarchy2"/>
    <dgm:cxn modelId="{94F8D75B-DBF6-420B-B68F-946C382B8B4B}" srcId="{7C9B4ACE-428A-48E9-99A0-8DCD0422A6F9}" destId="{13EB2695-4388-4D91-B3DD-024BE71C4CC0}" srcOrd="0" destOrd="0" parTransId="{55AA5EE9-3740-46AC-9FC0-FE6C32EE8374}" sibTransId="{16180C0F-C6AE-4C83-BF61-CC6D07319F6B}"/>
    <dgm:cxn modelId="{35018DE3-E8E4-42C4-8914-245EEE55CFD8}" srcId="{0987F31A-CEF4-4F7E-9E24-9FBDDB6B29AB}" destId="{AD3CC3B4-2E4F-4627-AFC4-18456773FB79}" srcOrd="0" destOrd="0" parTransId="{126030E7-F0B4-4C59-B61E-1A795CA461C8}" sibTransId="{A82E79A4-878D-406F-A5C3-94A3D4A56ED7}"/>
    <dgm:cxn modelId="{97E40B61-BBD6-46C7-949D-620A8EC27A25}" type="presOf" srcId="{D303FAC7-127C-49F9-8CD6-5509BF8D8328}" destId="{2266B53C-A497-496A-9B5D-8D6DF8DB84C0}" srcOrd="0" destOrd="0" presId="urn:microsoft.com/office/officeart/2005/8/layout/hierarchy2"/>
    <dgm:cxn modelId="{84D23479-73DB-451C-B549-7111AE474393}" type="presOf" srcId="{AD3CC3B4-2E4F-4627-AFC4-18456773FB79}" destId="{47B53EB4-E69F-4E4F-A5BC-092186DAF0BB}" srcOrd="0" destOrd="0" presId="urn:microsoft.com/office/officeart/2005/8/layout/hierarchy2"/>
    <dgm:cxn modelId="{7F3951F5-F4DF-4AF5-86DD-7F364E3CC842}" type="presOf" srcId="{8CAB25A6-79D8-4B0E-A3AB-66151982DBBF}" destId="{5877264A-C24A-4037-B305-3B2147A2BFE8}" srcOrd="1" destOrd="0" presId="urn:microsoft.com/office/officeart/2005/8/layout/hierarchy2"/>
    <dgm:cxn modelId="{8C54FD58-895E-4606-B7A9-A15C0DBEB5DD}" srcId="{7C9B4ACE-428A-48E9-99A0-8DCD0422A6F9}" destId="{0987F31A-CEF4-4F7E-9E24-9FBDDB6B29AB}" srcOrd="2" destOrd="0" parTransId="{0A97826D-36EA-4BE9-9A3A-2D0E90FE9CB6}" sibTransId="{7FBD5958-2503-4170-8A84-20E85B0B1A7B}"/>
    <dgm:cxn modelId="{295D3104-1AA1-4658-8FF3-246F4B5BDB48}" type="presOf" srcId="{0A97826D-36EA-4BE9-9A3A-2D0E90FE9CB6}" destId="{BE4F1BAD-CFB0-4104-B4EB-CE126348EC56}" srcOrd="0" destOrd="0" presId="urn:microsoft.com/office/officeart/2005/8/layout/hierarchy2"/>
    <dgm:cxn modelId="{7E9DF01B-8D08-4675-8F8A-2073DE6A5085}" srcId="{0987F31A-CEF4-4F7E-9E24-9FBDDB6B29AB}" destId="{41EF9212-925E-4D75-93DC-23025BF4B6B9}" srcOrd="1" destOrd="0" parTransId="{1939C8D8-4BA9-424B-B6B2-5B802A371B5F}" sibTransId="{77647C77-0D6B-4F92-8F2E-4A4EEEF841E0}"/>
    <dgm:cxn modelId="{83C71D3F-BBD0-4847-AA6F-06B733013129}" type="presOf" srcId="{D303FAC7-127C-49F9-8CD6-5509BF8D8328}" destId="{2256818A-DC87-4976-94C5-033651015510}" srcOrd="1" destOrd="0" presId="urn:microsoft.com/office/officeart/2005/8/layout/hierarchy2"/>
    <dgm:cxn modelId="{046A1F8B-C94A-431B-A5B8-9B7C5CEE7942}" type="presOf" srcId="{1D071114-1992-4EBE-A599-A205EBEBE3D9}" destId="{3F2B7DE3-4E96-44E2-A8F5-D388934D6116}" srcOrd="1" destOrd="0" presId="urn:microsoft.com/office/officeart/2005/8/layout/hierarchy2"/>
    <dgm:cxn modelId="{70652272-4D88-4008-BE4E-F707FCB5A75D}" type="presOf" srcId="{AAAF8E29-CFEE-4DB3-A57A-BDC55BA87C2D}" destId="{AC75CAD0-BCF2-45F0-962F-9680E92DE71D}" srcOrd="0" destOrd="0" presId="urn:microsoft.com/office/officeart/2005/8/layout/hierarchy2"/>
    <dgm:cxn modelId="{69B577C9-C239-432C-8502-4F0E416C94AD}" srcId="{13EB2695-4388-4D91-B3DD-024BE71C4CC0}" destId="{21B9CB51-9E3E-488A-B71A-2F15D92AC2B6}" srcOrd="0" destOrd="0" parTransId="{963B1DB5-BEC5-4D31-9F45-22AD7FD6D077}" sibTransId="{1CC20FBA-AA5F-47CA-91AF-C4427607A353}"/>
    <dgm:cxn modelId="{DB456157-B3F7-45AF-907F-2A86EFC0BD46}" type="presOf" srcId="{81D802D0-B56F-4C08-95A6-47294A1074C7}" destId="{7836FD1D-D944-4274-A24A-B74E3378887B}" srcOrd="0" destOrd="0" presId="urn:microsoft.com/office/officeart/2005/8/layout/hierarchy2"/>
    <dgm:cxn modelId="{3A395AE5-1818-4685-A7D8-1FC9F1E1D901}" type="presOf" srcId="{963B1DB5-BEC5-4D31-9F45-22AD7FD6D077}" destId="{E610C763-0BC5-4690-9289-D4A8BD66261E}" srcOrd="0" destOrd="0" presId="urn:microsoft.com/office/officeart/2005/8/layout/hierarchy2"/>
    <dgm:cxn modelId="{A3042896-273B-4F7C-A95D-DC92E988A69C}" type="presOf" srcId="{13EB2695-4388-4D91-B3DD-024BE71C4CC0}" destId="{8CB8023F-8D79-44BE-8CFE-1D6EC27B84B4}" srcOrd="0" destOrd="0" presId="urn:microsoft.com/office/officeart/2005/8/layout/hierarchy2"/>
    <dgm:cxn modelId="{02B68C02-6E80-404F-BD40-0D9BD680CDE5}" type="presOf" srcId="{29902FC3-8795-4CC3-A6B4-1BEDB373BC08}" destId="{B04F023D-0136-48CB-A540-8C0BC9EEE79D}" srcOrd="0" destOrd="0" presId="urn:microsoft.com/office/officeart/2005/8/layout/hierarchy2"/>
    <dgm:cxn modelId="{1B9407B6-A0BA-437A-A68E-15F848EBCB7C}" type="presOf" srcId="{CEE407E6-58B6-4337-A6A2-AA84123066B2}" destId="{8A77AC08-8088-4F9C-808D-7AA4553A54FD}" srcOrd="0" destOrd="0" presId="urn:microsoft.com/office/officeart/2005/8/layout/hierarchy2"/>
    <dgm:cxn modelId="{C04A41D5-162F-4303-A51E-43F6668D15FA}" type="presOf" srcId="{126030E7-F0B4-4C59-B61E-1A795CA461C8}" destId="{180C40C9-F857-4C0E-B411-DA9954659B08}" srcOrd="0" destOrd="0" presId="urn:microsoft.com/office/officeart/2005/8/layout/hierarchy2"/>
    <dgm:cxn modelId="{D8F057EB-0F90-455E-9B09-538A71570BD7}" type="presOf" srcId="{8CAB25A6-79D8-4B0E-A3AB-66151982DBBF}" destId="{CE189D2C-EF6C-48C1-A06F-A77CF07EC91C}" srcOrd="0" destOrd="0" presId="urn:microsoft.com/office/officeart/2005/8/layout/hierarchy2"/>
    <dgm:cxn modelId="{A8C52AB5-DE6A-4879-A647-264C08870F52}" srcId="{DB387F6D-CAF3-4455-9959-56522A320302}" destId="{CEE407E6-58B6-4337-A6A2-AA84123066B2}" srcOrd="1" destOrd="0" parTransId="{81D802D0-B56F-4C08-95A6-47294A1074C7}" sibTransId="{C2C386D0-5631-4EBB-86E8-3369A3D2756E}"/>
    <dgm:cxn modelId="{12E2E66E-9DCD-4916-B17A-270185352E7D}" type="presOf" srcId="{16F64A0B-4465-4489-A0A4-8F9263E6B714}" destId="{94C8F95D-9338-4B44-B15F-D5303011827E}" srcOrd="0" destOrd="0" presId="urn:microsoft.com/office/officeart/2005/8/layout/hierarchy2"/>
    <dgm:cxn modelId="{91688CCF-6A23-4BC7-8422-36BC4EE96513}" type="presOf" srcId="{E435439F-5FD5-4C47-9419-D52BCB208F32}" destId="{C2D0BF76-70CB-4AF6-82A6-F8B6C50F66D2}" srcOrd="0" destOrd="0" presId="urn:microsoft.com/office/officeart/2005/8/layout/hierarchy2"/>
    <dgm:cxn modelId="{921DFAE0-AA59-49D9-9965-F4ECBA9C1EDC}" srcId="{13EB2695-4388-4D91-B3DD-024BE71C4CC0}" destId="{F2804685-D407-4320-BC80-D142D4365997}" srcOrd="2" destOrd="0" parTransId="{16F64A0B-4465-4489-A0A4-8F9263E6B714}" sibTransId="{F9D436CD-2336-4797-BD2A-F90104E90790}"/>
    <dgm:cxn modelId="{F5B45391-119B-434D-90DD-B9E7997E88AD}" type="presOf" srcId="{126030E7-F0B4-4C59-B61E-1A795CA461C8}" destId="{2011E4C3-D515-44A3-9127-735E3F4A5356}" srcOrd="1" destOrd="0" presId="urn:microsoft.com/office/officeart/2005/8/layout/hierarchy2"/>
    <dgm:cxn modelId="{02C0384F-C8F8-4A88-812C-324E07E9932A}" srcId="{6259B994-7DBC-4D07-8207-52A196048287}" destId="{7C9B4ACE-428A-48E9-99A0-8DCD0422A6F9}" srcOrd="0" destOrd="0" parTransId="{BE29FEC8-34EB-4E46-8065-E0824CE25873}" sibTransId="{777BEC9C-6A1C-4892-A4C4-5962AF862421}"/>
    <dgm:cxn modelId="{3B3EAB02-3FF3-4738-9598-BB04FCE0A47C}" type="presOf" srcId="{55AA5EE9-3740-46AC-9FC0-FE6C32EE8374}" destId="{8768A65C-9480-4280-A7EC-8EBA5BAE0BE3}" srcOrd="1" destOrd="0" presId="urn:microsoft.com/office/officeart/2005/8/layout/hierarchy2"/>
    <dgm:cxn modelId="{2186D6C9-86E2-47EB-9A2C-B67D9EFB9D05}" srcId="{0987F31A-CEF4-4F7E-9E24-9FBDDB6B29AB}" destId="{E435439F-5FD5-4C47-9419-D52BCB208F32}" srcOrd="2" destOrd="0" parTransId="{D303FAC7-127C-49F9-8CD6-5509BF8D8328}" sibTransId="{280D37D1-F22C-4755-83D6-42D47F9925F8}"/>
    <dgm:cxn modelId="{C8DBFCEC-FB2D-44C6-AC6B-AC347036A10D}" type="presOf" srcId="{81D802D0-B56F-4C08-95A6-47294A1074C7}" destId="{0416C770-2BE8-48C9-83D6-935481C252F5}" srcOrd="1" destOrd="0" presId="urn:microsoft.com/office/officeart/2005/8/layout/hierarchy2"/>
    <dgm:cxn modelId="{7FD500D9-03D9-4B7D-99E5-4DF6893DF99A}" srcId="{13EB2695-4388-4D91-B3DD-024BE71C4CC0}" destId="{AAAF8E29-CFEE-4DB3-A57A-BDC55BA87C2D}" srcOrd="1" destOrd="0" parTransId="{1D071114-1992-4EBE-A599-A205EBEBE3D9}" sibTransId="{B29C12F3-1A0E-48C4-8384-A464C73A7AAD}"/>
    <dgm:cxn modelId="{427D549C-B7EA-4585-B74B-43E869D44960}" type="presOf" srcId="{7C9B4ACE-428A-48E9-99A0-8DCD0422A6F9}" destId="{5BEB8BAE-0CB2-451B-8E92-D491397F7804}" srcOrd="0" destOrd="0" presId="urn:microsoft.com/office/officeart/2005/8/layout/hierarchy2"/>
    <dgm:cxn modelId="{F3FB6EAA-E369-4E30-99EA-51C2EFC23091}" type="presOf" srcId="{1D071114-1992-4EBE-A599-A205EBEBE3D9}" destId="{4E5A6524-1632-401D-9CA3-F6DF0B138549}" srcOrd="0" destOrd="0" presId="urn:microsoft.com/office/officeart/2005/8/layout/hierarchy2"/>
    <dgm:cxn modelId="{B526C8F0-9F42-4F86-B75A-0F2334511D52}" type="presOf" srcId="{0A97826D-36EA-4BE9-9A3A-2D0E90FE9CB6}" destId="{7DA20EC4-65BD-4359-8ED8-1A4F21D3D3FD}" srcOrd="1" destOrd="0" presId="urn:microsoft.com/office/officeart/2005/8/layout/hierarchy2"/>
    <dgm:cxn modelId="{678A0535-B81D-4E1B-9253-76EC1EFE2B41}" srcId="{DB387F6D-CAF3-4455-9959-56522A320302}" destId="{29902FC3-8795-4CC3-A6B4-1BEDB373BC08}" srcOrd="0" destOrd="0" parTransId="{F02E79A1-3597-4008-8EB3-B1AF60475088}" sibTransId="{A507B2D6-1E9F-445A-BC80-ED24438965CA}"/>
    <dgm:cxn modelId="{26A8F7A4-B53B-47E9-BDCB-7ED081F43384}" type="presOf" srcId="{F02E79A1-3597-4008-8EB3-B1AF60475088}" destId="{61E8BBF0-F3B9-4E73-81BF-63B302F915B1}" srcOrd="1" destOrd="0" presId="urn:microsoft.com/office/officeart/2005/8/layout/hierarchy2"/>
    <dgm:cxn modelId="{AF2B3188-22D7-44BC-95A2-D9E787FD5D67}" type="presOf" srcId="{55AA5EE9-3740-46AC-9FC0-FE6C32EE8374}" destId="{D332D555-9F71-494D-BE1F-653F1841BA20}" srcOrd="0" destOrd="0" presId="urn:microsoft.com/office/officeart/2005/8/layout/hierarchy2"/>
    <dgm:cxn modelId="{1C10C6A5-5980-4616-8CCE-2D4C5CAC5BA2}" type="presOf" srcId="{1939C8D8-4BA9-424B-B6B2-5B802A371B5F}" destId="{23F74A32-6645-438F-9406-BE1935E7F713}" srcOrd="0" destOrd="0" presId="urn:microsoft.com/office/officeart/2005/8/layout/hierarchy2"/>
    <dgm:cxn modelId="{83D86C77-EC5C-4C33-A01C-7B1D9D6C8F7B}" type="presOf" srcId="{21B9CB51-9E3E-488A-B71A-2F15D92AC2B6}" destId="{49ED3AD8-42D5-4689-8D56-8E60DDE511DA}" srcOrd="0" destOrd="0" presId="urn:microsoft.com/office/officeart/2005/8/layout/hierarchy2"/>
    <dgm:cxn modelId="{A0C31CD1-F723-4290-BD88-AEE017A6221E}" type="presOf" srcId="{16F64A0B-4465-4489-A0A4-8F9263E6B714}" destId="{222ECF1E-3BA6-4A3F-AFD3-8D19E1A20FEC}" srcOrd="1" destOrd="0" presId="urn:microsoft.com/office/officeart/2005/8/layout/hierarchy2"/>
    <dgm:cxn modelId="{5946F1FD-2B3E-44C3-BD87-63A4AAE8C797}" type="presOf" srcId="{30E6F2EE-8173-42AC-AF45-060BB66F49FD}" destId="{5AAA59AB-BC45-4842-95D7-42ED8CE8028A}" srcOrd="0" destOrd="0" presId="urn:microsoft.com/office/officeart/2005/8/layout/hierarchy2"/>
    <dgm:cxn modelId="{63C8D67E-64E7-40C0-8F4C-8918EF402C95}" type="presOf" srcId="{1939C8D8-4BA9-424B-B6B2-5B802A371B5F}" destId="{715DE9DC-C640-4052-8DB8-24B31CAA0667}" srcOrd="1" destOrd="0" presId="urn:microsoft.com/office/officeart/2005/8/layout/hierarchy2"/>
    <dgm:cxn modelId="{F4A2DBB3-1C46-4E1C-B7EC-30BEDE6C2625}" type="presParOf" srcId="{C854BBE2-DAB2-4863-9DAD-44E1498B8D4D}" destId="{D8823898-AA66-4FB8-ABFB-E8872E8F81A5}" srcOrd="0" destOrd="0" presId="urn:microsoft.com/office/officeart/2005/8/layout/hierarchy2"/>
    <dgm:cxn modelId="{5EAD151D-30A7-454F-AD77-A4C0A6A61022}" type="presParOf" srcId="{D8823898-AA66-4FB8-ABFB-E8872E8F81A5}" destId="{5BEB8BAE-0CB2-451B-8E92-D491397F7804}" srcOrd="0" destOrd="0" presId="urn:microsoft.com/office/officeart/2005/8/layout/hierarchy2"/>
    <dgm:cxn modelId="{958349DD-7B3C-432C-AE05-634CB11FBC70}" type="presParOf" srcId="{D8823898-AA66-4FB8-ABFB-E8872E8F81A5}" destId="{B97EC305-6B2F-45CE-B604-21DF21F6CD1D}" srcOrd="1" destOrd="0" presId="urn:microsoft.com/office/officeart/2005/8/layout/hierarchy2"/>
    <dgm:cxn modelId="{1DC89674-D337-4B4D-9B3F-62BEF95B03D5}" type="presParOf" srcId="{B97EC305-6B2F-45CE-B604-21DF21F6CD1D}" destId="{D332D555-9F71-494D-BE1F-653F1841BA20}" srcOrd="0" destOrd="0" presId="urn:microsoft.com/office/officeart/2005/8/layout/hierarchy2"/>
    <dgm:cxn modelId="{EBB73495-46C0-4E48-BBDC-310B9C5E6124}" type="presParOf" srcId="{D332D555-9F71-494D-BE1F-653F1841BA20}" destId="{8768A65C-9480-4280-A7EC-8EBA5BAE0BE3}" srcOrd="0" destOrd="0" presId="urn:microsoft.com/office/officeart/2005/8/layout/hierarchy2"/>
    <dgm:cxn modelId="{4604D655-A962-4420-99E7-442D2E7E74C7}" type="presParOf" srcId="{B97EC305-6B2F-45CE-B604-21DF21F6CD1D}" destId="{CE4F30E8-1325-4923-A2CC-72096FEA3EDA}" srcOrd="1" destOrd="0" presId="urn:microsoft.com/office/officeart/2005/8/layout/hierarchy2"/>
    <dgm:cxn modelId="{2E5981CD-1329-46A0-A672-2055BBE885CE}" type="presParOf" srcId="{CE4F30E8-1325-4923-A2CC-72096FEA3EDA}" destId="{8CB8023F-8D79-44BE-8CFE-1D6EC27B84B4}" srcOrd="0" destOrd="0" presId="urn:microsoft.com/office/officeart/2005/8/layout/hierarchy2"/>
    <dgm:cxn modelId="{BFBA5608-20B2-4B26-A07D-9D21D1827ED9}" type="presParOf" srcId="{CE4F30E8-1325-4923-A2CC-72096FEA3EDA}" destId="{C172E264-BA3F-4E20-8B55-ABCB6624377A}" srcOrd="1" destOrd="0" presId="urn:microsoft.com/office/officeart/2005/8/layout/hierarchy2"/>
    <dgm:cxn modelId="{E64F751E-4B45-40DF-BDDB-6A3559CA8850}" type="presParOf" srcId="{C172E264-BA3F-4E20-8B55-ABCB6624377A}" destId="{E610C763-0BC5-4690-9289-D4A8BD66261E}" srcOrd="0" destOrd="0" presId="urn:microsoft.com/office/officeart/2005/8/layout/hierarchy2"/>
    <dgm:cxn modelId="{DFB5AC03-7086-4723-916A-5FFBFD6D46A2}" type="presParOf" srcId="{E610C763-0BC5-4690-9289-D4A8BD66261E}" destId="{96262054-723E-45AD-A6CE-5640F51CE93B}" srcOrd="0" destOrd="0" presId="urn:microsoft.com/office/officeart/2005/8/layout/hierarchy2"/>
    <dgm:cxn modelId="{171A78AD-1C27-4AE9-9D0E-5BF5EFDDC10B}" type="presParOf" srcId="{C172E264-BA3F-4E20-8B55-ABCB6624377A}" destId="{0DD57A86-20B2-4298-A284-002D7860629F}" srcOrd="1" destOrd="0" presId="urn:microsoft.com/office/officeart/2005/8/layout/hierarchy2"/>
    <dgm:cxn modelId="{622E19C8-65F5-412C-8BB2-56141B1CF487}" type="presParOf" srcId="{0DD57A86-20B2-4298-A284-002D7860629F}" destId="{49ED3AD8-42D5-4689-8D56-8E60DDE511DA}" srcOrd="0" destOrd="0" presId="urn:microsoft.com/office/officeart/2005/8/layout/hierarchy2"/>
    <dgm:cxn modelId="{0BA10674-61C8-4FBC-9439-FD1A06464E37}" type="presParOf" srcId="{0DD57A86-20B2-4298-A284-002D7860629F}" destId="{DC485C0B-CAE1-4432-B097-851F34F12E43}" srcOrd="1" destOrd="0" presId="urn:microsoft.com/office/officeart/2005/8/layout/hierarchy2"/>
    <dgm:cxn modelId="{2D9D4E96-008C-4A0F-982A-F87BFBDC931C}" type="presParOf" srcId="{C172E264-BA3F-4E20-8B55-ABCB6624377A}" destId="{4E5A6524-1632-401D-9CA3-F6DF0B138549}" srcOrd="2" destOrd="0" presId="urn:microsoft.com/office/officeart/2005/8/layout/hierarchy2"/>
    <dgm:cxn modelId="{D8E8E634-BFBF-4495-B185-A7CFC5D7026E}" type="presParOf" srcId="{4E5A6524-1632-401D-9CA3-F6DF0B138549}" destId="{3F2B7DE3-4E96-44E2-A8F5-D388934D6116}" srcOrd="0" destOrd="0" presId="urn:microsoft.com/office/officeart/2005/8/layout/hierarchy2"/>
    <dgm:cxn modelId="{AC4D3B9F-7401-4ADB-AC18-672FBD5D5CED}" type="presParOf" srcId="{C172E264-BA3F-4E20-8B55-ABCB6624377A}" destId="{A3F8956E-11F8-46A5-A84E-9C0FED8E0190}" srcOrd="3" destOrd="0" presId="urn:microsoft.com/office/officeart/2005/8/layout/hierarchy2"/>
    <dgm:cxn modelId="{405F00AB-C7F0-4DAF-A495-893BF7430C5A}" type="presParOf" srcId="{A3F8956E-11F8-46A5-A84E-9C0FED8E0190}" destId="{AC75CAD0-BCF2-45F0-962F-9680E92DE71D}" srcOrd="0" destOrd="0" presId="urn:microsoft.com/office/officeart/2005/8/layout/hierarchy2"/>
    <dgm:cxn modelId="{D69340FB-F187-4633-AB93-972CA59ED0EF}" type="presParOf" srcId="{A3F8956E-11F8-46A5-A84E-9C0FED8E0190}" destId="{65BE405C-6D47-405A-B0F5-6EB7D66B17F0}" srcOrd="1" destOrd="0" presId="urn:microsoft.com/office/officeart/2005/8/layout/hierarchy2"/>
    <dgm:cxn modelId="{B3E45ED1-D620-41D2-BFD6-C9157B5ACD76}" type="presParOf" srcId="{C172E264-BA3F-4E20-8B55-ABCB6624377A}" destId="{94C8F95D-9338-4B44-B15F-D5303011827E}" srcOrd="4" destOrd="0" presId="urn:microsoft.com/office/officeart/2005/8/layout/hierarchy2"/>
    <dgm:cxn modelId="{5E64856C-391D-41C0-A327-3411DD21CAE9}" type="presParOf" srcId="{94C8F95D-9338-4B44-B15F-D5303011827E}" destId="{222ECF1E-3BA6-4A3F-AFD3-8D19E1A20FEC}" srcOrd="0" destOrd="0" presId="urn:microsoft.com/office/officeart/2005/8/layout/hierarchy2"/>
    <dgm:cxn modelId="{88160257-DFB3-40F5-8B32-A5D5A82204A5}" type="presParOf" srcId="{C172E264-BA3F-4E20-8B55-ABCB6624377A}" destId="{E4CCFCF0-8AAC-464F-8176-0FF4955EE643}" srcOrd="5" destOrd="0" presId="urn:microsoft.com/office/officeart/2005/8/layout/hierarchy2"/>
    <dgm:cxn modelId="{556DBF3E-D3D8-4A43-B88C-B9E8C425A762}" type="presParOf" srcId="{E4CCFCF0-8AAC-464F-8176-0FF4955EE643}" destId="{D1D50DE9-3F9B-45DF-8197-C3ECFD17F9BC}" srcOrd="0" destOrd="0" presId="urn:microsoft.com/office/officeart/2005/8/layout/hierarchy2"/>
    <dgm:cxn modelId="{F3749B61-0FAB-4988-8C07-232E1B7BE27B}" type="presParOf" srcId="{E4CCFCF0-8AAC-464F-8176-0FF4955EE643}" destId="{8957485E-1BE4-473F-A1B5-5E1BD6304819}" srcOrd="1" destOrd="0" presId="urn:microsoft.com/office/officeart/2005/8/layout/hierarchy2"/>
    <dgm:cxn modelId="{B936E230-C75A-4CB3-B9A3-57DFFC1E7425}" type="presParOf" srcId="{B97EC305-6B2F-45CE-B604-21DF21F6CD1D}" destId="{CE189D2C-EF6C-48C1-A06F-A77CF07EC91C}" srcOrd="2" destOrd="0" presId="urn:microsoft.com/office/officeart/2005/8/layout/hierarchy2"/>
    <dgm:cxn modelId="{BE9A5FF2-22C5-44A9-BED1-9CCAE633A436}" type="presParOf" srcId="{CE189D2C-EF6C-48C1-A06F-A77CF07EC91C}" destId="{5877264A-C24A-4037-B305-3B2147A2BFE8}" srcOrd="0" destOrd="0" presId="urn:microsoft.com/office/officeart/2005/8/layout/hierarchy2"/>
    <dgm:cxn modelId="{AFB9C92F-9492-4B31-A610-B9B56F6867FB}" type="presParOf" srcId="{B97EC305-6B2F-45CE-B604-21DF21F6CD1D}" destId="{E8E82382-7EE1-487B-B629-C3885ADF1868}" srcOrd="3" destOrd="0" presId="urn:microsoft.com/office/officeart/2005/8/layout/hierarchy2"/>
    <dgm:cxn modelId="{752C6DB1-49B6-4B91-A162-320FF4E8BB72}" type="presParOf" srcId="{E8E82382-7EE1-487B-B629-C3885ADF1868}" destId="{5234E868-7AE4-4F49-9C8B-5014C6A89F4A}" srcOrd="0" destOrd="0" presId="urn:microsoft.com/office/officeart/2005/8/layout/hierarchy2"/>
    <dgm:cxn modelId="{127FF6CE-E1B0-42FD-ACB2-C926E1FAD586}" type="presParOf" srcId="{E8E82382-7EE1-487B-B629-C3885ADF1868}" destId="{55DF245E-06D7-4B15-A6BE-0CBADE91C43D}" srcOrd="1" destOrd="0" presId="urn:microsoft.com/office/officeart/2005/8/layout/hierarchy2"/>
    <dgm:cxn modelId="{760E2658-B507-46C7-9742-C6C184F6AC7C}" type="presParOf" srcId="{55DF245E-06D7-4B15-A6BE-0CBADE91C43D}" destId="{766AEF75-1CF5-48D7-B73C-40883BDEB0BD}" srcOrd="0" destOrd="0" presId="urn:microsoft.com/office/officeart/2005/8/layout/hierarchy2"/>
    <dgm:cxn modelId="{C11D196A-D53D-419E-8C80-06DFC12C9DAF}" type="presParOf" srcId="{766AEF75-1CF5-48D7-B73C-40883BDEB0BD}" destId="{61E8BBF0-F3B9-4E73-81BF-63B302F915B1}" srcOrd="0" destOrd="0" presId="urn:microsoft.com/office/officeart/2005/8/layout/hierarchy2"/>
    <dgm:cxn modelId="{45D12BFB-0114-4073-8B4E-D029B345D7F7}" type="presParOf" srcId="{55DF245E-06D7-4B15-A6BE-0CBADE91C43D}" destId="{AD07F0CE-9100-451B-A337-1BB667790C8E}" srcOrd="1" destOrd="0" presId="urn:microsoft.com/office/officeart/2005/8/layout/hierarchy2"/>
    <dgm:cxn modelId="{7669EB61-57CA-4E31-9432-403BDDCB78F1}" type="presParOf" srcId="{AD07F0CE-9100-451B-A337-1BB667790C8E}" destId="{B04F023D-0136-48CB-A540-8C0BC9EEE79D}" srcOrd="0" destOrd="0" presId="urn:microsoft.com/office/officeart/2005/8/layout/hierarchy2"/>
    <dgm:cxn modelId="{5C23703C-66B7-4001-A8B5-6150A0ECF9B5}" type="presParOf" srcId="{AD07F0CE-9100-451B-A337-1BB667790C8E}" destId="{99324781-5AAD-4FE4-91AC-92EC505E2FFF}" srcOrd="1" destOrd="0" presId="urn:microsoft.com/office/officeart/2005/8/layout/hierarchy2"/>
    <dgm:cxn modelId="{FCB0C30B-91C1-48BA-8208-80112AA492F6}" type="presParOf" srcId="{55DF245E-06D7-4B15-A6BE-0CBADE91C43D}" destId="{7836FD1D-D944-4274-A24A-B74E3378887B}" srcOrd="2" destOrd="0" presId="urn:microsoft.com/office/officeart/2005/8/layout/hierarchy2"/>
    <dgm:cxn modelId="{43D2FDF2-F820-41A5-A21E-50BE18E0C441}" type="presParOf" srcId="{7836FD1D-D944-4274-A24A-B74E3378887B}" destId="{0416C770-2BE8-48C9-83D6-935481C252F5}" srcOrd="0" destOrd="0" presId="urn:microsoft.com/office/officeart/2005/8/layout/hierarchy2"/>
    <dgm:cxn modelId="{2B6DD06C-0EA6-496C-AD1C-FB1FF04A6889}" type="presParOf" srcId="{55DF245E-06D7-4B15-A6BE-0CBADE91C43D}" destId="{0E8DC791-847F-49A5-B965-3E413EE6A7E0}" srcOrd="3" destOrd="0" presId="urn:microsoft.com/office/officeart/2005/8/layout/hierarchy2"/>
    <dgm:cxn modelId="{53E68D20-DD71-4BCF-941F-EADE3517123E}" type="presParOf" srcId="{0E8DC791-847F-49A5-B965-3E413EE6A7E0}" destId="{8A77AC08-8088-4F9C-808D-7AA4553A54FD}" srcOrd="0" destOrd="0" presId="urn:microsoft.com/office/officeart/2005/8/layout/hierarchy2"/>
    <dgm:cxn modelId="{342D4EE0-D7DA-4166-A958-07E8C33C696D}" type="presParOf" srcId="{0E8DC791-847F-49A5-B965-3E413EE6A7E0}" destId="{568C08B5-C99B-4A86-9915-D3EFA8390CDA}" srcOrd="1" destOrd="0" presId="urn:microsoft.com/office/officeart/2005/8/layout/hierarchy2"/>
    <dgm:cxn modelId="{043ECE6A-7765-4A1B-8052-6AC90DDF0CEC}" type="presParOf" srcId="{55DF245E-06D7-4B15-A6BE-0CBADE91C43D}" destId="{5AAA59AB-BC45-4842-95D7-42ED8CE8028A}" srcOrd="4" destOrd="0" presId="urn:microsoft.com/office/officeart/2005/8/layout/hierarchy2"/>
    <dgm:cxn modelId="{F711F429-F0ED-4367-A382-10986824DEE9}" type="presParOf" srcId="{5AAA59AB-BC45-4842-95D7-42ED8CE8028A}" destId="{D09CE92C-8568-434E-9BE9-2AFA08A29BD0}" srcOrd="0" destOrd="0" presId="urn:microsoft.com/office/officeart/2005/8/layout/hierarchy2"/>
    <dgm:cxn modelId="{A5630FE2-8A62-415F-BCB2-1AB6315CAD67}" type="presParOf" srcId="{55DF245E-06D7-4B15-A6BE-0CBADE91C43D}" destId="{B710A408-8290-4CD4-8C69-F5B7ACC71BE1}" srcOrd="5" destOrd="0" presId="urn:microsoft.com/office/officeart/2005/8/layout/hierarchy2"/>
    <dgm:cxn modelId="{ED58DF40-A51E-4674-80CD-582609C537EC}" type="presParOf" srcId="{B710A408-8290-4CD4-8C69-F5B7ACC71BE1}" destId="{880F8C72-56A6-4C0B-AD5A-304891C63C25}" srcOrd="0" destOrd="0" presId="urn:microsoft.com/office/officeart/2005/8/layout/hierarchy2"/>
    <dgm:cxn modelId="{16539310-2FBD-4174-B68B-15720F258595}" type="presParOf" srcId="{B710A408-8290-4CD4-8C69-F5B7ACC71BE1}" destId="{0F84219A-CC78-4606-8EF1-F4706ADEF53F}" srcOrd="1" destOrd="0" presId="urn:microsoft.com/office/officeart/2005/8/layout/hierarchy2"/>
    <dgm:cxn modelId="{EB3D3002-1FC7-4E23-9D73-4A7609213767}" type="presParOf" srcId="{B97EC305-6B2F-45CE-B604-21DF21F6CD1D}" destId="{BE4F1BAD-CFB0-4104-B4EB-CE126348EC56}" srcOrd="4" destOrd="0" presId="urn:microsoft.com/office/officeart/2005/8/layout/hierarchy2"/>
    <dgm:cxn modelId="{18D0E8D2-8CBC-48CD-B9E4-35012B674AD7}" type="presParOf" srcId="{BE4F1BAD-CFB0-4104-B4EB-CE126348EC56}" destId="{7DA20EC4-65BD-4359-8ED8-1A4F21D3D3FD}" srcOrd="0" destOrd="0" presId="urn:microsoft.com/office/officeart/2005/8/layout/hierarchy2"/>
    <dgm:cxn modelId="{65B4F1E0-B2BE-4634-9A35-3A12C3B642DF}" type="presParOf" srcId="{B97EC305-6B2F-45CE-B604-21DF21F6CD1D}" destId="{894947E3-8863-4395-A52E-D12CFF83A2EB}" srcOrd="5" destOrd="0" presId="urn:microsoft.com/office/officeart/2005/8/layout/hierarchy2"/>
    <dgm:cxn modelId="{F9461D93-521C-4775-AE00-296AD9B7E48C}" type="presParOf" srcId="{894947E3-8863-4395-A52E-D12CFF83A2EB}" destId="{8525CFD6-5A56-4BD5-AA6F-CC9243A0B65D}" srcOrd="0" destOrd="0" presId="urn:microsoft.com/office/officeart/2005/8/layout/hierarchy2"/>
    <dgm:cxn modelId="{4D8FCD9D-6749-4D22-9CFA-3C24FC75CFA8}" type="presParOf" srcId="{894947E3-8863-4395-A52E-D12CFF83A2EB}" destId="{CE8D4997-1F41-47D0-A1AD-8BB1A846893D}" srcOrd="1" destOrd="0" presId="urn:microsoft.com/office/officeart/2005/8/layout/hierarchy2"/>
    <dgm:cxn modelId="{4D419E48-09D5-4788-B504-FE7191C45315}" type="presParOf" srcId="{CE8D4997-1F41-47D0-A1AD-8BB1A846893D}" destId="{180C40C9-F857-4C0E-B411-DA9954659B08}" srcOrd="0" destOrd="0" presId="urn:microsoft.com/office/officeart/2005/8/layout/hierarchy2"/>
    <dgm:cxn modelId="{5B236112-922F-4177-B8D7-BC40B7268ABB}" type="presParOf" srcId="{180C40C9-F857-4C0E-B411-DA9954659B08}" destId="{2011E4C3-D515-44A3-9127-735E3F4A5356}" srcOrd="0" destOrd="0" presId="urn:microsoft.com/office/officeart/2005/8/layout/hierarchy2"/>
    <dgm:cxn modelId="{7CFF9787-6621-4B5A-B736-3AEF60FC6505}" type="presParOf" srcId="{CE8D4997-1F41-47D0-A1AD-8BB1A846893D}" destId="{741BB7D8-355C-4AC8-BEA9-C384A6FE1F2C}" srcOrd="1" destOrd="0" presId="urn:microsoft.com/office/officeart/2005/8/layout/hierarchy2"/>
    <dgm:cxn modelId="{555C72F2-8388-4550-94CF-8583F8B9B602}" type="presParOf" srcId="{741BB7D8-355C-4AC8-BEA9-C384A6FE1F2C}" destId="{47B53EB4-E69F-4E4F-A5BC-092186DAF0BB}" srcOrd="0" destOrd="0" presId="urn:microsoft.com/office/officeart/2005/8/layout/hierarchy2"/>
    <dgm:cxn modelId="{816FFC46-B763-4557-B796-F41EA93B231D}" type="presParOf" srcId="{741BB7D8-355C-4AC8-BEA9-C384A6FE1F2C}" destId="{AA7D72E9-00C4-436F-97B3-04F4B3D0628A}" srcOrd="1" destOrd="0" presId="urn:microsoft.com/office/officeart/2005/8/layout/hierarchy2"/>
    <dgm:cxn modelId="{9C3A4D0E-6A95-4DEB-9DEE-03C28C78F790}" type="presParOf" srcId="{CE8D4997-1F41-47D0-A1AD-8BB1A846893D}" destId="{23F74A32-6645-438F-9406-BE1935E7F713}" srcOrd="2" destOrd="0" presId="urn:microsoft.com/office/officeart/2005/8/layout/hierarchy2"/>
    <dgm:cxn modelId="{F24C6B32-4A72-4A00-812E-D93F6A623913}" type="presParOf" srcId="{23F74A32-6645-438F-9406-BE1935E7F713}" destId="{715DE9DC-C640-4052-8DB8-24B31CAA0667}" srcOrd="0" destOrd="0" presId="urn:microsoft.com/office/officeart/2005/8/layout/hierarchy2"/>
    <dgm:cxn modelId="{D2BAE664-F900-412F-B738-AD97373B32AD}" type="presParOf" srcId="{CE8D4997-1F41-47D0-A1AD-8BB1A846893D}" destId="{35574831-7B19-49EB-86B5-E813DEAFFBFB}" srcOrd="3" destOrd="0" presId="urn:microsoft.com/office/officeart/2005/8/layout/hierarchy2"/>
    <dgm:cxn modelId="{18637B7C-BD6B-4562-9CF6-F6B87E1835DB}" type="presParOf" srcId="{35574831-7B19-49EB-86B5-E813DEAFFBFB}" destId="{35354087-FCD3-4A37-A111-5993C6E73BF1}" srcOrd="0" destOrd="0" presId="urn:microsoft.com/office/officeart/2005/8/layout/hierarchy2"/>
    <dgm:cxn modelId="{5A8FE786-27E3-4E1B-A0FF-3C7956F4E24F}" type="presParOf" srcId="{35574831-7B19-49EB-86B5-E813DEAFFBFB}" destId="{8B98B66B-D875-4D70-AE3F-3E2735794CD3}" srcOrd="1" destOrd="0" presId="urn:microsoft.com/office/officeart/2005/8/layout/hierarchy2"/>
    <dgm:cxn modelId="{4FCA5125-73FC-48EC-A4F3-E87EC8174F14}" type="presParOf" srcId="{CE8D4997-1F41-47D0-A1AD-8BB1A846893D}" destId="{2266B53C-A497-496A-9B5D-8D6DF8DB84C0}" srcOrd="4" destOrd="0" presId="urn:microsoft.com/office/officeart/2005/8/layout/hierarchy2"/>
    <dgm:cxn modelId="{F3E7DCA5-41B4-44DE-91C3-8F13335D4AEF}" type="presParOf" srcId="{2266B53C-A497-496A-9B5D-8D6DF8DB84C0}" destId="{2256818A-DC87-4976-94C5-033651015510}" srcOrd="0" destOrd="0" presId="urn:microsoft.com/office/officeart/2005/8/layout/hierarchy2"/>
    <dgm:cxn modelId="{F21F0AF8-00B9-4778-9F3A-FF6E8CEDD6E0}" type="presParOf" srcId="{CE8D4997-1F41-47D0-A1AD-8BB1A846893D}" destId="{657B0234-7DC3-4D99-B999-B10D0AE725E7}" srcOrd="5" destOrd="0" presId="urn:microsoft.com/office/officeart/2005/8/layout/hierarchy2"/>
    <dgm:cxn modelId="{B7897C9E-6A04-4E23-883F-5471C8265199}" type="presParOf" srcId="{657B0234-7DC3-4D99-B999-B10D0AE725E7}" destId="{C2D0BF76-70CB-4AF6-82A6-F8B6C50F66D2}" srcOrd="0" destOrd="0" presId="urn:microsoft.com/office/officeart/2005/8/layout/hierarchy2"/>
    <dgm:cxn modelId="{039A5F04-FA59-4E57-B9A8-8259245F1C98}" type="presParOf" srcId="{657B0234-7DC3-4D99-B999-B10D0AE725E7}" destId="{9A3C9BB9-B748-47C0-923E-7838D265256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B8BAE-0CB2-451B-8E92-D491397F7804}">
      <dsp:nvSpPr>
        <dsp:cNvPr id="0" name=""/>
        <dsp:cNvSpPr/>
      </dsp:nvSpPr>
      <dsp:spPr>
        <a:xfrm>
          <a:off x="0" y="2520529"/>
          <a:ext cx="1258769" cy="5429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>
              <a:solidFill>
                <a:schemeClr val="bg1"/>
              </a:solidFill>
              <a:latin typeface="Calibri" panose="020F0502020204030204" pitchFamily="34" charset="0"/>
            </a:rPr>
            <a:t>ESTRUCTURAS</a:t>
          </a:r>
        </a:p>
      </dsp:txBody>
      <dsp:txXfrm>
        <a:off x="15903" y="2536432"/>
        <a:ext cx="1226963" cy="511160"/>
      </dsp:txXfrm>
    </dsp:sp>
    <dsp:sp modelId="{D332D555-9F71-494D-BE1F-653F1841BA20}">
      <dsp:nvSpPr>
        <dsp:cNvPr id="0" name=""/>
        <dsp:cNvSpPr/>
      </dsp:nvSpPr>
      <dsp:spPr>
        <a:xfrm rot="17404132">
          <a:off x="588834" y="1825208"/>
          <a:ext cx="2039838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039838" y="881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kern="1200">
            <a:latin typeface="Calibri" panose="020F0502020204030204" pitchFamily="34" charset="0"/>
          </a:endParaRPr>
        </a:p>
      </dsp:txBody>
      <dsp:txXfrm>
        <a:off x="1557757" y="1783025"/>
        <a:ext cx="101991" cy="101991"/>
      </dsp:txXfrm>
    </dsp:sp>
    <dsp:sp modelId="{8CB8023F-8D79-44BE-8CFE-1D6EC27B84B4}">
      <dsp:nvSpPr>
        <dsp:cNvPr id="0" name=""/>
        <dsp:cNvSpPr/>
      </dsp:nvSpPr>
      <dsp:spPr>
        <a:xfrm>
          <a:off x="1958738" y="604548"/>
          <a:ext cx="1258769" cy="54296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ENTRAMADOS</a:t>
          </a:r>
        </a:p>
      </dsp:txBody>
      <dsp:txXfrm>
        <a:off x="1974641" y="620451"/>
        <a:ext cx="1226963" cy="511160"/>
      </dsp:txXfrm>
    </dsp:sp>
    <dsp:sp modelId="{E610C763-0BC5-4690-9289-D4A8BD66261E}">
      <dsp:nvSpPr>
        <dsp:cNvPr id="0" name=""/>
        <dsp:cNvSpPr/>
      </dsp:nvSpPr>
      <dsp:spPr>
        <a:xfrm rot="19834351">
          <a:off x="3138547" y="566534"/>
          <a:ext cx="122397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223979" y="8813"/>
              </a:lnTo>
            </a:path>
          </a:pathLst>
        </a:custGeom>
        <a:noFill/>
        <a:ln w="190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Calibri" panose="020F0502020204030204" pitchFamily="34" charset="0"/>
          </a:endParaRPr>
        </a:p>
      </dsp:txBody>
      <dsp:txXfrm>
        <a:off x="3719938" y="544748"/>
        <a:ext cx="61198" cy="61198"/>
      </dsp:txXfrm>
    </dsp:sp>
    <dsp:sp modelId="{49ED3AD8-42D5-4689-8D56-8E60DDE511DA}">
      <dsp:nvSpPr>
        <dsp:cNvPr id="0" name=""/>
        <dsp:cNvSpPr/>
      </dsp:nvSpPr>
      <dsp:spPr>
        <a:xfrm>
          <a:off x="4283567" y="3180"/>
          <a:ext cx="1258769" cy="542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>
              <a:solidFill>
                <a:schemeClr val="tx1"/>
              </a:solidFill>
              <a:latin typeface="Calibri" panose="020F0502020204030204" pitchFamily="34" charset="0"/>
            </a:rPr>
            <a:t>Pilar y viga</a:t>
          </a:r>
        </a:p>
      </dsp:txBody>
      <dsp:txXfrm>
        <a:off x="4299470" y="19083"/>
        <a:ext cx="1226963" cy="511160"/>
      </dsp:txXfrm>
    </dsp:sp>
    <dsp:sp modelId="{4E5A6524-1632-401D-9CA3-F6DF0B138549}">
      <dsp:nvSpPr>
        <dsp:cNvPr id="0" name=""/>
        <dsp:cNvSpPr/>
      </dsp:nvSpPr>
      <dsp:spPr>
        <a:xfrm rot="38133">
          <a:off x="3217474" y="873130"/>
          <a:ext cx="1066125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066125" y="8813"/>
              </a:lnTo>
            </a:path>
          </a:pathLst>
        </a:custGeom>
        <a:noFill/>
        <a:ln w="190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Calibri" panose="020F0502020204030204" pitchFamily="34" charset="0"/>
          </a:endParaRPr>
        </a:p>
      </dsp:txBody>
      <dsp:txXfrm>
        <a:off x="3723884" y="855291"/>
        <a:ext cx="53306" cy="53306"/>
      </dsp:txXfrm>
    </dsp:sp>
    <dsp:sp modelId="{AC75CAD0-BCF2-45F0-962F-9680E92DE71D}">
      <dsp:nvSpPr>
        <dsp:cNvPr id="0" name=""/>
        <dsp:cNvSpPr/>
      </dsp:nvSpPr>
      <dsp:spPr>
        <a:xfrm>
          <a:off x="4283567" y="616374"/>
          <a:ext cx="1258769" cy="542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>
              <a:solidFill>
                <a:schemeClr val="tx1"/>
              </a:solidFill>
              <a:latin typeface="Calibri" panose="020F0502020204030204" pitchFamily="34" charset="0"/>
            </a:rPr>
            <a:t>Arriostrados</a:t>
          </a:r>
        </a:p>
      </dsp:txBody>
      <dsp:txXfrm>
        <a:off x="4299470" y="632277"/>
        <a:ext cx="1226963" cy="511160"/>
      </dsp:txXfrm>
    </dsp:sp>
    <dsp:sp modelId="{94C8F95D-9338-4B44-B15F-D5303011827E}">
      <dsp:nvSpPr>
        <dsp:cNvPr id="0" name=""/>
        <dsp:cNvSpPr/>
      </dsp:nvSpPr>
      <dsp:spPr>
        <a:xfrm rot="1841907">
          <a:off x="3130638" y="1183688"/>
          <a:ext cx="123979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239797" y="8813"/>
              </a:lnTo>
            </a:path>
          </a:pathLst>
        </a:custGeom>
        <a:noFill/>
        <a:ln w="190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Calibri" panose="020F0502020204030204" pitchFamily="34" charset="0"/>
          </a:endParaRPr>
        </a:p>
      </dsp:txBody>
      <dsp:txXfrm>
        <a:off x="3719542" y="1161506"/>
        <a:ext cx="61989" cy="61989"/>
      </dsp:txXfrm>
    </dsp:sp>
    <dsp:sp modelId="{D1D50DE9-3F9B-45DF-8197-C3ECFD17F9BC}">
      <dsp:nvSpPr>
        <dsp:cNvPr id="0" name=""/>
        <dsp:cNvSpPr/>
      </dsp:nvSpPr>
      <dsp:spPr>
        <a:xfrm>
          <a:off x="4283567" y="1237489"/>
          <a:ext cx="1258769" cy="542966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Marcos Rígidos </a:t>
          </a:r>
        </a:p>
      </dsp:txBody>
      <dsp:txXfrm>
        <a:off x="4299470" y="1253392"/>
        <a:ext cx="1226963" cy="511160"/>
      </dsp:txXfrm>
    </dsp:sp>
    <dsp:sp modelId="{CE189D2C-EF6C-48C1-A06F-A77CF07EC91C}">
      <dsp:nvSpPr>
        <dsp:cNvPr id="0" name=""/>
        <dsp:cNvSpPr/>
      </dsp:nvSpPr>
      <dsp:spPr>
        <a:xfrm rot="21453359">
          <a:off x="1258444" y="2767952"/>
          <a:ext cx="71507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15073" y="881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Calibri" panose="020F0502020204030204" pitchFamily="34" charset="0"/>
          </a:endParaRPr>
        </a:p>
      </dsp:txBody>
      <dsp:txXfrm>
        <a:off x="1598103" y="2758888"/>
        <a:ext cx="35753" cy="35753"/>
      </dsp:txXfrm>
    </dsp:sp>
    <dsp:sp modelId="{5234E868-7AE4-4F49-9C8B-5014C6A89F4A}">
      <dsp:nvSpPr>
        <dsp:cNvPr id="0" name=""/>
        <dsp:cNvSpPr/>
      </dsp:nvSpPr>
      <dsp:spPr>
        <a:xfrm>
          <a:off x="1973192" y="2490036"/>
          <a:ext cx="1258769" cy="54296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MACIZOS</a:t>
          </a:r>
        </a:p>
      </dsp:txBody>
      <dsp:txXfrm>
        <a:off x="1989095" y="2505939"/>
        <a:ext cx="1226963" cy="511160"/>
      </dsp:txXfrm>
    </dsp:sp>
    <dsp:sp modelId="{766AEF75-1CF5-48D7-B73C-40883BDEB0BD}">
      <dsp:nvSpPr>
        <dsp:cNvPr id="0" name=""/>
        <dsp:cNvSpPr/>
      </dsp:nvSpPr>
      <dsp:spPr>
        <a:xfrm rot="19784161">
          <a:off x="3148993" y="2445894"/>
          <a:ext cx="121754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217541" y="8813"/>
              </a:lnTo>
            </a:path>
          </a:pathLst>
        </a:custGeom>
        <a:noFill/>
        <a:ln w="190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Calibri" panose="020F0502020204030204" pitchFamily="34" charset="0"/>
          </a:endParaRPr>
        </a:p>
      </dsp:txBody>
      <dsp:txXfrm>
        <a:off x="3727325" y="2424269"/>
        <a:ext cx="60877" cy="60877"/>
      </dsp:txXfrm>
    </dsp:sp>
    <dsp:sp modelId="{B04F023D-0136-48CB-A540-8C0BC9EEE79D}">
      <dsp:nvSpPr>
        <dsp:cNvPr id="0" name=""/>
        <dsp:cNvSpPr/>
      </dsp:nvSpPr>
      <dsp:spPr>
        <a:xfrm>
          <a:off x="4283567" y="1876413"/>
          <a:ext cx="1258769" cy="54296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>
              <a:solidFill>
                <a:schemeClr val="tx1"/>
              </a:solidFill>
              <a:latin typeface="Calibri" panose="020F0502020204030204" pitchFamily="34" charset="0"/>
            </a:rPr>
            <a:t>Muros albañilerías</a:t>
          </a:r>
        </a:p>
      </dsp:txBody>
      <dsp:txXfrm>
        <a:off x="4299470" y="1892316"/>
        <a:ext cx="1226963" cy="511160"/>
      </dsp:txXfrm>
    </dsp:sp>
    <dsp:sp modelId="{7836FD1D-D944-4274-A24A-B74E3378887B}">
      <dsp:nvSpPr>
        <dsp:cNvPr id="0" name=""/>
        <dsp:cNvSpPr/>
      </dsp:nvSpPr>
      <dsp:spPr>
        <a:xfrm rot="1797176">
          <a:off x="3150907" y="3055702"/>
          <a:ext cx="1213714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213714" y="8813"/>
              </a:lnTo>
            </a:path>
          </a:pathLst>
        </a:custGeom>
        <a:noFill/>
        <a:ln w="190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Calibri" panose="020F0502020204030204" pitchFamily="34" charset="0"/>
          </a:endParaRPr>
        </a:p>
      </dsp:txBody>
      <dsp:txXfrm>
        <a:off x="3727421" y="3034173"/>
        <a:ext cx="60685" cy="60685"/>
      </dsp:txXfrm>
    </dsp:sp>
    <dsp:sp modelId="{8A77AC08-8088-4F9C-808D-7AA4553A54FD}">
      <dsp:nvSpPr>
        <dsp:cNvPr id="0" name=""/>
        <dsp:cNvSpPr/>
      </dsp:nvSpPr>
      <dsp:spPr>
        <a:xfrm>
          <a:off x="4283567" y="3096029"/>
          <a:ext cx="1258769" cy="54296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>
              <a:solidFill>
                <a:schemeClr val="tx1"/>
              </a:solidFill>
              <a:latin typeface="Calibri" panose="020F0502020204030204" pitchFamily="34" charset="0"/>
            </a:rPr>
            <a:t>(*) Paneles estructurales</a:t>
          </a:r>
        </a:p>
      </dsp:txBody>
      <dsp:txXfrm>
        <a:off x="4299470" y="3111932"/>
        <a:ext cx="1226963" cy="511160"/>
      </dsp:txXfrm>
    </dsp:sp>
    <dsp:sp modelId="{5AAA59AB-BC45-4842-95D7-42ED8CE8028A}">
      <dsp:nvSpPr>
        <dsp:cNvPr id="0" name=""/>
        <dsp:cNvSpPr/>
      </dsp:nvSpPr>
      <dsp:spPr>
        <a:xfrm rot="21563597">
          <a:off x="3231932" y="2747137"/>
          <a:ext cx="1051664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051664" y="8813"/>
              </a:lnTo>
            </a:path>
          </a:pathLst>
        </a:custGeom>
        <a:noFill/>
        <a:ln w="190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Calibri" panose="020F0502020204030204" pitchFamily="34" charset="0"/>
          </a:endParaRPr>
        </a:p>
      </dsp:txBody>
      <dsp:txXfrm>
        <a:off x="3731472" y="2729659"/>
        <a:ext cx="52583" cy="52583"/>
      </dsp:txXfrm>
    </dsp:sp>
    <dsp:sp modelId="{880F8C72-56A6-4C0B-AD5A-304891C63C25}">
      <dsp:nvSpPr>
        <dsp:cNvPr id="0" name=""/>
        <dsp:cNvSpPr/>
      </dsp:nvSpPr>
      <dsp:spPr>
        <a:xfrm>
          <a:off x="4283567" y="2478899"/>
          <a:ext cx="1258769" cy="54296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>
              <a:solidFill>
                <a:schemeClr val="tx1"/>
              </a:solidFill>
              <a:latin typeface="Calibri" panose="020F0502020204030204" pitchFamily="34" charset="0"/>
            </a:rPr>
            <a:t>Muros HA</a:t>
          </a:r>
        </a:p>
      </dsp:txBody>
      <dsp:txXfrm>
        <a:off x="4299470" y="2494802"/>
        <a:ext cx="1226963" cy="511160"/>
      </dsp:txXfrm>
    </dsp:sp>
    <dsp:sp modelId="{BE4F1BAD-CFB0-4104-B4EB-CE126348EC56}">
      <dsp:nvSpPr>
        <dsp:cNvPr id="0" name=""/>
        <dsp:cNvSpPr/>
      </dsp:nvSpPr>
      <dsp:spPr>
        <a:xfrm rot="4086302">
          <a:off x="651037" y="3682418"/>
          <a:ext cx="193824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938247" y="881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600" kern="1200">
            <a:latin typeface="Calibri" panose="020F0502020204030204" pitchFamily="34" charset="0"/>
          </a:endParaRPr>
        </a:p>
      </dsp:txBody>
      <dsp:txXfrm>
        <a:off x="1571705" y="3642775"/>
        <a:ext cx="96912" cy="96912"/>
      </dsp:txXfrm>
    </dsp:sp>
    <dsp:sp modelId="{8525CFD6-5A56-4BD5-AA6F-CC9243A0B65D}">
      <dsp:nvSpPr>
        <dsp:cNvPr id="0" name=""/>
        <dsp:cNvSpPr/>
      </dsp:nvSpPr>
      <dsp:spPr>
        <a:xfrm>
          <a:off x="1981553" y="4318968"/>
          <a:ext cx="1258769" cy="54296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ESPACIALES</a:t>
          </a:r>
        </a:p>
      </dsp:txBody>
      <dsp:txXfrm>
        <a:off x="1997456" y="4334871"/>
        <a:ext cx="1226963" cy="511160"/>
      </dsp:txXfrm>
    </dsp:sp>
    <dsp:sp modelId="{180C40C9-F857-4C0E-B411-DA9954659B08}">
      <dsp:nvSpPr>
        <dsp:cNvPr id="0" name=""/>
        <dsp:cNvSpPr/>
      </dsp:nvSpPr>
      <dsp:spPr>
        <a:xfrm rot="19867013">
          <a:off x="3166218" y="4293888"/>
          <a:ext cx="1191452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191452" y="8813"/>
              </a:lnTo>
            </a:path>
          </a:pathLst>
        </a:custGeom>
        <a:noFill/>
        <a:ln w="190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Calibri" panose="020F0502020204030204" pitchFamily="34" charset="0"/>
          </a:endParaRPr>
        </a:p>
      </dsp:txBody>
      <dsp:txXfrm>
        <a:off x="3732159" y="4272915"/>
        <a:ext cx="59572" cy="59572"/>
      </dsp:txXfrm>
    </dsp:sp>
    <dsp:sp modelId="{47B53EB4-E69F-4E4F-A5BC-092186DAF0BB}">
      <dsp:nvSpPr>
        <dsp:cNvPr id="0" name=""/>
        <dsp:cNvSpPr/>
      </dsp:nvSpPr>
      <dsp:spPr>
        <a:xfrm>
          <a:off x="4283567" y="3743468"/>
          <a:ext cx="1258769" cy="54296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s-CL" sz="1400" kern="1200" dirty="0">
              <a:solidFill>
                <a:schemeClr val="tx1"/>
              </a:solidFill>
              <a:latin typeface="Calibri" panose="020F0502020204030204" pitchFamily="34" charset="0"/>
            </a:rPr>
            <a:t>Cascaras</a:t>
          </a:r>
        </a:p>
      </dsp:txBody>
      <dsp:txXfrm>
        <a:off x="4299470" y="3759371"/>
        <a:ext cx="1226963" cy="511160"/>
      </dsp:txXfrm>
    </dsp:sp>
    <dsp:sp modelId="{23F74A32-6645-438F-9406-BE1935E7F713}">
      <dsp:nvSpPr>
        <dsp:cNvPr id="0" name=""/>
        <dsp:cNvSpPr/>
      </dsp:nvSpPr>
      <dsp:spPr>
        <a:xfrm rot="107175">
          <a:off x="3240069" y="4597905"/>
          <a:ext cx="104375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043751" y="8813"/>
              </a:lnTo>
            </a:path>
          </a:pathLst>
        </a:custGeom>
        <a:noFill/>
        <a:ln w="190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Calibri" panose="020F0502020204030204" pitchFamily="34" charset="0"/>
          </a:endParaRPr>
        </a:p>
      </dsp:txBody>
      <dsp:txXfrm>
        <a:off x="3735851" y="4580625"/>
        <a:ext cx="52187" cy="52187"/>
      </dsp:txXfrm>
    </dsp:sp>
    <dsp:sp modelId="{35354087-FCD3-4A37-A111-5993C6E73BF1}">
      <dsp:nvSpPr>
        <dsp:cNvPr id="0" name=""/>
        <dsp:cNvSpPr/>
      </dsp:nvSpPr>
      <dsp:spPr>
        <a:xfrm>
          <a:off x="4283567" y="4351503"/>
          <a:ext cx="1258769" cy="54296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>
              <a:solidFill>
                <a:schemeClr val="tx1"/>
              </a:solidFill>
              <a:latin typeface="Calibri" panose="020F0502020204030204" pitchFamily="34" charset="0"/>
            </a:rPr>
            <a:t>Tenso-estructuras</a:t>
          </a:r>
        </a:p>
      </dsp:txBody>
      <dsp:txXfrm>
        <a:off x="4299470" y="4367406"/>
        <a:ext cx="1226963" cy="511160"/>
      </dsp:txXfrm>
    </dsp:sp>
    <dsp:sp modelId="{2266B53C-A497-496A-9B5D-8D6DF8DB84C0}">
      <dsp:nvSpPr>
        <dsp:cNvPr id="0" name=""/>
        <dsp:cNvSpPr/>
      </dsp:nvSpPr>
      <dsp:spPr>
        <a:xfrm rot="1909426">
          <a:off x="3148036" y="4905357"/>
          <a:ext cx="122781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227817" y="8813"/>
              </a:lnTo>
            </a:path>
          </a:pathLst>
        </a:custGeom>
        <a:noFill/>
        <a:ln w="190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>
            <a:latin typeface="Calibri" panose="020F0502020204030204" pitchFamily="34" charset="0"/>
          </a:endParaRPr>
        </a:p>
      </dsp:txBody>
      <dsp:txXfrm>
        <a:off x="3731249" y="4883475"/>
        <a:ext cx="61390" cy="61390"/>
      </dsp:txXfrm>
    </dsp:sp>
    <dsp:sp modelId="{C2D0BF76-70CB-4AF6-82A6-F8B6C50F66D2}">
      <dsp:nvSpPr>
        <dsp:cNvPr id="0" name=""/>
        <dsp:cNvSpPr/>
      </dsp:nvSpPr>
      <dsp:spPr>
        <a:xfrm>
          <a:off x="4283567" y="4966407"/>
          <a:ext cx="1258769" cy="54296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s-CL" sz="1400" kern="1200" dirty="0">
              <a:solidFill>
                <a:schemeClr val="tx1"/>
              </a:solidFill>
              <a:latin typeface="Calibri" panose="020F0502020204030204" pitchFamily="34" charset="0"/>
            </a:rPr>
            <a:t>Neumáticas</a:t>
          </a:r>
        </a:p>
      </dsp:txBody>
      <dsp:txXfrm>
        <a:off x="4299470" y="4982310"/>
        <a:ext cx="1226963" cy="511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36.wmf"/><Relationship Id="rId3" Type="http://schemas.openxmlformats.org/officeDocument/2006/relationships/image" Target="../media/image32.wmf"/><Relationship Id="rId7" Type="http://schemas.openxmlformats.org/officeDocument/2006/relationships/image" Target="../media/image23.wmf"/><Relationship Id="rId12" Type="http://schemas.openxmlformats.org/officeDocument/2006/relationships/image" Target="../media/image35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34.wmf"/><Relationship Id="rId10" Type="http://schemas.openxmlformats.org/officeDocument/2006/relationships/image" Target="../media/image26.wmf"/><Relationship Id="rId4" Type="http://schemas.openxmlformats.org/officeDocument/2006/relationships/image" Target="../media/image33.wmf"/><Relationship Id="rId9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5" y="9121777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5" rIns="96648" bIns="48325" numCol="1" anchor="b" anchorCtr="0" compatLnSpc="1">
            <a:prstTxWarp prst="textNoShape">
              <a:avLst/>
            </a:prstTxWarp>
          </a:bodyPr>
          <a:lstStyle>
            <a:lvl1pPr algn="r" defTabSz="966657" eaLnBrk="1" hangingPunct="1">
              <a:spcAft>
                <a:spcPts val="600"/>
              </a:spcAft>
              <a:defRPr sz="1100">
                <a:latin typeface="+mj-lt"/>
              </a:defRPr>
            </a:lvl1pPr>
          </a:lstStyle>
          <a:p>
            <a:pPr>
              <a:defRPr/>
            </a:pPr>
            <a:fld id="{02222C26-5666-46E0-BDF8-1BC9C13F3AF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82382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376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93D9AE2-10F8-408E-97F2-195094F230F6}" type="datetimeFigureOut">
              <a:rPr lang="es-ES"/>
              <a:pPr>
                <a:defRPr/>
              </a:pPr>
              <a:t>28/03/2022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839" y="4559302"/>
            <a:ext cx="5851525" cy="4321175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376" y="9120189"/>
            <a:ext cx="3170238" cy="479425"/>
          </a:xfrm>
          <a:prstGeom prst="rect">
            <a:avLst/>
          </a:prstGeom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EA0701-7C82-4DFF-A1F4-8751A5E66BE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0552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50" indent="-28571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45" indent="-22856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84" indent="-22856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22" indent="-22856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60" indent="-2285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98" indent="-2285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37" indent="-2285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74" indent="-2285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8141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50" indent="-285711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45" indent="-22856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84" indent="-22856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22" indent="-22856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60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98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537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74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D7F06-861A-41D6-8E3F-B2BB413304C0}" type="slidenum">
              <a:rPr lang="es-ES" altLang="es-CL" sz="1100"/>
              <a:pPr/>
              <a:t>9</a:t>
            </a:fld>
            <a:endParaRPr lang="es-ES" altLang="es-CL" sz="1100"/>
          </a:p>
        </p:txBody>
      </p:sp>
    </p:spTree>
    <p:extLst>
      <p:ext uri="{BB962C8B-B14F-4D97-AF65-F5344CB8AC3E}">
        <p14:creationId xmlns:p14="http://schemas.microsoft.com/office/powerpoint/2010/main" val="15558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50" indent="-285711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45" indent="-22856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84" indent="-22856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22" indent="-22856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60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98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537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74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D8DFFB-90B2-4EC3-8FF0-589C4EEA4CA9}" type="slidenum">
              <a:rPr lang="es-ES" altLang="es-CL" sz="1100"/>
              <a:pPr/>
              <a:t>10</a:t>
            </a:fld>
            <a:endParaRPr lang="es-ES" altLang="es-CL" sz="1100"/>
          </a:p>
        </p:txBody>
      </p:sp>
    </p:spTree>
    <p:extLst>
      <p:ext uri="{BB962C8B-B14F-4D97-AF65-F5344CB8AC3E}">
        <p14:creationId xmlns:p14="http://schemas.microsoft.com/office/powerpoint/2010/main" val="181039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 dirty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50" indent="-285711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45" indent="-22856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84" indent="-22856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22" indent="-22856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60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98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537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74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B35B8E-E9F9-4558-8176-5161A9A4E5CD}" type="slidenum">
              <a:rPr lang="es-ES" altLang="es-CL" sz="1100"/>
              <a:pPr/>
              <a:t>11</a:t>
            </a:fld>
            <a:endParaRPr lang="es-ES" altLang="es-CL" sz="1100"/>
          </a:p>
        </p:txBody>
      </p:sp>
    </p:spTree>
    <p:extLst>
      <p:ext uri="{BB962C8B-B14F-4D97-AF65-F5344CB8AC3E}">
        <p14:creationId xmlns:p14="http://schemas.microsoft.com/office/powerpoint/2010/main" val="273801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50" indent="-285711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45" indent="-22856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84" indent="-22856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22" indent="-228569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60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98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537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74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CA2A56-7F73-4FEB-A301-830FCC622879}" type="slidenum">
              <a:rPr lang="es-ES" altLang="es-CL" sz="1100"/>
              <a:pPr/>
              <a:t>12</a:t>
            </a:fld>
            <a:endParaRPr lang="es-ES" altLang="es-CL" sz="1100"/>
          </a:p>
        </p:txBody>
      </p:sp>
    </p:spTree>
    <p:extLst>
      <p:ext uri="{BB962C8B-B14F-4D97-AF65-F5344CB8AC3E}">
        <p14:creationId xmlns:p14="http://schemas.microsoft.com/office/powerpoint/2010/main" val="325384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 userDrawn="1"/>
        </p:nvSpPr>
        <p:spPr>
          <a:xfrm>
            <a:off x="0" y="188640"/>
            <a:ext cx="9144000" cy="5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4000">
                <a:schemeClr val="bg1">
                  <a:lumMod val="95000"/>
                  <a:shade val="67500"/>
                  <a:satMod val="115000"/>
                </a:schemeClr>
              </a:gs>
              <a:gs pos="67000">
                <a:srgbClr val="DFDFD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413913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22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73163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5EEFCE4-096D-4E62-AC8C-0E2D71C8A34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27861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0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20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 userDrawn="1"/>
        </p:nvSpPr>
        <p:spPr>
          <a:xfrm>
            <a:off x="899592" y="836712"/>
            <a:ext cx="7344000" cy="50405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87425" lvl="1" indent="-271463" algn="just"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  <a:p>
            <a:pPr marL="355600" lvl="1" indent="-355600" algn="just">
              <a:spcBef>
                <a:spcPts val="1200"/>
              </a:spcBef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1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4"/>
          <a:stretch/>
        </p:blipFill>
        <p:spPr>
          <a:xfrm flipH="1">
            <a:off x="793905" y="764704"/>
            <a:ext cx="7550499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AF052FE-2D8E-468A-86BE-8784D07CC27A}"/>
              </a:ext>
            </a:extLst>
          </p:cNvPr>
          <p:cNvSpPr/>
          <p:nvPr userDrawn="1"/>
        </p:nvSpPr>
        <p:spPr bwMode="auto">
          <a:xfrm>
            <a:off x="683568" y="764704"/>
            <a:ext cx="7776864" cy="54006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6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38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01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15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5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 userDrawn="1"/>
        </p:nvSpPr>
        <p:spPr>
          <a:xfrm>
            <a:off x="0" y="188640"/>
            <a:ext cx="9144000" cy="43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4000">
                <a:schemeClr val="bg1">
                  <a:lumMod val="95000"/>
                  <a:shade val="67500"/>
                  <a:satMod val="115000"/>
                </a:schemeClr>
              </a:gs>
              <a:gs pos="67000">
                <a:srgbClr val="DFDFD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/>
          </a:p>
        </p:txBody>
      </p:sp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0" y="6402388"/>
            <a:ext cx="4572000" cy="477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Universidad de Chile</a:t>
            </a:r>
            <a:r>
              <a:rPr lang="es-ES" altLang="en-US" sz="9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Facultad de Arquitectura y Urbanismo</a:t>
            </a:r>
          </a:p>
          <a:p>
            <a:pPr eaLnBrk="1" hangingPunct="1">
              <a:defRPr/>
            </a:pPr>
            <a:r>
              <a:rPr lang="es-ES" alt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Departamento de Arquitectura </a:t>
            </a:r>
            <a:r>
              <a:rPr lang="es-ES" altLang="en-US" sz="8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es-ES" altLang="en-US" sz="800" b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</a:t>
            </a:r>
            <a:r>
              <a:rPr lang="es-ES" altLang="en-US" sz="80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Diseño y Materialización</a:t>
            </a:r>
            <a:endParaRPr lang="es-ES" alt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s-ES" altLang="en-US" sz="8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Profesores: </a:t>
            </a:r>
            <a:r>
              <a:rPr lang="es-ES" altLang="en-US" sz="800" b="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Pfenniger</a:t>
            </a:r>
            <a:r>
              <a:rPr lang="es-ES" altLang="en-US" sz="8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n-US" sz="800" b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Veas + Aguilera</a:t>
            </a:r>
            <a:endParaRPr lang="es-ES" altLang="en-US" sz="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4499991" y="6396038"/>
            <a:ext cx="4644000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SISTEMAS ESTRUCTURALES:</a:t>
            </a:r>
          </a:p>
          <a:p>
            <a:pPr algn="r" eaLnBrk="1" hangingPunct="1">
              <a:defRPr/>
            </a:pP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MARCO RIGIDO</a:t>
            </a:r>
          </a:p>
          <a:p>
            <a:pPr algn="r" eaLnBrk="1" hangingPunct="1">
              <a:defRPr/>
            </a:pPr>
            <a:endParaRPr lang="es-ES" alt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4.wmf"/><Relationship Id="rId26" Type="http://schemas.openxmlformats.org/officeDocument/2006/relationships/image" Target="../media/image28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9.bin"/><Relationship Id="rId7" Type="http://schemas.openxmlformats.org/officeDocument/2006/relationships/image" Target="../media/image19.wmf"/><Relationship Id="rId12" Type="http://schemas.openxmlformats.org/officeDocument/2006/relationships/image" Target="../media/image29.png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wmf"/><Relationship Id="rId24" Type="http://schemas.openxmlformats.org/officeDocument/2006/relationships/image" Target="../media/image27.wmf"/><Relationship Id="rId5" Type="http://schemas.openxmlformats.org/officeDocument/2006/relationships/image" Target="../media/image18.wmf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wmf"/><Relationship Id="rId14" Type="http://schemas.openxmlformats.org/officeDocument/2006/relationships/image" Target="../media/image22.wmf"/><Relationship Id="rId22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4.wmf"/><Relationship Id="rId18" Type="http://schemas.openxmlformats.org/officeDocument/2006/relationships/image" Target="../media/image23.wmf"/><Relationship Id="rId26" Type="http://schemas.openxmlformats.org/officeDocument/2006/relationships/image" Target="../media/image27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20.bin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29" Type="http://schemas.openxmlformats.org/officeDocument/2006/relationships/oleObject" Target="../embeddings/oleObject2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3.wmf"/><Relationship Id="rId24" Type="http://schemas.openxmlformats.org/officeDocument/2006/relationships/image" Target="../media/image26.wmf"/><Relationship Id="rId5" Type="http://schemas.openxmlformats.org/officeDocument/2006/relationships/image" Target="../media/image30.wmf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35.wmf"/><Relationship Id="rId10" Type="http://schemas.openxmlformats.org/officeDocument/2006/relationships/oleObject" Target="../embeddings/oleObject15.bin"/><Relationship Id="rId19" Type="http://schemas.openxmlformats.org/officeDocument/2006/relationships/oleObject" Target="../embeddings/oleObject19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2.wmf"/><Relationship Id="rId14" Type="http://schemas.openxmlformats.org/officeDocument/2006/relationships/image" Target="../media/image29.png"/><Relationship Id="rId22" Type="http://schemas.openxmlformats.org/officeDocument/2006/relationships/image" Target="../media/image25.wmf"/><Relationship Id="rId27" Type="http://schemas.openxmlformats.org/officeDocument/2006/relationships/oleObject" Target="../embeddings/oleObject23.bin"/><Relationship Id="rId30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43.wmf"/><Relationship Id="rId26" Type="http://schemas.openxmlformats.org/officeDocument/2006/relationships/image" Target="../media/image47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31.bin"/><Relationship Id="rId25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29" Type="http://schemas.openxmlformats.org/officeDocument/2006/relationships/oleObject" Target="../embeddings/oleObject3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46.wmf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28" Type="http://schemas.openxmlformats.org/officeDocument/2006/relationships/image" Target="../media/image48.wmf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50.png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1.wmf"/><Relationship Id="rId22" Type="http://schemas.openxmlformats.org/officeDocument/2006/relationships/image" Target="../media/image45.wmf"/><Relationship Id="rId27" Type="http://schemas.openxmlformats.org/officeDocument/2006/relationships/oleObject" Target="../embeddings/oleObject36.bin"/><Relationship Id="rId30" Type="http://schemas.openxmlformats.org/officeDocument/2006/relationships/image" Target="../media/image4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6.pn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72.wmf"/><Relationship Id="rId3" Type="http://schemas.openxmlformats.org/officeDocument/2006/relationships/image" Target="../media/image74.png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1.wmf"/><Relationship Id="rId20" Type="http://schemas.openxmlformats.org/officeDocument/2006/relationships/image" Target="../media/image7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65.pn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7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oleObject" Target="../embeddings/oleObject24.bin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0.png"/><Relationship Id="rId11" Type="http://schemas.openxmlformats.org/officeDocument/2006/relationships/image" Target="../media/image74.png"/><Relationship Id="rId5" Type="http://schemas.openxmlformats.org/officeDocument/2006/relationships/image" Target="../media/image62.png"/><Relationship Id="rId10" Type="http://schemas.openxmlformats.org/officeDocument/2006/relationships/image" Target="../media/image55.wmf"/><Relationship Id="rId4" Type="http://schemas.openxmlformats.org/officeDocument/2006/relationships/image" Target="../media/image64.png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791580" y="5618707"/>
            <a:ext cx="7272807" cy="471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2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Verdana"/>
              </a:rPr>
              <a:t> SISTEMA DE MARCO RIGIDO</a:t>
            </a:r>
            <a:endParaRPr lang="es-CL" sz="2200" b="1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Verdana"/>
            </a:endParaRPr>
          </a:p>
        </p:txBody>
      </p:sp>
      <p:cxnSp>
        <p:nvCxnSpPr>
          <p:cNvPr id="5" name="Conector recto 20"/>
          <p:cNvCxnSpPr>
            <a:cxnSpLocks noChangeShapeType="1"/>
          </p:cNvCxnSpPr>
          <p:nvPr/>
        </p:nvCxnSpPr>
        <p:spPr bwMode="auto">
          <a:xfrm>
            <a:off x="0" y="1268760"/>
            <a:ext cx="9144000" cy="0"/>
          </a:xfrm>
          <a:prstGeom prst="line">
            <a:avLst/>
          </a:prstGeom>
          <a:noFill/>
          <a:ln w="41275">
            <a:solidFill>
              <a:srgbClr val="ADB9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Conector recto 20"/>
          <p:cNvCxnSpPr>
            <a:cxnSpLocks noChangeShapeType="1"/>
          </p:cNvCxnSpPr>
          <p:nvPr/>
        </p:nvCxnSpPr>
        <p:spPr bwMode="auto">
          <a:xfrm>
            <a:off x="0" y="1268760"/>
            <a:ext cx="9144000" cy="0"/>
          </a:xfrm>
          <a:prstGeom prst="line">
            <a:avLst/>
          </a:prstGeom>
          <a:noFill/>
          <a:ln w="41275">
            <a:solidFill>
              <a:srgbClr val="ADB9C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7500085" y="450000"/>
            <a:ext cx="1547091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>
              <a:lnSpc>
                <a:spcPct val="110000"/>
              </a:lnSpc>
            </a:pPr>
            <a:r>
              <a:rPr lang="es-CL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Semestre </a:t>
            </a:r>
            <a:r>
              <a:rPr lang="es-CL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otoño</a:t>
            </a:r>
            <a:r>
              <a:rPr lang="es-CL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 2022</a:t>
            </a:r>
            <a:endParaRPr lang="es-CL" sz="120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Verdana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67744" y="162000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sz="2400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DISEÑO  Y  MATERIALIZACIÓN</a:t>
            </a:r>
            <a:r>
              <a:rPr lang="es-ES" sz="2400" spc="1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1200" b="0" spc="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DESIGN AND REALIZATION</a:t>
            </a:r>
            <a:endParaRPr lang="es-CL" sz="1200" b="0" spc="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27" y="0"/>
            <a:ext cx="1449638" cy="1026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C4462C7-CC42-40C4-800A-D2815F87DC1E}"/>
              </a:ext>
            </a:extLst>
          </p:cNvPr>
          <p:cNvSpPr txBox="1"/>
          <p:nvPr/>
        </p:nvSpPr>
        <p:spPr>
          <a:xfrm rot="16200000">
            <a:off x="4778518" y="3007806"/>
            <a:ext cx="45857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000" b="0" dirty="0">
                <a:latin typeface="Calibri" panose="020F0502020204030204" pitchFamily="34" charset="0"/>
                <a:cs typeface="Calibri" panose="020F0502020204030204" pitchFamily="34" charset="0"/>
              </a:rPr>
              <a:t>https://www.arquired.com.mx/arq/curso-estructuras-de-acero/</a:t>
            </a:r>
          </a:p>
        </p:txBody>
      </p:sp>
      <p:pic>
        <p:nvPicPr>
          <p:cNvPr id="14" name="Imagen 13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60C55964-C842-481F-B6D6-F7C3D731F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6" t="36351" r="16071" b="22700"/>
          <a:stretch/>
        </p:blipFill>
        <p:spPr>
          <a:xfrm>
            <a:off x="1907704" y="1406649"/>
            <a:ext cx="5040560" cy="41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199198"/>
              </p:ext>
            </p:extLst>
          </p:nvPr>
        </p:nvGraphicFramePr>
        <p:xfrm>
          <a:off x="1813373" y="1628800"/>
          <a:ext cx="7524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cuación" r:id="rId4" imgW="469696" imgH="203112" progId="Equation.3">
                  <p:embed/>
                </p:oleObj>
              </mc:Choice>
              <mc:Fallback>
                <p:oleObj name="Ecuación" r:id="rId4" imgW="46969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373" y="1628800"/>
                        <a:ext cx="75247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72808" y="1052736"/>
            <a:ext cx="7885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1.-  MOMENTO TRANSMITIDO</a:t>
            </a:r>
          </a:p>
        </p:txBody>
      </p:sp>
      <p:graphicFrame>
        <p:nvGraphicFramePr>
          <p:cNvPr id="1024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566627"/>
              </p:ext>
            </p:extLst>
          </p:nvPr>
        </p:nvGraphicFramePr>
        <p:xfrm>
          <a:off x="2118967" y="4693534"/>
          <a:ext cx="8937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cuación" r:id="rId6" imgW="558558" imgH="393529" progId="Equation.3">
                  <p:embed/>
                </p:oleObj>
              </mc:Choice>
              <mc:Fallback>
                <p:oleObj name="Ecuación" r:id="rId6" imgW="5585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967" y="4693534"/>
                        <a:ext cx="893762" cy="625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2">
                            <a:lumMod val="75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875001"/>
              </p:ext>
            </p:extLst>
          </p:nvPr>
        </p:nvGraphicFramePr>
        <p:xfrm>
          <a:off x="1804642" y="2117269"/>
          <a:ext cx="16637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cuación" r:id="rId8" imgW="1040948" imgH="393529" progId="Equation.3">
                  <p:embed/>
                </p:oleObj>
              </mc:Choice>
              <mc:Fallback>
                <p:oleObj name="Ecuación" r:id="rId8" imgW="104094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642" y="2117269"/>
                        <a:ext cx="1663700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85941"/>
              </p:ext>
            </p:extLst>
          </p:nvPr>
        </p:nvGraphicFramePr>
        <p:xfrm>
          <a:off x="1987204" y="3876895"/>
          <a:ext cx="115728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cuación" r:id="rId10" imgW="723586" imgH="393529" progId="Equation.3">
                  <p:embed/>
                </p:oleObj>
              </mc:Choice>
              <mc:Fallback>
                <p:oleObj name="Ecuación" r:id="rId10" imgW="72358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204" y="3876895"/>
                        <a:ext cx="1157288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8" name="26 Grupo"/>
          <p:cNvGrpSpPr>
            <a:grpSpLocks/>
          </p:cNvGrpSpPr>
          <p:nvPr/>
        </p:nvGrpSpPr>
        <p:grpSpPr bwMode="auto">
          <a:xfrm>
            <a:off x="5335957" y="1422912"/>
            <a:ext cx="2718036" cy="1453125"/>
            <a:chOff x="5311504" y="1003537"/>
            <a:chExt cx="3118156" cy="1667092"/>
          </a:xfrm>
        </p:grpSpPr>
        <p:pic>
          <p:nvPicPr>
            <p:cNvPr id="10256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59" t="16241" r="44826" b="61691"/>
            <a:stretch>
              <a:fillRect/>
            </a:stretch>
          </p:blipFill>
          <p:spPr bwMode="auto">
            <a:xfrm>
              <a:off x="5426533" y="1003537"/>
              <a:ext cx="3003127" cy="1667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257" name="Object 17"/>
            <p:cNvGraphicFramePr>
              <a:graphicFrameLocks noChangeAspect="1"/>
            </p:cNvGraphicFramePr>
            <p:nvPr/>
          </p:nvGraphicFramePr>
          <p:xfrm>
            <a:off x="7956378" y="1980010"/>
            <a:ext cx="247320" cy="285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Ecuación" r:id="rId13" imgW="164957" imgH="190335" progId="Equation.3">
                    <p:embed/>
                  </p:oleObj>
                </mc:Choice>
                <mc:Fallback>
                  <p:oleObj name="Ecuación" r:id="rId13" imgW="164957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6378" y="1980010"/>
                          <a:ext cx="247320" cy="2856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8" name="Object 18"/>
            <p:cNvGraphicFramePr>
              <a:graphicFrameLocks noChangeAspect="1"/>
            </p:cNvGraphicFramePr>
            <p:nvPr/>
          </p:nvGraphicFramePr>
          <p:xfrm>
            <a:off x="5311504" y="1988841"/>
            <a:ext cx="609120" cy="285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Ecuación" r:id="rId15" imgW="406224" imgH="190417" progId="Equation.3">
                    <p:embed/>
                  </p:oleObj>
                </mc:Choice>
                <mc:Fallback>
                  <p:oleObj name="Ecuación" r:id="rId15" imgW="406224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1504" y="1988841"/>
                          <a:ext cx="609120" cy="2856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24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9" t="46872" r="44826" b="8464"/>
          <a:stretch>
            <a:fillRect/>
          </a:stretch>
        </p:blipFill>
        <p:spPr bwMode="auto">
          <a:xfrm>
            <a:off x="5447590" y="3035300"/>
            <a:ext cx="2618393" cy="294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54071"/>
              </p:ext>
            </p:extLst>
          </p:nvPr>
        </p:nvGraphicFramePr>
        <p:xfrm>
          <a:off x="5003215" y="3834375"/>
          <a:ext cx="7810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cuación" r:id="rId17" imgW="520474" imgH="342751" progId="Equation.3">
                  <p:embed/>
                </p:oleObj>
              </mc:Choice>
              <mc:Fallback>
                <p:oleObj name="Ecuación" r:id="rId17" imgW="520474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5" y="3834375"/>
                        <a:ext cx="78105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758482"/>
              </p:ext>
            </p:extLst>
          </p:nvPr>
        </p:nvGraphicFramePr>
        <p:xfrm>
          <a:off x="7588208" y="3828879"/>
          <a:ext cx="7604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cuación" r:id="rId19" imgW="507780" imgH="342751" progId="Equation.3">
                  <p:embed/>
                </p:oleObj>
              </mc:Choice>
              <mc:Fallback>
                <p:oleObj name="Ecuación" r:id="rId19" imgW="507780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08" y="3828879"/>
                        <a:ext cx="760412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000708"/>
              </p:ext>
            </p:extLst>
          </p:nvPr>
        </p:nvGraphicFramePr>
        <p:xfrm>
          <a:off x="5003215" y="5613584"/>
          <a:ext cx="781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cuación" r:id="rId21" imgW="520474" imgH="342751" progId="Equation.3">
                  <p:embed/>
                </p:oleObj>
              </mc:Choice>
              <mc:Fallback>
                <p:oleObj name="Ecuación" r:id="rId21" imgW="520474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5" y="5613584"/>
                        <a:ext cx="7810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34 Cruz"/>
          <p:cNvSpPr>
            <a:spLocks noChangeArrowheads="1"/>
          </p:cNvSpPr>
          <p:nvPr/>
        </p:nvSpPr>
        <p:spPr bwMode="auto">
          <a:xfrm>
            <a:off x="6632923" y="4367640"/>
            <a:ext cx="215900" cy="215900"/>
          </a:xfrm>
          <a:prstGeom prst="plus">
            <a:avLst>
              <a:gd name="adj" fmla="val 39134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916575"/>
              </p:ext>
            </p:extLst>
          </p:nvPr>
        </p:nvGraphicFramePr>
        <p:xfrm>
          <a:off x="7641442" y="5613584"/>
          <a:ext cx="7620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cuación" r:id="rId23" imgW="507780" imgH="342751" progId="Equation.3">
                  <p:embed/>
                </p:oleObj>
              </mc:Choice>
              <mc:Fallback>
                <p:oleObj name="Ecuación" r:id="rId23" imgW="507780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1442" y="5613584"/>
                        <a:ext cx="7620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570204"/>
              </p:ext>
            </p:extLst>
          </p:nvPr>
        </p:nvGraphicFramePr>
        <p:xfrm>
          <a:off x="1875286" y="2958892"/>
          <a:ext cx="152241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cuación" r:id="rId25" imgW="952087" imgH="393529" progId="Equation.3">
                  <p:embed/>
                </p:oleObj>
              </mc:Choice>
              <mc:Fallback>
                <p:oleObj name="Ecuación" r:id="rId25" imgW="95208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286" y="2958892"/>
                        <a:ext cx="1522412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367905" y="783840"/>
            <a:ext cx="7416800" cy="42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ts val="2500"/>
              </a:lnSpc>
              <a:defRPr/>
            </a:pPr>
            <a:r>
              <a:rPr lang="es-E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METODO DE CROSS</a:t>
            </a: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SISTEMA DE MARCO RIGIDO</a:t>
            </a:r>
            <a:endParaRPr lang="es-E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1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656806"/>
              </p:ext>
            </p:extLst>
          </p:nvPr>
        </p:nvGraphicFramePr>
        <p:xfrm>
          <a:off x="2393236" y="1310975"/>
          <a:ext cx="1458684" cy="5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cuación" r:id="rId4" imgW="1016000" imgH="393700" progId="Equation.3">
                  <p:embed/>
                </p:oleObj>
              </mc:Choice>
              <mc:Fallback>
                <p:oleObj name="Ecuación" r:id="rId4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236" y="1310975"/>
                        <a:ext cx="1458684" cy="56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94"/>
          <p:cNvSpPr>
            <a:spLocks noChangeArrowheads="1"/>
          </p:cNvSpPr>
          <p:nvPr/>
        </p:nvSpPr>
        <p:spPr bwMode="auto">
          <a:xfrm>
            <a:off x="1295259" y="2215897"/>
            <a:ext cx="1368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800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Considerando </a:t>
            </a:r>
          </a:p>
        </p:txBody>
      </p:sp>
      <p:graphicFrame>
        <p:nvGraphicFramePr>
          <p:cNvPr id="112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411207"/>
              </p:ext>
            </p:extLst>
          </p:nvPr>
        </p:nvGraphicFramePr>
        <p:xfrm>
          <a:off x="2844059" y="2060848"/>
          <a:ext cx="795183" cy="55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cuación" r:id="rId6" imgW="558558" imgH="393529" progId="Equation.3">
                  <p:embed/>
                </p:oleObj>
              </mc:Choice>
              <mc:Fallback>
                <p:oleObj name="Ecuación" r:id="rId6" imgW="5585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059" y="2060848"/>
                        <a:ext cx="795183" cy="55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660126"/>
              </p:ext>
            </p:extLst>
          </p:nvPr>
        </p:nvGraphicFramePr>
        <p:xfrm>
          <a:off x="2642964" y="2765485"/>
          <a:ext cx="1713012" cy="60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cuación" r:id="rId8" imgW="1117115" imgH="393529" progId="Equation.3">
                  <p:embed/>
                </p:oleObj>
              </mc:Choice>
              <mc:Fallback>
                <p:oleObj name="Ecuación" r:id="rId8" imgW="111711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964" y="2765485"/>
                        <a:ext cx="1713012" cy="603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153129"/>
              </p:ext>
            </p:extLst>
          </p:nvPr>
        </p:nvGraphicFramePr>
        <p:xfrm>
          <a:off x="2697427" y="4233548"/>
          <a:ext cx="1226500" cy="583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cuación" r:id="rId10" imgW="825500" imgH="393700" progId="Equation.3">
                  <p:embed/>
                </p:oleObj>
              </mc:Choice>
              <mc:Fallback>
                <p:oleObj name="Ecuación" r:id="rId10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427" y="4233548"/>
                        <a:ext cx="1226500" cy="583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886578"/>
              </p:ext>
            </p:extLst>
          </p:nvPr>
        </p:nvGraphicFramePr>
        <p:xfrm>
          <a:off x="2679098" y="5000273"/>
          <a:ext cx="1014371" cy="300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cuación" r:id="rId12" imgW="685800" imgH="203200" progId="Equation.3">
                  <p:embed/>
                </p:oleObj>
              </mc:Choice>
              <mc:Fallback>
                <p:oleObj name="Ecuación" r:id="rId12" imgW="685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098" y="5000273"/>
                        <a:ext cx="1014371" cy="300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4" name="31 Grupo"/>
          <p:cNvGrpSpPr>
            <a:grpSpLocks/>
          </p:cNvGrpSpPr>
          <p:nvPr/>
        </p:nvGrpSpPr>
        <p:grpSpPr bwMode="auto">
          <a:xfrm>
            <a:off x="5483827" y="1536823"/>
            <a:ext cx="2725653" cy="1387352"/>
            <a:chOff x="5154523" y="1003537"/>
            <a:chExt cx="3275137" cy="1667092"/>
          </a:xfrm>
        </p:grpSpPr>
        <p:pic>
          <p:nvPicPr>
            <p:cNvPr id="11283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59" t="16241" r="44826" b="61691"/>
            <a:stretch>
              <a:fillRect/>
            </a:stretch>
          </p:blipFill>
          <p:spPr bwMode="auto">
            <a:xfrm>
              <a:off x="5426533" y="1003537"/>
              <a:ext cx="3003127" cy="1667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1284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9681447"/>
                </p:ext>
              </p:extLst>
            </p:nvPr>
          </p:nvGraphicFramePr>
          <p:xfrm>
            <a:off x="7956377" y="1870420"/>
            <a:ext cx="342202" cy="395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Ecuación" r:id="rId15" imgW="164957" imgH="190335" progId="Equation.3">
                    <p:embed/>
                  </p:oleObj>
                </mc:Choice>
                <mc:Fallback>
                  <p:oleObj name="Ecuación" r:id="rId15" imgW="164957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6377" y="1870420"/>
                          <a:ext cx="342202" cy="3952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5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1195239"/>
                </p:ext>
              </p:extLst>
            </p:nvPr>
          </p:nvGraphicFramePr>
          <p:xfrm>
            <a:off x="5154523" y="1915221"/>
            <a:ext cx="766102" cy="359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Ecuación" r:id="rId17" imgW="406224" imgH="190417" progId="Equation.3">
                    <p:embed/>
                  </p:oleObj>
                </mc:Choice>
                <mc:Fallback>
                  <p:oleObj name="Ecuación" r:id="rId17" imgW="406224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4523" y="1915221"/>
                          <a:ext cx="766102" cy="35928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27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9" t="46872" r="44826" b="8464"/>
          <a:stretch>
            <a:fillRect/>
          </a:stretch>
        </p:blipFill>
        <p:spPr bwMode="auto">
          <a:xfrm>
            <a:off x="5713716" y="3112318"/>
            <a:ext cx="2499876" cy="280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639101"/>
              </p:ext>
            </p:extLst>
          </p:nvPr>
        </p:nvGraphicFramePr>
        <p:xfrm>
          <a:off x="5264790" y="3789363"/>
          <a:ext cx="7810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cuación" r:id="rId19" imgW="520474" imgH="342751" progId="Equation.3">
                  <p:embed/>
                </p:oleObj>
              </mc:Choice>
              <mc:Fallback>
                <p:oleObj name="Ecuación" r:id="rId19" imgW="520474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790" y="3789363"/>
                        <a:ext cx="78105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972453"/>
              </p:ext>
            </p:extLst>
          </p:nvPr>
        </p:nvGraphicFramePr>
        <p:xfrm>
          <a:off x="7754935" y="3792632"/>
          <a:ext cx="7604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cuación" r:id="rId21" imgW="507780" imgH="342751" progId="Equation.3">
                  <p:embed/>
                </p:oleObj>
              </mc:Choice>
              <mc:Fallback>
                <p:oleObj name="Ecuación" r:id="rId21" imgW="507780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35" y="3792632"/>
                        <a:ext cx="760412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737696"/>
              </p:ext>
            </p:extLst>
          </p:nvPr>
        </p:nvGraphicFramePr>
        <p:xfrm>
          <a:off x="5240914" y="5496971"/>
          <a:ext cx="781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cuación" r:id="rId23" imgW="520474" imgH="342751" progId="Equation.3">
                  <p:embed/>
                </p:oleObj>
              </mc:Choice>
              <mc:Fallback>
                <p:oleObj name="Ecuación" r:id="rId23" imgW="520474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914" y="5496971"/>
                        <a:ext cx="7810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40 Cruz"/>
          <p:cNvSpPr>
            <a:spLocks noChangeArrowheads="1"/>
          </p:cNvSpPr>
          <p:nvPr/>
        </p:nvSpPr>
        <p:spPr bwMode="auto">
          <a:xfrm>
            <a:off x="6851890" y="4408896"/>
            <a:ext cx="215900" cy="215900"/>
          </a:xfrm>
          <a:prstGeom prst="plus">
            <a:avLst>
              <a:gd name="adj" fmla="val 39134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graphicFrame>
        <p:nvGraphicFramePr>
          <p:cNvPr id="1128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651701"/>
              </p:ext>
            </p:extLst>
          </p:nvPr>
        </p:nvGraphicFramePr>
        <p:xfrm>
          <a:off x="7754935" y="5496971"/>
          <a:ext cx="7620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cuación" r:id="rId25" imgW="507780" imgH="342751" progId="Equation.3">
                  <p:embed/>
                </p:oleObj>
              </mc:Choice>
              <mc:Fallback>
                <p:oleObj name="Ecuación" r:id="rId25" imgW="507780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35" y="5496971"/>
                        <a:ext cx="7620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044725"/>
              </p:ext>
            </p:extLst>
          </p:nvPr>
        </p:nvGraphicFramePr>
        <p:xfrm>
          <a:off x="2672028" y="3528980"/>
          <a:ext cx="891860" cy="588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cuación" r:id="rId27" imgW="596641" imgH="393529" progId="Equation.3">
                  <p:embed/>
                </p:oleObj>
              </mc:Choice>
              <mc:Fallback>
                <p:oleObj name="Ecuación" r:id="rId27" imgW="59664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028" y="3528980"/>
                        <a:ext cx="891860" cy="588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146571"/>
              </p:ext>
            </p:extLst>
          </p:nvPr>
        </p:nvGraphicFramePr>
        <p:xfrm>
          <a:off x="3282022" y="5439821"/>
          <a:ext cx="8334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cuación" r:id="rId29" imgW="520474" imgH="393529" progId="Equation.3">
                  <p:embed/>
                </p:oleObj>
              </mc:Choice>
              <mc:Fallback>
                <p:oleObj name="Ecuación" r:id="rId29" imgW="52047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022" y="5439821"/>
                        <a:ext cx="833437" cy="628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2">
                            <a:lumMod val="75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72808" y="980728"/>
            <a:ext cx="7885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2.-  RIGIDEZ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367905" y="783840"/>
            <a:ext cx="7416800" cy="42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ts val="2500"/>
              </a:lnSpc>
              <a:defRPr/>
            </a:pPr>
            <a:r>
              <a:rPr lang="es-E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METODO DE CROSS</a:t>
            </a: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SISTEMA DE MARCO RIGIDO</a:t>
            </a:r>
            <a:endParaRPr lang="es-E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5262917" y="1610797"/>
            <a:ext cx="3499794" cy="4337426"/>
            <a:chOff x="5202238" y="1358855"/>
            <a:chExt cx="3833812" cy="4751387"/>
          </a:xfrm>
        </p:grpSpPr>
        <p:pic>
          <p:nvPicPr>
            <p:cNvPr id="12290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238" y="1358855"/>
              <a:ext cx="3833812" cy="4751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5" name="Object 18"/>
            <p:cNvGraphicFramePr>
              <a:graphicFrameLocks noChangeAspect="1"/>
            </p:cNvGraphicFramePr>
            <p:nvPr/>
          </p:nvGraphicFramePr>
          <p:xfrm>
            <a:off x="6660232" y="2996952"/>
            <a:ext cx="365125" cy="30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Ecuación" r:id="rId5" imgW="228600" imgH="190440" progId="Equation.3">
                    <p:embed/>
                  </p:oleObj>
                </mc:Choice>
                <mc:Fallback>
                  <p:oleObj name="Ecuación" r:id="rId5" imgW="2286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0232" y="2996952"/>
                          <a:ext cx="365125" cy="3063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8"/>
            <p:cNvGraphicFramePr>
              <a:graphicFrameLocks noChangeAspect="1"/>
            </p:cNvGraphicFramePr>
            <p:nvPr/>
          </p:nvGraphicFramePr>
          <p:xfrm>
            <a:off x="7559398" y="3356992"/>
            <a:ext cx="344488" cy="30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Ecuación" r:id="rId7" imgW="215640" imgH="190440" progId="Equation.3">
                    <p:embed/>
                  </p:oleObj>
                </mc:Choice>
                <mc:Fallback>
                  <p:oleObj name="Ecuación" r:id="rId7" imgW="21564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9398" y="3356992"/>
                          <a:ext cx="344488" cy="3032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18"/>
            <p:cNvGraphicFramePr>
              <a:graphicFrameLocks noChangeAspect="1"/>
            </p:cNvGraphicFramePr>
            <p:nvPr/>
          </p:nvGraphicFramePr>
          <p:xfrm>
            <a:off x="7231211" y="4067894"/>
            <a:ext cx="365125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Ecuación" r:id="rId9" imgW="228600" imgH="190440" progId="Equation.3">
                    <p:embed/>
                  </p:oleObj>
                </mc:Choice>
                <mc:Fallback>
                  <p:oleObj name="Ecuación" r:id="rId9" imgW="22860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1211" y="4067894"/>
                          <a:ext cx="365125" cy="3063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8"/>
            <p:cNvGraphicFramePr>
              <a:graphicFrameLocks noChangeAspect="1"/>
            </p:cNvGraphicFramePr>
            <p:nvPr/>
          </p:nvGraphicFramePr>
          <p:xfrm>
            <a:off x="6489901" y="3773859"/>
            <a:ext cx="344487" cy="30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Ecuación" r:id="rId11" imgW="215640" imgH="190440" progId="Equation.3">
                    <p:embed/>
                  </p:oleObj>
                </mc:Choice>
                <mc:Fallback>
                  <p:oleObj name="Ecuación" r:id="rId11" imgW="21564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9901" y="3773859"/>
                          <a:ext cx="344487" cy="303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Arco 3"/>
            <p:cNvSpPr/>
            <p:nvPr/>
          </p:nvSpPr>
          <p:spPr bwMode="auto">
            <a:xfrm rot="10800000">
              <a:off x="7020273" y="3851950"/>
              <a:ext cx="417299" cy="369138"/>
            </a:xfrm>
            <a:prstGeom prst="arc">
              <a:avLst/>
            </a:prstGeom>
            <a:noFill/>
            <a:ln w="31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16200000">
              <a:off x="6659399" y="3691045"/>
              <a:ext cx="417299" cy="369138"/>
            </a:xfrm>
            <a:prstGeom prst="arc">
              <a:avLst/>
            </a:prstGeom>
            <a:noFill/>
            <a:ln w="31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Arco 31"/>
            <p:cNvSpPr/>
            <p:nvPr/>
          </p:nvSpPr>
          <p:spPr bwMode="auto">
            <a:xfrm rot="5400000">
              <a:off x="7169575" y="3388376"/>
              <a:ext cx="467244" cy="404477"/>
            </a:xfrm>
            <a:prstGeom prst="arc">
              <a:avLst/>
            </a:prstGeom>
            <a:noFill/>
            <a:ln w="31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Arco 32"/>
            <p:cNvSpPr/>
            <p:nvPr/>
          </p:nvSpPr>
          <p:spPr bwMode="auto">
            <a:xfrm>
              <a:off x="6783659" y="3270111"/>
              <a:ext cx="417299" cy="369138"/>
            </a:xfrm>
            <a:prstGeom prst="arc">
              <a:avLst/>
            </a:prstGeom>
            <a:noFill/>
            <a:ln w="31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29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1229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1229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1229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12295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1229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12297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1229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1229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graphicFrame>
        <p:nvGraphicFramePr>
          <p:cNvPr id="1230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198207"/>
              </p:ext>
            </p:extLst>
          </p:nvPr>
        </p:nvGraphicFramePr>
        <p:xfrm>
          <a:off x="1786691" y="2040361"/>
          <a:ext cx="3217357" cy="329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cuación" r:id="rId13" imgW="1866600" imgH="190440" progId="Equation.3">
                  <p:embed/>
                </p:oleObj>
              </mc:Choice>
              <mc:Fallback>
                <p:oleObj name="Ecuación" r:id="rId13" imgW="18666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6691" y="2040361"/>
                        <a:ext cx="3217357" cy="329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049896"/>
              </p:ext>
            </p:extLst>
          </p:nvPr>
        </p:nvGraphicFramePr>
        <p:xfrm>
          <a:off x="2130999" y="4098576"/>
          <a:ext cx="856826" cy="66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cuación" r:id="rId15" imgW="520560" imgH="406080" progId="Equation.3">
                  <p:embed/>
                </p:oleObj>
              </mc:Choice>
              <mc:Fallback>
                <p:oleObj name="Ecuación" r:id="rId15" imgW="5205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999" y="4098576"/>
                        <a:ext cx="856826" cy="667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1807720" y="2556642"/>
            <a:ext cx="2620264" cy="1414479"/>
            <a:chOff x="1979613" y="2708275"/>
            <a:chExt cx="2619441" cy="1414035"/>
          </a:xfrm>
        </p:grpSpPr>
        <p:graphicFrame>
          <p:nvGraphicFramePr>
            <p:cNvPr id="12310" name="Object 18"/>
            <p:cNvGraphicFramePr>
              <a:graphicFrameLocks noChangeAspect="1"/>
            </p:cNvGraphicFramePr>
            <p:nvPr/>
          </p:nvGraphicFramePr>
          <p:xfrm>
            <a:off x="1979613" y="2708275"/>
            <a:ext cx="2619440" cy="345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Ecuación" r:id="rId17" imgW="1637589" imgH="215806" progId="Equation.3">
                    <p:embed/>
                  </p:oleObj>
                </mc:Choice>
                <mc:Fallback>
                  <p:oleObj name="Ecuación" r:id="rId17" imgW="1637589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613" y="2708275"/>
                          <a:ext cx="2619440" cy="3455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11" name="Object 20"/>
            <p:cNvGraphicFramePr>
              <a:graphicFrameLocks noChangeAspect="1"/>
            </p:cNvGraphicFramePr>
            <p:nvPr/>
          </p:nvGraphicFramePr>
          <p:xfrm>
            <a:off x="1979614" y="3212519"/>
            <a:ext cx="2619440" cy="365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Ecuación" r:id="rId19" imgW="1638300" imgH="228600" progId="Equation.3">
                    <p:embed/>
                  </p:oleObj>
                </mc:Choice>
                <mc:Fallback>
                  <p:oleObj name="Ecuación" r:id="rId19" imgW="16383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614" y="3212519"/>
                          <a:ext cx="2619440" cy="365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4" name="Object 25"/>
            <p:cNvGraphicFramePr>
              <a:graphicFrameLocks noChangeAspect="1"/>
            </p:cNvGraphicFramePr>
            <p:nvPr/>
          </p:nvGraphicFramePr>
          <p:xfrm>
            <a:off x="1979613" y="3715910"/>
            <a:ext cx="1281112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Ecuación" r:id="rId21" imgW="799753" imgH="253890" progId="Equation.3">
                    <p:embed/>
                  </p:oleObj>
                </mc:Choice>
                <mc:Fallback>
                  <p:oleObj name="Ecuación" r:id="rId21" imgW="799753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613" y="3715910"/>
                          <a:ext cx="1281112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31 Grupo"/>
          <p:cNvGrpSpPr>
            <a:grpSpLocks/>
          </p:cNvGrpSpPr>
          <p:nvPr/>
        </p:nvGrpSpPr>
        <p:grpSpPr bwMode="auto">
          <a:xfrm>
            <a:off x="1907704" y="4983631"/>
            <a:ext cx="3536001" cy="1109665"/>
            <a:chOff x="1980427" y="5373689"/>
            <a:chExt cx="3535210" cy="1109395"/>
          </a:xfrm>
        </p:grpSpPr>
        <p:graphicFrame>
          <p:nvGraphicFramePr>
            <p:cNvPr id="1230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7740267"/>
                </p:ext>
              </p:extLst>
            </p:nvPr>
          </p:nvGraphicFramePr>
          <p:xfrm>
            <a:off x="1980428" y="5828878"/>
            <a:ext cx="1439838" cy="654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Ecuación" r:id="rId23" imgW="977476" imgH="444307" progId="Equation.3">
                    <p:embed/>
                  </p:oleObj>
                </mc:Choice>
                <mc:Fallback>
                  <p:oleObj name="Ecuación" r:id="rId23" imgW="977476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0428" y="5828878"/>
                          <a:ext cx="1439838" cy="65420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8365925"/>
                </p:ext>
              </p:extLst>
            </p:nvPr>
          </p:nvGraphicFramePr>
          <p:xfrm>
            <a:off x="1980427" y="5373689"/>
            <a:ext cx="1181267" cy="3098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Ecuación" r:id="rId25" imgW="774364" imgH="203112" progId="Equation.3">
                    <p:embed/>
                  </p:oleObj>
                </mc:Choice>
                <mc:Fallback>
                  <p:oleObj name="Ecuación" r:id="rId25" imgW="774364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0427" y="5373689"/>
                          <a:ext cx="1181267" cy="30984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9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0459197"/>
                </p:ext>
              </p:extLst>
            </p:nvPr>
          </p:nvGraphicFramePr>
          <p:xfrm>
            <a:off x="3996440" y="5373689"/>
            <a:ext cx="1519197" cy="690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Ecuación" r:id="rId27" imgW="977476" imgH="444307" progId="Equation.3">
                    <p:embed/>
                  </p:oleObj>
                </mc:Choice>
                <mc:Fallback>
                  <p:oleObj name="Ecuación" r:id="rId27" imgW="977476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6440" y="5373689"/>
                          <a:ext cx="1519197" cy="69026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30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307573"/>
              </p:ext>
            </p:extLst>
          </p:nvPr>
        </p:nvGraphicFramePr>
        <p:xfrm>
          <a:off x="1786691" y="1556792"/>
          <a:ext cx="2785309" cy="336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cuación" r:id="rId29" imgW="1790700" imgH="215900" progId="Equation.3">
                  <p:embed/>
                </p:oleObj>
              </mc:Choice>
              <mc:Fallback>
                <p:oleObj name="Ecuación" r:id="rId29" imgW="1790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6691" y="1556792"/>
                        <a:ext cx="2785309" cy="336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872808" y="1052736"/>
            <a:ext cx="7885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3.-  COEFICIENTE DE DISTRIBUCIÓN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367905" y="783840"/>
            <a:ext cx="7416800" cy="42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ts val="2500"/>
              </a:lnSpc>
              <a:defRPr/>
            </a:pPr>
            <a:r>
              <a:rPr lang="es-E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METODO DE CROSS</a:t>
            </a:r>
          </a:p>
        </p:txBody>
      </p:sp>
      <p:sp>
        <p:nvSpPr>
          <p:cNvPr id="36" name="1 Título"/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SISTEMA DE MARCO RIGIDO</a:t>
            </a:r>
            <a:endParaRPr lang="es-E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94"/>
          <p:cNvSpPr>
            <a:spLocks noChangeArrowheads="1"/>
          </p:cNvSpPr>
          <p:nvPr/>
        </p:nvSpPr>
        <p:spPr bwMode="auto">
          <a:xfrm>
            <a:off x="1529741" y="3678366"/>
            <a:ext cx="20788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500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PLANTA DE ESTRUCTURAS</a:t>
            </a:r>
          </a:p>
        </p:txBody>
      </p:sp>
      <p:sp>
        <p:nvSpPr>
          <p:cNvPr id="13318" name="Rectangle 94"/>
          <p:cNvSpPr>
            <a:spLocks noChangeArrowheads="1"/>
          </p:cNvSpPr>
          <p:nvPr/>
        </p:nvSpPr>
        <p:spPr bwMode="auto">
          <a:xfrm>
            <a:off x="1529741" y="5934472"/>
            <a:ext cx="17425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altLang="es-CL" sz="1500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ELEVACION EJES  A - B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844" t="19250" r="31094" b="17751"/>
          <a:stretch/>
        </p:blipFill>
        <p:spPr>
          <a:xfrm>
            <a:off x="1043608" y="1276432"/>
            <a:ext cx="3895113" cy="23370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1812" t="39382" r="28141" b="13368"/>
          <a:stretch/>
        </p:blipFill>
        <p:spPr>
          <a:xfrm>
            <a:off x="1151132" y="4103142"/>
            <a:ext cx="3960032" cy="17528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14506" t="12067" r="31654" b="7532"/>
          <a:stretch/>
        </p:blipFill>
        <p:spPr>
          <a:xfrm>
            <a:off x="5364088" y="2049531"/>
            <a:ext cx="3599992" cy="302400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72808" y="790265"/>
            <a:ext cx="7885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EJEMPLO DE APLICACIÓN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SISTEMA DE MARCO RIGIDO</a:t>
            </a:r>
            <a:endParaRPr lang="es-E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82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545060"/>
            <a:ext cx="6480720" cy="325209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67744" y="479715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alibri" panose="020F0502020204030204" pitchFamily="34" charset="0"/>
              </a:rPr>
              <a:t>D.C.L. MARCO EJE A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SISTEMA DE MARCO RIGIDO</a:t>
            </a:r>
            <a:endParaRPr lang="es-E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74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2402" t="29843" r="30505" b="15907"/>
          <a:stretch/>
        </p:blipFill>
        <p:spPr>
          <a:xfrm>
            <a:off x="5724128" y="810829"/>
            <a:ext cx="3211312" cy="17163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7153" t="20492" r="10193" b="15695"/>
          <a:stretch/>
        </p:blipFill>
        <p:spPr>
          <a:xfrm>
            <a:off x="899593" y="4221088"/>
            <a:ext cx="4392487" cy="16268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16642" y="910749"/>
            <a:ext cx="564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>
                <a:latin typeface="Calibri" panose="020F0502020204030204" pitchFamily="34" charset="0"/>
              </a:rPr>
              <a:t>SISTEMA PILAR Y VIGA </a:t>
            </a:r>
          </a:p>
          <a:p>
            <a:r>
              <a:rPr lang="es-CL" dirty="0">
                <a:latin typeface="Calibri" panose="020F0502020204030204" pitchFamily="34" charset="0"/>
              </a:rPr>
              <a:t>2 VIGAS Y 3 PILARES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23873" t="650" r="50840" b="30051"/>
          <a:stretch/>
        </p:blipFill>
        <p:spPr>
          <a:xfrm rot="16200000">
            <a:off x="1888839" y="385798"/>
            <a:ext cx="2132039" cy="46744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7" r="58237" b="73943"/>
          <a:stretch/>
        </p:blipFill>
        <p:spPr>
          <a:xfrm>
            <a:off x="6069644" y="3254986"/>
            <a:ext cx="2520280" cy="1224137"/>
          </a:xfrm>
          <a:prstGeom prst="rect">
            <a:avLst/>
          </a:prstGeom>
        </p:spPr>
      </p:pic>
      <p:graphicFrame>
        <p:nvGraphicFramePr>
          <p:cNvPr id="9" name="1 Objeto">
            <a:extLst>
              <a:ext uri="{FF2B5EF4-FFF2-40B4-BE49-F238E27FC236}">
                <a16:creationId xmlns:a16="http://schemas.microsoft.com/office/drawing/2014/main" id="{10FA56F1-0125-45CF-AC5E-93ECBEDB3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795919"/>
              </p:ext>
            </p:extLst>
          </p:nvPr>
        </p:nvGraphicFramePr>
        <p:xfrm>
          <a:off x="6454330" y="4672170"/>
          <a:ext cx="1790079" cy="534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cuación" r:id="rId7" imgW="1358640" imgH="406080" progId="Equation.3">
                  <p:embed/>
                </p:oleObj>
              </mc:Choice>
              <mc:Fallback>
                <p:oleObj name="Ecuación" r:id="rId7" imgW="13586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330" y="4672170"/>
                        <a:ext cx="1790079" cy="534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SISTEMA PILAR Y VIGA</a:t>
            </a:r>
            <a:endParaRPr lang="es-ES" sz="1600" dirty="0">
              <a:latin typeface="Calibri" panose="020F050202020403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07604" y="3740128"/>
            <a:ext cx="41764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latin typeface="Calibri" panose="020F0502020204030204" pitchFamily="34" charset="0"/>
              </a:rPr>
              <a:t>ELEVACIÓN EJE 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007604" y="5868378"/>
            <a:ext cx="41764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latin typeface="Calibri" panose="020F0502020204030204" pitchFamily="34" charset="0"/>
              </a:rPr>
              <a:t>GRÁFICO DE MOMENTOS EJE A</a:t>
            </a:r>
          </a:p>
        </p:txBody>
      </p:sp>
    </p:spTree>
    <p:extLst>
      <p:ext uri="{BB962C8B-B14F-4D97-AF65-F5344CB8AC3E}">
        <p14:creationId xmlns:p14="http://schemas.microsoft.com/office/powerpoint/2010/main" val="3198305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56301" t="1700" r="18080" b="23751"/>
          <a:stretch/>
        </p:blipFill>
        <p:spPr>
          <a:xfrm rot="16200000">
            <a:off x="1952743" y="289164"/>
            <a:ext cx="2060032" cy="47957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383" t="4447" r="5319" b="11073"/>
          <a:stretch/>
        </p:blipFill>
        <p:spPr>
          <a:xfrm>
            <a:off x="940124" y="3977543"/>
            <a:ext cx="4463968" cy="20437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2402" t="29843" r="30505" b="15907"/>
          <a:stretch/>
        </p:blipFill>
        <p:spPr>
          <a:xfrm>
            <a:off x="5724128" y="810829"/>
            <a:ext cx="3211312" cy="171639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16642" y="910749"/>
            <a:ext cx="564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>
                <a:latin typeface="Calibri" panose="020F0502020204030204" pitchFamily="34" charset="0"/>
              </a:rPr>
              <a:t>SISTEMA PILAR Y VIGA </a:t>
            </a:r>
          </a:p>
          <a:p>
            <a:r>
              <a:rPr lang="es-CL" dirty="0">
                <a:latin typeface="Calibri" panose="020F0502020204030204" pitchFamily="34" charset="0"/>
              </a:rPr>
              <a:t>1 VIGA CONTINUA Y 3 PILARES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71600" y="3655368"/>
            <a:ext cx="41764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latin typeface="Calibri" panose="020F0502020204030204" pitchFamily="34" charset="0"/>
              </a:rPr>
              <a:t>ELEVACIÓN EJE 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71600" y="5976902"/>
            <a:ext cx="41764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latin typeface="Calibri" panose="020F0502020204030204" pitchFamily="34" charset="0"/>
              </a:rPr>
              <a:t>GRÁFICO DE MOMENTOS EJE A</a:t>
            </a: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id="{68593551-3DC9-423C-A32C-59DABB82F3B1}"/>
              </a:ext>
            </a:extLst>
          </p:cNvPr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SISTEMA PILAR Y VIGA</a:t>
            </a:r>
            <a:endParaRPr lang="es-E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40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2402" t="29843" r="30505" b="15907"/>
          <a:stretch/>
        </p:blipFill>
        <p:spPr>
          <a:xfrm>
            <a:off x="5724128" y="810829"/>
            <a:ext cx="3211312" cy="1716392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SISTEMA DE MARCO RIGIDO</a:t>
            </a:r>
            <a:endParaRPr lang="es-ES" sz="1600" dirty="0">
              <a:latin typeface="Calibri" panose="020F050202020403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17E893-A49F-42D0-9813-DA6C531A8CE8}"/>
              </a:ext>
            </a:extLst>
          </p:cNvPr>
          <p:cNvGrpSpPr>
            <a:grpSpLocks noChangeAspect="1"/>
          </p:cNvGrpSpPr>
          <p:nvPr/>
        </p:nvGrpSpPr>
        <p:grpSpPr>
          <a:xfrm>
            <a:off x="741271" y="910749"/>
            <a:ext cx="5819867" cy="5389318"/>
            <a:chOff x="741271" y="910749"/>
            <a:chExt cx="5819867" cy="538931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/>
            <a:srcRect t="7876" r="1521" b="7903"/>
            <a:stretch/>
          </p:blipFill>
          <p:spPr>
            <a:xfrm>
              <a:off x="851030" y="3946904"/>
              <a:ext cx="5048907" cy="201622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4"/>
            <a:srcRect l="20403" t="1700" r="52901" b="23751"/>
            <a:stretch/>
          </p:blipFill>
          <p:spPr>
            <a:xfrm rot="16200000">
              <a:off x="2057832" y="240231"/>
              <a:ext cx="2133712" cy="4766833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916642" y="910749"/>
              <a:ext cx="564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u="sng" dirty="0">
                  <a:latin typeface="Calibri" panose="020F0502020204030204" pitchFamily="34" charset="0"/>
                </a:rPr>
                <a:t>SISTEMA DE MARCO RIGIDO</a:t>
              </a:r>
            </a:p>
            <a:p>
              <a:r>
                <a:rPr lang="es-CL" dirty="0">
                  <a:latin typeface="Calibri" panose="020F0502020204030204" pitchFamily="34" charset="0"/>
                </a:rPr>
                <a:t>VHA 20/50   PILARES 20/30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971600" y="3609891"/>
              <a:ext cx="41764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500" dirty="0">
                  <a:latin typeface="Calibri" panose="020F0502020204030204" pitchFamily="34" charset="0"/>
                </a:rPr>
                <a:t>ELEVACIÓN EJE A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971600" y="5976902"/>
              <a:ext cx="41764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500" dirty="0">
                  <a:latin typeface="Calibri" panose="020F0502020204030204" pitchFamily="34" charset="0"/>
                </a:rPr>
                <a:t>GRÁFICO DE MOMENTOS EJE 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10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SISTEMA DE MARCO RIGIDO</a:t>
            </a:r>
            <a:endParaRPr lang="es-ES" sz="1600" dirty="0">
              <a:latin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2402" t="29843" r="30505" b="15907"/>
          <a:stretch/>
        </p:blipFill>
        <p:spPr>
          <a:xfrm>
            <a:off x="5724128" y="810829"/>
            <a:ext cx="3211312" cy="171639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16642" y="910749"/>
            <a:ext cx="564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>
                <a:latin typeface="Calibri" panose="020F0502020204030204" pitchFamily="34" charset="0"/>
              </a:rPr>
              <a:t>SISTEMA DE MARCO RIGIDO</a:t>
            </a:r>
          </a:p>
          <a:p>
            <a:r>
              <a:rPr lang="es-CL" dirty="0">
                <a:latin typeface="Calibri" panose="020F0502020204030204" pitchFamily="34" charset="0"/>
              </a:rPr>
              <a:t>VHA 20/50   PILARES 20/50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04BF9F8-4EE9-4995-B7F8-8B49AA06C4A4}"/>
              </a:ext>
            </a:extLst>
          </p:cNvPr>
          <p:cNvGrpSpPr/>
          <p:nvPr/>
        </p:nvGrpSpPr>
        <p:grpSpPr>
          <a:xfrm>
            <a:off x="531204" y="1626898"/>
            <a:ext cx="5472608" cy="4673169"/>
            <a:chOff x="531204" y="1626898"/>
            <a:chExt cx="5472608" cy="467316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204" y="3834936"/>
              <a:ext cx="5472608" cy="2454152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4"/>
            <a:srcRect l="54912" t="23751" r="27320" b="20599"/>
            <a:stretch/>
          </p:blipFill>
          <p:spPr>
            <a:xfrm rot="16200000">
              <a:off x="2058776" y="107675"/>
              <a:ext cx="2018126" cy="5056572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971600" y="3609891"/>
              <a:ext cx="41764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500" dirty="0">
                  <a:latin typeface="Calibri" panose="020F0502020204030204" pitchFamily="34" charset="0"/>
                </a:rPr>
                <a:t>ELEVACIÓN EJE A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971600" y="5976902"/>
              <a:ext cx="41764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500" dirty="0">
                  <a:latin typeface="Calibri" panose="020F0502020204030204" pitchFamily="34" charset="0"/>
                </a:rPr>
                <a:t>GRÁFICO DE MOMENTOS EJE 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4582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42" t="9900" r="2981" b="16763"/>
          <a:stretch/>
        </p:blipFill>
        <p:spPr>
          <a:xfrm>
            <a:off x="2256021" y="3953922"/>
            <a:ext cx="5395341" cy="18513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241" t="8136" r="51680" b="4714"/>
          <a:stretch/>
        </p:blipFill>
        <p:spPr>
          <a:xfrm rot="16200000">
            <a:off x="3674399" y="-1503034"/>
            <a:ext cx="2149002" cy="8287159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SISTEMA DE MARCO RIGIDO</a:t>
            </a:r>
            <a:endParaRPr lang="es-ES" sz="1600" dirty="0">
              <a:latin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16642" y="910749"/>
            <a:ext cx="564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>
                <a:latin typeface="Calibri" panose="020F0502020204030204" pitchFamily="34" charset="0"/>
              </a:rPr>
              <a:t>SISTEMA DE MARCO RIGIDO</a:t>
            </a:r>
          </a:p>
          <a:p>
            <a:r>
              <a:rPr lang="es-CL" dirty="0">
                <a:latin typeface="Calibri" panose="020F0502020204030204" pitchFamily="34" charset="0"/>
              </a:rPr>
              <a:t>VHA 20/50   PILARES 20/400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71600" y="3609891"/>
            <a:ext cx="41764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latin typeface="Calibri" panose="020F0502020204030204" pitchFamily="34" charset="0"/>
              </a:rPr>
              <a:t>ELEVACIÓN EJE 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71600" y="5976902"/>
            <a:ext cx="41764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latin typeface="Calibri" panose="020F0502020204030204" pitchFamily="34" charset="0"/>
              </a:rPr>
              <a:t>GRÁFICO DE MOMENTOS EJE A</a:t>
            </a:r>
          </a:p>
        </p:txBody>
      </p:sp>
    </p:spTree>
    <p:extLst>
      <p:ext uri="{BB962C8B-B14F-4D97-AF65-F5344CB8AC3E}">
        <p14:creationId xmlns:p14="http://schemas.microsoft.com/office/powerpoint/2010/main" val="27674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894945" y="188640"/>
            <a:ext cx="7349464" cy="432048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CLASIFICACIÓN DE LOS SISTEMAS ESTRUCTURALES</a:t>
            </a:r>
            <a:endParaRPr lang="es-ES" sz="2200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23776192"/>
              </p:ext>
            </p:extLst>
          </p:nvPr>
        </p:nvGraphicFramePr>
        <p:xfrm>
          <a:off x="1310045" y="764704"/>
          <a:ext cx="652391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7860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2" t="19315" r="22340" b="51939"/>
          <a:stretch>
            <a:fillRect/>
          </a:stretch>
        </p:blipFill>
        <p:spPr bwMode="auto">
          <a:xfrm>
            <a:off x="267459" y="2780928"/>
            <a:ext cx="1992293" cy="100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493" t="8257" r="2985" b="15380"/>
          <a:stretch/>
        </p:blipFill>
        <p:spPr>
          <a:xfrm>
            <a:off x="2051720" y="764703"/>
            <a:ext cx="5009252" cy="180020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031169"/>
              </p:ext>
            </p:extLst>
          </p:nvPr>
        </p:nvGraphicFramePr>
        <p:xfrm>
          <a:off x="487705" y="3926517"/>
          <a:ext cx="2572127" cy="44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cuación" r:id="rId5" imgW="2044440" imgH="355320" progId="Equation.3">
                  <p:embed/>
                </p:oleObj>
              </mc:Choice>
              <mc:Fallback>
                <p:oleObj name="Ecuación" r:id="rId5" imgW="20444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705" y="3926517"/>
                        <a:ext cx="2572127" cy="44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2" t="19315" r="22340" b="16231"/>
          <a:stretch>
            <a:fillRect/>
          </a:stretch>
        </p:blipFill>
        <p:spPr bwMode="auto">
          <a:xfrm>
            <a:off x="3548234" y="2780928"/>
            <a:ext cx="2016224" cy="227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7 Grupo"/>
          <p:cNvGrpSpPr>
            <a:grpSpLocks/>
          </p:cNvGrpSpPr>
          <p:nvPr/>
        </p:nvGrpSpPr>
        <p:grpSpPr bwMode="auto">
          <a:xfrm>
            <a:off x="5868144" y="2852936"/>
            <a:ext cx="2517378" cy="1520190"/>
            <a:chOff x="1192398" y="1943620"/>
            <a:chExt cx="2943006" cy="1723905"/>
          </a:xfrm>
        </p:grpSpPr>
        <p:graphicFrame>
          <p:nvGraphicFramePr>
            <p:cNvPr id="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8357499"/>
                </p:ext>
              </p:extLst>
            </p:nvPr>
          </p:nvGraphicFramePr>
          <p:xfrm>
            <a:off x="1192398" y="1943620"/>
            <a:ext cx="2884834" cy="496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Ecuación" r:id="rId7" imgW="2361960" imgH="406080" progId="Equation.3">
                    <p:embed/>
                  </p:oleObj>
                </mc:Choice>
                <mc:Fallback>
                  <p:oleObj name="Ecuación" r:id="rId7" imgW="236196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2398" y="1943620"/>
                          <a:ext cx="2884834" cy="49619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5641527"/>
                </p:ext>
              </p:extLst>
            </p:nvPr>
          </p:nvGraphicFramePr>
          <p:xfrm>
            <a:off x="1192398" y="2594763"/>
            <a:ext cx="2943006" cy="47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Ecuación" r:id="rId9" imgW="2514600" imgH="406080" progId="Equation.3">
                    <p:embed/>
                  </p:oleObj>
                </mc:Choice>
                <mc:Fallback>
                  <p:oleObj name="Ecuación" r:id="rId9" imgW="251460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2398" y="2594763"/>
                          <a:ext cx="2943006" cy="4757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7168103"/>
                </p:ext>
              </p:extLst>
            </p:nvPr>
          </p:nvGraphicFramePr>
          <p:xfrm>
            <a:off x="1603919" y="3321880"/>
            <a:ext cx="1677741" cy="345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Ecuación" r:id="rId11" imgW="1168200" imgH="241200" progId="Equation.3">
                    <p:embed/>
                  </p:oleObj>
                </mc:Choice>
                <mc:Fallback>
                  <p:oleObj name="Ecuación" r:id="rId11" imgW="1168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3919" y="3321880"/>
                          <a:ext cx="1677741" cy="345645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8 Grupo"/>
          <p:cNvGrpSpPr>
            <a:grpSpLocks/>
          </p:cNvGrpSpPr>
          <p:nvPr/>
        </p:nvGrpSpPr>
        <p:grpSpPr bwMode="auto">
          <a:xfrm>
            <a:off x="5868144" y="4700028"/>
            <a:ext cx="3036368" cy="1441208"/>
            <a:chOff x="1093788" y="4440239"/>
            <a:chExt cx="2985207" cy="1622147"/>
          </a:xfrm>
        </p:grpSpPr>
        <p:graphicFrame>
          <p:nvGraphicFramePr>
            <p:cNvPr id="1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820693"/>
                </p:ext>
              </p:extLst>
            </p:nvPr>
          </p:nvGraphicFramePr>
          <p:xfrm>
            <a:off x="1093788" y="5073559"/>
            <a:ext cx="2985207" cy="496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name="Ecuación" r:id="rId13" imgW="2514600" imgH="419100" progId="Equation.3">
                    <p:embed/>
                  </p:oleObj>
                </mc:Choice>
                <mc:Fallback>
                  <p:oleObj name="Ecuación" r:id="rId13" imgW="25146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788" y="5073559"/>
                          <a:ext cx="2985207" cy="49644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8437418"/>
                </p:ext>
              </p:extLst>
            </p:nvPr>
          </p:nvGraphicFramePr>
          <p:xfrm>
            <a:off x="1093788" y="4440239"/>
            <a:ext cx="2900754" cy="496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Ecuación" r:id="rId15" imgW="2451100" imgH="419100" progId="Equation.3">
                    <p:embed/>
                  </p:oleObj>
                </mc:Choice>
                <mc:Fallback>
                  <p:oleObj name="Ecuación" r:id="rId15" imgW="24511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788" y="4440239"/>
                          <a:ext cx="2900754" cy="4961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5234073"/>
                </p:ext>
              </p:extLst>
            </p:nvPr>
          </p:nvGraphicFramePr>
          <p:xfrm>
            <a:off x="1439862" y="5726214"/>
            <a:ext cx="1563553" cy="336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name="Ecuación" r:id="rId17" imgW="1180588" imgH="253890" progId="Equation.3">
                    <p:embed/>
                  </p:oleObj>
                </mc:Choice>
                <mc:Fallback>
                  <p:oleObj name="Ecuación" r:id="rId17" imgW="1180588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9862" y="5726214"/>
                          <a:ext cx="1563553" cy="336172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1 Título"/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SISTEMA DE MARCO RIGIDO</a:t>
            </a:r>
            <a:endParaRPr lang="es-ES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409928"/>
              </p:ext>
            </p:extLst>
          </p:nvPr>
        </p:nvGraphicFramePr>
        <p:xfrm>
          <a:off x="757238" y="4584700"/>
          <a:ext cx="1438498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cuación" r:id="rId19" imgW="1180800" imgH="228600" progId="Equation.3">
                  <p:embed/>
                </p:oleObj>
              </mc:Choice>
              <mc:Fallback>
                <p:oleObj name="Ecuación" r:id="rId19" imgW="1180800" imgH="228600" progId="Equation.3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4584700"/>
                        <a:ext cx="1438498" cy="28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895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1600743-DC85-4453-B2FA-097877705055}"/>
              </a:ext>
            </a:extLst>
          </p:cNvPr>
          <p:cNvGrpSpPr>
            <a:grpSpLocks noChangeAspect="1"/>
          </p:cNvGrpSpPr>
          <p:nvPr/>
        </p:nvGrpSpPr>
        <p:grpSpPr>
          <a:xfrm>
            <a:off x="35496" y="1702399"/>
            <a:ext cx="2746496" cy="2806721"/>
            <a:chOff x="617637" y="1657000"/>
            <a:chExt cx="4674444" cy="4776946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232964A-575B-42A8-998F-FD076D8CE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153" t="20492" r="10193" b="15695"/>
            <a:stretch/>
          </p:blipFill>
          <p:spPr>
            <a:xfrm>
              <a:off x="899593" y="4221088"/>
              <a:ext cx="4392487" cy="1626847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9743E53-F922-4845-B0F7-E5C553841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873" t="650" r="50840" b="30051"/>
            <a:stretch/>
          </p:blipFill>
          <p:spPr>
            <a:xfrm rot="16200000">
              <a:off x="1888839" y="385798"/>
              <a:ext cx="2132039" cy="4674444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03ECB4B-3DA3-405B-A698-DD9FD7C01AD1}"/>
                </a:ext>
              </a:extLst>
            </p:cNvPr>
            <p:cNvSpPr txBox="1"/>
            <p:nvPr/>
          </p:nvSpPr>
          <p:spPr>
            <a:xfrm>
              <a:off x="712047" y="5883930"/>
              <a:ext cx="4176464" cy="55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500" dirty="0">
                  <a:latin typeface="Calibri" panose="020F0502020204030204" pitchFamily="34" charset="0"/>
                </a:rPr>
                <a:t>GRÁFICO DE MOMENTOS 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43031BA-2F04-4365-92F1-FD3F59226C0C}"/>
              </a:ext>
            </a:extLst>
          </p:cNvPr>
          <p:cNvGrpSpPr>
            <a:grpSpLocks noChangeAspect="1"/>
          </p:cNvGrpSpPr>
          <p:nvPr/>
        </p:nvGrpSpPr>
        <p:grpSpPr>
          <a:xfrm>
            <a:off x="3089587" y="1765961"/>
            <a:ext cx="2764435" cy="2740630"/>
            <a:chOff x="584908" y="1832155"/>
            <a:chExt cx="4850661" cy="4808888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82C8DC5-F41F-4555-87A7-D7E30140B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301" t="1700" r="18080" b="23751"/>
            <a:stretch/>
          </p:blipFill>
          <p:spPr>
            <a:xfrm rot="16200000">
              <a:off x="1952743" y="464320"/>
              <a:ext cx="2060032" cy="4795701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D79EB45-C6F0-4505-82B7-97688FE08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383" t="4447" r="5319" b="11073"/>
            <a:stretch/>
          </p:blipFill>
          <p:spPr>
            <a:xfrm>
              <a:off x="971600" y="4042868"/>
              <a:ext cx="4463969" cy="2043745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BB3A894A-A28E-41A3-9067-1736D6BD50B0}"/>
                </a:ext>
              </a:extLst>
            </p:cNvPr>
            <p:cNvSpPr txBox="1"/>
            <p:nvPr/>
          </p:nvSpPr>
          <p:spPr>
            <a:xfrm>
              <a:off x="971600" y="6073997"/>
              <a:ext cx="4176464" cy="567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500" dirty="0">
                  <a:latin typeface="Calibri" panose="020F0502020204030204" pitchFamily="34" charset="0"/>
                </a:rPr>
                <a:t>GRÁFICO DE MOMENTOS 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97BFBF7-8626-4B86-84DA-4FD41B43BCC0}"/>
              </a:ext>
            </a:extLst>
          </p:cNvPr>
          <p:cNvGrpSpPr>
            <a:grpSpLocks noChangeAspect="1"/>
          </p:cNvGrpSpPr>
          <p:nvPr/>
        </p:nvGrpSpPr>
        <p:grpSpPr>
          <a:xfrm>
            <a:off x="6157687" y="1386279"/>
            <a:ext cx="3267718" cy="3083437"/>
            <a:chOff x="741271" y="910749"/>
            <a:chExt cx="5819867" cy="5491659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D59B0212-D69E-49F1-A20D-69DF336EB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876" r="1521" b="7903"/>
            <a:stretch/>
          </p:blipFill>
          <p:spPr>
            <a:xfrm>
              <a:off x="851030" y="3903131"/>
              <a:ext cx="5048907" cy="2016224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91A3997-AE74-407C-83FA-361C2C0521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403" t="1700" r="52901" b="23751"/>
            <a:stretch/>
          </p:blipFill>
          <p:spPr>
            <a:xfrm rot="16200000">
              <a:off x="2057832" y="240231"/>
              <a:ext cx="2133712" cy="4766833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10D99DB-4199-48F6-9C8E-4460F0428AB6}"/>
                </a:ext>
              </a:extLst>
            </p:cNvPr>
            <p:cNvSpPr txBox="1"/>
            <p:nvPr/>
          </p:nvSpPr>
          <p:spPr>
            <a:xfrm>
              <a:off x="916643" y="910749"/>
              <a:ext cx="5644495" cy="731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L" dirty="0">
                <a:latin typeface="Calibri" panose="020F0502020204030204" pitchFamily="34" charset="0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C69A4207-09BD-4E88-828A-BB2BB30F65BD}"/>
                </a:ext>
              </a:extLst>
            </p:cNvPr>
            <p:cNvSpPr txBox="1"/>
            <p:nvPr/>
          </p:nvSpPr>
          <p:spPr>
            <a:xfrm>
              <a:off x="971599" y="5826845"/>
              <a:ext cx="4176464" cy="575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500" dirty="0">
                  <a:latin typeface="Calibri" panose="020F0502020204030204" pitchFamily="34" charset="0"/>
                </a:rPr>
                <a:t>GRÁFICO DE MOMENTOS </a:t>
              </a:r>
            </a:p>
          </p:txBody>
        </p:sp>
      </p:grpSp>
      <p:sp>
        <p:nvSpPr>
          <p:cNvPr id="34" name="1 Título">
            <a:extLst>
              <a:ext uri="{FF2B5EF4-FFF2-40B4-BE49-F238E27FC236}">
                <a16:creationId xmlns:a16="http://schemas.microsoft.com/office/drawing/2014/main" id="{42823E79-741C-4867-975B-7FB3E5837CAD}"/>
              </a:ext>
            </a:extLst>
          </p:cNvPr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" sz="2200" dirty="0">
                <a:latin typeface="Calibri" panose="020F0502020204030204" pitchFamily="34" charset="0"/>
              </a:rPr>
              <a:t>COMPARACION ENTRE MODELACIONES</a:t>
            </a:r>
          </a:p>
        </p:txBody>
      </p:sp>
    </p:spTree>
    <p:extLst>
      <p:ext uri="{BB962C8B-B14F-4D97-AF65-F5344CB8AC3E}">
        <p14:creationId xmlns:p14="http://schemas.microsoft.com/office/powerpoint/2010/main" val="368797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D879E89-5959-435F-B57F-0C02B17AED66}"/>
              </a:ext>
            </a:extLst>
          </p:cNvPr>
          <p:cNvGrpSpPr>
            <a:grpSpLocks noChangeAspect="1"/>
          </p:cNvGrpSpPr>
          <p:nvPr/>
        </p:nvGrpSpPr>
        <p:grpSpPr>
          <a:xfrm>
            <a:off x="5709600" y="732085"/>
            <a:ext cx="3434400" cy="3116704"/>
            <a:chOff x="531204" y="1626898"/>
            <a:chExt cx="5472608" cy="496636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0B17B0A-0A2F-489C-9D26-415ACB833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204" y="3834936"/>
              <a:ext cx="5472608" cy="2454152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8E8FD8F-C109-4D43-BEB1-C784D74C7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912" t="23751" r="27320" b="20599"/>
            <a:stretch/>
          </p:blipFill>
          <p:spPr>
            <a:xfrm rot="16200000">
              <a:off x="2058776" y="107675"/>
              <a:ext cx="2018126" cy="5056572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5646919-3735-44CD-87E7-44F074570A11}"/>
                </a:ext>
              </a:extLst>
            </p:cNvPr>
            <p:cNvSpPr txBox="1"/>
            <p:nvPr/>
          </p:nvSpPr>
          <p:spPr>
            <a:xfrm>
              <a:off x="971601" y="5976901"/>
              <a:ext cx="4176464" cy="616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L" sz="15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242B9D0-7FB4-4E28-873F-F13A2B87C04C}"/>
              </a:ext>
            </a:extLst>
          </p:cNvPr>
          <p:cNvGrpSpPr>
            <a:grpSpLocks noChangeAspect="1"/>
          </p:cNvGrpSpPr>
          <p:nvPr/>
        </p:nvGrpSpPr>
        <p:grpSpPr>
          <a:xfrm>
            <a:off x="2598492" y="799125"/>
            <a:ext cx="3116493" cy="3057119"/>
            <a:chOff x="741271" y="1556792"/>
            <a:chExt cx="5158666" cy="5060384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A21EA71-7C9F-42F6-BF22-FBACC54FC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876" r="1521" b="7903"/>
            <a:stretch/>
          </p:blipFill>
          <p:spPr>
            <a:xfrm>
              <a:off x="851030" y="3946904"/>
              <a:ext cx="5048907" cy="201622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7FC5B7D-FE78-4712-A919-C0ACFB3F5E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403" t="1700" r="52901" b="23751"/>
            <a:stretch/>
          </p:blipFill>
          <p:spPr>
            <a:xfrm rot="16200000">
              <a:off x="2057832" y="240231"/>
              <a:ext cx="2133712" cy="4766833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CB791F7-8A7C-479F-8BD7-9FFDB853E15B}"/>
                </a:ext>
              </a:extLst>
            </p:cNvPr>
            <p:cNvSpPr txBox="1"/>
            <p:nvPr/>
          </p:nvSpPr>
          <p:spPr>
            <a:xfrm>
              <a:off x="971601" y="5976901"/>
              <a:ext cx="4176464" cy="640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L" sz="15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0602B821-9548-4CA7-B89F-7BC3A5146737}"/>
              </a:ext>
            </a:extLst>
          </p:cNvPr>
          <p:cNvGrpSpPr>
            <a:grpSpLocks noChangeAspect="1"/>
          </p:cNvGrpSpPr>
          <p:nvPr/>
        </p:nvGrpSpPr>
        <p:grpSpPr>
          <a:xfrm>
            <a:off x="3135049" y="3616013"/>
            <a:ext cx="5110480" cy="3106872"/>
            <a:chOff x="605320" y="1566045"/>
            <a:chExt cx="8287159" cy="5038105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E28F4D8-014C-4B27-A9A7-3907E71DE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42" t="9900" r="2981" b="16763"/>
            <a:stretch/>
          </p:blipFill>
          <p:spPr>
            <a:xfrm>
              <a:off x="2256021" y="3953922"/>
              <a:ext cx="5395341" cy="1851342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5A7636B5-2A9F-4875-9464-A533621B3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241" t="8136" r="51680" b="4714"/>
            <a:stretch/>
          </p:blipFill>
          <p:spPr>
            <a:xfrm rot="16200000">
              <a:off x="3674399" y="-1503034"/>
              <a:ext cx="2149002" cy="8287159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41A60142-C581-4BBB-9F2B-83DB92E806E4}"/>
                </a:ext>
              </a:extLst>
            </p:cNvPr>
            <p:cNvSpPr txBox="1"/>
            <p:nvPr/>
          </p:nvSpPr>
          <p:spPr>
            <a:xfrm>
              <a:off x="971599" y="5976902"/>
              <a:ext cx="4176464" cy="627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L" sz="15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E45C835F-0C3B-4D9D-B948-A11901B96A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7" r="58237" b="73943"/>
          <a:stretch/>
        </p:blipFill>
        <p:spPr>
          <a:xfrm>
            <a:off x="378492" y="963199"/>
            <a:ext cx="1864883" cy="905801"/>
          </a:xfrm>
          <a:prstGeom prst="rect">
            <a:avLst/>
          </a:prstGeom>
        </p:spPr>
      </p:pic>
      <p:graphicFrame>
        <p:nvGraphicFramePr>
          <p:cNvPr id="20" name="1 Objeto">
            <a:extLst>
              <a:ext uri="{FF2B5EF4-FFF2-40B4-BE49-F238E27FC236}">
                <a16:creationId xmlns:a16="http://schemas.microsoft.com/office/drawing/2014/main" id="{ECED8B5C-1A4E-4D9D-B6E4-CC96063663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586526"/>
              </p:ext>
            </p:extLst>
          </p:nvPr>
        </p:nvGraphicFramePr>
        <p:xfrm>
          <a:off x="741715" y="1931031"/>
          <a:ext cx="1324570" cy="395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cuación" r:id="rId9" imgW="1358640" imgH="406080" progId="Equation.3">
                  <p:embed/>
                </p:oleObj>
              </mc:Choice>
              <mc:Fallback>
                <p:oleObj name="Ecuación" r:id="rId9" imgW="1358640" imgH="406080" progId="Equation.3">
                  <p:embed/>
                  <p:pic>
                    <p:nvPicPr>
                      <p:cNvPr id="15" name="1 Objeto">
                        <a:extLst>
                          <a:ext uri="{FF2B5EF4-FFF2-40B4-BE49-F238E27FC236}">
                            <a16:creationId xmlns:a16="http://schemas.microsoft.com/office/drawing/2014/main" id="{05882496-C327-400E-8C66-AB6DB732A2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715" y="1931031"/>
                        <a:ext cx="1324570" cy="395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5">
            <a:extLst>
              <a:ext uri="{FF2B5EF4-FFF2-40B4-BE49-F238E27FC236}">
                <a16:creationId xmlns:a16="http://schemas.microsoft.com/office/drawing/2014/main" id="{97AC54CF-6DAE-4294-A74B-B0FF9C674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2" t="19315" r="22340" b="51939"/>
          <a:stretch>
            <a:fillRect/>
          </a:stretch>
        </p:blipFill>
        <p:spPr bwMode="auto">
          <a:xfrm>
            <a:off x="335362" y="4869160"/>
            <a:ext cx="1992293" cy="100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FD50014D-7559-436D-B866-2D505A126954}"/>
                  </a:ext>
                </a:extLst>
              </p:cNvPr>
              <p:cNvSpPr txBox="1"/>
              <p:nvPr/>
            </p:nvSpPr>
            <p:spPr bwMode="auto">
              <a:xfrm>
                <a:off x="704106" y="5872344"/>
                <a:ext cx="2548326" cy="456463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CL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s-CL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CL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CL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  <m:sSup>
                            <m:sSupPr>
                              <m:ctrlPr>
                                <a:rPr lang="es-CL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CL" b="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p>
                              <m:r>
                                <a:rPr lang="es-CL" b="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CL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s-CL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=333</m:t>
                      </m:r>
                      <m:r>
                        <a:rPr lang="es-CL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CL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kgm</m:t>
                      </m:r>
                    </m:oMath>
                  </m:oMathPara>
                </a14:m>
                <a:endParaRPr lang="es-CL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FD50014D-7559-436D-B866-2D505A126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106" y="5872344"/>
                <a:ext cx="2548326" cy="4564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2064C5BE-1AD9-4077-BF4B-8BE76BE95647}"/>
              </a:ext>
            </a:extLst>
          </p:cNvPr>
          <p:cNvSpPr/>
          <p:nvPr/>
        </p:nvSpPr>
        <p:spPr bwMode="auto">
          <a:xfrm>
            <a:off x="1235450" y="2780928"/>
            <a:ext cx="148844" cy="1993024"/>
          </a:xfrm>
          <a:prstGeom prst="downArrow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27" name="1 Título">
            <a:extLst>
              <a:ext uri="{FF2B5EF4-FFF2-40B4-BE49-F238E27FC236}">
                <a16:creationId xmlns:a16="http://schemas.microsoft.com/office/drawing/2014/main" id="{1051E165-F261-426B-BC78-E122E5F6295A}"/>
              </a:ext>
            </a:extLst>
          </p:cNvPr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" sz="2200" dirty="0">
                <a:latin typeface="Calibri" panose="020F0502020204030204" pitchFamily="34" charset="0"/>
              </a:rPr>
              <a:t>RELACION ENTRE RIGIDECES DE COMPONENTES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63EDA4FF-ED42-40A4-9DB4-6C8761490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281942"/>
              </p:ext>
            </p:extLst>
          </p:nvPr>
        </p:nvGraphicFramePr>
        <p:xfrm>
          <a:off x="211639" y="3301687"/>
          <a:ext cx="8334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cuación" r:id="rId13" imgW="520474" imgH="393529" progId="Equation.3">
                  <p:embed/>
                </p:oleObj>
              </mc:Choice>
              <mc:Fallback>
                <p:oleObj name="Ecuación" r:id="rId13" imgW="520474" imgH="393529" progId="Equation.3">
                  <p:embed/>
                  <p:pic>
                    <p:nvPicPr>
                      <p:cNvPr id="1128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39" y="3301687"/>
                        <a:ext cx="833437" cy="6286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2">
                            <a:lumMod val="75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45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4933714"/>
            <a:ext cx="6680489" cy="11039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3429000"/>
            <a:ext cx="2082982" cy="1440160"/>
          </a:xfrm>
          <a:prstGeom prst="rect">
            <a:avLst/>
          </a:prstGeom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SISTEMA DE MARCO RIGIDO</a:t>
            </a:r>
            <a:endParaRPr lang="es-ES" sz="1600" dirty="0">
              <a:latin typeface="Calibri" panose="020F0502020204030204" pitchFamily="34" charset="0"/>
            </a:endParaRPr>
          </a:p>
        </p:txBody>
      </p:sp>
      <p:sp>
        <p:nvSpPr>
          <p:cNvPr id="3" name="14 Rectángulo"/>
          <p:cNvSpPr>
            <a:spLocks noChangeArrowheads="1"/>
          </p:cNvSpPr>
          <p:nvPr/>
        </p:nvSpPr>
        <p:spPr bwMode="auto">
          <a:xfrm>
            <a:off x="899592" y="836712"/>
            <a:ext cx="7344816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altLang="es-CL" dirty="0">
                <a:latin typeface="Calibri" panose="020F0502020204030204" pitchFamily="34" charset="0"/>
                <a:cs typeface="Calibri" panose="020F0502020204030204" pitchFamily="34" charset="0"/>
              </a:rPr>
              <a:t>CARACTERÍSTICAS</a:t>
            </a:r>
          </a:p>
          <a:p>
            <a:pPr marL="285750" indent="-285750" algn="just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dirty="0">
                <a:latin typeface="Calibri" panose="020F0502020204030204" pitchFamily="34" charset="0"/>
                <a:cs typeface="Calibri" panose="020F0502020204030204" pitchFamily="34" charset="0"/>
              </a:rPr>
              <a:t>Estructura compuesta por elementos lineales (barras) con uniones rígidas que permiten resistir solidariamente las distintas solicitaciones.</a:t>
            </a:r>
          </a:p>
          <a:p>
            <a:pPr marL="285750" indent="-285750" algn="just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b="0" dirty="0">
                <a:latin typeface="Calibri" panose="020F0502020204030204" pitchFamily="34" charset="0"/>
                <a:cs typeface="Calibri" panose="020F0502020204030204" pitchFamily="34" charset="0"/>
              </a:rPr>
              <a:t>Los pilares en la base pueden estar empotrados o articulados.</a:t>
            </a:r>
          </a:p>
          <a:p>
            <a:pPr marL="285750" indent="-285750" algn="just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b="0" dirty="0">
                <a:latin typeface="Calibri" panose="020F0502020204030204" pitchFamily="34" charset="0"/>
                <a:cs typeface="Calibri" panose="020F0502020204030204" pitchFamily="34" charset="0"/>
              </a:rPr>
              <a:t>Usualmente los marcos rígidos son de una materialidad continua entre pilares y vigas.</a:t>
            </a:r>
          </a:p>
          <a:p>
            <a:pPr marL="285750" indent="-285750" algn="just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b="0" dirty="0">
                <a:latin typeface="Calibri" panose="020F0502020204030204" pitchFamily="34" charset="0"/>
                <a:cs typeface="Calibri" panose="020F0502020204030204" pitchFamily="34" charset="0"/>
              </a:rPr>
              <a:t>Modelo que permite una planta libre y flexibilidad espacial. </a:t>
            </a:r>
          </a:p>
          <a:p>
            <a:pPr marL="285750" indent="-285750" algn="just" fontAlgn="auto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s-CL" b="0" dirty="0">
                <a:latin typeface="Calibri" panose="020F0502020204030204" pitchFamily="34" charset="0"/>
                <a:cs typeface="Calibri" panose="020F0502020204030204" pitchFamily="34" charset="0"/>
              </a:rPr>
              <a:t>Usualmente se usa en construcciones en altura.</a:t>
            </a:r>
            <a:endParaRPr lang="es-ES_tradnl" altLang="es-CL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8750" lvl="2" algn="just">
              <a:spcBef>
                <a:spcPts val="400"/>
              </a:spcBef>
            </a:pPr>
            <a:r>
              <a:rPr lang="es-ES" b="0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lang="es-ES" b="0" spc="-6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27"/>
          <p:cNvSpPr txBox="1"/>
          <p:nvPr/>
        </p:nvSpPr>
        <p:spPr>
          <a:xfrm>
            <a:off x="5652120" y="6021288"/>
            <a:ext cx="2492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900" b="0" dirty="0">
                <a:latin typeface="Calibri" panose="020F0502020204030204" pitchFamily="34" charset="0"/>
              </a:rPr>
              <a:t>Fuente: Euclides Guzmán</a:t>
            </a:r>
          </a:p>
        </p:txBody>
      </p:sp>
    </p:spTree>
    <p:extLst>
      <p:ext uri="{BB962C8B-B14F-4D97-AF65-F5344CB8AC3E}">
        <p14:creationId xmlns:p14="http://schemas.microsoft.com/office/powerpoint/2010/main" val="3489252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SISTEMA DE MARCO RIGIDO</a:t>
            </a:r>
            <a:endParaRPr lang="es-ES" sz="1600" dirty="0">
              <a:latin typeface="Calibri" panose="020F0502020204030204" pitchFamily="34" charset="0"/>
            </a:endParaRPr>
          </a:p>
        </p:txBody>
      </p:sp>
      <p:sp>
        <p:nvSpPr>
          <p:cNvPr id="4" name="14 Rectángulo"/>
          <p:cNvSpPr>
            <a:spLocks noChangeArrowheads="1"/>
          </p:cNvSpPr>
          <p:nvPr/>
        </p:nvSpPr>
        <p:spPr bwMode="auto">
          <a:xfrm>
            <a:off x="936416" y="1011256"/>
            <a:ext cx="7380000" cy="177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ESFUERZOS</a:t>
            </a:r>
            <a:r>
              <a:rPr lang="es-ES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FRENTE A</a:t>
            </a:r>
          </a:p>
          <a:p>
            <a:pPr marL="0" lvl="1"/>
            <a:endParaRPr lang="es-ES" sz="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400"/>
              </a:spcBef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SOLICITACIONES ESTÁTICAS: </a:t>
            </a:r>
            <a:r>
              <a:rPr lang="es-ES" b="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SOLICITACIONES DINÁMICAS:</a:t>
            </a:r>
            <a:r>
              <a:rPr lang="es-ES" b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</a:p>
          <a:p>
            <a:pPr marL="158750" lvl="2">
              <a:spcBef>
                <a:spcPts val="400"/>
              </a:spcBef>
            </a:pPr>
            <a:r>
              <a:rPr lang="es-ES" b="0" dirty="0">
                <a:latin typeface="Calibri" panose="020F0502020204030204" pitchFamily="34" charset="0"/>
                <a:cs typeface="Calibri" panose="020F0502020204030204" pitchFamily="34" charset="0"/>
              </a:rPr>
              <a:t>▪ VIGAS: Corte y flexión. 		   ▪ VIGAS: flexión</a:t>
            </a:r>
          </a:p>
          <a:p>
            <a:pPr marL="158750" lvl="2">
              <a:spcBef>
                <a:spcPts val="400"/>
              </a:spcBef>
            </a:pPr>
            <a:r>
              <a:rPr lang="es-ES" b="0" dirty="0">
                <a:latin typeface="Calibri" panose="020F0502020204030204" pitchFamily="34" charset="0"/>
                <a:cs typeface="Calibri" panose="020F0502020204030204" pitchFamily="34" charset="0"/>
              </a:rPr>
              <a:t>▪ </a:t>
            </a:r>
            <a:r>
              <a:rPr lang="es-ES" b="0" spc="-40" dirty="0">
                <a:latin typeface="Calibri" panose="020F0502020204030204" pitchFamily="34" charset="0"/>
                <a:cs typeface="Calibri" panose="020F0502020204030204" pitchFamily="34" charset="0"/>
              </a:rPr>
              <a:t>PILARES: Compresión, corte  y flexión.</a:t>
            </a:r>
            <a:r>
              <a:rPr lang="es-ES" b="0" dirty="0">
                <a:latin typeface="Calibri" panose="020F0502020204030204" pitchFamily="34" charset="0"/>
                <a:cs typeface="Calibri" panose="020F0502020204030204" pitchFamily="34" charset="0"/>
              </a:rPr>
              <a:t>	   ▪ PILARES: Corte y flexión.</a:t>
            </a:r>
          </a:p>
          <a:p>
            <a:pPr marL="158750" lvl="2">
              <a:spcBef>
                <a:spcPts val="400"/>
              </a:spcBef>
            </a:pPr>
            <a:r>
              <a:rPr lang="es-ES" b="0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endParaRPr lang="es-ES" b="0" spc="-6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187624" y="3068960"/>
            <a:ext cx="6918478" cy="2144668"/>
            <a:chOff x="1043608" y="2894416"/>
            <a:chExt cx="6918478" cy="214466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3608" y="2894416"/>
              <a:ext cx="3206163" cy="2144668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0" y="2894416"/>
              <a:ext cx="3390086" cy="2144668"/>
            </a:xfrm>
            <a:prstGeom prst="rect">
              <a:avLst/>
            </a:prstGeom>
          </p:spPr>
        </p:pic>
      </p:grpSp>
      <p:sp>
        <p:nvSpPr>
          <p:cNvPr id="13" name="CuadroTexto 16"/>
          <p:cNvSpPr txBox="1"/>
          <p:nvPr/>
        </p:nvSpPr>
        <p:spPr bwMode="auto">
          <a:xfrm rot="5400000">
            <a:off x="6343092" y="4078491"/>
            <a:ext cx="346249" cy="2304256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050" dirty="0">
                <a:latin typeface="Calibri" panose="020F0502020204030204" pitchFamily="34" charset="0"/>
                <a:cs typeface="+mn-cs"/>
              </a:rPr>
              <a:t>SOLICITACIONES DINAMICAS</a:t>
            </a:r>
          </a:p>
        </p:txBody>
      </p:sp>
      <p:sp>
        <p:nvSpPr>
          <p:cNvPr id="14" name="CuadroTexto 15"/>
          <p:cNvSpPr txBox="1"/>
          <p:nvPr/>
        </p:nvSpPr>
        <p:spPr bwMode="auto">
          <a:xfrm rot="5400000">
            <a:off x="2634679" y="4100701"/>
            <a:ext cx="346249" cy="2232248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050" dirty="0">
                <a:latin typeface="Calibri" panose="020F0502020204030204" pitchFamily="34" charset="0"/>
                <a:cs typeface="+mn-cs"/>
              </a:rPr>
              <a:t>SOLICITACIONES ESTÁTICAS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785410" y="5589240"/>
            <a:ext cx="13206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900" b="0" dirty="0">
                <a:latin typeface="Calibri" panose="020F0502020204030204" pitchFamily="34" charset="0"/>
              </a:rPr>
              <a:t>Fuente: J. Ch. Lou</a:t>
            </a:r>
          </a:p>
        </p:txBody>
      </p:sp>
    </p:spTree>
    <p:extLst>
      <p:ext uri="{BB962C8B-B14F-4D97-AF65-F5344CB8AC3E}">
        <p14:creationId xmlns:p14="http://schemas.microsoft.com/office/powerpoint/2010/main" val="13763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teixeiraduarte.com.br/wp-content/uploads/2016/06/ESTRUTURA-EM-CONCRETO-ARMADO-DO-EDIF%C3%8DCIO-DO-INSTITUTO-DAS-CI%C3%8ANCIAS-BIOM%C3%89DICAS-ICB-1.jpg">
            <a:extLst>
              <a:ext uri="{FF2B5EF4-FFF2-40B4-BE49-F238E27FC236}">
                <a16:creationId xmlns:a16="http://schemas.microsoft.com/office/drawing/2014/main" id="{1B89D550-8265-48DD-9555-BEFF0B6E9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7609" y="3410717"/>
            <a:ext cx="3876845" cy="254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SISTEMA DE MARCO RIGIDO</a:t>
            </a:r>
            <a:endParaRPr lang="es-ES" sz="1600" dirty="0">
              <a:latin typeface="Calibri" panose="020F050202020403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712384" y="908720"/>
            <a:ext cx="7820056" cy="5052003"/>
            <a:chOff x="663822" y="824989"/>
            <a:chExt cx="7820056" cy="5052003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408" y="836712"/>
              <a:ext cx="3672000" cy="25200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0" y="3356992"/>
              <a:ext cx="3672000" cy="2520000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663822" y="836432"/>
              <a:ext cx="307777" cy="2520280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CL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http://www.arch2o.com</a:t>
              </a: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8176101" y="3345269"/>
              <a:ext cx="307777" cy="2520280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CL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https://s-media-cache-ak0.pinimg.com</a:t>
              </a: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9593" y="836712"/>
              <a:ext cx="3672000" cy="2520000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8159733" y="824989"/>
              <a:ext cx="307777" cy="2520280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CL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http://www.gpstecnicasmetalicas.com</a:t>
              </a:r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6B69C6C-1038-4693-BE93-51707348EADE}"/>
              </a:ext>
            </a:extLst>
          </p:cNvPr>
          <p:cNvSpPr/>
          <p:nvPr/>
        </p:nvSpPr>
        <p:spPr>
          <a:xfrm rot="16200000">
            <a:off x="-12755" y="4408636"/>
            <a:ext cx="175805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b="0" dirty="0">
                <a:latin typeface="Calibri" panose="020F0502020204030204" pitchFamily="34" charset="0"/>
                <a:cs typeface="Calibri" panose="020F0502020204030204" pitchFamily="34" charset="0"/>
              </a:rPr>
              <a:t>http://teixeiraduarte.com.br</a:t>
            </a:r>
          </a:p>
        </p:txBody>
      </p:sp>
    </p:spTree>
    <p:extLst>
      <p:ext uri="{BB962C8B-B14F-4D97-AF65-F5344CB8AC3E}">
        <p14:creationId xmlns:p14="http://schemas.microsoft.com/office/powerpoint/2010/main" val="55263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7" t="16864" r="18452" b="56757"/>
          <a:stretch>
            <a:fillRect/>
          </a:stretch>
        </p:blipFill>
        <p:spPr bwMode="auto">
          <a:xfrm>
            <a:off x="2300288" y="1537533"/>
            <a:ext cx="5279134" cy="170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35620" y="873293"/>
            <a:ext cx="78851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MODELO </a:t>
            </a:r>
            <a:r>
              <a:rPr lang="es-E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PILAR Y VIGA  -   </a:t>
            </a:r>
            <a:r>
              <a:rPr lang="es-E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MODELO</a:t>
            </a:r>
            <a:r>
              <a:rPr lang="es-E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MARCO RIGIDO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47037" r="21381" b="18651"/>
          <a:stretch>
            <a:fillRect/>
          </a:stretch>
        </p:blipFill>
        <p:spPr bwMode="auto">
          <a:xfrm>
            <a:off x="2232025" y="3569533"/>
            <a:ext cx="5292303" cy="223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5"/>
          <p:cNvSpPr>
            <a:spLocks noChangeArrowheads="1"/>
          </p:cNvSpPr>
          <p:nvPr/>
        </p:nvSpPr>
        <p:spPr bwMode="auto">
          <a:xfrm>
            <a:off x="971550" y="2040771"/>
            <a:ext cx="1511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500">
                <a:solidFill>
                  <a:srgbClr val="292929"/>
                </a:solidFill>
                <a:latin typeface="Trebuchet MS" panose="020B0603020202020204" pitchFamily="34" charset="0"/>
              </a:rPr>
              <a:t>D.C.L.</a:t>
            </a:r>
            <a:endParaRPr lang="es-ES" altLang="es-CL" sz="1500" b="1">
              <a:solidFill>
                <a:srgbClr val="292929"/>
              </a:solidFill>
              <a:latin typeface="Trebuchet MS" panose="020B0603020202020204" pitchFamily="34" charset="0"/>
            </a:endParaRPr>
          </a:p>
        </p:txBody>
      </p:sp>
      <p:sp>
        <p:nvSpPr>
          <p:cNvPr id="6150" name="Rectangle 15"/>
          <p:cNvSpPr>
            <a:spLocks noChangeArrowheads="1"/>
          </p:cNvSpPr>
          <p:nvPr/>
        </p:nvSpPr>
        <p:spPr bwMode="auto">
          <a:xfrm>
            <a:off x="971550" y="3682246"/>
            <a:ext cx="1511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500">
                <a:solidFill>
                  <a:srgbClr val="292929"/>
                </a:solidFill>
                <a:latin typeface="Trebuchet MS" panose="020B0603020202020204" pitchFamily="34" charset="0"/>
              </a:rPr>
              <a:t>ACCION -</a:t>
            </a:r>
            <a:br>
              <a:rPr lang="es-ES" altLang="es-CL" sz="1500">
                <a:solidFill>
                  <a:srgbClr val="292929"/>
                </a:solidFill>
                <a:latin typeface="Trebuchet MS" panose="020B0603020202020204" pitchFamily="34" charset="0"/>
              </a:rPr>
            </a:br>
            <a:r>
              <a:rPr lang="es-ES" altLang="es-CL" sz="1500">
                <a:solidFill>
                  <a:srgbClr val="292929"/>
                </a:solidFill>
                <a:latin typeface="Trebuchet MS" panose="020B0603020202020204" pitchFamily="34" charset="0"/>
              </a:rPr>
              <a:t>REACCION</a:t>
            </a:r>
            <a:endParaRPr lang="es-ES" altLang="es-CL" sz="1500" b="1">
              <a:solidFill>
                <a:srgbClr val="29292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SISTEMA DE MARCO RIGIDO</a:t>
            </a:r>
            <a:endParaRPr lang="es-E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2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7" t="16864" r="18452" b="9326"/>
          <a:stretch>
            <a:fillRect/>
          </a:stretch>
        </p:blipFill>
        <p:spPr bwMode="auto">
          <a:xfrm>
            <a:off x="2300288" y="1340768"/>
            <a:ext cx="5224040" cy="472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5"/>
          <p:cNvSpPr>
            <a:spLocks noChangeArrowheads="1"/>
          </p:cNvSpPr>
          <p:nvPr/>
        </p:nvSpPr>
        <p:spPr bwMode="auto">
          <a:xfrm>
            <a:off x="971550" y="3372768"/>
            <a:ext cx="15113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500">
                <a:solidFill>
                  <a:srgbClr val="292929"/>
                </a:solidFill>
                <a:latin typeface="Trebuchet MS" panose="020B0603020202020204" pitchFamily="34" charset="0"/>
              </a:rPr>
              <a:t>MOMENTO</a:t>
            </a:r>
            <a:endParaRPr lang="es-ES" altLang="es-CL" sz="1500" b="1">
              <a:solidFill>
                <a:srgbClr val="292929"/>
              </a:solidFill>
              <a:latin typeface="Trebuchet MS" panose="020B0603020202020204" pitchFamily="34" charset="0"/>
            </a:endParaRPr>
          </a:p>
        </p:txBody>
      </p:sp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971550" y="5028531"/>
            <a:ext cx="1511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500">
                <a:solidFill>
                  <a:srgbClr val="292929"/>
                </a:solidFill>
                <a:latin typeface="Trebuchet MS" panose="020B0603020202020204" pitchFamily="34" charset="0"/>
              </a:rPr>
              <a:t>DEFORMACION</a:t>
            </a:r>
            <a:endParaRPr lang="es-ES" altLang="es-CL" sz="1500" b="1">
              <a:solidFill>
                <a:srgbClr val="292929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71600" y="836712"/>
            <a:ext cx="78851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MODELO </a:t>
            </a:r>
            <a:r>
              <a:rPr lang="es-E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PILAR Y VIGA   -   </a:t>
            </a:r>
            <a:r>
              <a:rPr lang="es-E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MODELO</a:t>
            </a:r>
            <a:r>
              <a:rPr lang="es-E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MARCO RIGIDO</a:t>
            </a:r>
          </a:p>
        </p:txBody>
      </p:sp>
      <p:sp>
        <p:nvSpPr>
          <p:cNvPr id="7174" name="Rectangle 15"/>
          <p:cNvSpPr>
            <a:spLocks noChangeArrowheads="1"/>
          </p:cNvSpPr>
          <p:nvPr/>
        </p:nvSpPr>
        <p:spPr bwMode="auto">
          <a:xfrm>
            <a:off x="971550" y="1844006"/>
            <a:ext cx="1511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500">
                <a:solidFill>
                  <a:srgbClr val="292929"/>
                </a:solidFill>
                <a:latin typeface="Trebuchet MS" panose="020B0603020202020204" pitchFamily="34" charset="0"/>
              </a:rPr>
              <a:t>D.C.L.</a:t>
            </a:r>
            <a:endParaRPr lang="es-ES" altLang="es-CL" sz="1500" b="1">
              <a:solidFill>
                <a:srgbClr val="29292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SISTEMA DE MARCO RIGIDO – SOLICITACION ESTATICA</a:t>
            </a:r>
            <a:endParaRPr lang="es-E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7" t="16864" r="18452" b="9326"/>
          <a:stretch>
            <a:fillRect/>
          </a:stretch>
        </p:blipFill>
        <p:spPr bwMode="auto">
          <a:xfrm>
            <a:off x="2482850" y="1266925"/>
            <a:ext cx="5224040" cy="472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5"/>
          <p:cNvSpPr>
            <a:spLocks noChangeArrowheads="1"/>
          </p:cNvSpPr>
          <p:nvPr/>
        </p:nvSpPr>
        <p:spPr bwMode="auto">
          <a:xfrm>
            <a:off x="755576" y="3372768"/>
            <a:ext cx="15113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500" dirty="0">
                <a:solidFill>
                  <a:srgbClr val="292929"/>
                </a:solidFill>
                <a:latin typeface="Trebuchet MS" panose="020B0603020202020204" pitchFamily="34" charset="0"/>
              </a:rPr>
              <a:t>MOMENTO</a:t>
            </a:r>
            <a:endParaRPr lang="es-ES" altLang="es-CL" sz="1500" b="1" dirty="0">
              <a:solidFill>
                <a:srgbClr val="292929"/>
              </a:solidFill>
              <a:latin typeface="Trebuchet MS" panose="020B0603020202020204" pitchFamily="34" charset="0"/>
            </a:endParaRPr>
          </a:p>
        </p:txBody>
      </p:sp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683568" y="5028531"/>
            <a:ext cx="1511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500" dirty="0">
                <a:solidFill>
                  <a:srgbClr val="292929"/>
                </a:solidFill>
                <a:latin typeface="Trebuchet MS" panose="020B0603020202020204" pitchFamily="34" charset="0"/>
              </a:rPr>
              <a:t>DEFORMACION</a:t>
            </a:r>
            <a:endParaRPr lang="es-ES" altLang="es-CL" sz="1500" b="1" dirty="0">
              <a:solidFill>
                <a:srgbClr val="292929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71600" y="836712"/>
            <a:ext cx="78851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MODELO </a:t>
            </a:r>
            <a:r>
              <a:rPr lang="es-E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PILAR Y VIGA   -   </a:t>
            </a:r>
            <a:r>
              <a:rPr lang="es-E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MODELO</a:t>
            </a:r>
            <a:r>
              <a:rPr lang="es-E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MARCO RIGIDO</a:t>
            </a:r>
          </a:p>
        </p:txBody>
      </p:sp>
      <p:sp>
        <p:nvSpPr>
          <p:cNvPr id="7174" name="Rectangle 15"/>
          <p:cNvSpPr>
            <a:spLocks noChangeArrowheads="1"/>
          </p:cNvSpPr>
          <p:nvPr/>
        </p:nvSpPr>
        <p:spPr bwMode="auto">
          <a:xfrm>
            <a:off x="755576" y="1844006"/>
            <a:ext cx="1511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CL" sz="1500" dirty="0">
                <a:solidFill>
                  <a:srgbClr val="292929"/>
                </a:solidFill>
                <a:latin typeface="Trebuchet MS" panose="020B0603020202020204" pitchFamily="34" charset="0"/>
              </a:rPr>
              <a:t>D.C.L.</a:t>
            </a:r>
            <a:endParaRPr lang="es-ES" altLang="es-CL" sz="1500" b="1" dirty="0">
              <a:solidFill>
                <a:srgbClr val="29292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SISTEMA DE MARCO RIGIDO – SOLICITACION SÍSMICA</a:t>
            </a:r>
            <a:endParaRPr lang="es-ES" sz="1600" dirty="0">
              <a:latin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2FD5F12-AC4C-4E76-86DC-70E859DBD4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7979" y="4188372"/>
            <a:ext cx="3036062" cy="1920702"/>
          </a:xfrm>
          <a:prstGeom prst="rect">
            <a:avLst/>
          </a:prstGeom>
        </p:spPr>
      </p:pic>
      <p:pic>
        <p:nvPicPr>
          <p:cNvPr id="10" name="Imagen 23">
            <a:extLst>
              <a:ext uri="{FF2B5EF4-FFF2-40B4-BE49-F238E27FC236}">
                <a16:creationId xmlns:a16="http://schemas.microsoft.com/office/drawing/2014/main" id="{8D354074-54C3-4E83-8FCE-2C261AB33A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7916" y="4293096"/>
            <a:ext cx="2998140" cy="188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B1FE42B-1A2D-4388-B9FB-4D0254AE9C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195" t="24974" r="31238" b="30962"/>
          <a:stretch/>
        </p:blipFill>
        <p:spPr>
          <a:xfrm>
            <a:off x="2521940" y="3294775"/>
            <a:ext cx="465884" cy="99832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4E88D6E-FA21-41AA-ABEC-572F7B5FE7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195" t="24974" r="31238" b="30962"/>
          <a:stretch/>
        </p:blipFill>
        <p:spPr>
          <a:xfrm>
            <a:off x="4266132" y="3301469"/>
            <a:ext cx="465884" cy="99832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1AD0DF-3801-4C66-AECF-900FDF80A7E9}"/>
              </a:ext>
            </a:extLst>
          </p:cNvPr>
          <p:cNvSpPr/>
          <p:nvPr/>
        </p:nvSpPr>
        <p:spPr bwMode="auto">
          <a:xfrm>
            <a:off x="2900321" y="3140968"/>
            <a:ext cx="1455655" cy="5540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30A4C5A-9C53-4208-9709-5089868D4E7B}"/>
              </a:ext>
            </a:extLst>
          </p:cNvPr>
          <p:cNvCxnSpPr>
            <a:cxnSpLocks/>
          </p:cNvCxnSpPr>
          <p:nvPr/>
        </p:nvCxnSpPr>
        <p:spPr bwMode="auto">
          <a:xfrm>
            <a:off x="2843808" y="3294775"/>
            <a:ext cx="0" cy="998322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A674099-C1E2-4B6B-8946-56ED4C7B843C}"/>
              </a:ext>
            </a:extLst>
          </p:cNvPr>
          <p:cNvCxnSpPr>
            <a:cxnSpLocks/>
          </p:cNvCxnSpPr>
          <p:nvPr/>
        </p:nvCxnSpPr>
        <p:spPr bwMode="auto">
          <a:xfrm>
            <a:off x="4578120" y="3301469"/>
            <a:ext cx="0" cy="998322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2019A51-55A6-4CA8-ABC4-EAEFCD2CDA3A}"/>
              </a:ext>
            </a:extLst>
          </p:cNvPr>
          <p:cNvCxnSpPr>
            <a:cxnSpLocks/>
          </p:cNvCxnSpPr>
          <p:nvPr/>
        </p:nvCxnSpPr>
        <p:spPr bwMode="auto">
          <a:xfrm>
            <a:off x="2843808" y="3301469"/>
            <a:ext cx="172819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DE8C2A9-5C01-409A-8FA3-DE6D6F1F19B1}"/>
              </a:ext>
            </a:extLst>
          </p:cNvPr>
          <p:cNvSpPr/>
          <p:nvPr/>
        </p:nvSpPr>
        <p:spPr bwMode="auto">
          <a:xfrm>
            <a:off x="2704994" y="1163231"/>
            <a:ext cx="2027022" cy="3935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pic>
        <p:nvPicPr>
          <p:cNvPr id="23" name="Imagen 23">
            <a:extLst>
              <a:ext uri="{FF2B5EF4-FFF2-40B4-BE49-F238E27FC236}">
                <a16:creationId xmlns:a16="http://schemas.microsoft.com/office/drawing/2014/main" id="{9DF72071-9287-49FE-924E-2C0E5E2DDB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98" r="75169" b="61692"/>
          <a:stretch/>
        </p:blipFill>
        <p:spPr bwMode="auto">
          <a:xfrm>
            <a:off x="2074969" y="1255141"/>
            <a:ext cx="768839" cy="55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F4371AE0-6087-4EE7-9BA7-BA7DB5C0A212}"/>
              </a:ext>
            </a:extLst>
          </p:cNvPr>
          <p:cNvSpPr/>
          <p:nvPr/>
        </p:nvSpPr>
        <p:spPr bwMode="auto">
          <a:xfrm>
            <a:off x="5508104" y="1196752"/>
            <a:ext cx="2232248" cy="39356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pic>
        <p:nvPicPr>
          <p:cNvPr id="25" name="Imagen 23">
            <a:extLst>
              <a:ext uri="{FF2B5EF4-FFF2-40B4-BE49-F238E27FC236}">
                <a16:creationId xmlns:a16="http://schemas.microsoft.com/office/drawing/2014/main" id="{897A3818-A1F4-480C-976B-0AEAFE364E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98" r="75169" b="61692"/>
          <a:stretch/>
        </p:blipFill>
        <p:spPr bwMode="auto">
          <a:xfrm>
            <a:off x="4853083" y="1205972"/>
            <a:ext cx="768839" cy="55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46AAFC1F-43AA-4ABA-9CF3-A47E44FE3D2F}"/>
              </a:ext>
            </a:extLst>
          </p:cNvPr>
          <p:cNvSpPr/>
          <p:nvPr/>
        </p:nvSpPr>
        <p:spPr bwMode="auto">
          <a:xfrm>
            <a:off x="5094223" y="2900061"/>
            <a:ext cx="2808311" cy="14625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0D5908CE-EB84-4EDE-8010-EDEE183A9A7F}"/>
              </a:ext>
            </a:extLst>
          </p:cNvPr>
          <p:cNvCxnSpPr>
            <a:cxnSpLocks/>
          </p:cNvCxnSpPr>
          <p:nvPr/>
        </p:nvCxnSpPr>
        <p:spPr bwMode="auto">
          <a:xfrm flipH="1">
            <a:off x="5623416" y="3284516"/>
            <a:ext cx="8077" cy="998322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CA49D72F-E313-4F63-8C31-18B7801524AF}"/>
              </a:ext>
            </a:extLst>
          </p:cNvPr>
          <p:cNvCxnSpPr>
            <a:cxnSpLocks/>
          </p:cNvCxnSpPr>
          <p:nvPr/>
        </p:nvCxnSpPr>
        <p:spPr bwMode="auto">
          <a:xfrm>
            <a:off x="7356234" y="3284984"/>
            <a:ext cx="0" cy="99832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193C5B1-6285-4BBF-AF6B-AAADF40A09E2}"/>
              </a:ext>
            </a:extLst>
          </p:cNvPr>
          <p:cNvCxnSpPr>
            <a:cxnSpLocks/>
          </p:cNvCxnSpPr>
          <p:nvPr/>
        </p:nvCxnSpPr>
        <p:spPr bwMode="auto">
          <a:xfrm>
            <a:off x="5621922" y="3284984"/>
            <a:ext cx="1728192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F4F9C9D-19D2-4D01-84A9-CE96F43622BB}"/>
              </a:ext>
            </a:extLst>
          </p:cNvPr>
          <p:cNvCxnSpPr>
            <a:cxnSpLocks/>
          </p:cNvCxnSpPr>
          <p:nvPr/>
        </p:nvCxnSpPr>
        <p:spPr bwMode="auto">
          <a:xfrm flipH="1">
            <a:off x="5483004" y="3284516"/>
            <a:ext cx="313132" cy="9956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77F1DA29-773D-4703-A087-B3FAA76B1697}"/>
              </a:ext>
            </a:extLst>
          </p:cNvPr>
          <p:cNvCxnSpPr>
            <a:cxnSpLocks/>
          </p:cNvCxnSpPr>
          <p:nvPr/>
        </p:nvCxnSpPr>
        <p:spPr bwMode="auto">
          <a:xfrm flipH="1">
            <a:off x="7213353" y="3276514"/>
            <a:ext cx="310975" cy="100188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E69A7311-FBB4-4E6B-8A02-5A094A7888DC}"/>
              </a:ext>
            </a:extLst>
          </p:cNvPr>
          <p:cNvCxnSpPr>
            <a:cxnSpLocks/>
          </p:cNvCxnSpPr>
          <p:nvPr/>
        </p:nvCxnSpPr>
        <p:spPr bwMode="auto">
          <a:xfrm flipH="1">
            <a:off x="5633922" y="3077697"/>
            <a:ext cx="1723447" cy="369131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94DFBCA-D4D3-4581-AE38-60E7A9E96E77}"/>
              </a:ext>
            </a:extLst>
          </p:cNvPr>
          <p:cNvCxnSpPr/>
          <p:nvPr/>
        </p:nvCxnSpPr>
        <p:spPr bwMode="auto">
          <a:xfrm>
            <a:off x="5477906" y="4279234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73" name="Conector recto 7172">
            <a:extLst>
              <a:ext uri="{FF2B5EF4-FFF2-40B4-BE49-F238E27FC236}">
                <a16:creationId xmlns:a16="http://schemas.microsoft.com/office/drawing/2014/main" id="{C0067099-93CF-4C38-85B1-6FBFBBB7ACF8}"/>
              </a:ext>
            </a:extLst>
          </p:cNvPr>
          <p:cNvCxnSpPr>
            <a:cxnSpLocks/>
          </p:cNvCxnSpPr>
          <p:nvPr/>
        </p:nvCxnSpPr>
        <p:spPr bwMode="auto">
          <a:xfrm flipV="1">
            <a:off x="7346039" y="3068960"/>
            <a:ext cx="0" cy="23251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74F90C7E-83C8-443A-B653-BEA2FD2B74DD}"/>
              </a:ext>
            </a:extLst>
          </p:cNvPr>
          <p:cNvCxnSpPr/>
          <p:nvPr/>
        </p:nvCxnSpPr>
        <p:spPr bwMode="auto">
          <a:xfrm>
            <a:off x="7202023" y="4275048"/>
            <a:ext cx="1440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78" name="Conector recto 7177">
            <a:extLst>
              <a:ext uri="{FF2B5EF4-FFF2-40B4-BE49-F238E27FC236}">
                <a16:creationId xmlns:a16="http://schemas.microsoft.com/office/drawing/2014/main" id="{F10968D5-3D18-4326-828D-972F900A2474}"/>
              </a:ext>
            </a:extLst>
          </p:cNvPr>
          <p:cNvCxnSpPr>
            <a:cxnSpLocks/>
          </p:cNvCxnSpPr>
          <p:nvPr/>
        </p:nvCxnSpPr>
        <p:spPr bwMode="auto">
          <a:xfrm flipV="1">
            <a:off x="7346039" y="3284983"/>
            <a:ext cx="173513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0693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02_VISTA 11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4572001" y="1421489"/>
            <a:ext cx="4248472" cy="4926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Rectangle 17"/>
          <p:cNvSpPr>
            <a:spLocks noChangeArrowheads="1"/>
          </p:cNvSpPr>
          <p:nvPr/>
        </p:nvSpPr>
        <p:spPr bwMode="auto">
          <a:xfrm>
            <a:off x="1475656" y="2276872"/>
            <a:ext cx="3729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Clr>
                <a:schemeClr val="accent2"/>
              </a:buClr>
            </a:pPr>
            <a:r>
              <a:rPr lang="es-ES" altLang="es-CL" sz="2000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1.-	Momento transmitido</a:t>
            </a:r>
          </a:p>
        </p:txBody>
      </p:sp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1475656" y="3356992"/>
            <a:ext cx="2433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Clr>
                <a:schemeClr val="accent2"/>
              </a:buClr>
            </a:pPr>
            <a:r>
              <a:rPr lang="es-ES" altLang="es-CL" sz="2000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2.-	Rigidez</a:t>
            </a:r>
          </a:p>
        </p:txBody>
      </p: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1475656" y="4437112"/>
            <a:ext cx="4691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Clr>
                <a:schemeClr val="accent2"/>
              </a:buClr>
            </a:pPr>
            <a:r>
              <a:rPr lang="es-ES" altLang="es-CL" sz="2000" b="1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3.-	Coeficiente de distribución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367905" y="783840"/>
            <a:ext cx="7416800" cy="42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lnSpc>
                <a:spcPts val="2500"/>
              </a:lnSpc>
              <a:defRPr/>
            </a:pPr>
            <a:r>
              <a:rPr lang="es-E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METODO DE CROSS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99593" y="1114417"/>
            <a:ext cx="78851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DISTRIBUCIÓN DE MOMENTOS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899593" y="188688"/>
            <a:ext cx="7344816" cy="43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_tradnl" sz="2200" b="1" dirty="0">
                <a:latin typeface="Calibri" panose="020F0502020204030204" pitchFamily="34" charset="0"/>
              </a:rPr>
              <a:t>SISTEMA DE MARCO RIGIDO</a:t>
            </a:r>
            <a:endParaRPr lang="es-E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231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8973</TotalTime>
  <Words>499</Words>
  <Application>Microsoft Office PowerPoint</Application>
  <PresentationFormat>Presentación en pantalla (4:3)</PresentationFormat>
  <Paragraphs>116</Paragraphs>
  <Slides>22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Calibri</vt:lpstr>
      <vt:lpstr>Cambria Math</vt:lpstr>
      <vt:lpstr>Lucida Sans</vt:lpstr>
      <vt:lpstr>Trebuchet MS</vt:lpstr>
      <vt:lpstr>Verdana</vt:lpstr>
      <vt:lpstr>Wingdings</vt:lpstr>
      <vt:lpstr>Diseño predeterminado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CHILE-ESPAÑA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 Ch Lou</dc:creator>
  <cp:lastModifiedBy>Veronica Veas Brokering (vvea)</cp:lastModifiedBy>
  <cp:revision>782</cp:revision>
  <cp:lastPrinted>2022-03-28T12:22:59Z</cp:lastPrinted>
  <dcterms:created xsi:type="dcterms:W3CDTF">2005-10-24T14:23:01Z</dcterms:created>
  <dcterms:modified xsi:type="dcterms:W3CDTF">2022-03-28T12:23:06Z</dcterms:modified>
</cp:coreProperties>
</file>