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30276000" cx="21384000"/>
  <p:notesSz cx="6858000" cy="9144000"/>
  <p:embeddedFontLst>
    <p:embeddedFont>
      <p:font typeface="Montserrat Light"/>
      <p:regular r:id="rId7"/>
      <p:bold r:id="rId8"/>
      <p:italic r:id="rId9"/>
      <p:boldItalic r:id="rId10"/>
    </p:embeddedFont>
    <p:embeddedFont>
      <p:font typeface="EB Garamond"/>
      <p:regular r:id="rId11"/>
      <p:bold r:id="rId12"/>
      <p:italic r:id="rId13"/>
      <p:boldItalic r:id="rId14"/>
    </p:embeddedFont>
    <p:embeddedFont>
      <p:font typeface="Montserrat ExtraBold"/>
      <p:bold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536">
          <p15:clr>
            <a:srgbClr val="747775"/>
          </p15:clr>
        </p15:guide>
        <p15:guide id="2" pos="673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536" orient="horz"/>
        <p:guide pos="6735"/>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EBGaramond-regular.fntdata"/><Relationship Id="rId10" Type="http://schemas.openxmlformats.org/officeDocument/2006/relationships/font" Target="fonts/MontserratLight-boldItalic.fntdata"/><Relationship Id="rId13" Type="http://schemas.openxmlformats.org/officeDocument/2006/relationships/font" Target="fonts/EBGaramond-italic.fntdata"/><Relationship Id="rId12" Type="http://schemas.openxmlformats.org/officeDocument/2006/relationships/font" Target="fonts/EBGaramon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ntserratLight-italic.fntdata"/><Relationship Id="rId15" Type="http://schemas.openxmlformats.org/officeDocument/2006/relationships/font" Target="fonts/MontserratExtraBold-bold.fntdata"/><Relationship Id="rId14" Type="http://schemas.openxmlformats.org/officeDocument/2006/relationships/font" Target="fonts/EBGaramond-boldItalic.fntdata"/><Relationship Id="rId16" Type="http://schemas.openxmlformats.org/officeDocument/2006/relationships/font" Target="fonts/MontserratExtra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MontserratLight-regular.fntdata"/><Relationship Id="rId8" Type="http://schemas.openxmlformats.org/officeDocument/2006/relationships/font" Target="fonts/MontserratLigh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8368" y="685800"/>
            <a:ext cx="2421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8368" y="685800"/>
            <a:ext cx="24219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728956" y="4382765"/>
            <a:ext cx="19926000" cy="12082200"/>
          </a:xfrm>
          <a:prstGeom prst="rect">
            <a:avLst/>
          </a:prstGeom>
        </p:spPr>
        <p:txBody>
          <a:bodyPr anchorCtr="0" anchor="b" bIns="321925" lIns="321925" spcFirstLastPara="1" rIns="321925" wrap="square" tIns="321925">
            <a:normAutofit/>
          </a:bodyPr>
          <a:lstStyle>
            <a:lvl1pPr lvl="0" algn="ctr">
              <a:spcBef>
                <a:spcPts val="0"/>
              </a:spcBef>
              <a:spcAft>
                <a:spcPts val="0"/>
              </a:spcAft>
              <a:buSzPts val="18300"/>
              <a:buNone/>
              <a:defRPr sz="18300"/>
            </a:lvl1pPr>
            <a:lvl2pPr lvl="1" algn="ctr">
              <a:spcBef>
                <a:spcPts val="0"/>
              </a:spcBef>
              <a:spcAft>
                <a:spcPts val="0"/>
              </a:spcAft>
              <a:buSzPts val="18300"/>
              <a:buNone/>
              <a:defRPr sz="18300"/>
            </a:lvl2pPr>
            <a:lvl3pPr lvl="2" algn="ctr">
              <a:spcBef>
                <a:spcPts val="0"/>
              </a:spcBef>
              <a:spcAft>
                <a:spcPts val="0"/>
              </a:spcAft>
              <a:buSzPts val="18300"/>
              <a:buNone/>
              <a:defRPr sz="18300"/>
            </a:lvl3pPr>
            <a:lvl4pPr lvl="3" algn="ctr">
              <a:spcBef>
                <a:spcPts val="0"/>
              </a:spcBef>
              <a:spcAft>
                <a:spcPts val="0"/>
              </a:spcAft>
              <a:buSzPts val="18300"/>
              <a:buNone/>
              <a:defRPr sz="18300"/>
            </a:lvl4pPr>
            <a:lvl5pPr lvl="4" algn="ctr">
              <a:spcBef>
                <a:spcPts val="0"/>
              </a:spcBef>
              <a:spcAft>
                <a:spcPts val="0"/>
              </a:spcAft>
              <a:buSzPts val="18300"/>
              <a:buNone/>
              <a:defRPr sz="18300"/>
            </a:lvl5pPr>
            <a:lvl6pPr lvl="5" algn="ctr">
              <a:spcBef>
                <a:spcPts val="0"/>
              </a:spcBef>
              <a:spcAft>
                <a:spcPts val="0"/>
              </a:spcAft>
              <a:buSzPts val="18300"/>
              <a:buNone/>
              <a:defRPr sz="18300"/>
            </a:lvl6pPr>
            <a:lvl7pPr lvl="6" algn="ctr">
              <a:spcBef>
                <a:spcPts val="0"/>
              </a:spcBef>
              <a:spcAft>
                <a:spcPts val="0"/>
              </a:spcAft>
              <a:buSzPts val="18300"/>
              <a:buNone/>
              <a:defRPr sz="18300"/>
            </a:lvl7pPr>
            <a:lvl8pPr lvl="7" algn="ctr">
              <a:spcBef>
                <a:spcPts val="0"/>
              </a:spcBef>
              <a:spcAft>
                <a:spcPts val="0"/>
              </a:spcAft>
              <a:buSzPts val="18300"/>
              <a:buNone/>
              <a:defRPr sz="18300"/>
            </a:lvl8pPr>
            <a:lvl9pPr lvl="8" algn="ctr">
              <a:spcBef>
                <a:spcPts val="0"/>
              </a:spcBef>
              <a:spcAft>
                <a:spcPts val="0"/>
              </a:spcAft>
              <a:buSzPts val="18300"/>
              <a:buNone/>
              <a:defRPr sz="18300"/>
            </a:lvl9pPr>
          </a:lstStyle>
          <a:p/>
        </p:txBody>
      </p:sp>
      <p:sp>
        <p:nvSpPr>
          <p:cNvPr id="11" name="Google Shape;11;p2"/>
          <p:cNvSpPr txBox="1"/>
          <p:nvPr>
            <p:ph idx="1" type="subTitle"/>
          </p:nvPr>
        </p:nvSpPr>
        <p:spPr>
          <a:xfrm>
            <a:off x="728936" y="16682409"/>
            <a:ext cx="19926000" cy="4665600"/>
          </a:xfrm>
          <a:prstGeom prst="rect">
            <a:avLst/>
          </a:prstGeom>
        </p:spPr>
        <p:txBody>
          <a:bodyPr anchorCtr="0" anchor="t" bIns="321925" lIns="321925" spcFirstLastPara="1" rIns="321925" wrap="square" tIns="321925">
            <a:normAutofit/>
          </a:bodyPr>
          <a:lstStyle>
            <a:lvl1pPr lvl="0" algn="ctr">
              <a:lnSpc>
                <a:spcPct val="100000"/>
              </a:lnSpc>
              <a:spcBef>
                <a:spcPts val="0"/>
              </a:spcBef>
              <a:spcAft>
                <a:spcPts val="0"/>
              </a:spcAft>
              <a:buSzPts val="9900"/>
              <a:buNone/>
              <a:defRPr sz="9900"/>
            </a:lvl1pPr>
            <a:lvl2pPr lvl="1" algn="ctr">
              <a:lnSpc>
                <a:spcPct val="100000"/>
              </a:lnSpc>
              <a:spcBef>
                <a:spcPts val="0"/>
              </a:spcBef>
              <a:spcAft>
                <a:spcPts val="0"/>
              </a:spcAft>
              <a:buSzPts val="9900"/>
              <a:buNone/>
              <a:defRPr sz="9900"/>
            </a:lvl2pPr>
            <a:lvl3pPr lvl="2" algn="ctr">
              <a:lnSpc>
                <a:spcPct val="100000"/>
              </a:lnSpc>
              <a:spcBef>
                <a:spcPts val="0"/>
              </a:spcBef>
              <a:spcAft>
                <a:spcPts val="0"/>
              </a:spcAft>
              <a:buSzPts val="9900"/>
              <a:buNone/>
              <a:defRPr sz="9900"/>
            </a:lvl3pPr>
            <a:lvl4pPr lvl="3" algn="ctr">
              <a:lnSpc>
                <a:spcPct val="100000"/>
              </a:lnSpc>
              <a:spcBef>
                <a:spcPts val="0"/>
              </a:spcBef>
              <a:spcAft>
                <a:spcPts val="0"/>
              </a:spcAft>
              <a:buSzPts val="9900"/>
              <a:buNone/>
              <a:defRPr sz="9900"/>
            </a:lvl4pPr>
            <a:lvl5pPr lvl="4" algn="ctr">
              <a:lnSpc>
                <a:spcPct val="100000"/>
              </a:lnSpc>
              <a:spcBef>
                <a:spcPts val="0"/>
              </a:spcBef>
              <a:spcAft>
                <a:spcPts val="0"/>
              </a:spcAft>
              <a:buSzPts val="9900"/>
              <a:buNone/>
              <a:defRPr sz="9900"/>
            </a:lvl5pPr>
            <a:lvl6pPr lvl="5" algn="ctr">
              <a:lnSpc>
                <a:spcPct val="100000"/>
              </a:lnSpc>
              <a:spcBef>
                <a:spcPts val="0"/>
              </a:spcBef>
              <a:spcAft>
                <a:spcPts val="0"/>
              </a:spcAft>
              <a:buSzPts val="9900"/>
              <a:buNone/>
              <a:defRPr sz="9900"/>
            </a:lvl6pPr>
            <a:lvl7pPr lvl="6" algn="ctr">
              <a:lnSpc>
                <a:spcPct val="100000"/>
              </a:lnSpc>
              <a:spcBef>
                <a:spcPts val="0"/>
              </a:spcBef>
              <a:spcAft>
                <a:spcPts val="0"/>
              </a:spcAft>
              <a:buSzPts val="9900"/>
              <a:buNone/>
              <a:defRPr sz="9900"/>
            </a:lvl7pPr>
            <a:lvl8pPr lvl="7" algn="ctr">
              <a:lnSpc>
                <a:spcPct val="100000"/>
              </a:lnSpc>
              <a:spcBef>
                <a:spcPts val="0"/>
              </a:spcBef>
              <a:spcAft>
                <a:spcPts val="0"/>
              </a:spcAft>
              <a:buSzPts val="9900"/>
              <a:buNone/>
              <a:defRPr sz="9900"/>
            </a:lvl8pPr>
            <a:lvl9pPr lvl="8" algn="ctr">
              <a:lnSpc>
                <a:spcPct val="100000"/>
              </a:lnSpc>
              <a:spcBef>
                <a:spcPts val="0"/>
              </a:spcBef>
              <a:spcAft>
                <a:spcPts val="0"/>
              </a:spcAft>
              <a:buSzPts val="9900"/>
              <a:buNone/>
              <a:defRPr sz="9900"/>
            </a:lvl9pPr>
          </a:lstStyle>
          <a:p/>
        </p:txBody>
      </p:sp>
      <p:sp>
        <p:nvSpPr>
          <p:cNvPr id="12" name="Google Shape;12;p2"/>
          <p:cNvSpPr txBox="1"/>
          <p:nvPr>
            <p:ph idx="12" type="sldNum"/>
          </p:nvPr>
        </p:nvSpPr>
        <p:spPr>
          <a:xfrm>
            <a:off x="19813543" y="27448926"/>
            <a:ext cx="1283100" cy="2316900"/>
          </a:xfrm>
          <a:prstGeom prst="rect">
            <a:avLst/>
          </a:prstGeom>
        </p:spPr>
        <p:txBody>
          <a:bodyPr anchorCtr="0" anchor="ctr" bIns="321925" lIns="321925" spcFirstLastPara="1" rIns="321925" wrap="square" tIns="321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728936" y="6510944"/>
            <a:ext cx="19926000" cy="11557800"/>
          </a:xfrm>
          <a:prstGeom prst="rect">
            <a:avLst/>
          </a:prstGeom>
        </p:spPr>
        <p:txBody>
          <a:bodyPr anchorCtr="0" anchor="b" bIns="321925" lIns="321925" spcFirstLastPara="1" rIns="321925" wrap="square" tIns="321925">
            <a:normAutofit/>
          </a:bodyPr>
          <a:lstStyle>
            <a:lvl1pPr lvl="0" algn="ctr">
              <a:spcBef>
                <a:spcPts val="0"/>
              </a:spcBef>
              <a:spcAft>
                <a:spcPts val="0"/>
              </a:spcAft>
              <a:buSzPts val="42300"/>
              <a:buNone/>
              <a:defRPr sz="42300"/>
            </a:lvl1pPr>
            <a:lvl2pPr lvl="1" algn="ctr">
              <a:spcBef>
                <a:spcPts val="0"/>
              </a:spcBef>
              <a:spcAft>
                <a:spcPts val="0"/>
              </a:spcAft>
              <a:buSzPts val="42300"/>
              <a:buNone/>
              <a:defRPr sz="42300"/>
            </a:lvl2pPr>
            <a:lvl3pPr lvl="2" algn="ctr">
              <a:spcBef>
                <a:spcPts val="0"/>
              </a:spcBef>
              <a:spcAft>
                <a:spcPts val="0"/>
              </a:spcAft>
              <a:buSzPts val="42300"/>
              <a:buNone/>
              <a:defRPr sz="42300"/>
            </a:lvl3pPr>
            <a:lvl4pPr lvl="3" algn="ctr">
              <a:spcBef>
                <a:spcPts val="0"/>
              </a:spcBef>
              <a:spcAft>
                <a:spcPts val="0"/>
              </a:spcAft>
              <a:buSzPts val="42300"/>
              <a:buNone/>
              <a:defRPr sz="42300"/>
            </a:lvl4pPr>
            <a:lvl5pPr lvl="4" algn="ctr">
              <a:spcBef>
                <a:spcPts val="0"/>
              </a:spcBef>
              <a:spcAft>
                <a:spcPts val="0"/>
              </a:spcAft>
              <a:buSzPts val="42300"/>
              <a:buNone/>
              <a:defRPr sz="42300"/>
            </a:lvl5pPr>
            <a:lvl6pPr lvl="5" algn="ctr">
              <a:spcBef>
                <a:spcPts val="0"/>
              </a:spcBef>
              <a:spcAft>
                <a:spcPts val="0"/>
              </a:spcAft>
              <a:buSzPts val="42300"/>
              <a:buNone/>
              <a:defRPr sz="42300"/>
            </a:lvl6pPr>
            <a:lvl7pPr lvl="6" algn="ctr">
              <a:spcBef>
                <a:spcPts val="0"/>
              </a:spcBef>
              <a:spcAft>
                <a:spcPts val="0"/>
              </a:spcAft>
              <a:buSzPts val="42300"/>
              <a:buNone/>
              <a:defRPr sz="42300"/>
            </a:lvl7pPr>
            <a:lvl8pPr lvl="7" algn="ctr">
              <a:spcBef>
                <a:spcPts val="0"/>
              </a:spcBef>
              <a:spcAft>
                <a:spcPts val="0"/>
              </a:spcAft>
              <a:buSzPts val="42300"/>
              <a:buNone/>
              <a:defRPr sz="42300"/>
            </a:lvl8pPr>
            <a:lvl9pPr lvl="8" algn="ctr">
              <a:spcBef>
                <a:spcPts val="0"/>
              </a:spcBef>
              <a:spcAft>
                <a:spcPts val="0"/>
              </a:spcAft>
              <a:buSzPts val="42300"/>
              <a:buNone/>
              <a:defRPr sz="42300"/>
            </a:lvl9pPr>
          </a:lstStyle>
          <a:p>
            <a:r>
              <a:t>xx%</a:t>
            </a:r>
          </a:p>
        </p:txBody>
      </p:sp>
      <p:sp>
        <p:nvSpPr>
          <p:cNvPr id="46" name="Google Shape;46;p11"/>
          <p:cNvSpPr txBox="1"/>
          <p:nvPr>
            <p:ph idx="1" type="body"/>
          </p:nvPr>
        </p:nvSpPr>
        <p:spPr>
          <a:xfrm>
            <a:off x="728936" y="18554829"/>
            <a:ext cx="19926000" cy="7656900"/>
          </a:xfrm>
          <a:prstGeom prst="rect">
            <a:avLst/>
          </a:prstGeom>
        </p:spPr>
        <p:txBody>
          <a:bodyPr anchorCtr="0" anchor="t" bIns="321925" lIns="321925" spcFirstLastPara="1" rIns="321925" wrap="square" tIns="321925">
            <a:normAutofit/>
          </a:bodyPr>
          <a:lstStyle>
            <a:lvl1pPr indent="-628650" lvl="0" marL="457200" algn="ctr">
              <a:spcBef>
                <a:spcPts val="0"/>
              </a:spcBef>
              <a:spcAft>
                <a:spcPts val="0"/>
              </a:spcAft>
              <a:buSzPts val="6300"/>
              <a:buChar char="●"/>
              <a:defRPr/>
            </a:lvl1pPr>
            <a:lvl2pPr indent="-539750" lvl="1" marL="914400" algn="ctr">
              <a:spcBef>
                <a:spcPts val="0"/>
              </a:spcBef>
              <a:spcAft>
                <a:spcPts val="0"/>
              </a:spcAft>
              <a:buSzPts val="4900"/>
              <a:buChar char="○"/>
              <a:defRPr/>
            </a:lvl2pPr>
            <a:lvl3pPr indent="-539750" lvl="2" marL="1371600" algn="ctr">
              <a:spcBef>
                <a:spcPts val="0"/>
              </a:spcBef>
              <a:spcAft>
                <a:spcPts val="0"/>
              </a:spcAft>
              <a:buSzPts val="4900"/>
              <a:buChar char="■"/>
              <a:defRPr/>
            </a:lvl3pPr>
            <a:lvl4pPr indent="-539750" lvl="3" marL="1828800" algn="ctr">
              <a:spcBef>
                <a:spcPts val="0"/>
              </a:spcBef>
              <a:spcAft>
                <a:spcPts val="0"/>
              </a:spcAft>
              <a:buSzPts val="4900"/>
              <a:buChar char="●"/>
              <a:defRPr/>
            </a:lvl4pPr>
            <a:lvl5pPr indent="-539750" lvl="4" marL="2286000" algn="ctr">
              <a:spcBef>
                <a:spcPts val="0"/>
              </a:spcBef>
              <a:spcAft>
                <a:spcPts val="0"/>
              </a:spcAft>
              <a:buSzPts val="4900"/>
              <a:buChar char="○"/>
              <a:defRPr/>
            </a:lvl5pPr>
            <a:lvl6pPr indent="-539750" lvl="5" marL="2743200" algn="ctr">
              <a:spcBef>
                <a:spcPts val="0"/>
              </a:spcBef>
              <a:spcAft>
                <a:spcPts val="0"/>
              </a:spcAft>
              <a:buSzPts val="4900"/>
              <a:buChar char="■"/>
              <a:defRPr/>
            </a:lvl6pPr>
            <a:lvl7pPr indent="-539750" lvl="6" marL="3200400" algn="ctr">
              <a:spcBef>
                <a:spcPts val="0"/>
              </a:spcBef>
              <a:spcAft>
                <a:spcPts val="0"/>
              </a:spcAft>
              <a:buSzPts val="4900"/>
              <a:buChar char="●"/>
              <a:defRPr/>
            </a:lvl7pPr>
            <a:lvl8pPr indent="-539750" lvl="7" marL="3657600" algn="ctr">
              <a:spcBef>
                <a:spcPts val="0"/>
              </a:spcBef>
              <a:spcAft>
                <a:spcPts val="0"/>
              </a:spcAft>
              <a:buSzPts val="4900"/>
              <a:buChar char="○"/>
              <a:defRPr/>
            </a:lvl8pPr>
            <a:lvl9pPr indent="-539750" lvl="8" marL="4114800" algn="ctr">
              <a:spcBef>
                <a:spcPts val="0"/>
              </a:spcBef>
              <a:spcAft>
                <a:spcPts val="0"/>
              </a:spcAft>
              <a:buSzPts val="4900"/>
              <a:buChar char="■"/>
              <a:defRPr/>
            </a:lvl9pPr>
          </a:lstStyle>
          <a:p/>
        </p:txBody>
      </p:sp>
      <p:sp>
        <p:nvSpPr>
          <p:cNvPr id="47" name="Google Shape;47;p11"/>
          <p:cNvSpPr txBox="1"/>
          <p:nvPr>
            <p:ph idx="12" type="sldNum"/>
          </p:nvPr>
        </p:nvSpPr>
        <p:spPr>
          <a:xfrm>
            <a:off x="19813543" y="27448926"/>
            <a:ext cx="1283100" cy="2316900"/>
          </a:xfrm>
          <a:prstGeom prst="rect">
            <a:avLst/>
          </a:prstGeom>
        </p:spPr>
        <p:txBody>
          <a:bodyPr anchorCtr="0" anchor="ctr" bIns="321925" lIns="321925" spcFirstLastPara="1" rIns="321925" wrap="square" tIns="321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9813543" y="27448926"/>
            <a:ext cx="1283100" cy="2316900"/>
          </a:xfrm>
          <a:prstGeom prst="rect">
            <a:avLst/>
          </a:prstGeom>
        </p:spPr>
        <p:txBody>
          <a:bodyPr anchorCtr="0" anchor="ctr" bIns="321925" lIns="321925" spcFirstLastPara="1" rIns="321925" wrap="square" tIns="321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728936" y="12660471"/>
            <a:ext cx="19926000" cy="4955100"/>
          </a:xfrm>
          <a:prstGeom prst="rect">
            <a:avLst/>
          </a:prstGeom>
        </p:spPr>
        <p:txBody>
          <a:bodyPr anchorCtr="0" anchor="ctr" bIns="321925" lIns="321925" spcFirstLastPara="1" rIns="321925" wrap="square" tIns="321925">
            <a:normAutofit/>
          </a:bodyPr>
          <a:lstStyle>
            <a:lvl1pPr lvl="0" algn="ctr">
              <a:spcBef>
                <a:spcPts val="0"/>
              </a:spcBef>
              <a:spcAft>
                <a:spcPts val="0"/>
              </a:spcAft>
              <a:buSzPts val="12700"/>
              <a:buNone/>
              <a:defRPr sz="12700"/>
            </a:lvl1pPr>
            <a:lvl2pPr lvl="1" algn="ctr">
              <a:spcBef>
                <a:spcPts val="0"/>
              </a:spcBef>
              <a:spcAft>
                <a:spcPts val="0"/>
              </a:spcAft>
              <a:buSzPts val="12700"/>
              <a:buNone/>
              <a:defRPr sz="12700"/>
            </a:lvl2pPr>
            <a:lvl3pPr lvl="2" algn="ctr">
              <a:spcBef>
                <a:spcPts val="0"/>
              </a:spcBef>
              <a:spcAft>
                <a:spcPts val="0"/>
              </a:spcAft>
              <a:buSzPts val="12700"/>
              <a:buNone/>
              <a:defRPr sz="12700"/>
            </a:lvl3pPr>
            <a:lvl4pPr lvl="3" algn="ctr">
              <a:spcBef>
                <a:spcPts val="0"/>
              </a:spcBef>
              <a:spcAft>
                <a:spcPts val="0"/>
              </a:spcAft>
              <a:buSzPts val="12700"/>
              <a:buNone/>
              <a:defRPr sz="12700"/>
            </a:lvl4pPr>
            <a:lvl5pPr lvl="4" algn="ctr">
              <a:spcBef>
                <a:spcPts val="0"/>
              </a:spcBef>
              <a:spcAft>
                <a:spcPts val="0"/>
              </a:spcAft>
              <a:buSzPts val="12700"/>
              <a:buNone/>
              <a:defRPr sz="12700"/>
            </a:lvl5pPr>
            <a:lvl6pPr lvl="5" algn="ctr">
              <a:spcBef>
                <a:spcPts val="0"/>
              </a:spcBef>
              <a:spcAft>
                <a:spcPts val="0"/>
              </a:spcAft>
              <a:buSzPts val="12700"/>
              <a:buNone/>
              <a:defRPr sz="12700"/>
            </a:lvl6pPr>
            <a:lvl7pPr lvl="6" algn="ctr">
              <a:spcBef>
                <a:spcPts val="0"/>
              </a:spcBef>
              <a:spcAft>
                <a:spcPts val="0"/>
              </a:spcAft>
              <a:buSzPts val="12700"/>
              <a:buNone/>
              <a:defRPr sz="12700"/>
            </a:lvl7pPr>
            <a:lvl8pPr lvl="7" algn="ctr">
              <a:spcBef>
                <a:spcPts val="0"/>
              </a:spcBef>
              <a:spcAft>
                <a:spcPts val="0"/>
              </a:spcAft>
              <a:buSzPts val="12700"/>
              <a:buNone/>
              <a:defRPr sz="12700"/>
            </a:lvl8pPr>
            <a:lvl9pPr lvl="8" algn="ctr">
              <a:spcBef>
                <a:spcPts val="0"/>
              </a:spcBef>
              <a:spcAft>
                <a:spcPts val="0"/>
              </a:spcAft>
              <a:buSzPts val="12700"/>
              <a:buNone/>
              <a:defRPr sz="12700"/>
            </a:lvl9pPr>
          </a:lstStyle>
          <a:p/>
        </p:txBody>
      </p:sp>
      <p:sp>
        <p:nvSpPr>
          <p:cNvPr id="15" name="Google Shape;15;p3"/>
          <p:cNvSpPr txBox="1"/>
          <p:nvPr>
            <p:ph idx="12" type="sldNum"/>
          </p:nvPr>
        </p:nvSpPr>
        <p:spPr>
          <a:xfrm>
            <a:off x="19813543" y="27448926"/>
            <a:ext cx="1283100" cy="2316900"/>
          </a:xfrm>
          <a:prstGeom prst="rect">
            <a:avLst/>
          </a:prstGeom>
        </p:spPr>
        <p:txBody>
          <a:bodyPr anchorCtr="0" anchor="ctr" bIns="321925" lIns="321925" spcFirstLastPara="1" rIns="321925" wrap="square" tIns="321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728936" y="2619535"/>
            <a:ext cx="19926000" cy="3371100"/>
          </a:xfrm>
          <a:prstGeom prst="rect">
            <a:avLst/>
          </a:prstGeom>
        </p:spPr>
        <p:txBody>
          <a:bodyPr anchorCtr="0" anchor="t" bIns="321925" lIns="321925" spcFirstLastPara="1" rIns="321925" wrap="square" tIns="321925">
            <a:normAutofit/>
          </a:bodyPr>
          <a:lstStyle>
            <a:lvl1pPr lvl="0">
              <a:spcBef>
                <a:spcPts val="0"/>
              </a:spcBef>
              <a:spcAft>
                <a:spcPts val="0"/>
              </a:spcAft>
              <a:buSzPts val="9900"/>
              <a:buNone/>
              <a:defRPr/>
            </a:lvl1pPr>
            <a:lvl2pPr lvl="1">
              <a:spcBef>
                <a:spcPts val="0"/>
              </a:spcBef>
              <a:spcAft>
                <a:spcPts val="0"/>
              </a:spcAft>
              <a:buSzPts val="9900"/>
              <a:buNone/>
              <a:defRPr/>
            </a:lvl2pPr>
            <a:lvl3pPr lvl="2">
              <a:spcBef>
                <a:spcPts val="0"/>
              </a:spcBef>
              <a:spcAft>
                <a:spcPts val="0"/>
              </a:spcAft>
              <a:buSzPts val="9900"/>
              <a:buNone/>
              <a:defRPr/>
            </a:lvl3pPr>
            <a:lvl4pPr lvl="3">
              <a:spcBef>
                <a:spcPts val="0"/>
              </a:spcBef>
              <a:spcAft>
                <a:spcPts val="0"/>
              </a:spcAft>
              <a:buSzPts val="9900"/>
              <a:buNone/>
              <a:defRPr/>
            </a:lvl4pPr>
            <a:lvl5pPr lvl="4">
              <a:spcBef>
                <a:spcPts val="0"/>
              </a:spcBef>
              <a:spcAft>
                <a:spcPts val="0"/>
              </a:spcAft>
              <a:buSzPts val="9900"/>
              <a:buNone/>
              <a:defRPr/>
            </a:lvl5pPr>
            <a:lvl6pPr lvl="5">
              <a:spcBef>
                <a:spcPts val="0"/>
              </a:spcBef>
              <a:spcAft>
                <a:spcPts val="0"/>
              </a:spcAft>
              <a:buSzPts val="9900"/>
              <a:buNone/>
              <a:defRPr/>
            </a:lvl6pPr>
            <a:lvl7pPr lvl="6">
              <a:spcBef>
                <a:spcPts val="0"/>
              </a:spcBef>
              <a:spcAft>
                <a:spcPts val="0"/>
              </a:spcAft>
              <a:buSzPts val="9900"/>
              <a:buNone/>
              <a:defRPr/>
            </a:lvl7pPr>
            <a:lvl8pPr lvl="7">
              <a:spcBef>
                <a:spcPts val="0"/>
              </a:spcBef>
              <a:spcAft>
                <a:spcPts val="0"/>
              </a:spcAft>
              <a:buSzPts val="9900"/>
              <a:buNone/>
              <a:defRPr/>
            </a:lvl8pPr>
            <a:lvl9pPr lvl="8">
              <a:spcBef>
                <a:spcPts val="0"/>
              </a:spcBef>
              <a:spcAft>
                <a:spcPts val="0"/>
              </a:spcAft>
              <a:buSzPts val="9900"/>
              <a:buNone/>
              <a:defRPr/>
            </a:lvl9pPr>
          </a:lstStyle>
          <a:p/>
        </p:txBody>
      </p:sp>
      <p:sp>
        <p:nvSpPr>
          <p:cNvPr id="18" name="Google Shape;18;p4"/>
          <p:cNvSpPr txBox="1"/>
          <p:nvPr>
            <p:ph idx="1" type="body"/>
          </p:nvPr>
        </p:nvSpPr>
        <p:spPr>
          <a:xfrm>
            <a:off x="728936" y="6783772"/>
            <a:ext cx="19926000" cy="20109900"/>
          </a:xfrm>
          <a:prstGeom prst="rect">
            <a:avLst/>
          </a:prstGeom>
        </p:spPr>
        <p:txBody>
          <a:bodyPr anchorCtr="0" anchor="t" bIns="321925" lIns="321925" spcFirstLastPara="1" rIns="321925" wrap="square" tIns="321925">
            <a:normAutofit/>
          </a:bodyPr>
          <a:lstStyle>
            <a:lvl1pPr indent="-628650" lvl="0" marL="457200">
              <a:spcBef>
                <a:spcPts val="0"/>
              </a:spcBef>
              <a:spcAft>
                <a:spcPts val="0"/>
              </a:spcAft>
              <a:buSzPts val="6300"/>
              <a:buChar char="●"/>
              <a:defRPr/>
            </a:lvl1pPr>
            <a:lvl2pPr indent="-539750" lvl="1" marL="914400">
              <a:spcBef>
                <a:spcPts val="0"/>
              </a:spcBef>
              <a:spcAft>
                <a:spcPts val="0"/>
              </a:spcAft>
              <a:buSzPts val="4900"/>
              <a:buChar char="○"/>
              <a:defRPr/>
            </a:lvl2pPr>
            <a:lvl3pPr indent="-539750" lvl="2" marL="1371600">
              <a:spcBef>
                <a:spcPts val="0"/>
              </a:spcBef>
              <a:spcAft>
                <a:spcPts val="0"/>
              </a:spcAft>
              <a:buSzPts val="4900"/>
              <a:buChar char="■"/>
              <a:defRPr/>
            </a:lvl3pPr>
            <a:lvl4pPr indent="-539750" lvl="3" marL="1828800">
              <a:spcBef>
                <a:spcPts val="0"/>
              </a:spcBef>
              <a:spcAft>
                <a:spcPts val="0"/>
              </a:spcAft>
              <a:buSzPts val="4900"/>
              <a:buChar char="●"/>
              <a:defRPr/>
            </a:lvl4pPr>
            <a:lvl5pPr indent="-539750" lvl="4" marL="2286000">
              <a:spcBef>
                <a:spcPts val="0"/>
              </a:spcBef>
              <a:spcAft>
                <a:spcPts val="0"/>
              </a:spcAft>
              <a:buSzPts val="4900"/>
              <a:buChar char="○"/>
              <a:defRPr/>
            </a:lvl5pPr>
            <a:lvl6pPr indent="-539750" lvl="5" marL="2743200">
              <a:spcBef>
                <a:spcPts val="0"/>
              </a:spcBef>
              <a:spcAft>
                <a:spcPts val="0"/>
              </a:spcAft>
              <a:buSzPts val="4900"/>
              <a:buChar char="■"/>
              <a:defRPr/>
            </a:lvl6pPr>
            <a:lvl7pPr indent="-539750" lvl="6" marL="3200400">
              <a:spcBef>
                <a:spcPts val="0"/>
              </a:spcBef>
              <a:spcAft>
                <a:spcPts val="0"/>
              </a:spcAft>
              <a:buSzPts val="4900"/>
              <a:buChar char="●"/>
              <a:defRPr/>
            </a:lvl7pPr>
            <a:lvl8pPr indent="-539750" lvl="7" marL="3657600">
              <a:spcBef>
                <a:spcPts val="0"/>
              </a:spcBef>
              <a:spcAft>
                <a:spcPts val="0"/>
              </a:spcAft>
              <a:buSzPts val="4900"/>
              <a:buChar char="○"/>
              <a:defRPr/>
            </a:lvl8pPr>
            <a:lvl9pPr indent="-539750" lvl="8" marL="4114800">
              <a:spcBef>
                <a:spcPts val="0"/>
              </a:spcBef>
              <a:spcAft>
                <a:spcPts val="0"/>
              </a:spcAft>
              <a:buSzPts val="4900"/>
              <a:buChar char="■"/>
              <a:defRPr/>
            </a:lvl9pPr>
          </a:lstStyle>
          <a:p/>
        </p:txBody>
      </p:sp>
      <p:sp>
        <p:nvSpPr>
          <p:cNvPr id="19" name="Google Shape;19;p4"/>
          <p:cNvSpPr txBox="1"/>
          <p:nvPr>
            <p:ph idx="12" type="sldNum"/>
          </p:nvPr>
        </p:nvSpPr>
        <p:spPr>
          <a:xfrm>
            <a:off x="19813543" y="27448926"/>
            <a:ext cx="1283100" cy="2316900"/>
          </a:xfrm>
          <a:prstGeom prst="rect">
            <a:avLst/>
          </a:prstGeom>
        </p:spPr>
        <p:txBody>
          <a:bodyPr anchorCtr="0" anchor="ctr" bIns="321925" lIns="321925" spcFirstLastPara="1" rIns="321925" wrap="square" tIns="321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728936" y="2619535"/>
            <a:ext cx="19926000" cy="3371100"/>
          </a:xfrm>
          <a:prstGeom prst="rect">
            <a:avLst/>
          </a:prstGeom>
        </p:spPr>
        <p:txBody>
          <a:bodyPr anchorCtr="0" anchor="t" bIns="321925" lIns="321925" spcFirstLastPara="1" rIns="321925" wrap="square" tIns="321925">
            <a:normAutofit/>
          </a:bodyPr>
          <a:lstStyle>
            <a:lvl1pPr lvl="0">
              <a:spcBef>
                <a:spcPts val="0"/>
              </a:spcBef>
              <a:spcAft>
                <a:spcPts val="0"/>
              </a:spcAft>
              <a:buSzPts val="9900"/>
              <a:buNone/>
              <a:defRPr/>
            </a:lvl1pPr>
            <a:lvl2pPr lvl="1">
              <a:spcBef>
                <a:spcPts val="0"/>
              </a:spcBef>
              <a:spcAft>
                <a:spcPts val="0"/>
              </a:spcAft>
              <a:buSzPts val="9900"/>
              <a:buNone/>
              <a:defRPr/>
            </a:lvl2pPr>
            <a:lvl3pPr lvl="2">
              <a:spcBef>
                <a:spcPts val="0"/>
              </a:spcBef>
              <a:spcAft>
                <a:spcPts val="0"/>
              </a:spcAft>
              <a:buSzPts val="9900"/>
              <a:buNone/>
              <a:defRPr/>
            </a:lvl3pPr>
            <a:lvl4pPr lvl="3">
              <a:spcBef>
                <a:spcPts val="0"/>
              </a:spcBef>
              <a:spcAft>
                <a:spcPts val="0"/>
              </a:spcAft>
              <a:buSzPts val="9900"/>
              <a:buNone/>
              <a:defRPr/>
            </a:lvl4pPr>
            <a:lvl5pPr lvl="4">
              <a:spcBef>
                <a:spcPts val="0"/>
              </a:spcBef>
              <a:spcAft>
                <a:spcPts val="0"/>
              </a:spcAft>
              <a:buSzPts val="9900"/>
              <a:buNone/>
              <a:defRPr/>
            </a:lvl5pPr>
            <a:lvl6pPr lvl="5">
              <a:spcBef>
                <a:spcPts val="0"/>
              </a:spcBef>
              <a:spcAft>
                <a:spcPts val="0"/>
              </a:spcAft>
              <a:buSzPts val="9900"/>
              <a:buNone/>
              <a:defRPr/>
            </a:lvl6pPr>
            <a:lvl7pPr lvl="6">
              <a:spcBef>
                <a:spcPts val="0"/>
              </a:spcBef>
              <a:spcAft>
                <a:spcPts val="0"/>
              </a:spcAft>
              <a:buSzPts val="9900"/>
              <a:buNone/>
              <a:defRPr/>
            </a:lvl7pPr>
            <a:lvl8pPr lvl="7">
              <a:spcBef>
                <a:spcPts val="0"/>
              </a:spcBef>
              <a:spcAft>
                <a:spcPts val="0"/>
              </a:spcAft>
              <a:buSzPts val="9900"/>
              <a:buNone/>
              <a:defRPr/>
            </a:lvl8pPr>
            <a:lvl9pPr lvl="8">
              <a:spcBef>
                <a:spcPts val="0"/>
              </a:spcBef>
              <a:spcAft>
                <a:spcPts val="0"/>
              </a:spcAft>
              <a:buSzPts val="9900"/>
              <a:buNone/>
              <a:defRPr/>
            </a:lvl9pPr>
          </a:lstStyle>
          <a:p/>
        </p:txBody>
      </p:sp>
      <p:sp>
        <p:nvSpPr>
          <p:cNvPr id="22" name="Google Shape;22;p5"/>
          <p:cNvSpPr txBox="1"/>
          <p:nvPr>
            <p:ph idx="1" type="body"/>
          </p:nvPr>
        </p:nvSpPr>
        <p:spPr>
          <a:xfrm>
            <a:off x="728936" y="6783772"/>
            <a:ext cx="9354000" cy="20109900"/>
          </a:xfrm>
          <a:prstGeom prst="rect">
            <a:avLst/>
          </a:prstGeom>
        </p:spPr>
        <p:txBody>
          <a:bodyPr anchorCtr="0" anchor="t" bIns="321925" lIns="321925" spcFirstLastPara="1" rIns="321925" wrap="square" tIns="321925">
            <a:normAutofit/>
          </a:bodyPr>
          <a:lstStyle>
            <a:lvl1pPr indent="-539750" lvl="0" marL="457200">
              <a:spcBef>
                <a:spcPts val="0"/>
              </a:spcBef>
              <a:spcAft>
                <a:spcPts val="0"/>
              </a:spcAft>
              <a:buSzPts val="4900"/>
              <a:buChar char="●"/>
              <a:defRPr sz="4900"/>
            </a:lvl1pPr>
            <a:lvl2pPr indent="-495300" lvl="1" marL="914400">
              <a:spcBef>
                <a:spcPts val="0"/>
              </a:spcBef>
              <a:spcAft>
                <a:spcPts val="0"/>
              </a:spcAft>
              <a:buSzPts val="4200"/>
              <a:buChar char="○"/>
              <a:defRPr sz="4200"/>
            </a:lvl2pPr>
            <a:lvl3pPr indent="-495300" lvl="2" marL="1371600">
              <a:spcBef>
                <a:spcPts val="0"/>
              </a:spcBef>
              <a:spcAft>
                <a:spcPts val="0"/>
              </a:spcAft>
              <a:buSzPts val="4200"/>
              <a:buChar char="■"/>
              <a:defRPr sz="4200"/>
            </a:lvl3pPr>
            <a:lvl4pPr indent="-495300" lvl="3" marL="1828800">
              <a:spcBef>
                <a:spcPts val="0"/>
              </a:spcBef>
              <a:spcAft>
                <a:spcPts val="0"/>
              </a:spcAft>
              <a:buSzPts val="4200"/>
              <a:buChar char="●"/>
              <a:defRPr sz="4200"/>
            </a:lvl4pPr>
            <a:lvl5pPr indent="-495300" lvl="4" marL="2286000">
              <a:spcBef>
                <a:spcPts val="0"/>
              </a:spcBef>
              <a:spcAft>
                <a:spcPts val="0"/>
              </a:spcAft>
              <a:buSzPts val="4200"/>
              <a:buChar char="○"/>
              <a:defRPr sz="4200"/>
            </a:lvl5pPr>
            <a:lvl6pPr indent="-495300" lvl="5" marL="2743200">
              <a:spcBef>
                <a:spcPts val="0"/>
              </a:spcBef>
              <a:spcAft>
                <a:spcPts val="0"/>
              </a:spcAft>
              <a:buSzPts val="4200"/>
              <a:buChar char="■"/>
              <a:defRPr sz="4200"/>
            </a:lvl6pPr>
            <a:lvl7pPr indent="-495300" lvl="6" marL="3200400">
              <a:spcBef>
                <a:spcPts val="0"/>
              </a:spcBef>
              <a:spcAft>
                <a:spcPts val="0"/>
              </a:spcAft>
              <a:buSzPts val="4200"/>
              <a:buChar char="●"/>
              <a:defRPr sz="4200"/>
            </a:lvl7pPr>
            <a:lvl8pPr indent="-495300" lvl="7" marL="3657600">
              <a:spcBef>
                <a:spcPts val="0"/>
              </a:spcBef>
              <a:spcAft>
                <a:spcPts val="0"/>
              </a:spcAft>
              <a:buSzPts val="4200"/>
              <a:buChar char="○"/>
              <a:defRPr sz="4200"/>
            </a:lvl8pPr>
            <a:lvl9pPr indent="-495300" lvl="8" marL="4114800">
              <a:spcBef>
                <a:spcPts val="0"/>
              </a:spcBef>
              <a:spcAft>
                <a:spcPts val="0"/>
              </a:spcAft>
              <a:buSzPts val="4200"/>
              <a:buChar char="■"/>
              <a:defRPr sz="4200"/>
            </a:lvl9pPr>
          </a:lstStyle>
          <a:p/>
        </p:txBody>
      </p:sp>
      <p:sp>
        <p:nvSpPr>
          <p:cNvPr id="23" name="Google Shape;23;p5"/>
          <p:cNvSpPr txBox="1"/>
          <p:nvPr>
            <p:ph idx="2" type="body"/>
          </p:nvPr>
        </p:nvSpPr>
        <p:spPr>
          <a:xfrm>
            <a:off x="11300967" y="6783772"/>
            <a:ext cx="9354000" cy="20109900"/>
          </a:xfrm>
          <a:prstGeom prst="rect">
            <a:avLst/>
          </a:prstGeom>
        </p:spPr>
        <p:txBody>
          <a:bodyPr anchorCtr="0" anchor="t" bIns="321925" lIns="321925" spcFirstLastPara="1" rIns="321925" wrap="square" tIns="321925">
            <a:normAutofit/>
          </a:bodyPr>
          <a:lstStyle>
            <a:lvl1pPr indent="-539750" lvl="0" marL="457200">
              <a:spcBef>
                <a:spcPts val="0"/>
              </a:spcBef>
              <a:spcAft>
                <a:spcPts val="0"/>
              </a:spcAft>
              <a:buSzPts val="4900"/>
              <a:buChar char="●"/>
              <a:defRPr sz="4900"/>
            </a:lvl1pPr>
            <a:lvl2pPr indent="-495300" lvl="1" marL="914400">
              <a:spcBef>
                <a:spcPts val="0"/>
              </a:spcBef>
              <a:spcAft>
                <a:spcPts val="0"/>
              </a:spcAft>
              <a:buSzPts val="4200"/>
              <a:buChar char="○"/>
              <a:defRPr sz="4200"/>
            </a:lvl2pPr>
            <a:lvl3pPr indent="-495300" lvl="2" marL="1371600">
              <a:spcBef>
                <a:spcPts val="0"/>
              </a:spcBef>
              <a:spcAft>
                <a:spcPts val="0"/>
              </a:spcAft>
              <a:buSzPts val="4200"/>
              <a:buChar char="■"/>
              <a:defRPr sz="4200"/>
            </a:lvl3pPr>
            <a:lvl4pPr indent="-495300" lvl="3" marL="1828800">
              <a:spcBef>
                <a:spcPts val="0"/>
              </a:spcBef>
              <a:spcAft>
                <a:spcPts val="0"/>
              </a:spcAft>
              <a:buSzPts val="4200"/>
              <a:buChar char="●"/>
              <a:defRPr sz="4200"/>
            </a:lvl4pPr>
            <a:lvl5pPr indent="-495300" lvl="4" marL="2286000">
              <a:spcBef>
                <a:spcPts val="0"/>
              </a:spcBef>
              <a:spcAft>
                <a:spcPts val="0"/>
              </a:spcAft>
              <a:buSzPts val="4200"/>
              <a:buChar char="○"/>
              <a:defRPr sz="4200"/>
            </a:lvl5pPr>
            <a:lvl6pPr indent="-495300" lvl="5" marL="2743200">
              <a:spcBef>
                <a:spcPts val="0"/>
              </a:spcBef>
              <a:spcAft>
                <a:spcPts val="0"/>
              </a:spcAft>
              <a:buSzPts val="4200"/>
              <a:buChar char="■"/>
              <a:defRPr sz="4200"/>
            </a:lvl6pPr>
            <a:lvl7pPr indent="-495300" lvl="6" marL="3200400">
              <a:spcBef>
                <a:spcPts val="0"/>
              </a:spcBef>
              <a:spcAft>
                <a:spcPts val="0"/>
              </a:spcAft>
              <a:buSzPts val="4200"/>
              <a:buChar char="●"/>
              <a:defRPr sz="4200"/>
            </a:lvl7pPr>
            <a:lvl8pPr indent="-495300" lvl="7" marL="3657600">
              <a:spcBef>
                <a:spcPts val="0"/>
              </a:spcBef>
              <a:spcAft>
                <a:spcPts val="0"/>
              </a:spcAft>
              <a:buSzPts val="4200"/>
              <a:buChar char="○"/>
              <a:defRPr sz="4200"/>
            </a:lvl8pPr>
            <a:lvl9pPr indent="-495300" lvl="8" marL="4114800">
              <a:spcBef>
                <a:spcPts val="0"/>
              </a:spcBef>
              <a:spcAft>
                <a:spcPts val="0"/>
              </a:spcAft>
              <a:buSzPts val="4200"/>
              <a:buChar char="■"/>
              <a:defRPr sz="4200"/>
            </a:lvl9pPr>
          </a:lstStyle>
          <a:p/>
        </p:txBody>
      </p:sp>
      <p:sp>
        <p:nvSpPr>
          <p:cNvPr id="24" name="Google Shape;24;p5"/>
          <p:cNvSpPr txBox="1"/>
          <p:nvPr>
            <p:ph idx="12" type="sldNum"/>
          </p:nvPr>
        </p:nvSpPr>
        <p:spPr>
          <a:xfrm>
            <a:off x="19813543" y="27448926"/>
            <a:ext cx="1283100" cy="2316900"/>
          </a:xfrm>
          <a:prstGeom prst="rect">
            <a:avLst/>
          </a:prstGeom>
        </p:spPr>
        <p:txBody>
          <a:bodyPr anchorCtr="0" anchor="ctr" bIns="321925" lIns="321925" spcFirstLastPara="1" rIns="321925" wrap="square" tIns="321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728936" y="2619535"/>
            <a:ext cx="19926000" cy="3371100"/>
          </a:xfrm>
          <a:prstGeom prst="rect">
            <a:avLst/>
          </a:prstGeom>
        </p:spPr>
        <p:txBody>
          <a:bodyPr anchorCtr="0" anchor="t" bIns="321925" lIns="321925" spcFirstLastPara="1" rIns="321925" wrap="square" tIns="321925">
            <a:normAutofit/>
          </a:bodyPr>
          <a:lstStyle>
            <a:lvl1pPr lvl="0">
              <a:spcBef>
                <a:spcPts val="0"/>
              </a:spcBef>
              <a:spcAft>
                <a:spcPts val="0"/>
              </a:spcAft>
              <a:buSzPts val="9900"/>
              <a:buNone/>
              <a:defRPr/>
            </a:lvl1pPr>
            <a:lvl2pPr lvl="1">
              <a:spcBef>
                <a:spcPts val="0"/>
              </a:spcBef>
              <a:spcAft>
                <a:spcPts val="0"/>
              </a:spcAft>
              <a:buSzPts val="9900"/>
              <a:buNone/>
              <a:defRPr/>
            </a:lvl2pPr>
            <a:lvl3pPr lvl="2">
              <a:spcBef>
                <a:spcPts val="0"/>
              </a:spcBef>
              <a:spcAft>
                <a:spcPts val="0"/>
              </a:spcAft>
              <a:buSzPts val="9900"/>
              <a:buNone/>
              <a:defRPr/>
            </a:lvl3pPr>
            <a:lvl4pPr lvl="3">
              <a:spcBef>
                <a:spcPts val="0"/>
              </a:spcBef>
              <a:spcAft>
                <a:spcPts val="0"/>
              </a:spcAft>
              <a:buSzPts val="9900"/>
              <a:buNone/>
              <a:defRPr/>
            </a:lvl4pPr>
            <a:lvl5pPr lvl="4">
              <a:spcBef>
                <a:spcPts val="0"/>
              </a:spcBef>
              <a:spcAft>
                <a:spcPts val="0"/>
              </a:spcAft>
              <a:buSzPts val="9900"/>
              <a:buNone/>
              <a:defRPr/>
            </a:lvl5pPr>
            <a:lvl6pPr lvl="5">
              <a:spcBef>
                <a:spcPts val="0"/>
              </a:spcBef>
              <a:spcAft>
                <a:spcPts val="0"/>
              </a:spcAft>
              <a:buSzPts val="9900"/>
              <a:buNone/>
              <a:defRPr/>
            </a:lvl6pPr>
            <a:lvl7pPr lvl="6">
              <a:spcBef>
                <a:spcPts val="0"/>
              </a:spcBef>
              <a:spcAft>
                <a:spcPts val="0"/>
              </a:spcAft>
              <a:buSzPts val="9900"/>
              <a:buNone/>
              <a:defRPr/>
            </a:lvl7pPr>
            <a:lvl8pPr lvl="7">
              <a:spcBef>
                <a:spcPts val="0"/>
              </a:spcBef>
              <a:spcAft>
                <a:spcPts val="0"/>
              </a:spcAft>
              <a:buSzPts val="9900"/>
              <a:buNone/>
              <a:defRPr/>
            </a:lvl8pPr>
            <a:lvl9pPr lvl="8">
              <a:spcBef>
                <a:spcPts val="0"/>
              </a:spcBef>
              <a:spcAft>
                <a:spcPts val="0"/>
              </a:spcAft>
              <a:buSzPts val="9900"/>
              <a:buNone/>
              <a:defRPr/>
            </a:lvl9pPr>
          </a:lstStyle>
          <a:p/>
        </p:txBody>
      </p:sp>
      <p:sp>
        <p:nvSpPr>
          <p:cNvPr id="27" name="Google Shape;27;p6"/>
          <p:cNvSpPr txBox="1"/>
          <p:nvPr>
            <p:ph idx="12" type="sldNum"/>
          </p:nvPr>
        </p:nvSpPr>
        <p:spPr>
          <a:xfrm>
            <a:off x="19813543" y="27448926"/>
            <a:ext cx="1283100" cy="2316900"/>
          </a:xfrm>
          <a:prstGeom prst="rect">
            <a:avLst/>
          </a:prstGeom>
        </p:spPr>
        <p:txBody>
          <a:bodyPr anchorCtr="0" anchor="ctr" bIns="321925" lIns="321925" spcFirstLastPara="1" rIns="321925" wrap="square" tIns="321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728936" y="3270408"/>
            <a:ext cx="6566700" cy="4448100"/>
          </a:xfrm>
          <a:prstGeom prst="rect">
            <a:avLst/>
          </a:prstGeom>
        </p:spPr>
        <p:txBody>
          <a:bodyPr anchorCtr="0" anchor="b" bIns="321925" lIns="321925" spcFirstLastPara="1" rIns="321925" wrap="square" tIns="321925">
            <a:normAutofit/>
          </a:bodyPr>
          <a:lstStyle>
            <a:lvl1pPr lvl="0">
              <a:spcBef>
                <a:spcPts val="0"/>
              </a:spcBef>
              <a:spcAft>
                <a:spcPts val="0"/>
              </a:spcAft>
              <a:buSzPts val="8500"/>
              <a:buNone/>
              <a:defRPr sz="8500"/>
            </a:lvl1pPr>
            <a:lvl2pPr lvl="1">
              <a:spcBef>
                <a:spcPts val="0"/>
              </a:spcBef>
              <a:spcAft>
                <a:spcPts val="0"/>
              </a:spcAft>
              <a:buSzPts val="8500"/>
              <a:buNone/>
              <a:defRPr sz="8500"/>
            </a:lvl2pPr>
            <a:lvl3pPr lvl="2">
              <a:spcBef>
                <a:spcPts val="0"/>
              </a:spcBef>
              <a:spcAft>
                <a:spcPts val="0"/>
              </a:spcAft>
              <a:buSzPts val="8500"/>
              <a:buNone/>
              <a:defRPr sz="8500"/>
            </a:lvl3pPr>
            <a:lvl4pPr lvl="3">
              <a:spcBef>
                <a:spcPts val="0"/>
              </a:spcBef>
              <a:spcAft>
                <a:spcPts val="0"/>
              </a:spcAft>
              <a:buSzPts val="8500"/>
              <a:buNone/>
              <a:defRPr sz="8500"/>
            </a:lvl4pPr>
            <a:lvl5pPr lvl="4">
              <a:spcBef>
                <a:spcPts val="0"/>
              </a:spcBef>
              <a:spcAft>
                <a:spcPts val="0"/>
              </a:spcAft>
              <a:buSzPts val="8500"/>
              <a:buNone/>
              <a:defRPr sz="8500"/>
            </a:lvl5pPr>
            <a:lvl6pPr lvl="5">
              <a:spcBef>
                <a:spcPts val="0"/>
              </a:spcBef>
              <a:spcAft>
                <a:spcPts val="0"/>
              </a:spcAft>
              <a:buSzPts val="8500"/>
              <a:buNone/>
              <a:defRPr sz="8500"/>
            </a:lvl6pPr>
            <a:lvl7pPr lvl="6">
              <a:spcBef>
                <a:spcPts val="0"/>
              </a:spcBef>
              <a:spcAft>
                <a:spcPts val="0"/>
              </a:spcAft>
              <a:buSzPts val="8500"/>
              <a:buNone/>
              <a:defRPr sz="8500"/>
            </a:lvl7pPr>
            <a:lvl8pPr lvl="7">
              <a:spcBef>
                <a:spcPts val="0"/>
              </a:spcBef>
              <a:spcAft>
                <a:spcPts val="0"/>
              </a:spcAft>
              <a:buSzPts val="8500"/>
              <a:buNone/>
              <a:defRPr sz="8500"/>
            </a:lvl8pPr>
            <a:lvl9pPr lvl="8">
              <a:spcBef>
                <a:spcPts val="0"/>
              </a:spcBef>
              <a:spcAft>
                <a:spcPts val="0"/>
              </a:spcAft>
              <a:buSzPts val="8500"/>
              <a:buNone/>
              <a:defRPr sz="8500"/>
            </a:lvl9pPr>
          </a:lstStyle>
          <a:p/>
        </p:txBody>
      </p:sp>
      <p:sp>
        <p:nvSpPr>
          <p:cNvPr id="30" name="Google Shape;30;p7"/>
          <p:cNvSpPr txBox="1"/>
          <p:nvPr>
            <p:ph idx="1" type="body"/>
          </p:nvPr>
        </p:nvSpPr>
        <p:spPr>
          <a:xfrm>
            <a:off x="728936" y="8179553"/>
            <a:ext cx="6566700" cy="18714900"/>
          </a:xfrm>
          <a:prstGeom prst="rect">
            <a:avLst/>
          </a:prstGeom>
        </p:spPr>
        <p:txBody>
          <a:bodyPr anchorCtr="0" anchor="t" bIns="321925" lIns="321925" spcFirstLastPara="1" rIns="321925" wrap="square" tIns="321925">
            <a:normAutofit/>
          </a:bodyPr>
          <a:lstStyle>
            <a:lvl1pPr indent="-495300" lvl="0" marL="457200">
              <a:spcBef>
                <a:spcPts val="0"/>
              </a:spcBef>
              <a:spcAft>
                <a:spcPts val="0"/>
              </a:spcAft>
              <a:buSzPts val="4200"/>
              <a:buChar char="●"/>
              <a:defRPr sz="4200"/>
            </a:lvl1pPr>
            <a:lvl2pPr indent="-495300" lvl="1" marL="914400">
              <a:spcBef>
                <a:spcPts val="0"/>
              </a:spcBef>
              <a:spcAft>
                <a:spcPts val="0"/>
              </a:spcAft>
              <a:buSzPts val="4200"/>
              <a:buChar char="○"/>
              <a:defRPr sz="4200"/>
            </a:lvl2pPr>
            <a:lvl3pPr indent="-495300" lvl="2" marL="1371600">
              <a:spcBef>
                <a:spcPts val="0"/>
              </a:spcBef>
              <a:spcAft>
                <a:spcPts val="0"/>
              </a:spcAft>
              <a:buSzPts val="4200"/>
              <a:buChar char="■"/>
              <a:defRPr sz="4200"/>
            </a:lvl3pPr>
            <a:lvl4pPr indent="-495300" lvl="3" marL="1828800">
              <a:spcBef>
                <a:spcPts val="0"/>
              </a:spcBef>
              <a:spcAft>
                <a:spcPts val="0"/>
              </a:spcAft>
              <a:buSzPts val="4200"/>
              <a:buChar char="●"/>
              <a:defRPr sz="4200"/>
            </a:lvl4pPr>
            <a:lvl5pPr indent="-495300" lvl="4" marL="2286000">
              <a:spcBef>
                <a:spcPts val="0"/>
              </a:spcBef>
              <a:spcAft>
                <a:spcPts val="0"/>
              </a:spcAft>
              <a:buSzPts val="4200"/>
              <a:buChar char="○"/>
              <a:defRPr sz="4200"/>
            </a:lvl5pPr>
            <a:lvl6pPr indent="-495300" lvl="5" marL="2743200">
              <a:spcBef>
                <a:spcPts val="0"/>
              </a:spcBef>
              <a:spcAft>
                <a:spcPts val="0"/>
              </a:spcAft>
              <a:buSzPts val="4200"/>
              <a:buChar char="■"/>
              <a:defRPr sz="4200"/>
            </a:lvl6pPr>
            <a:lvl7pPr indent="-495300" lvl="6" marL="3200400">
              <a:spcBef>
                <a:spcPts val="0"/>
              </a:spcBef>
              <a:spcAft>
                <a:spcPts val="0"/>
              </a:spcAft>
              <a:buSzPts val="4200"/>
              <a:buChar char="●"/>
              <a:defRPr sz="4200"/>
            </a:lvl7pPr>
            <a:lvl8pPr indent="-495300" lvl="7" marL="3657600">
              <a:spcBef>
                <a:spcPts val="0"/>
              </a:spcBef>
              <a:spcAft>
                <a:spcPts val="0"/>
              </a:spcAft>
              <a:buSzPts val="4200"/>
              <a:buChar char="○"/>
              <a:defRPr sz="4200"/>
            </a:lvl8pPr>
            <a:lvl9pPr indent="-495300" lvl="8" marL="4114800">
              <a:spcBef>
                <a:spcPts val="0"/>
              </a:spcBef>
              <a:spcAft>
                <a:spcPts val="0"/>
              </a:spcAft>
              <a:buSzPts val="4200"/>
              <a:buChar char="■"/>
              <a:defRPr sz="4200"/>
            </a:lvl9pPr>
          </a:lstStyle>
          <a:p/>
        </p:txBody>
      </p:sp>
      <p:sp>
        <p:nvSpPr>
          <p:cNvPr id="31" name="Google Shape;31;p7"/>
          <p:cNvSpPr txBox="1"/>
          <p:nvPr>
            <p:ph idx="12" type="sldNum"/>
          </p:nvPr>
        </p:nvSpPr>
        <p:spPr>
          <a:xfrm>
            <a:off x="19813543" y="27448926"/>
            <a:ext cx="1283100" cy="2316900"/>
          </a:xfrm>
          <a:prstGeom prst="rect">
            <a:avLst/>
          </a:prstGeom>
        </p:spPr>
        <p:txBody>
          <a:bodyPr anchorCtr="0" anchor="ctr" bIns="321925" lIns="321925" spcFirstLastPara="1" rIns="321925" wrap="square" tIns="321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146490" y="2649702"/>
            <a:ext cx="14891700" cy="24079500"/>
          </a:xfrm>
          <a:prstGeom prst="rect">
            <a:avLst/>
          </a:prstGeom>
        </p:spPr>
        <p:txBody>
          <a:bodyPr anchorCtr="0" anchor="ctr" bIns="321925" lIns="321925" spcFirstLastPara="1" rIns="321925" wrap="square" tIns="321925">
            <a:normAutofit/>
          </a:bodyPr>
          <a:lstStyle>
            <a:lvl1pPr lvl="0">
              <a:spcBef>
                <a:spcPts val="0"/>
              </a:spcBef>
              <a:spcAft>
                <a:spcPts val="0"/>
              </a:spcAft>
              <a:buSzPts val="16900"/>
              <a:buNone/>
              <a:defRPr sz="16900"/>
            </a:lvl1pPr>
            <a:lvl2pPr lvl="1">
              <a:spcBef>
                <a:spcPts val="0"/>
              </a:spcBef>
              <a:spcAft>
                <a:spcPts val="0"/>
              </a:spcAft>
              <a:buSzPts val="16900"/>
              <a:buNone/>
              <a:defRPr sz="16900"/>
            </a:lvl2pPr>
            <a:lvl3pPr lvl="2">
              <a:spcBef>
                <a:spcPts val="0"/>
              </a:spcBef>
              <a:spcAft>
                <a:spcPts val="0"/>
              </a:spcAft>
              <a:buSzPts val="16900"/>
              <a:buNone/>
              <a:defRPr sz="16900"/>
            </a:lvl3pPr>
            <a:lvl4pPr lvl="3">
              <a:spcBef>
                <a:spcPts val="0"/>
              </a:spcBef>
              <a:spcAft>
                <a:spcPts val="0"/>
              </a:spcAft>
              <a:buSzPts val="16900"/>
              <a:buNone/>
              <a:defRPr sz="16900"/>
            </a:lvl4pPr>
            <a:lvl5pPr lvl="4">
              <a:spcBef>
                <a:spcPts val="0"/>
              </a:spcBef>
              <a:spcAft>
                <a:spcPts val="0"/>
              </a:spcAft>
              <a:buSzPts val="16900"/>
              <a:buNone/>
              <a:defRPr sz="16900"/>
            </a:lvl5pPr>
            <a:lvl6pPr lvl="5">
              <a:spcBef>
                <a:spcPts val="0"/>
              </a:spcBef>
              <a:spcAft>
                <a:spcPts val="0"/>
              </a:spcAft>
              <a:buSzPts val="16900"/>
              <a:buNone/>
              <a:defRPr sz="16900"/>
            </a:lvl6pPr>
            <a:lvl7pPr lvl="6">
              <a:spcBef>
                <a:spcPts val="0"/>
              </a:spcBef>
              <a:spcAft>
                <a:spcPts val="0"/>
              </a:spcAft>
              <a:buSzPts val="16900"/>
              <a:buNone/>
              <a:defRPr sz="16900"/>
            </a:lvl7pPr>
            <a:lvl8pPr lvl="7">
              <a:spcBef>
                <a:spcPts val="0"/>
              </a:spcBef>
              <a:spcAft>
                <a:spcPts val="0"/>
              </a:spcAft>
              <a:buSzPts val="16900"/>
              <a:buNone/>
              <a:defRPr sz="16900"/>
            </a:lvl8pPr>
            <a:lvl9pPr lvl="8">
              <a:spcBef>
                <a:spcPts val="0"/>
              </a:spcBef>
              <a:spcAft>
                <a:spcPts val="0"/>
              </a:spcAft>
              <a:buSzPts val="16900"/>
              <a:buNone/>
              <a:defRPr sz="16900"/>
            </a:lvl9pPr>
          </a:lstStyle>
          <a:p/>
        </p:txBody>
      </p:sp>
      <p:sp>
        <p:nvSpPr>
          <p:cNvPr id="34" name="Google Shape;34;p8"/>
          <p:cNvSpPr txBox="1"/>
          <p:nvPr>
            <p:ph idx="12" type="sldNum"/>
          </p:nvPr>
        </p:nvSpPr>
        <p:spPr>
          <a:xfrm>
            <a:off x="19813543" y="27448926"/>
            <a:ext cx="1283100" cy="2316900"/>
          </a:xfrm>
          <a:prstGeom prst="rect">
            <a:avLst/>
          </a:prstGeom>
        </p:spPr>
        <p:txBody>
          <a:bodyPr anchorCtr="0" anchor="ctr" bIns="321925" lIns="321925" spcFirstLastPara="1" rIns="321925" wrap="square" tIns="321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0692000" y="-736"/>
            <a:ext cx="10692000" cy="30276000"/>
          </a:xfrm>
          <a:prstGeom prst="rect">
            <a:avLst/>
          </a:prstGeom>
          <a:solidFill>
            <a:schemeClr val="lt2"/>
          </a:solidFill>
          <a:ln>
            <a:noFill/>
          </a:ln>
        </p:spPr>
        <p:txBody>
          <a:bodyPr anchorCtr="0" anchor="ctr" bIns="321925" lIns="321925" spcFirstLastPara="1" rIns="321925" wrap="square" tIns="3219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620894" y="7258794"/>
            <a:ext cx="9459900" cy="8725200"/>
          </a:xfrm>
          <a:prstGeom prst="rect">
            <a:avLst/>
          </a:prstGeom>
        </p:spPr>
        <p:txBody>
          <a:bodyPr anchorCtr="0" anchor="b" bIns="321925" lIns="321925" spcFirstLastPara="1" rIns="321925" wrap="square" tIns="321925">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p:txBody>
      </p:sp>
      <p:sp>
        <p:nvSpPr>
          <p:cNvPr id="38" name="Google Shape;38;p9"/>
          <p:cNvSpPr txBox="1"/>
          <p:nvPr>
            <p:ph idx="1" type="subTitle"/>
          </p:nvPr>
        </p:nvSpPr>
        <p:spPr>
          <a:xfrm>
            <a:off x="620894" y="16499640"/>
            <a:ext cx="9459900" cy="7270200"/>
          </a:xfrm>
          <a:prstGeom prst="rect">
            <a:avLst/>
          </a:prstGeom>
        </p:spPr>
        <p:txBody>
          <a:bodyPr anchorCtr="0" anchor="t" bIns="321925" lIns="321925" spcFirstLastPara="1" rIns="321925" wrap="square" tIns="321925">
            <a:normAutofit/>
          </a:bodyPr>
          <a:lstStyle>
            <a:lvl1pPr lvl="0" algn="ctr">
              <a:lnSpc>
                <a:spcPct val="100000"/>
              </a:lnSpc>
              <a:spcBef>
                <a:spcPts val="0"/>
              </a:spcBef>
              <a:spcAft>
                <a:spcPts val="0"/>
              </a:spcAft>
              <a:buSzPts val="7400"/>
              <a:buNone/>
              <a:defRPr sz="7400"/>
            </a:lvl1pPr>
            <a:lvl2pPr lvl="1" algn="ctr">
              <a:lnSpc>
                <a:spcPct val="100000"/>
              </a:lnSpc>
              <a:spcBef>
                <a:spcPts val="0"/>
              </a:spcBef>
              <a:spcAft>
                <a:spcPts val="0"/>
              </a:spcAft>
              <a:buSzPts val="7400"/>
              <a:buNone/>
              <a:defRPr sz="7400"/>
            </a:lvl2pPr>
            <a:lvl3pPr lvl="2" algn="ctr">
              <a:lnSpc>
                <a:spcPct val="100000"/>
              </a:lnSpc>
              <a:spcBef>
                <a:spcPts val="0"/>
              </a:spcBef>
              <a:spcAft>
                <a:spcPts val="0"/>
              </a:spcAft>
              <a:buSzPts val="7400"/>
              <a:buNone/>
              <a:defRPr sz="7400"/>
            </a:lvl3pPr>
            <a:lvl4pPr lvl="3" algn="ctr">
              <a:lnSpc>
                <a:spcPct val="100000"/>
              </a:lnSpc>
              <a:spcBef>
                <a:spcPts val="0"/>
              </a:spcBef>
              <a:spcAft>
                <a:spcPts val="0"/>
              </a:spcAft>
              <a:buSzPts val="7400"/>
              <a:buNone/>
              <a:defRPr sz="7400"/>
            </a:lvl4pPr>
            <a:lvl5pPr lvl="4" algn="ctr">
              <a:lnSpc>
                <a:spcPct val="100000"/>
              </a:lnSpc>
              <a:spcBef>
                <a:spcPts val="0"/>
              </a:spcBef>
              <a:spcAft>
                <a:spcPts val="0"/>
              </a:spcAft>
              <a:buSzPts val="7400"/>
              <a:buNone/>
              <a:defRPr sz="7400"/>
            </a:lvl5pPr>
            <a:lvl6pPr lvl="5" algn="ctr">
              <a:lnSpc>
                <a:spcPct val="100000"/>
              </a:lnSpc>
              <a:spcBef>
                <a:spcPts val="0"/>
              </a:spcBef>
              <a:spcAft>
                <a:spcPts val="0"/>
              </a:spcAft>
              <a:buSzPts val="7400"/>
              <a:buNone/>
              <a:defRPr sz="7400"/>
            </a:lvl6pPr>
            <a:lvl7pPr lvl="6" algn="ctr">
              <a:lnSpc>
                <a:spcPct val="100000"/>
              </a:lnSpc>
              <a:spcBef>
                <a:spcPts val="0"/>
              </a:spcBef>
              <a:spcAft>
                <a:spcPts val="0"/>
              </a:spcAft>
              <a:buSzPts val="7400"/>
              <a:buNone/>
              <a:defRPr sz="7400"/>
            </a:lvl7pPr>
            <a:lvl8pPr lvl="7" algn="ctr">
              <a:lnSpc>
                <a:spcPct val="100000"/>
              </a:lnSpc>
              <a:spcBef>
                <a:spcPts val="0"/>
              </a:spcBef>
              <a:spcAft>
                <a:spcPts val="0"/>
              </a:spcAft>
              <a:buSzPts val="7400"/>
              <a:buNone/>
              <a:defRPr sz="7400"/>
            </a:lvl8pPr>
            <a:lvl9pPr lvl="8" algn="ctr">
              <a:lnSpc>
                <a:spcPct val="100000"/>
              </a:lnSpc>
              <a:spcBef>
                <a:spcPts val="0"/>
              </a:spcBef>
              <a:spcAft>
                <a:spcPts val="0"/>
              </a:spcAft>
              <a:buSzPts val="7400"/>
              <a:buNone/>
              <a:defRPr sz="7400"/>
            </a:lvl9pPr>
          </a:lstStyle>
          <a:p/>
        </p:txBody>
      </p:sp>
      <p:sp>
        <p:nvSpPr>
          <p:cNvPr id="39" name="Google Shape;39;p9"/>
          <p:cNvSpPr txBox="1"/>
          <p:nvPr>
            <p:ph idx="2" type="body"/>
          </p:nvPr>
        </p:nvSpPr>
        <p:spPr>
          <a:xfrm>
            <a:off x="11551429" y="4262097"/>
            <a:ext cx="8973000" cy="21750300"/>
          </a:xfrm>
          <a:prstGeom prst="rect">
            <a:avLst/>
          </a:prstGeom>
        </p:spPr>
        <p:txBody>
          <a:bodyPr anchorCtr="0" anchor="ctr" bIns="321925" lIns="321925" spcFirstLastPara="1" rIns="321925" wrap="square" tIns="321925">
            <a:normAutofit/>
          </a:bodyPr>
          <a:lstStyle>
            <a:lvl1pPr indent="-628650" lvl="0" marL="457200">
              <a:spcBef>
                <a:spcPts val="0"/>
              </a:spcBef>
              <a:spcAft>
                <a:spcPts val="0"/>
              </a:spcAft>
              <a:buSzPts val="6300"/>
              <a:buChar char="●"/>
              <a:defRPr/>
            </a:lvl1pPr>
            <a:lvl2pPr indent="-539750" lvl="1" marL="914400">
              <a:spcBef>
                <a:spcPts val="0"/>
              </a:spcBef>
              <a:spcAft>
                <a:spcPts val="0"/>
              </a:spcAft>
              <a:buSzPts val="4900"/>
              <a:buChar char="○"/>
              <a:defRPr/>
            </a:lvl2pPr>
            <a:lvl3pPr indent="-539750" lvl="2" marL="1371600">
              <a:spcBef>
                <a:spcPts val="0"/>
              </a:spcBef>
              <a:spcAft>
                <a:spcPts val="0"/>
              </a:spcAft>
              <a:buSzPts val="4900"/>
              <a:buChar char="■"/>
              <a:defRPr/>
            </a:lvl3pPr>
            <a:lvl4pPr indent="-539750" lvl="3" marL="1828800">
              <a:spcBef>
                <a:spcPts val="0"/>
              </a:spcBef>
              <a:spcAft>
                <a:spcPts val="0"/>
              </a:spcAft>
              <a:buSzPts val="4900"/>
              <a:buChar char="●"/>
              <a:defRPr/>
            </a:lvl4pPr>
            <a:lvl5pPr indent="-539750" lvl="4" marL="2286000">
              <a:spcBef>
                <a:spcPts val="0"/>
              </a:spcBef>
              <a:spcAft>
                <a:spcPts val="0"/>
              </a:spcAft>
              <a:buSzPts val="4900"/>
              <a:buChar char="○"/>
              <a:defRPr/>
            </a:lvl5pPr>
            <a:lvl6pPr indent="-539750" lvl="5" marL="2743200">
              <a:spcBef>
                <a:spcPts val="0"/>
              </a:spcBef>
              <a:spcAft>
                <a:spcPts val="0"/>
              </a:spcAft>
              <a:buSzPts val="4900"/>
              <a:buChar char="■"/>
              <a:defRPr/>
            </a:lvl6pPr>
            <a:lvl7pPr indent="-539750" lvl="6" marL="3200400">
              <a:spcBef>
                <a:spcPts val="0"/>
              </a:spcBef>
              <a:spcAft>
                <a:spcPts val="0"/>
              </a:spcAft>
              <a:buSzPts val="4900"/>
              <a:buChar char="●"/>
              <a:defRPr/>
            </a:lvl7pPr>
            <a:lvl8pPr indent="-539750" lvl="7" marL="3657600">
              <a:spcBef>
                <a:spcPts val="0"/>
              </a:spcBef>
              <a:spcAft>
                <a:spcPts val="0"/>
              </a:spcAft>
              <a:buSzPts val="4900"/>
              <a:buChar char="○"/>
              <a:defRPr/>
            </a:lvl8pPr>
            <a:lvl9pPr indent="-539750" lvl="8" marL="4114800">
              <a:spcBef>
                <a:spcPts val="0"/>
              </a:spcBef>
              <a:spcAft>
                <a:spcPts val="0"/>
              </a:spcAft>
              <a:buSzPts val="4900"/>
              <a:buChar char="■"/>
              <a:defRPr/>
            </a:lvl9pPr>
          </a:lstStyle>
          <a:p/>
        </p:txBody>
      </p:sp>
      <p:sp>
        <p:nvSpPr>
          <p:cNvPr id="40" name="Google Shape;40;p9"/>
          <p:cNvSpPr txBox="1"/>
          <p:nvPr>
            <p:ph idx="12" type="sldNum"/>
          </p:nvPr>
        </p:nvSpPr>
        <p:spPr>
          <a:xfrm>
            <a:off x="19813543" y="27448926"/>
            <a:ext cx="1283100" cy="2316900"/>
          </a:xfrm>
          <a:prstGeom prst="rect">
            <a:avLst/>
          </a:prstGeom>
        </p:spPr>
        <p:txBody>
          <a:bodyPr anchorCtr="0" anchor="ctr" bIns="321925" lIns="321925" spcFirstLastPara="1" rIns="321925" wrap="square" tIns="321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728936" y="24902282"/>
            <a:ext cx="14028600" cy="3561900"/>
          </a:xfrm>
          <a:prstGeom prst="rect">
            <a:avLst/>
          </a:prstGeom>
        </p:spPr>
        <p:txBody>
          <a:bodyPr anchorCtr="0" anchor="ctr" bIns="321925" lIns="321925" spcFirstLastPara="1" rIns="321925" wrap="square" tIns="321925">
            <a:normAutofit/>
          </a:bodyPr>
          <a:lstStyle>
            <a:lvl1pPr indent="-228600" lvl="0" marL="457200">
              <a:lnSpc>
                <a:spcPct val="100000"/>
              </a:lnSpc>
              <a:spcBef>
                <a:spcPts val="0"/>
              </a:spcBef>
              <a:spcAft>
                <a:spcPts val="0"/>
              </a:spcAft>
              <a:buSzPts val="6300"/>
              <a:buNone/>
              <a:defRPr/>
            </a:lvl1pPr>
          </a:lstStyle>
          <a:p/>
        </p:txBody>
      </p:sp>
      <p:sp>
        <p:nvSpPr>
          <p:cNvPr id="43" name="Google Shape;43;p10"/>
          <p:cNvSpPr txBox="1"/>
          <p:nvPr>
            <p:ph idx="12" type="sldNum"/>
          </p:nvPr>
        </p:nvSpPr>
        <p:spPr>
          <a:xfrm>
            <a:off x="19813543" y="27448926"/>
            <a:ext cx="1283100" cy="2316900"/>
          </a:xfrm>
          <a:prstGeom prst="rect">
            <a:avLst/>
          </a:prstGeom>
        </p:spPr>
        <p:txBody>
          <a:bodyPr anchorCtr="0" anchor="ctr" bIns="321925" lIns="321925" spcFirstLastPara="1" rIns="321925" wrap="square" tIns="321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8936" y="2619535"/>
            <a:ext cx="19926000" cy="3371100"/>
          </a:xfrm>
          <a:prstGeom prst="rect">
            <a:avLst/>
          </a:prstGeom>
          <a:noFill/>
          <a:ln>
            <a:noFill/>
          </a:ln>
        </p:spPr>
        <p:txBody>
          <a:bodyPr anchorCtr="0" anchor="t" bIns="321925" lIns="321925" spcFirstLastPara="1" rIns="321925" wrap="square" tIns="321925">
            <a:normAutofit/>
          </a:bodyPr>
          <a:lstStyle>
            <a:lvl1pPr lvl="0">
              <a:spcBef>
                <a:spcPts val="0"/>
              </a:spcBef>
              <a:spcAft>
                <a:spcPts val="0"/>
              </a:spcAft>
              <a:buClr>
                <a:schemeClr val="dk1"/>
              </a:buClr>
              <a:buSzPts val="9900"/>
              <a:buNone/>
              <a:defRPr sz="9900">
                <a:solidFill>
                  <a:schemeClr val="dk1"/>
                </a:solidFill>
              </a:defRPr>
            </a:lvl1pPr>
            <a:lvl2pPr lvl="1">
              <a:spcBef>
                <a:spcPts val="0"/>
              </a:spcBef>
              <a:spcAft>
                <a:spcPts val="0"/>
              </a:spcAft>
              <a:buClr>
                <a:schemeClr val="dk1"/>
              </a:buClr>
              <a:buSzPts val="9900"/>
              <a:buNone/>
              <a:defRPr sz="9900">
                <a:solidFill>
                  <a:schemeClr val="dk1"/>
                </a:solidFill>
              </a:defRPr>
            </a:lvl2pPr>
            <a:lvl3pPr lvl="2">
              <a:spcBef>
                <a:spcPts val="0"/>
              </a:spcBef>
              <a:spcAft>
                <a:spcPts val="0"/>
              </a:spcAft>
              <a:buClr>
                <a:schemeClr val="dk1"/>
              </a:buClr>
              <a:buSzPts val="9900"/>
              <a:buNone/>
              <a:defRPr sz="9900">
                <a:solidFill>
                  <a:schemeClr val="dk1"/>
                </a:solidFill>
              </a:defRPr>
            </a:lvl3pPr>
            <a:lvl4pPr lvl="3">
              <a:spcBef>
                <a:spcPts val="0"/>
              </a:spcBef>
              <a:spcAft>
                <a:spcPts val="0"/>
              </a:spcAft>
              <a:buClr>
                <a:schemeClr val="dk1"/>
              </a:buClr>
              <a:buSzPts val="9900"/>
              <a:buNone/>
              <a:defRPr sz="9900">
                <a:solidFill>
                  <a:schemeClr val="dk1"/>
                </a:solidFill>
              </a:defRPr>
            </a:lvl4pPr>
            <a:lvl5pPr lvl="4">
              <a:spcBef>
                <a:spcPts val="0"/>
              </a:spcBef>
              <a:spcAft>
                <a:spcPts val="0"/>
              </a:spcAft>
              <a:buClr>
                <a:schemeClr val="dk1"/>
              </a:buClr>
              <a:buSzPts val="9900"/>
              <a:buNone/>
              <a:defRPr sz="9900">
                <a:solidFill>
                  <a:schemeClr val="dk1"/>
                </a:solidFill>
              </a:defRPr>
            </a:lvl5pPr>
            <a:lvl6pPr lvl="5">
              <a:spcBef>
                <a:spcPts val="0"/>
              </a:spcBef>
              <a:spcAft>
                <a:spcPts val="0"/>
              </a:spcAft>
              <a:buClr>
                <a:schemeClr val="dk1"/>
              </a:buClr>
              <a:buSzPts val="9900"/>
              <a:buNone/>
              <a:defRPr sz="9900">
                <a:solidFill>
                  <a:schemeClr val="dk1"/>
                </a:solidFill>
              </a:defRPr>
            </a:lvl6pPr>
            <a:lvl7pPr lvl="6">
              <a:spcBef>
                <a:spcPts val="0"/>
              </a:spcBef>
              <a:spcAft>
                <a:spcPts val="0"/>
              </a:spcAft>
              <a:buClr>
                <a:schemeClr val="dk1"/>
              </a:buClr>
              <a:buSzPts val="9900"/>
              <a:buNone/>
              <a:defRPr sz="9900">
                <a:solidFill>
                  <a:schemeClr val="dk1"/>
                </a:solidFill>
              </a:defRPr>
            </a:lvl7pPr>
            <a:lvl8pPr lvl="7">
              <a:spcBef>
                <a:spcPts val="0"/>
              </a:spcBef>
              <a:spcAft>
                <a:spcPts val="0"/>
              </a:spcAft>
              <a:buClr>
                <a:schemeClr val="dk1"/>
              </a:buClr>
              <a:buSzPts val="9900"/>
              <a:buNone/>
              <a:defRPr sz="9900">
                <a:solidFill>
                  <a:schemeClr val="dk1"/>
                </a:solidFill>
              </a:defRPr>
            </a:lvl8pPr>
            <a:lvl9pPr lvl="8">
              <a:spcBef>
                <a:spcPts val="0"/>
              </a:spcBef>
              <a:spcAft>
                <a:spcPts val="0"/>
              </a:spcAft>
              <a:buClr>
                <a:schemeClr val="dk1"/>
              </a:buClr>
              <a:buSzPts val="9900"/>
              <a:buNone/>
              <a:defRPr sz="9900">
                <a:solidFill>
                  <a:schemeClr val="dk1"/>
                </a:solidFill>
              </a:defRPr>
            </a:lvl9pPr>
          </a:lstStyle>
          <a:p/>
        </p:txBody>
      </p:sp>
      <p:sp>
        <p:nvSpPr>
          <p:cNvPr id="7" name="Google Shape;7;p1"/>
          <p:cNvSpPr txBox="1"/>
          <p:nvPr>
            <p:ph idx="1" type="body"/>
          </p:nvPr>
        </p:nvSpPr>
        <p:spPr>
          <a:xfrm>
            <a:off x="728936" y="6783772"/>
            <a:ext cx="19926000" cy="20109900"/>
          </a:xfrm>
          <a:prstGeom prst="rect">
            <a:avLst/>
          </a:prstGeom>
          <a:noFill/>
          <a:ln>
            <a:noFill/>
          </a:ln>
        </p:spPr>
        <p:txBody>
          <a:bodyPr anchorCtr="0" anchor="t" bIns="321925" lIns="321925" spcFirstLastPara="1" rIns="321925" wrap="square" tIns="321925">
            <a:normAutofit/>
          </a:bodyPr>
          <a:lstStyle>
            <a:lvl1pPr indent="-628650" lvl="0" marL="457200">
              <a:lnSpc>
                <a:spcPct val="115000"/>
              </a:lnSpc>
              <a:spcBef>
                <a:spcPts val="0"/>
              </a:spcBef>
              <a:spcAft>
                <a:spcPts val="0"/>
              </a:spcAft>
              <a:buClr>
                <a:schemeClr val="dk2"/>
              </a:buClr>
              <a:buSzPts val="6300"/>
              <a:buChar char="●"/>
              <a:defRPr sz="6300">
                <a:solidFill>
                  <a:schemeClr val="dk2"/>
                </a:solidFill>
              </a:defRPr>
            </a:lvl1pPr>
            <a:lvl2pPr indent="-539750" lvl="1" marL="914400">
              <a:lnSpc>
                <a:spcPct val="115000"/>
              </a:lnSpc>
              <a:spcBef>
                <a:spcPts val="0"/>
              </a:spcBef>
              <a:spcAft>
                <a:spcPts val="0"/>
              </a:spcAft>
              <a:buClr>
                <a:schemeClr val="dk2"/>
              </a:buClr>
              <a:buSzPts val="4900"/>
              <a:buChar char="○"/>
              <a:defRPr sz="4900">
                <a:solidFill>
                  <a:schemeClr val="dk2"/>
                </a:solidFill>
              </a:defRPr>
            </a:lvl2pPr>
            <a:lvl3pPr indent="-539750" lvl="2" marL="1371600">
              <a:lnSpc>
                <a:spcPct val="115000"/>
              </a:lnSpc>
              <a:spcBef>
                <a:spcPts val="0"/>
              </a:spcBef>
              <a:spcAft>
                <a:spcPts val="0"/>
              </a:spcAft>
              <a:buClr>
                <a:schemeClr val="dk2"/>
              </a:buClr>
              <a:buSzPts val="4900"/>
              <a:buChar char="■"/>
              <a:defRPr sz="4900">
                <a:solidFill>
                  <a:schemeClr val="dk2"/>
                </a:solidFill>
              </a:defRPr>
            </a:lvl3pPr>
            <a:lvl4pPr indent="-539750" lvl="3" marL="1828800">
              <a:lnSpc>
                <a:spcPct val="115000"/>
              </a:lnSpc>
              <a:spcBef>
                <a:spcPts val="0"/>
              </a:spcBef>
              <a:spcAft>
                <a:spcPts val="0"/>
              </a:spcAft>
              <a:buClr>
                <a:schemeClr val="dk2"/>
              </a:buClr>
              <a:buSzPts val="4900"/>
              <a:buChar char="●"/>
              <a:defRPr sz="4900">
                <a:solidFill>
                  <a:schemeClr val="dk2"/>
                </a:solidFill>
              </a:defRPr>
            </a:lvl4pPr>
            <a:lvl5pPr indent="-539750" lvl="4" marL="2286000">
              <a:lnSpc>
                <a:spcPct val="115000"/>
              </a:lnSpc>
              <a:spcBef>
                <a:spcPts val="0"/>
              </a:spcBef>
              <a:spcAft>
                <a:spcPts val="0"/>
              </a:spcAft>
              <a:buClr>
                <a:schemeClr val="dk2"/>
              </a:buClr>
              <a:buSzPts val="4900"/>
              <a:buChar char="○"/>
              <a:defRPr sz="4900">
                <a:solidFill>
                  <a:schemeClr val="dk2"/>
                </a:solidFill>
              </a:defRPr>
            </a:lvl5pPr>
            <a:lvl6pPr indent="-539750" lvl="5" marL="2743200">
              <a:lnSpc>
                <a:spcPct val="115000"/>
              </a:lnSpc>
              <a:spcBef>
                <a:spcPts val="0"/>
              </a:spcBef>
              <a:spcAft>
                <a:spcPts val="0"/>
              </a:spcAft>
              <a:buClr>
                <a:schemeClr val="dk2"/>
              </a:buClr>
              <a:buSzPts val="4900"/>
              <a:buChar char="■"/>
              <a:defRPr sz="4900">
                <a:solidFill>
                  <a:schemeClr val="dk2"/>
                </a:solidFill>
              </a:defRPr>
            </a:lvl6pPr>
            <a:lvl7pPr indent="-539750" lvl="6" marL="3200400">
              <a:lnSpc>
                <a:spcPct val="115000"/>
              </a:lnSpc>
              <a:spcBef>
                <a:spcPts val="0"/>
              </a:spcBef>
              <a:spcAft>
                <a:spcPts val="0"/>
              </a:spcAft>
              <a:buClr>
                <a:schemeClr val="dk2"/>
              </a:buClr>
              <a:buSzPts val="4900"/>
              <a:buChar char="●"/>
              <a:defRPr sz="4900">
                <a:solidFill>
                  <a:schemeClr val="dk2"/>
                </a:solidFill>
              </a:defRPr>
            </a:lvl7pPr>
            <a:lvl8pPr indent="-539750" lvl="7" marL="3657600">
              <a:lnSpc>
                <a:spcPct val="115000"/>
              </a:lnSpc>
              <a:spcBef>
                <a:spcPts val="0"/>
              </a:spcBef>
              <a:spcAft>
                <a:spcPts val="0"/>
              </a:spcAft>
              <a:buClr>
                <a:schemeClr val="dk2"/>
              </a:buClr>
              <a:buSzPts val="4900"/>
              <a:buChar char="○"/>
              <a:defRPr sz="4900">
                <a:solidFill>
                  <a:schemeClr val="dk2"/>
                </a:solidFill>
              </a:defRPr>
            </a:lvl8pPr>
            <a:lvl9pPr indent="-539750" lvl="8" marL="4114800">
              <a:lnSpc>
                <a:spcPct val="115000"/>
              </a:lnSpc>
              <a:spcBef>
                <a:spcPts val="0"/>
              </a:spcBef>
              <a:spcAft>
                <a:spcPts val="0"/>
              </a:spcAft>
              <a:buClr>
                <a:schemeClr val="dk2"/>
              </a:buClr>
              <a:buSzPts val="4900"/>
              <a:buChar char="■"/>
              <a:defRPr sz="4900">
                <a:solidFill>
                  <a:schemeClr val="dk2"/>
                </a:solidFill>
              </a:defRPr>
            </a:lvl9pPr>
          </a:lstStyle>
          <a:p/>
        </p:txBody>
      </p:sp>
      <p:sp>
        <p:nvSpPr>
          <p:cNvPr id="8" name="Google Shape;8;p1"/>
          <p:cNvSpPr txBox="1"/>
          <p:nvPr>
            <p:ph idx="12" type="sldNum"/>
          </p:nvPr>
        </p:nvSpPr>
        <p:spPr>
          <a:xfrm>
            <a:off x="19813543" y="27448926"/>
            <a:ext cx="1283100" cy="2316900"/>
          </a:xfrm>
          <a:prstGeom prst="rect">
            <a:avLst/>
          </a:prstGeom>
          <a:noFill/>
          <a:ln>
            <a:noFill/>
          </a:ln>
        </p:spPr>
        <p:txBody>
          <a:bodyPr anchorCtr="0" anchor="ctr" bIns="321925" lIns="321925" spcFirstLastPara="1" rIns="321925" wrap="square" tIns="321925">
            <a:normAutofit/>
          </a:bodyPr>
          <a:lstStyle>
            <a:lvl1pPr lvl="0" algn="r">
              <a:buNone/>
              <a:defRPr sz="3500">
                <a:solidFill>
                  <a:schemeClr val="dk2"/>
                </a:solidFill>
              </a:defRPr>
            </a:lvl1pPr>
            <a:lvl2pPr lvl="1" algn="r">
              <a:buNone/>
              <a:defRPr sz="3500">
                <a:solidFill>
                  <a:schemeClr val="dk2"/>
                </a:solidFill>
              </a:defRPr>
            </a:lvl2pPr>
            <a:lvl3pPr lvl="2" algn="r">
              <a:buNone/>
              <a:defRPr sz="3500">
                <a:solidFill>
                  <a:schemeClr val="dk2"/>
                </a:solidFill>
              </a:defRPr>
            </a:lvl3pPr>
            <a:lvl4pPr lvl="3" algn="r">
              <a:buNone/>
              <a:defRPr sz="3500">
                <a:solidFill>
                  <a:schemeClr val="dk2"/>
                </a:solidFill>
              </a:defRPr>
            </a:lvl4pPr>
            <a:lvl5pPr lvl="4" algn="r">
              <a:buNone/>
              <a:defRPr sz="3500">
                <a:solidFill>
                  <a:schemeClr val="dk2"/>
                </a:solidFill>
              </a:defRPr>
            </a:lvl5pPr>
            <a:lvl6pPr lvl="5" algn="r">
              <a:buNone/>
              <a:defRPr sz="3500">
                <a:solidFill>
                  <a:schemeClr val="dk2"/>
                </a:solidFill>
              </a:defRPr>
            </a:lvl6pPr>
            <a:lvl7pPr lvl="6" algn="r">
              <a:buNone/>
              <a:defRPr sz="3500">
                <a:solidFill>
                  <a:schemeClr val="dk2"/>
                </a:solidFill>
              </a:defRPr>
            </a:lvl7pPr>
            <a:lvl8pPr lvl="7" algn="r">
              <a:buNone/>
              <a:defRPr sz="3500">
                <a:solidFill>
                  <a:schemeClr val="dk2"/>
                </a:solidFill>
              </a:defRPr>
            </a:lvl8pPr>
            <a:lvl9pPr lvl="8" algn="r">
              <a:buNone/>
              <a:defRPr sz="35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8231" l="12455" r="12101" t="0"/>
          <a:stretch/>
        </p:blipFill>
        <p:spPr>
          <a:xfrm>
            <a:off x="368150" y="156138"/>
            <a:ext cx="1397700" cy="986982"/>
          </a:xfrm>
          <a:prstGeom prst="rect">
            <a:avLst/>
          </a:prstGeom>
          <a:noFill/>
          <a:ln>
            <a:noFill/>
          </a:ln>
        </p:spPr>
      </p:pic>
      <p:pic>
        <p:nvPicPr>
          <p:cNvPr id="55" name="Google Shape;55;p13"/>
          <p:cNvPicPr preferRelativeResize="0"/>
          <p:nvPr/>
        </p:nvPicPr>
        <p:blipFill rotWithShape="1">
          <a:blip r:embed="rId4">
            <a:alphaModFix/>
          </a:blip>
          <a:srcRect b="0" l="0" r="0" t="0"/>
          <a:stretch/>
        </p:blipFill>
        <p:spPr>
          <a:xfrm>
            <a:off x="3944439" y="417225"/>
            <a:ext cx="1759563" cy="703825"/>
          </a:xfrm>
          <a:prstGeom prst="rect">
            <a:avLst/>
          </a:prstGeom>
          <a:noFill/>
          <a:ln>
            <a:noFill/>
          </a:ln>
        </p:spPr>
      </p:pic>
      <p:sp>
        <p:nvSpPr>
          <p:cNvPr id="56" name="Google Shape;56;p13"/>
          <p:cNvSpPr txBox="1"/>
          <p:nvPr/>
        </p:nvSpPr>
        <p:spPr>
          <a:xfrm>
            <a:off x="5970050" y="208025"/>
            <a:ext cx="6290700" cy="883200"/>
          </a:xfrm>
          <a:prstGeom prst="rect">
            <a:avLst/>
          </a:prstGeom>
          <a:noFill/>
          <a:ln>
            <a:noFill/>
          </a:ln>
        </p:spPr>
        <p:txBody>
          <a:bodyPr anchorCtr="0" anchor="b" bIns="91425" lIns="91425" spcFirstLastPara="1" rIns="91425" wrap="square" tIns="91425">
            <a:normAutofit fontScale="47500" lnSpcReduction="20000"/>
          </a:bodyPr>
          <a:lstStyle/>
          <a:p>
            <a:pPr indent="0" lvl="0" marL="0" rtl="0" algn="l">
              <a:spcBef>
                <a:spcPts val="0"/>
              </a:spcBef>
              <a:spcAft>
                <a:spcPts val="0"/>
              </a:spcAft>
              <a:buNone/>
            </a:pPr>
            <a:r>
              <a:rPr lang="es-419" sz="5400">
                <a:solidFill>
                  <a:schemeClr val="dk1"/>
                </a:solidFill>
                <a:latin typeface="Montserrat ExtraBold"/>
                <a:ea typeface="Montserrat ExtraBold"/>
                <a:cs typeface="Montserrat ExtraBold"/>
                <a:sym typeface="Montserrat ExtraBold"/>
              </a:rPr>
              <a:t>Curso Transversal FAU: </a:t>
            </a:r>
            <a:endParaRPr sz="54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None/>
            </a:pPr>
            <a:r>
              <a:rPr lang="es-419" sz="5400">
                <a:solidFill>
                  <a:schemeClr val="dk1"/>
                </a:solidFill>
                <a:latin typeface="Montserrat ExtraBold"/>
                <a:ea typeface="Montserrat ExtraBold"/>
                <a:cs typeface="Montserrat ExtraBold"/>
                <a:sym typeface="Montserrat ExtraBold"/>
              </a:rPr>
              <a:t>Proyecto Aplicado de Terreno</a:t>
            </a:r>
            <a:endParaRPr sz="5400">
              <a:solidFill>
                <a:schemeClr val="dk1"/>
              </a:solidFill>
              <a:latin typeface="Montserrat ExtraBold"/>
              <a:ea typeface="Montserrat ExtraBold"/>
              <a:cs typeface="Montserrat ExtraBold"/>
              <a:sym typeface="Montserrat ExtraBold"/>
            </a:endParaRPr>
          </a:p>
        </p:txBody>
      </p:sp>
      <p:sp>
        <p:nvSpPr>
          <p:cNvPr id="57" name="Google Shape;57;p13"/>
          <p:cNvSpPr txBox="1"/>
          <p:nvPr/>
        </p:nvSpPr>
        <p:spPr>
          <a:xfrm>
            <a:off x="11525250" y="114563"/>
            <a:ext cx="6982800" cy="1070100"/>
          </a:xfrm>
          <a:prstGeom prst="rect">
            <a:avLst/>
          </a:prstGeom>
          <a:noFill/>
          <a:ln>
            <a:noFill/>
          </a:ln>
        </p:spPr>
        <p:txBody>
          <a:bodyPr anchorCtr="0" anchor="b" bIns="91425" lIns="91425" spcFirstLastPara="1" rIns="91425" wrap="square" tIns="91425">
            <a:normAutofit/>
          </a:bodyPr>
          <a:lstStyle/>
          <a:p>
            <a:pPr indent="0" lvl="0" marL="0" marR="0" rtl="0" algn="l">
              <a:lnSpc>
                <a:spcPct val="80000"/>
              </a:lnSpc>
              <a:spcBef>
                <a:spcPts val="0"/>
              </a:spcBef>
              <a:spcAft>
                <a:spcPts val="0"/>
              </a:spcAft>
              <a:buSzPts val="688"/>
              <a:buNone/>
            </a:pPr>
            <a:r>
              <a:rPr lang="es-419" sz="2575">
                <a:solidFill>
                  <a:schemeClr val="dk1"/>
                </a:solidFill>
                <a:latin typeface="Montserrat ExtraBold"/>
                <a:ea typeface="Montserrat ExtraBold"/>
                <a:cs typeface="Montserrat ExtraBold"/>
                <a:sym typeface="Montserrat ExtraBold"/>
              </a:rPr>
              <a:t>Proyecto:</a:t>
            </a:r>
            <a:endParaRPr sz="2575">
              <a:solidFill>
                <a:schemeClr val="dk1"/>
              </a:solidFill>
              <a:latin typeface="Montserrat ExtraBold"/>
              <a:ea typeface="Montserrat ExtraBold"/>
              <a:cs typeface="Montserrat ExtraBold"/>
              <a:sym typeface="Montserrat ExtraBold"/>
            </a:endParaRPr>
          </a:p>
          <a:p>
            <a:pPr indent="0" lvl="0" marL="0" rtl="0" algn="l">
              <a:lnSpc>
                <a:spcPct val="80000"/>
              </a:lnSpc>
              <a:spcBef>
                <a:spcPts val="0"/>
              </a:spcBef>
              <a:spcAft>
                <a:spcPts val="0"/>
              </a:spcAft>
              <a:buSzPts val="688"/>
              <a:buNone/>
            </a:pPr>
            <a:r>
              <a:rPr lang="es-419" sz="2575">
                <a:solidFill>
                  <a:schemeClr val="dk1"/>
                </a:solidFill>
                <a:latin typeface="Montserrat Light"/>
                <a:ea typeface="Montserrat Light"/>
                <a:cs typeface="Montserrat Light"/>
                <a:sym typeface="Montserrat Light"/>
              </a:rPr>
              <a:t>Nombre proyecto </a:t>
            </a:r>
            <a:endParaRPr sz="2575">
              <a:solidFill>
                <a:schemeClr val="dk1"/>
              </a:solidFill>
              <a:latin typeface="Montserrat Light"/>
              <a:ea typeface="Montserrat Light"/>
              <a:cs typeface="Montserrat Light"/>
              <a:sym typeface="Montserrat Light"/>
            </a:endParaRPr>
          </a:p>
        </p:txBody>
      </p:sp>
      <p:sp>
        <p:nvSpPr>
          <p:cNvPr id="58" name="Google Shape;58;p13"/>
          <p:cNvSpPr/>
          <p:nvPr/>
        </p:nvSpPr>
        <p:spPr>
          <a:xfrm>
            <a:off x="150" y="29451300"/>
            <a:ext cx="21384000" cy="8247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9" name="Google Shape;59;p13"/>
          <p:cNvPicPr preferRelativeResize="0"/>
          <p:nvPr/>
        </p:nvPicPr>
        <p:blipFill>
          <a:blip r:embed="rId5">
            <a:alphaModFix/>
          </a:blip>
          <a:stretch>
            <a:fillRect/>
          </a:stretch>
        </p:blipFill>
        <p:spPr>
          <a:xfrm>
            <a:off x="1765850" y="471348"/>
            <a:ext cx="2064950" cy="595577"/>
          </a:xfrm>
          <a:prstGeom prst="rect">
            <a:avLst/>
          </a:prstGeom>
          <a:noFill/>
          <a:ln>
            <a:noFill/>
          </a:ln>
        </p:spPr>
      </p:pic>
      <p:cxnSp>
        <p:nvCxnSpPr>
          <p:cNvPr id="60" name="Google Shape;60;p13"/>
          <p:cNvCxnSpPr/>
          <p:nvPr/>
        </p:nvCxnSpPr>
        <p:spPr>
          <a:xfrm rot="10800000">
            <a:off x="5829300" y="152400"/>
            <a:ext cx="0" cy="1143000"/>
          </a:xfrm>
          <a:prstGeom prst="straightConnector1">
            <a:avLst/>
          </a:prstGeom>
          <a:noFill/>
          <a:ln cap="flat" cmpd="sng" w="9525">
            <a:solidFill>
              <a:schemeClr val="dk2"/>
            </a:solidFill>
            <a:prstDash val="solid"/>
            <a:round/>
            <a:headEnd len="med" w="med" type="none"/>
            <a:tailEnd len="med" w="med" type="none"/>
          </a:ln>
        </p:spPr>
      </p:cxnSp>
      <p:cxnSp>
        <p:nvCxnSpPr>
          <p:cNvPr id="61" name="Google Shape;61;p13"/>
          <p:cNvCxnSpPr/>
          <p:nvPr/>
        </p:nvCxnSpPr>
        <p:spPr>
          <a:xfrm rot="10800000">
            <a:off x="11525250" y="152400"/>
            <a:ext cx="0" cy="1143000"/>
          </a:xfrm>
          <a:prstGeom prst="straightConnector1">
            <a:avLst/>
          </a:prstGeom>
          <a:noFill/>
          <a:ln cap="flat" cmpd="sng" w="9525">
            <a:solidFill>
              <a:schemeClr val="dk2"/>
            </a:solidFill>
            <a:prstDash val="solid"/>
            <a:round/>
            <a:headEnd len="med" w="med" type="none"/>
            <a:tailEnd len="med" w="med" type="none"/>
          </a:ln>
        </p:spPr>
      </p:cxnSp>
      <p:sp>
        <p:nvSpPr>
          <p:cNvPr id="62" name="Google Shape;62;p13"/>
          <p:cNvSpPr txBox="1"/>
          <p:nvPr/>
        </p:nvSpPr>
        <p:spPr>
          <a:xfrm>
            <a:off x="105550" y="29205888"/>
            <a:ext cx="6982800" cy="1070100"/>
          </a:xfrm>
          <a:prstGeom prst="rect">
            <a:avLst/>
          </a:prstGeom>
          <a:noFill/>
          <a:ln>
            <a:noFill/>
          </a:ln>
        </p:spPr>
        <p:txBody>
          <a:bodyPr anchorCtr="0" anchor="b" bIns="91425" lIns="91425" spcFirstLastPara="1" rIns="91425" wrap="square" tIns="91425">
            <a:normAutofit/>
          </a:bodyPr>
          <a:lstStyle/>
          <a:p>
            <a:pPr indent="0" lvl="0" marL="0" marR="0" rtl="0" algn="l">
              <a:lnSpc>
                <a:spcPct val="80000"/>
              </a:lnSpc>
              <a:spcBef>
                <a:spcPts val="0"/>
              </a:spcBef>
              <a:spcAft>
                <a:spcPts val="0"/>
              </a:spcAft>
              <a:buSzPts val="688"/>
              <a:buNone/>
            </a:pPr>
            <a:r>
              <a:rPr lang="es-419" sz="2575">
                <a:solidFill>
                  <a:schemeClr val="lt1"/>
                </a:solidFill>
                <a:latin typeface="Montserrat ExtraBold"/>
                <a:ea typeface="Montserrat ExtraBold"/>
                <a:cs typeface="Montserrat ExtraBold"/>
                <a:sym typeface="Montserrat ExtraBold"/>
              </a:rPr>
              <a:t>Sección</a:t>
            </a:r>
            <a:r>
              <a:rPr lang="es-419" sz="2575">
                <a:solidFill>
                  <a:schemeClr val="lt1"/>
                </a:solidFill>
                <a:latin typeface="Montserrat ExtraBold"/>
                <a:ea typeface="Montserrat ExtraBold"/>
                <a:cs typeface="Montserrat ExtraBold"/>
                <a:sym typeface="Montserrat ExtraBold"/>
              </a:rPr>
              <a:t>:</a:t>
            </a:r>
            <a:endParaRPr sz="2575">
              <a:solidFill>
                <a:schemeClr val="lt1"/>
              </a:solidFill>
              <a:latin typeface="Montserrat ExtraBold"/>
              <a:ea typeface="Montserrat ExtraBold"/>
              <a:cs typeface="Montserrat ExtraBold"/>
              <a:sym typeface="Montserrat ExtraBold"/>
            </a:endParaRPr>
          </a:p>
          <a:p>
            <a:pPr indent="0" lvl="0" marL="0" rtl="0" algn="l">
              <a:lnSpc>
                <a:spcPct val="80000"/>
              </a:lnSpc>
              <a:spcBef>
                <a:spcPts val="0"/>
              </a:spcBef>
              <a:spcAft>
                <a:spcPts val="0"/>
              </a:spcAft>
              <a:buSzPts val="688"/>
              <a:buNone/>
            </a:pPr>
            <a:r>
              <a:rPr lang="es-419" sz="2575">
                <a:solidFill>
                  <a:schemeClr val="lt1"/>
                </a:solidFill>
                <a:latin typeface="Montserrat Light"/>
                <a:ea typeface="Montserrat Light"/>
                <a:cs typeface="Montserrat Light"/>
                <a:sym typeface="Montserrat Light"/>
              </a:rPr>
              <a:t>xx</a:t>
            </a:r>
            <a:endParaRPr sz="2575">
              <a:solidFill>
                <a:schemeClr val="lt1"/>
              </a:solidFill>
              <a:latin typeface="Montserrat Light"/>
              <a:ea typeface="Montserrat Light"/>
              <a:cs typeface="Montserrat Light"/>
              <a:sym typeface="Montserrat Light"/>
            </a:endParaRPr>
          </a:p>
        </p:txBody>
      </p:sp>
      <p:sp>
        <p:nvSpPr>
          <p:cNvPr id="63" name="Google Shape;63;p13"/>
          <p:cNvSpPr txBox="1"/>
          <p:nvPr/>
        </p:nvSpPr>
        <p:spPr>
          <a:xfrm>
            <a:off x="2023025" y="29205888"/>
            <a:ext cx="6982800" cy="1070100"/>
          </a:xfrm>
          <a:prstGeom prst="rect">
            <a:avLst/>
          </a:prstGeom>
          <a:noFill/>
          <a:ln>
            <a:noFill/>
          </a:ln>
        </p:spPr>
        <p:txBody>
          <a:bodyPr anchorCtr="0" anchor="b" bIns="91425" lIns="91425" spcFirstLastPara="1" rIns="91425" wrap="square" tIns="91425">
            <a:normAutofit/>
          </a:bodyPr>
          <a:lstStyle/>
          <a:p>
            <a:pPr indent="0" lvl="0" marL="0" marR="0" rtl="0" algn="l">
              <a:lnSpc>
                <a:spcPct val="80000"/>
              </a:lnSpc>
              <a:spcBef>
                <a:spcPts val="0"/>
              </a:spcBef>
              <a:spcAft>
                <a:spcPts val="0"/>
              </a:spcAft>
              <a:buSzPts val="688"/>
              <a:buNone/>
            </a:pPr>
            <a:r>
              <a:rPr lang="es-419" sz="2575">
                <a:solidFill>
                  <a:schemeClr val="lt1"/>
                </a:solidFill>
                <a:latin typeface="Montserrat ExtraBold"/>
                <a:ea typeface="Montserrat ExtraBold"/>
                <a:cs typeface="Montserrat ExtraBold"/>
                <a:sym typeface="Montserrat ExtraBold"/>
              </a:rPr>
              <a:t>Docente / Ayudante:</a:t>
            </a:r>
            <a:endParaRPr sz="2575">
              <a:solidFill>
                <a:schemeClr val="lt1"/>
              </a:solidFill>
              <a:latin typeface="Montserrat ExtraBold"/>
              <a:ea typeface="Montserrat ExtraBold"/>
              <a:cs typeface="Montserrat ExtraBold"/>
              <a:sym typeface="Montserrat ExtraBold"/>
            </a:endParaRPr>
          </a:p>
          <a:p>
            <a:pPr indent="0" lvl="0" marL="0" rtl="0" algn="l">
              <a:lnSpc>
                <a:spcPct val="80000"/>
              </a:lnSpc>
              <a:spcBef>
                <a:spcPts val="0"/>
              </a:spcBef>
              <a:spcAft>
                <a:spcPts val="0"/>
              </a:spcAft>
              <a:buSzPts val="688"/>
              <a:buNone/>
            </a:pPr>
            <a:r>
              <a:rPr lang="es-419" sz="2575">
                <a:solidFill>
                  <a:schemeClr val="lt1"/>
                </a:solidFill>
                <a:latin typeface="Montserrat Light"/>
                <a:ea typeface="Montserrat Light"/>
                <a:cs typeface="Montserrat Light"/>
                <a:sym typeface="Montserrat Light"/>
              </a:rPr>
              <a:t>Juanito Pérez / Lorem Ipsum</a:t>
            </a:r>
            <a:endParaRPr sz="2575">
              <a:solidFill>
                <a:schemeClr val="lt1"/>
              </a:solidFill>
              <a:latin typeface="Montserrat Light"/>
              <a:ea typeface="Montserrat Light"/>
              <a:cs typeface="Montserrat Light"/>
              <a:sym typeface="Montserrat Light"/>
            </a:endParaRPr>
          </a:p>
        </p:txBody>
      </p:sp>
      <p:sp>
        <p:nvSpPr>
          <p:cNvPr id="64" name="Google Shape;64;p13"/>
          <p:cNvSpPr txBox="1"/>
          <p:nvPr/>
        </p:nvSpPr>
        <p:spPr>
          <a:xfrm>
            <a:off x="14225050" y="29205888"/>
            <a:ext cx="6982800" cy="1070100"/>
          </a:xfrm>
          <a:prstGeom prst="rect">
            <a:avLst/>
          </a:prstGeom>
          <a:noFill/>
          <a:ln>
            <a:noFill/>
          </a:ln>
        </p:spPr>
        <p:txBody>
          <a:bodyPr anchorCtr="0" anchor="b" bIns="91425" lIns="91425" spcFirstLastPara="1" rIns="91425" wrap="square" tIns="91425">
            <a:normAutofit/>
          </a:bodyPr>
          <a:lstStyle/>
          <a:p>
            <a:pPr indent="0" lvl="0" marL="0" marR="0" rtl="0" algn="r">
              <a:lnSpc>
                <a:spcPct val="80000"/>
              </a:lnSpc>
              <a:spcBef>
                <a:spcPts val="0"/>
              </a:spcBef>
              <a:spcAft>
                <a:spcPts val="0"/>
              </a:spcAft>
              <a:buSzPts val="688"/>
              <a:buNone/>
            </a:pPr>
            <a:r>
              <a:rPr lang="es-419" sz="2575">
                <a:solidFill>
                  <a:schemeClr val="lt1"/>
                </a:solidFill>
                <a:latin typeface="Montserrat ExtraBold"/>
                <a:ea typeface="Montserrat ExtraBold"/>
                <a:cs typeface="Montserrat ExtraBold"/>
                <a:sym typeface="Montserrat ExtraBold"/>
              </a:rPr>
              <a:t>Integrantes:</a:t>
            </a:r>
            <a:endParaRPr sz="2575">
              <a:solidFill>
                <a:schemeClr val="lt1"/>
              </a:solidFill>
              <a:latin typeface="Montserrat ExtraBold"/>
              <a:ea typeface="Montserrat ExtraBold"/>
              <a:cs typeface="Montserrat ExtraBold"/>
              <a:sym typeface="Montserrat ExtraBold"/>
            </a:endParaRPr>
          </a:p>
          <a:p>
            <a:pPr indent="0" lvl="0" marL="0" rtl="0" algn="r">
              <a:lnSpc>
                <a:spcPct val="80000"/>
              </a:lnSpc>
              <a:spcBef>
                <a:spcPts val="0"/>
              </a:spcBef>
              <a:spcAft>
                <a:spcPts val="0"/>
              </a:spcAft>
              <a:buSzPts val="688"/>
              <a:buNone/>
            </a:pPr>
            <a:r>
              <a:rPr lang="es-419" sz="2575">
                <a:solidFill>
                  <a:schemeClr val="lt1"/>
                </a:solidFill>
                <a:latin typeface="Montserrat Light"/>
                <a:ea typeface="Montserrat Light"/>
                <a:cs typeface="Montserrat Light"/>
                <a:sym typeface="Montserrat Light"/>
              </a:rPr>
              <a:t>xxxxxx / xxxxxxxx/ xxxxxxx</a:t>
            </a:r>
            <a:endParaRPr sz="2575">
              <a:solidFill>
                <a:schemeClr val="lt1"/>
              </a:solidFill>
              <a:latin typeface="Montserrat Light"/>
              <a:ea typeface="Montserrat Light"/>
              <a:cs typeface="Montserrat Light"/>
              <a:sym typeface="Montserrat Light"/>
            </a:endParaRPr>
          </a:p>
        </p:txBody>
      </p:sp>
      <p:sp>
        <p:nvSpPr>
          <p:cNvPr id="65" name="Google Shape;65;p13"/>
          <p:cNvSpPr txBox="1"/>
          <p:nvPr/>
        </p:nvSpPr>
        <p:spPr>
          <a:xfrm>
            <a:off x="810150" y="1989700"/>
            <a:ext cx="10715100" cy="753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419" sz="3000">
                <a:solidFill>
                  <a:schemeClr val="dk2"/>
                </a:solidFill>
                <a:highlight>
                  <a:srgbClr val="FFFFFF"/>
                </a:highlight>
                <a:latin typeface="EB Garamond"/>
                <a:ea typeface="EB Garamond"/>
                <a:cs typeface="EB Garamond"/>
                <a:sym typeface="EB Garamond"/>
              </a:rPr>
              <a:t>1 </a:t>
            </a:r>
            <a:r>
              <a:rPr b="1" lang="es-419" sz="3000">
                <a:solidFill>
                  <a:schemeClr val="dk2"/>
                </a:solidFill>
                <a:highlight>
                  <a:srgbClr val="FFFFFF"/>
                </a:highlight>
                <a:latin typeface="EB Garamond"/>
                <a:ea typeface="EB Garamond"/>
                <a:cs typeface="EB Garamond"/>
                <a:sym typeface="EB Garamond"/>
              </a:rPr>
              <a:t>Problemática </a:t>
            </a:r>
            <a:endParaRPr b="1" sz="3000">
              <a:solidFill>
                <a:schemeClr val="dk2"/>
              </a:solidFill>
              <a:highlight>
                <a:srgbClr val="FFFFFF"/>
              </a:highlight>
              <a:latin typeface="EB Garamond"/>
              <a:ea typeface="EB Garamond"/>
              <a:cs typeface="EB Garamond"/>
              <a:sym typeface="EB Garamond"/>
            </a:endParaRPr>
          </a:p>
          <a:p>
            <a:pPr indent="0" lvl="0" marL="0" rtl="0" algn="just">
              <a:spcBef>
                <a:spcPts val="0"/>
              </a:spcBef>
              <a:spcAft>
                <a:spcPts val="0"/>
              </a:spcAft>
              <a:buNone/>
            </a:pPr>
            <a:r>
              <a:rPr lang="es-419" sz="2400">
                <a:solidFill>
                  <a:schemeClr val="dk1"/>
                </a:solidFill>
                <a:highlight>
                  <a:srgbClr val="FFFFFF"/>
                </a:highlight>
                <a:latin typeface="EB Garamond"/>
                <a:ea typeface="EB Garamond"/>
                <a:cs typeface="EB Garamond"/>
                <a:sym typeface="EB Garamond"/>
              </a:rPr>
              <a:t>Lorem ipsum dolor sit amet, consectetur adipiscing elit. Suspendisse pretium fermentum efficitur. Lorem ipsum dolor sit amet, consectetur adipiscing elit. Vestibulum fringilla aliquet justo, vel ultricies nibh egestas ac. Morbi suscipit at ipsum vel ultrices. Nullam in nisl mattis, pellentesque lectus nec, congue enim. In sem magna, efficitur et iaculis sed, mattis vitae enim. Sed interdum tristique elit quis vestibulum. Etiam vitae ullamcorper mauris. Nullam fermentum vehicula arcu, vel maximus urna ullamcorper nec. Nullam ac viverra dui, vulputate maximus magna. Class aptent taciti sociosqu ad litora torquent per conubia nostra, per inceptos himenaeos. Praesent tincidunt ligula sed hendrerit tincidunt. Nulla mattis felis in posuere mattis. Pellentesque augue sapien, porttitor vitae hendrerit in, ornare ut est. Etiam vel leo feugiat lorem eleifend rhoncus</a:t>
            </a:r>
            <a:endParaRPr sz="2400">
              <a:solidFill>
                <a:schemeClr val="dk2"/>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t/>
            </a:r>
            <a:endParaRPr b="1" sz="3000">
              <a:solidFill>
                <a:schemeClr val="dk2"/>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t/>
            </a:r>
            <a:endParaRPr sz="2600">
              <a:solidFill>
                <a:schemeClr val="dk2"/>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t/>
            </a:r>
            <a:endParaRPr b="1" sz="2600">
              <a:solidFill>
                <a:schemeClr val="dk2"/>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t/>
            </a:r>
            <a:endParaRPr b="1" sz="3000">
              <a:solidFill>
                <a:schemeClr val="dk2"/>
              </a:solidFill>
              <a:highlight>
                <a:srgbClr val="FFFFFF"/>
              </a:highlight>
              <a:latin typeface="EB Garamond"/>
              <a:ea typeface="EB Garamond"/>
              <a:cs typeface="EB Garamond"/>
              <a:sym typeface="EB Garamond"/>
            </a:endParaRPr>
          </a:p>
          <a:p>
            <a:pPr indent="0" lvl="0" marL="457200" rtl="0" algn="l">
              <a:lnSpc>
                <a:spcPct val="115000"/>
              </a:lnSpc>
              <a:spcBef>
                <a:spcPts val="1200"/>
              </a:spcBef>
              <a:spcAft>
                <a:spcPts val="0"/>
              </a:spcAft>
              <a:buNone/>
            </a:pPr>
            <a:r>
              <a:rPr lang="es-419" sz="2600">
                <a:solidFill>
                  <a:schemeClr val="dk2"/>
                </a:solidFill>
                <a:highlight>
                  <a:srgbClr val="FFFFFF"/>
                </a:highlight>
                <a:latin typeface="EB Garamond"/>
                <a:ea typeface="EB Garamond"/>
                <a:cs typeface="EB Garamond"/>
                <a:sym typeface="EB Garamond"/>
              </a:rPr>
              <a:t>				</a:t>
            </a:r>
            <a:endParaRPr sz="2600">
              <a:solidFill>
                <a:schemeClr val="dk2"/>
              </a:solidFill>
              <a:highlight>
                <a:srgbClr val="FFFFFF"/>
              </a:highlight>
              <a:latin typeface="EB Garamond"/>
              <a:ea typeface="EB Garamond"/>
              <a:cs typeface="EB Garamond"/>
              <a:sym typeface="EB Garamond"/>
            </a:endParaRPr>
          </a:p>
          <a:p>
            <a:pPr indent="0" lvl="0" marL="0" rtl="0" algn="l">
              <a:lnSpc>
                <a:spcPct val="115000"/>
              </a:lnSpc>
              <a:spcBef>
                <a:spcPts val="1200"/>
              </a:spcBef>
              <a:spcAft>
                <a:spcPts val="0"/>
              </a:spcAft>
              <a:buNone/>
            </a:pPr>
            <a:r>
              <a:rPr lang="es-419" sz="1100">
                <a:solidFill>
                  <a:schemeClr val="dk1"/>
                </a:solidFill>
                <a:highlight>
                  <a:srgbClr val="FFFFFF"/>
                </a:highlight>
              </a:rPr>
              <a:t>						 					</a:t>
            </a:r>
            <a:endParaRPr sz="1100">
              <a:solidFill>
                <a:schemeClr val="dk1"/>
              </a:solidFill>
              <a:highlight>
                <a:srgbClr val="FFFFFF"/>
              </a:highlight>
            </a:endParaRPr>
          </a:p>
          <a:p>
            <a:pPr indent="0" lvl="0" marL="0" rtl="0" algn="l">
              <a:spcBef>
                <a:spcPts val="0"/>
              </a:spcBef>
              <a:spcAft>
                <a:spcPts val="0"/>
              </a:spcAft>
              <a:buNone/>
            </a:pPr>
            <a:r>
              <a:rPr lang="es-419" sz="1100">
                <a:solidFill>
                  <a:schemeClr val="dk1"/>
                </a:solidFill>
                <a:highlight>
                  <a:srgbClr val="FFFFFF"/>
                </a:highlight>
              </a:rPr>
              <a:t>				</a:t>
            </a:r>
            <a:endParaRPr sz="1100">
              <a:solidFill>
                <a:schemeClr val="dk1"/>
              </a:solidFill>
              <a:highlight>
                <a:srgbClr val="FFFFFF"/>
              </a:highlight>
            </a:endParaRPr>
          </a:p>
          <a:p>
            <a:pPr indent="0" lvl="0" marL="0" rtl="0" algn="l">
              <a:spcBef>
                <a:spcPts val="0"/>
              </a:spcBef>
              <a:spcAft>
                <a:spcPts val="0"/>
              </a:spcAft>
              <a:buNone/>
            </a:pPr>
            <a:r>
              <a:rPr lang="es-419" sz="1100">
                <a:solidFill>
                  <a:schemeClr val="dk1"/>
                </a:solidFill>
                <a:highlight>
                  <a:srgbClr val="FFFFFF"/>
                </a:highlight>
              </a:rPr>
              <a:t>			</a:t>
            </a:r>
            <a:endParaRPr sz="1100">
              <a:solidFill>
                <a:schemeClr val="dk1"/>
              </a:solidFill>
              <a:highlight>
                <a:srgbClr val="FFFFFF"/>
              </a:highlight>
            </a:endParaRPr>
          </a:p>
          <a:p>
            <a:pPr indent="0" lvl="0" marL="0" rtl="0" algn="l">
              <a:spcBef>
                <a:spcPts val="0"/>
              </a:spcBef>
              <a:spcAft>
                <a:spcPts val="0"/>
              </a:spcAft>
              <a:buNone/>
            </a:pPr>
            <a:r>
              <a:rPr lang="es-419" sz="1100">
                <a:solidFill>
                  <a:schemeClr val="dk1"/>
                </a:solidFill>
              </a:rPr>
              <a:t>		</a:t>
            </a:r>
            <a:endParaRPr sz="1100">
              <a:solidFill>
                <a:schemeClr val="dk1"/>
              </a:solidFill>
            </a:endParaRPr>
          </a:p>
        </p:txBody>
      </p:sp>
      <p:sp>
        <p:nvSpPr>
          <p:cNvPr id="66" name="Google Shape;66;p13"/>
          <p:cNvSpPr txBox="1"/>
          <p:nvPr/>
        </p:nvSpPr>
        <p:spPr>
          <a:xfrm>
            <a:off x="11753250" y="1989700"/>
            <a:ext cx="8748600" cy="544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419" sz="3000">
                <a:solidFill>
                  <a:schemeClr val="dk2"/>
                </a:solidFill>
                <a:highlight>
                  <a:srgbClr val="FFFFFF"/>
                </a:highlight>
                <a:latin typeface="EB Garamond"/>
                <a:ea typeface="EB Garamond"/>
                <a:cs typeface="EB Garamond"/>
                <a:sym typeface="EB Garamond"/>
              </a:rPr>
              <a:t>2 Objetivos</a:t>
            </a:r>
            <a:endParaRPr b="1" sz="3000">
              <a:solidFill>
                <a:schemeClr val="dk2"/>
              </a:solidFill>
              <a:highlight>
                <a:srgbClr val="FFFFFF"/>
              </a:highlight>
              <a:latin typeface="EB Garamond"/>
              <a:ea typeface="EB Garamond"/>
              <a:cs typeface="EB Garamond"/>
              <a:sym typeface="EB Garamond"/>
            </a:endParaRPr>
          </a:p>
          <a:p>
            <a:pPr indent="0" lvl="0" marL="0" rtl="0" algn="just">
              <a:spcBef>
                <a:spcPts val="0"/>
              </a:spcBef>
              <a:spcAft>
                <a:spcPts val="0"/>
              </a:spcAft>
              <a:buNone/>
            </a:pPr>
            <a:r>
              <a:rPr lang="es-419" sz="2400">
                <a:solidFill>
                  <a:schemeClr val="dk1"/>
                </a:solidFill>
                <a:highlight>
                  <a:srgbClr val="FFFFFF"/>
                </a:highlight>
                <a:latin typeface="EB Garamond"/>
                <a:ea typeface="EB Garamond"/>
                <a:cs typeface="EB Garamond"/>
                <a:sym typeface="EB Garamond"/>
              </a:rPr>
              <a:t>Lorem ipsum dolor sit amet, consectetur adipiscing elit. Suspendisse pretium fermentum efficitur. Lorem ipsum dolor sit amet, consectetur adipiscing elit. Vestibulum fringilla aliquet justo, vel ultricies nibh egestas ac. Morbi suscipit at ipsum vel ultrices. Nullam in nisl mattis, pellentesque lectus nec, congue enim. In sem magna, efficitur et iaculis sed, mattis vitae enim. Sed interdum tristique elit quis vestibulum. Etiam vitae ullamcorper mauris. Nullam fermentum vehicula arcu, vel maximus urna ullamcorper nec. Nullam ac viverra dui, vulputate maximus magna. Class aptent taciti sociosqu ad litora torquent per conubia nostra, per inceptos himenaeos. Praesent tincidunt ligula sed hendrerit tincidunt. Nulla mattis felis in posuere mattis. Pellentesque augue sapien, porttitor vitae hendrerit in, ornare ut est. Etiam vel leo feugiat lorem eleifend rhoncus</a:t>
            </a:r>
            <a:endParaRPr/>
          </a:p>
        </p:txBody>
      </p:sp>
      <p:sp>
        <p:nvSpPr>
          <p:cNvPr id="67" name="Google Shape;67;p13"/>
          <p:cNvSpPr txBox="1"/>
          <p:nvPr/>
        </p:nvSpPr>
        <p:spPr>
          <a:xfrm>
            <a:off x="888575" y="14153900"/>
            <a:ext cx="9896700" cy="471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419" sz="3000">
                <a:solidFill>
                  <a:schemeClr val="dk2"/>
                </a:solidFill>
                <a:highlight>
                  <a:srgbClr val="FFFFFF"/>
                </a:highlight>
                <a:latin typeface="EB Garamond"/>
                <a:ea typeface="EB Garamond"/>
                <a:cs typeface="EB Garamond"/>
                <a:sym typeface="EB Garamond"/>
              </a:rPr>
              <a:t>4</a:t>
            </a:r>
            <a:r>
              <a:rPr b="1" lang="es-419" sz="3000">
                <a:solidFill>
                  <a:schemeClr val="dk2"/>
                </a:solidFill>
                <a:highlight>
                  <a:srgbClr val="FFFFFF"/>
                </a:highlight>
                <a:latin typeface="EB Garamond"/>
                <a:ea typeface="EB Garamond"/>
                <a:cs typeface="EB Garamond"/>
                <a:sym typeface="EB Garamond"/>
              </a:rPr>
              <a:t> </a:t>
            </a:r>
            <a:r>
              <a:rPr b="1" lang="es-419" sz="3000">
                <a:solidFill>
                  <a:schemeClr val="dk2"/>
                </a:solidFill>
                <a:highlight>
                  <a:srgbClr val="FFFFFF"/>
                </a:highlight>
                <a:latin typeface="EB Garamond"/>
                <a:ea typeface="EB Garamond"/>
                <a:cs typeface="EB Garamond"/>
                <a:sym typeface="EB Garamond"/>
              </a:rPr>
              <a:t>Etapas, productos, proyecciones</a:t>
            </a:r>
            <a:r>
              <a:rPr b="1" lang="es-419" sz="3000">
                <a:solidFill>
                  <a:schemeClr val="dk2"/>
                </a:solidFill>
                <a:highlight>
                  <a:srgbClr val="FFFFFF"/>
                </a:highlight>
                <a:latin typeface="EB Garamond"/>
                <a:ea typeface="EB Garamond"/>
                <a:cs typeface="EB Garamond"/>
                <a:sym typeface="EB Garamond"/>
              </a:rPr>
              <a:t>	</a:t>
            </a:r>
            <a:r>
              <a:rPr lang="es-419" sz="2600">
                <a:solidFill>
                  <a:schemeClr val="dk2"/>
                </a:solidFill>
                <a:highlight>
                  <a:srgbClr val="FFFFFF"/>
                </a:highlight>
                <a:latin typeface="EB Garamond"/>
                <a:ea typeface="EB Garamond"/>
                <a:cs typeface="EB Garamond"/>
                <a:sym typeface="EB Garamond"/>
              </a:rPr>
              <a:t>	</a:t>
            </a:r>
            <a:endParaRPr sz="2600">
              <a:solidFill>
                <a:schemeClr val="dk2"/>
              </a:solidFill>
              <a:highlight>
                <a:srgbClr val="FFFFFF"/>
              </a:highlight>
              <a:latin typeface="EB Garamond"/>
              <a:ea typeface="EB Garamond"/>
              <a:cs typeface="EB Garamond"/>
              <a:sym typeface="EB Garamond"/>
            </a:endParaRPr>
          </a:p>
          <a:p>
            <a:pPr indent="0" lvl="0" marL="0" rtl="0" algn="just">
              <a:spcBef>
                <a:spcPts val="0"/>
              </a:spcBef>
              <a:spcAft>
                <a:spcPts val="0"/>
              </a:spcAft>
              <a:buNone/>
            </a:pPr>
            <a:r>
              <a:rPr lang="es-419" sz="2400">
                <a:solidFill>
                  <a:schemeClr val="dk1"/>
                </a:solidFill>
                <a:highlight>
                  <a:srgbClr val="FFFFFF"/>
                </a:highlight>
                <a:latin typeface="EB Garamond"/>
                <a:ea typeface="EB Garamond"/>
                <a:cs typeface="EB Garamond"/>
                <a:sym typeface="EB Garamond"/>
              </a:rPr>
              <a:t>Lorem ipsum dolor sit amet, consectetur adipiscing elit. Suspendisse pretium fermentum efficitur. Lorem ipsum dolor sit amet, consectetur adipiscing elit. Vestibulum fringilla aliquet justo, vel ultricies nibh egestas ac. Morbi suscipit at ipsum vel ultrices. Nullam in nisl mattis, pellentesque lectus nec, congue enim. In sem magna, efficitur et iaculis sed, mattis vitae enim. Sed interdum tristique elit quis vestibulum. Etiam vitae ullamcorper mauris. Nullam fermentum vehicula arcu, vel maximus urna ullamcorper nec. Nullam ac viverra dui, vulputate maximus magna. Class aptent taciti sociosqu ad litora torquent per conubia nostra, per inceptos himenaeos. Praesent tincidunt ligula sed hendrerit tincidunt. Nulla mattis felis in posuere mattis. Pellentesque augue sapien, porttitor vitae hendrerit in, ornare ut est. Etiam vel leo feugiat lorem eleifend rhoncus</a:t>
            </a:r>
            <a:endParaRPr/>
          </a:p>
        </p:txBody>
      </p:sp>
      <p:sp>
        <p:nvSpPr>
          <p:cNvPr id="68" name="Google Shape;68;p13"/>
          <p:cNvSpPr txBox="1"/>
          <p:nvPr/>
        </p:nvSpPr>
        <p:spPr>
          <a:xfrm>
            <a:off x="1059250" y="26431325"/>
            <a:ext cx="194427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419" sz="3000">
                <a:solidFill>
                  <a:schemeClr val="dk2"/>
                </a:solidFill>
                <a:highlight>
                  <a:srgbClr val="FFFFFF"/>
                </a:highlight>
                <a:latin typeface="EB Garamond"/>
                <a:ea typeface="EB Garamond"/>
                <a:cs typeface="EB Garamond"/>
                <a:sym typeface="EB Garamond"/>
              </a:rPr>
              <a:t>5 Conclusiones 	</a:t>
            </a:r>
            <a:endParaRPr b="1" sz="3000">
              <a:solidFill>
                <a:schemeClr val="dk2"/>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rPr lang="es-419" sz="2400">
                <a:solidFill>
                  <a:schemeClr val="dk1"/>
                </a:solidFill>
                <a:highlight>
                  <a:srgbClr val="FFFFFF"/>
                </a:highlight>
                <a:latin typeface="EB Garamond"/>
                <a:ea typeface="EB Garamond"/>
                <a:cs typeface="EB Garamond"/>
                <a:sym typeface="EB Garamond"/>
              </a:rPr>
              <a:t>Lorem ipsum dolor sit amet, consectetur adipiscing elit. Suspendisse pretium fermentum efficitur. Lorem ipsum dolor sit amet, consectetur adipiscing elit. Vestibulum fringilla aliquet justo, vel ultricies nibh egestas ac. Morbi suscipit at ipsum vel ultrices. Nullam in nisl mattis, pellentesque lectus nec, congue enim. In sem magna, efficitur et iaculis sed, mattis vitae enim. Sed interdum tristique elit quis vestibulum. Etiam vitae ullamcorper </a:t>
            </a:r>
            <a:r>
              <a:rPr lang="es-419" sz="2400">
                <a:solidFill>
                  <a:schemeClr val="dk1"/>
                </a:solidFill>
                <a:highlight>
                  <a:srgbClr val="FFFFFF"/>
                </a:highlight>
                <a:latin typeface="EB Garamond"/>
                <a:ea typeface="EB Garamond"/>
                <a:cs typeface="EB Garamond"/>
                <a:sym typeface="EB Garamond"/>
              </a:rPr>
              <a:t>Lorem ipsum dolor sit amet, consectetur adipiscing elit. Suspendisse pretium fermentum efficitur. Lorem ipsum dolor sit amet, consectetur adipiscing elit. Vestibulum fringilla aliquet justo, vel ultricies nibh egestas ac. Morbi suscipit at ipsum vel ultrices. </a:t>
            </a:r>
            <a:endParaRPr/>
          </a:p>
        </p:txBody>
      </p:sp>
      <p:sp>
        <p:nvSpPr>
          <p:cNvPr id="69" name="Google Shape;69;p13"/>
          <p:cNvSpPr txBox="1"/>
          <p:nvPr/>
        </p:nvSpPr>
        <p:spPr>
          <a:xfrm>
            <a:off x="11753250" y="7791263"/>
            <a:ext cx="4076100" cy="1148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419" sz="3000">
                <a:solidFill>
                  <a:schemeClr val="dk2"/>
                </a:solidFill>
                <a:highlight>
                  <a:srgbClr val="FFFFFF"/>
                </a:highlight>
                <a:latin typeface="EB Garamond"/>
                <a:ea typeface="EB Garamond"/>
                <a:cs typeface="EB Garamond"/>
                <a:sym typeface="EB Garamond"/>
              </a:rPr>
              <a:t>3 </a:t>
            </a:r>
            <a:r>
              <a:rPr b="1" lang="es-419" sz="3000">
                <a:solidFill>
                  <a:schemeClr val="dk2"/>
                </a:solidFill>
                <a:highlight>
                  <a:srgbClr val="FFFFFF"/>
                </a:highlight>
                <a:latin typeface="EB Garamond"/>
                <a:ea typeface="EB Garamond"/>
                <a:cs typeface="EB Garamond"/>
                <a:sym typeface="EB Garamond"/>
              </a:rPr>
              <a:t>Propuesta</a:t>
            </a:r>
            <a:endParaRPr b="1" sz="3000">
              <a:solidFill>
                <a:schemeClr val="dk2"/>
              </a:solidFill>
              <a:highlight>
                <a:srgbClr val="FFFFFF"/>
              </a:highlight>
              <a:latin typeface="EB Garamond"/>
              <a:ea typeface="EB Garamond"/>
              <a:cs typeface="EB Garamond"/>
              <a:sym typeface="EB Garamond"/>
            </a:endParaRPr>
          </a:p>
          <a:p>
            <a:pPr indent="0" lvl="0" marL="0" rtl="0" algn="just">
              <a:spcBef>
                <a:spcPts val="0"/>
              </a:spcBef>
              <a:spcAft>
                <a:spcPts val="0"/>
              </a:spcAft>
              <a:buNone/>
            </a:pPr>
            <a:r>
              <a:rPr lang="es-419" sz="2400">
                <a:solidFill>
                  <a:schemeClr val="dk1"/>
                </a:solidFill>
                <a:highlight>
                  <a:srgbClr val="FFFFFF"/>
                </a:highlight>
                <a:latin typeface="EB Garamond"/>
                <a:ea typeface="EB Garamond"/>
                <a:cs typeface="EB Garamond"/>
                <a:sym typeface="EB Garamond"/>
              </a:rPr>
              <a:t>Lorem ipsum dolor sit amet, consectetur adipiscing elit. Suspendisse pretium fermentum efficitur. Lorem ipsum dolor sit amet, consectetur adipiscing elit. Vestibulum fringilla aliquet justo, vel ultricies nibh egestas ac. Morbi suscipit at ipsum vel ultrices. Nullam in nisl mattis, pellentesque lectus nec, congue enim. In sem magna, efficitur et iaculis sed, mattis vitae enim. Sed interdum tristique elit quis vestibulum. Etiam vitae ullamcorper mauris. Nullam fermentum vehicula arcu, vel maximus urna ullamcorper nec. Nullam ac viverra dui, vulputate maximus magna. Class aptent taciti sociosqu ad litora torquent per conubia nostra, per inceptos himenaeos. Praesent tincidunt ligula sed hendrerit tincidunt. Nulla mattis felis in posuere mattis. Pellentesque augue sapien, porttitor vitae hendrerit in, ornare ut est. Etiam vel leo feugiat lorem eleifend rhoncus</a:t>
            </a:r>
            <a:r>
              <a:rPr b="1" lang="es-419" sz="3000">
                <a:solidFill>
                  <a:schemeClr val="dk2"/>
                </a:solidFill>
                <a:highlight>
                  <a:srgbClr val="FFFFFF"/>
                </a:highlight>
                <a:latin typeface="EB Garamond"/>
                <a:ea typeface="EB Garamond"/>
                <a:cs typeface="EB Garamond"/>
                <a:sym typeface="EB Garamond"/>
              </a:rPr>
              <a:t>	</a:t>
            </a:r>
            <a:r>
              <a:rPr b="1" lang="es-419" sz="2600">
                <a:solidFill>
                  <a:schemeClr val="dk2"/>
                </a:solidFill>
                <a:highlight>
                  <a:srgbClr val="FFFFFF"/>
                </a:highlight>
                <a:latin typeface="EB Garamond"/>
                <a:ea typeface="EB Garamond"/>
                <a:cs typeface="EB Garamond"/>
                <a:sym typeface="EB Garamond"/>
              </a:rPr>
              <a:t>	</a:t>
            </a:r>
            <a:endParaRPr/>
          </a:p>
        </p:txBody>
      </p:sp>
      <p:sp>
        <p:nvSpPr>
          <p:cNvPr id="70" name="Google Shape;70;p13"/>
          <p:cNvSpPr/>
          <p:nvPr/>
        </p:nvSpPr>
        <p:spPr>
          <a:xfrm>
            <a:off x="888575" y="7151825"/>
            <a:ext cx="5075400" cy="653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3"/>
          <p:cNvSpPr/>
          <p:nvPr/>
        </p:nvSpPr>
        <p:spPr>
          <a:xfrm>
            <a:off x="6323974" y="7151825"/>
            <a:ext cx="4689900" cy="304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 name="Google Shape;72;p13"/>
          <p:cNvSpPr/>
          <p:nvPr/>
        </p:nvSpPr>
        <p:spPr>
          <a:xfrm>
            <a:off x="16568725" y="8091200"/>
            <a:ext cx="3933000" cy="304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 name="Google Shape;73;p13"/>
          <p:cNvSpPr/>
          <p:nvPr/>
        </p:nvSpPr>
        <p:spPr>
          <a:xfrm>
            <a:off x="16568725" y="11675475"/>
            <a:ext cx="3933000" cy="304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 name="Google Shape;74;p13"/>
          <p:cNvSpPr/>
          <p:nvPr/>
        </p:nvSpPr>
        <p:spPr>
          <a:xfrm>
            <a:off x="16568725" y="15594500"/>
            <a:ext cx="3933000" cy="304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 name="Google Shape;75;p13"/>
          <p:cNvSpPr/>
          <p:nvPr/>
        </p:nvSpPr>
        <p:spPr>
          <a:xfrm>
            <a:off x="6364312" y="10652863"/>
            <a:ext cx="4689900" cy="304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3"/>
          <p:cNvSpPr/>
          <p:nvPr/>
        </p:nvSpPr>
        <p:spPr>
          <a:xfrm>
            <a:off x="1059250" y="19334075"/>
            <a:ext cx="5075400" cy="653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 name="Google Shape;77;p13"/>
          <p:cNvSpPr/>
          <p:nvPr/>
        </p:nvSpPr>
        <p:spPr>
          <a:xfrm>
            <a:off x="6783550" y="19373025"/>
            <a:ext cx="13718100" cy="653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