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3" r:id="rId2"/>
    <p:sldId id="266" r:id="rId3"/>
    <p:sldId id="264" r:id="rId4"/>
  </p:sldIdLst>
  <p:sldSz cx="15119350" cy="10691813"/>
  <p:notesSz cx="6858000" cy="9144000"/>
  <p:defaultTextStyle>
    <a:defPPr>
      <a:defRPr lang="en-US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A2A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502FC-1816-4F64-A012-05001291C06C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4FC9A-8EFA-42BA-AB27-5A1D29EAFD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89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0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0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8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5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0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9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0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4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BE75-A5A1-4553-940E-1CEEAFCC148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2978-F825-40AB-98EC-4E12347AF9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4" y="2243138"/>
            <a:ext cx="8697187" cy="4879984"/>
          </a:xfrm>
          <a:prstGeom prst="rect">
            <a:avLst/>
          </a:prstGeom>
        </p:spPr>
      </p:pic>
      <p:sp>
        <p:nvSpPr>
          <p:cNvPr id="6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  <a:endParaRPr lang="es-CL" sz="105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</a:t>
            </a: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101263" y="2831109"/>
            <a:ext cx="3714750" cy="2431435"/>
            <a:chOff x="10101263" y="2831109"/>
            <a:chExt cx="3714750" cy="2431435"/>
          </a:xfrm>
        </p:grpSpPr>
        <p:sp>
          <p:nvSpPr>
            <p:cNvPr id="9" name="CuadroTexto 8"/>
            <p:cNvSpPr txBox="1"/>
            <p:nvPr/>
          </p:nvSpPr>
          <p:spPr>
            <a:xfrm>
              <a:off x="10101263" y="2831109"/>
              <a:ext cx="371475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400" b="1" dirty="0" smtClean="0">
                  <a:solidFill>
                    <a:srgbClr val="2760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EJERCICIO N° </a:t>
              </a:r>
              <a:r>
                <a:rPr lang="es-CL" sz="4400" b="1" dirty="0" smtClean="0">
                  <a:solidFill>
                    <a:srgbClr val="2760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s-CL" sz="4400" b="1" dirty="0" smtClean="0">
                <a:solidFill>
                  <a:srgbClr val="2760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CL" sz="3200" b="1" dirty="0" smtClean="0">
                <a:solidFill>
                  <a:srgbClr val="4EA9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L" sz="3200" dirty="0" smtClean="0">
                  <a:solidFill>
                    <a:srgbClr val="4EA9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Ventilación Natural</a:t>
              </a:r>
              <a:endParaRPr lang="es-CL" sz="3200" dirty="0">
                <a:solidFill>
                  <a:srgbClr val="4EA9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0101263" y="4504373"/>
              <a:ext cx="3714750" cy="0"/>
            </a:xfrm>
            <a:prstGeom prst="line">
              <a:avLst/>
            </a:prstGeom>
            <a:ln w="12700">
              <a:solidFill>
                <a:srgbClr val="4EA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3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grayscl/>
          </a:blip>
          <a:srcRect l="30150" t="18132" r="15152" b="13089"/>
          <a:stretch/>
        </p:blipFill>
        <p:spPr>
          <a:xfrm>
            <a:off x="7880957" y="1211885"/>
            <a:ext cx="6688483" cy="4730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1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 smtClean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</a:t>
            </a:r>
            <a:r>
              <a:rPr lang="es-CL" sz="1800" b="1" i="0" u="none" strike="noStrike" cap="none" dirty="0" smtClean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N°03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37120" y="6294120"/>
            <a:ext cx="7456795" cy="2834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89;p2"/>
          <p:cNvSpPr txBox="1">
            <a:spLocks/>
          </p:cNvSpPr>
          <p:nvPr/>
        </p:nvSpPr>
        <p:spPr>
          <a:xfrm>
            <a:off x="619583" y="833718"/>
            <a:ext cx="6278591" cy="8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L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Instrucción</a:t>
            </a:r>
          </a:p>
          <a:p>
            <a:pPr marL="0" indent="0" algn="just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 continuación se trabajara sobre el Ejercicio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N°2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elaborar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 propuesta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ventilación lateral. </a:t>
            </a:r>
            <a:endParaRPr lang="es-CL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CL" sz="1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 equipo deberá:</a:t>
            </a:r>
          </a:p>
          <a:p>
            <a:pPr marL="800100" lvl="1" algn="just"/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Evaluar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la ventilación de la propuesta del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Ejercicio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N°2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y proponer mejoras. Recuerde que podrá abrir nuevos vanos laterales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800100" lvl="1" algn="just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En función de la actividad seleccionada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el ejercicio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N°2.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Defina los </a:t>
            </a:r>
            <a:r>
              <a:rPr lang="es-CL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ach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requeridos y calcule los </a:t>
            </a:r>
            <a:r>
              <a:rPr lang="es-CL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lt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s-CL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seg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/persona. Recuerde que debe cuantificar el numero de personas pueden estar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presentes.</a:t>
            </a:r>
          </a:p>
          <a:p>
            <a:pPr marL="800100" lvl="1" algn="just"/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Completar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y entregar el </a:t>
            </a:r>
            <a:r>
              <a:rPr lang="es-CL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ejercicio N° </a:t>
            </a:r>
            <a:r>
              <a:rPr lang="es-CL" sz="1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03</a:t>
            </a:r>
            <a:endParaRPr lang="es-CL" sz="18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algn="just"/>
            <a:endParaRPr lang="es-CL" sz="1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Aprendizaje </a:t>
            </a:r>
            <a:r>
              <a:rPr lang="es-C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esperado: </a:t>
            </a:r>
            <a:endParaRPr lang="es-CL" sz="1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Se espera que en este ejercicio los estudiantes aprendan a incorporar en el proyecto la renovación del aire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 interior del recinto,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mediante extracción o inyección de aire, compatibilizando con la iluminación natural (recuerde, en la medida de lo que sea posible, tratar de resguardar la propuesta de iluminación). </a:t>
            </a:r>
            <a:endParaRPr lang="es-CL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Los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alumnos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deben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ser consientes de la importancia del mantenimiento de la calidad del aire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interior,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gracias al intercambio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constante de aire,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</a:t>
            </a:r>
            <a:r>
              <a:rPr lang="es-CL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crear </a:t>
            </a: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entornos saludables y cómodos.</a:t>
            </a:r>
          </a:p>
          <a:p>
            <a:pPr marL="1069162" lvl="1" indent="-356386" algn="just">
              <a:buSzPts val="1200"/>
            </a:pPr>
            <a:endParaRPr lang="es-CL" sz="1800" dirty="0"/>
          </a:p>
        </p:txBody>
      </p:sp>
      <p:sp>
        <p:nvSpPr>
          <p:cNvPr id="10" name="Google Shape;89;p2"/>
          <p:cNvSpPr txBox="1">
            <a:spLocks/>
          </p:cNvSpPr>
          <p:nvPr/>
        </p:nvSpPr>
        <p:spPr>
          <a:xfrm>
            <a:off x="7737627" y="6381525"/>
            <a:ext cx="6831813" cy="2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Requerimientos previos</a:t>
            </a:r>
          </a:p>
          <a:p>
            <a:pPr marL="0" indent="0" algn="just">
              <a:buNone/>
            </a:pP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la correcta realización del ejercicio es necesario que los alumnos estén interiorizado en el contenido </a:t>
            </a:r>
            <a:r>
              <a:rPr lang="es-C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Ventilación Natural”.</a:t>
            </a:r>
            <a:endParaRPr lang="es-CL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También es necesario que los estudiantes hayan completado </a:t>
            </a:r>
            <a:r>
              <a:rPr lang="es-C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ejercicios anteriores, </a:t>
            </a: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debido a que </a:t>
            </a:r>
            <a:r>
              <a:rPr lang="es-C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son </a:t>
            </a: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base para desarrollar este ejercicio.</a:t>
            </a:r>
          </a:p>
        </p:txBody>
      </p:sp>
      <p:sp>
        <p:nvSpPr>
          <p:cNvPr id="1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  <a:endParaRPr lang="es-CL" sz="105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</a:t>
            </a: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 rot="20157364">
            <a:off x="9228067" y="2246906"/>
            <a:ext cx="3874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spc="600" dirty="0" smtClean="0">
                <a:solidFill>
                  <a:srgbClr val="C00000"/>
                </a:solidFill>
              </a:rPr>
              <a:t>REVISAR</a:t>
            </a:r>
            <a:endParaRPr lang="en-US" sz="6000" b="1" spc="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2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/>
        </p:nvCxnSpPr>
        <p:spPr>
          <a:xfrm flipV="1">
            <a:off x="4217297" y="897825"/>
            <a:ext cx="9001" cy="610193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731888" y="714334"/>
            <a:ext cx="3720399" cy="369332"/>
          </a:xfrm>
          <a:prstGeom prst="rect">
            <a:avLst/>
          </a:prstGeom>
          <a:solidFill>
            <a:srgbClr val="4EA910"/>
          </a:solidFill>
          <a:ln w="3175" cmpd="sng">
            <a:solidFill>
              <a:srgbClr val="4EA91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C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DE ANÁLISIS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452288" y="715231"/>
            <a:ext cx="10441629" cy="368435"/>
          </a:xfrm>
          <a:prstGeom prst="rect">
            <a:avLst/>
          </a:prstGeom>
          <a:solidFill>
            <a:srgbClr val="4EA910"/>
          </a:solidFill>
          <a:ln w="3175" cmpd="sng">
            <a:solidFill>
              <a:srgbClr val="4EA91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C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VENTILACIÓN NATURAL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24626" y="6813913"/>
            <a:ext cx="14169291" cy="369332"/>
          </a:xfrm>
          <a:prstGeom prst="rect">
            <a:avLst/>
          </a:prstGeom>
          <a:solidFill>
            <a:srgbClr val="4EA910"/>
          </a:solidFill>
          <a:ln w="3175" cmpd="sng">
            <a:solidFill>
              <a:srgbClr val="4EA91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C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CALCULO DE lt/seg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31888" y="1228806"/>
            <a:ext cx="35061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5550">
              <a:defRPr/>
            </a:pPr>
            <a:r>
              <a:rPr lang="es-CL" sz="11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PROPUESTA  </a:t>
            </a:r>
            <a:r>
              <a:rPr lang="es-CL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GANADORA</a:t>
            </a:r>
          </a:p>
          <a:p>
            <a:pPr lvl="0" defTabSz="1425550">
              <a:defRPr/>
            </a:pPr>
            <a:r>
              <a:rPr lang="es-CL" sz="11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EJERCICIO N°3</a:t>
            </a:r>
            <a:endParaRPr lang="es-CL" sz="11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lvl="0" defTabSz="1425550">
              <a:defRPr/>
            </a:pPr>
            <a:r>
              <a:rPr lang="es-CL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CL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Insertar fotografías y esquemas  </a:t>
            </a:r>
            <a:r>
              <a:rPr lang="es-CL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la caja </a:t>
            </a:r>
            <a:r>
              <a:rPr lang="es-CL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Intervenida)</a:t>
            </a:r>
            <a:endParaRPr lang="es-CL" sz="11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1425550">
              <a:defRPr/>
            </a:pPr>
            <a:endParaRPr lang="es-US" sz="11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4452287" y="1228806"/>
            <a:ext cx="385921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b="1" dirty="0">
                <a:latin typeface="Arial" pitchFamily="34" charset="0"/>
                <a:cs typeface="Arial" pitchFamily="34" charset="0"/>
              </a:rPr>
              <a:t>DETALLES </a:t>
            </a:r>
            <a:r>
              <a:rPr lang="es-CL" sz="1100" b="1" dirty="0" smtClean="0">
                <a:latin typeface="Arial" pitchFamily="34" charset="0"/>
                <a:cs typeface="Arial" pitchFamily="34" charset="0"/>
              </a:rPr>
              <a:t>GRÁFICOS </a:t>
            </a:r>
            <a:r>
              <a:rPr lang="es-CL" sz="1100" b="1" dirty="0">
                <a:latin typeface="Arial" pitchFamily="34" charset="0"/>
                <a:cs typeface="Arial" pitchFamily="34" charset="0"/>
              </a:rPr>
              <a:t>DE LA </a:t>
            </a:r>
            <a:r>
              <a:rPr lang="es-CL" sz="1100" b="1" dirty="0" smtClean="0">
                <a:latin typeface="Arial" pitchFamily="34" charset="0"/>
                <a:cs typeface="Arial" pitchFamily="34" charset="0"/>
              </a:rPr>
              <a:t>NUEVA PROPUESTA.</a:t>
            </a:r>
            <a:endParaRPr lang="es-CL" sz="1100" dirty="0">
              <a:latin typeface="Arial" pitchFamily="34" charset="0"/>
              <a:cs typeface="Arial" pitchFamily="34" charset="0"/>
            </a:endParaRPr>
          </a:p>
          <a:p>
            <a:r>
              <a:rPr lang="es-CL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Dibujar </a:t>
            </a:r>
            <a:r>
              <a:rPr lang="es-CL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croquis o esquemas que </a:t>
            </a:r>
            <a:r>
              <a:rPr lang="es-CL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detallen </a:t>
            </a:r>
            <a:r>
              <a:rPr lang="es-CL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gráficamente la propuesta de intervención </a:t>
            </a:r>
            <a:r>
              <a:rPr lang="es-CL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para optimizar la ventilación natural a partir de los vanos propuestos para iluminación natural. Se puden abrir nuevo vanos. </a:t>
            </a:r>
          </a:p>
          <a:p>
            <a:endParaRPr lang="es-CL" sz="11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deben disbujar en corte, las entradas y salidas de aire. Explicar por qué considera que es la mejor estrategia de ventilación natural posible para el recinto</a:t>
            </a:r>
            <a:endParaRPr lang="es-CL" sz="11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14449" y="7264814"/>
            <a:ext cx="8345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la etapa de iluminación natural se debió definir una actividad para el recinto. En función a eso, defina los ach requeridos y calcule los lt/seg/persona. Debe cuantificar el numero de personas pueden estar presentes</a:t>
            </a:r>
            <a:endParaRPr lang="es-CL" sz="11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39445" y="714334"/>
            <a:ext cx="492443" cy="8801185"/>
          </a:xfrm>
          <a:prstGeom prst="rect">
            <a:avLst/>
          </a:prstGeom>
          <a:solidFill>
            <a:srgbClr val="276306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</a:rPr>
              <a:t>PROPUESTA VENTILACIÓN NATURAL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 smtClean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</a:t>
            </a:r>
            <a:r>
              <a:rPr lang="es-CL" sz="1800" b="1" i="0" u="none" strike="noStrike" cap="none" dirty="0" smtClean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N°03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  <a:endParaRPr lang="es-CL" sz="105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</a:t>
            </a: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2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405</Words>
  <Application>Microsoft Office PowerPoint</Application>
  <PresentationFormat>Personalizado</PresentationFormat>
  <Paragraphs>41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instrucciones</dc:title>
  <dc:creator>ericka osses aravena</dc:creator>
  <cp:lastModifiedBy>ericka osses aravena</cp:lastModifiedBy>
  <cp:revision>50</cp:revision>
  <dcterms:created xsi:type="dcterms:W3CDTF">2020-02-10T20:38:09Z</dcterms:created>
  <dcterms:modified xsi:type="dcterms:W3CDTF">2020-03-19T21:20:30Z</dcterms:modified>
</cp:coreProperties>
</file>